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9" r:id="rId6"/>
    <p:sldId id="257" r:id="rId7"/>
    <p:sldId id="287" r:id="rId8"/>
    <p:sldId id="288" r:id="rId9"/>
    <p:sldId id="285" r:id="rId10"/>
    <p:sldId id="263" r:id="rId11"/>
    <p:sldId id="279" r:id="rId12"/>
    <p:sldId id="260" r:id="rId13"/>
    <p:sldId id="276" r:id="rId14"/>
    <p:sldId id="277" r:id="rId15"/>
    <p:sldId id="278" r:id="rId16"/>
    <p:sldId id="280" r:id="rId17"/>
    <p:sldId id="283" r:id="rId18"/>
    <p:sldId id="284" r:id="rId19"/>
    <p:sldId id="264" r:id="rId20"/>
    <p:sldId id="265" r:id="rId21"/>
    <p:sldId id="281" r:id="rId22"/>
    <p:sldId id="282" r:id="rId23"/>
    <p:sldId id="266" r:id="rId24"/>
    <p:sldId id="269" r:id="rId25"/>
    <p:sldId id="272" r:id="rId26"/>
    <p:sldId id="273" r:id="rId27"/>
    <p:sldId id="274" r:id="rId28"/>
    <p:sldId id="275" r:id="rId29"/>
    <p:sldId id="289"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5A8"/>
    <a:srgbClr val="6192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9" autoAdjust="0"/>
    <p:restoredTop sz="94660"/>
  </p:normalViewPr>
  <p:slideViewPr>
    <p:cSldViewPr snapToGrid="0">
      <p:cViewPr>
        <p:scale>
          <a:sx n="75" d="100"/>
          <a:sy n="75" d="100"/>
        </p:scale>
        <p:origin x="-1836"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35.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835F6A6C-FD5A-41B7-AE87-7ACC36D0ED6E}"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CFD5EDE4-1E18-4861-ACE2-D4B34891A449}"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D5EDE4-1E18-4861-ACE2-D4B34891A44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DB2118-A74D-4046-A484-4C45EBEE4AD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1"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5" name="页脚占位符 4"/>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6" name="页脚占位符 5"/>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9"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1"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1"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8" name="页脚占位符 7"/>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
        <p:nvSpPr>
          <p:cNvPr id="11" name="TextBox 10"/>
          <p:cNvSpPr txBox="1"/>
          <p:nvPr userDrawn="1"/>
        </p:nvSpPr>
        <p:spPr>
          <a:xfrm>
            <a:off x="1133005" y="6858001"/>
            <a:ext cx="1800200" cy="123111"/>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4" name="页脚占位符 3"/>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6" name="页脚占位符 5"/>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7"/>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2"/>
            <a:ext cx="2743200" cy="365125"/>
          </a:xfrm>
          <a:prstGeom prst="rect">
            <a:avLst/>
          </a:prstGeom>
        </p:spPr>
        <p:txBody>
          <a:bodyPr/>
          <a:lstStyle/>
          <a:p>
            <a:fld id="{FFEF102D-F14A-4109-B6B6-4417922565BC}" type="datetimeFigureOut">
              <a:rPr lang="zh-CN" altLang="en-US" smtClean="0"/>
            </a:fld>
            <a:endParaRPr lang="zh-CN" altLang="en-US"/>
          </a:p>
        </p:txBody>
      </p:sp>
      <p:sp>
        <p:nvSpPr>
          <p:cNvPr id="6" name="页脚占位符 5"/>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2"/>
            <a:ext cx="2743200" cy="365125"/>
          </a:xfrm>
          <a:prstGeom prst="rect">
            <a:avLst/>
          </a:prstGeom>
        </p:spPr>
        <p:txBody>
          <a:bodyPr/>
          <a:lstStyle/>
          <a:p>
            <a:fld id="{A00B6FD1-DD69-4643-A816-F59D674EE59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字魂59号-创粗黑" panose="00000500000000000000" pitchFamily="2" charset="-122"/>
          <a:ea typeface="字魂59号-创粗黑"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字魂59号-创粗黑" panose="00000500000000000000" pitchFamily="2" charset="-122"/>
          <a:ea typeface="字魂59号-创粗黑"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字魂59号-创粗黑" panose="00000500000000000000" pitchFamily="2" charset="-122"/>
          <a:ea typeface="字魂59号-创粗黑"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字魂59号-创粗黑" panose="00000500000000000000" pitchFamily="2" charset="-122"/>
          <a:ea typeface="字魂59号-创粗黑"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字魂59号-创粗黑" panose="00000500000000000000" pitchFamily="2" charset="-122"/>
          <a:ea typeface="字魂59号-创粗黑"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字魂59号-创粗黑" panose="00000500000000000000" pitchFamily="2" charset="-122"/>
          <a:ea typeface="字魂59号-创粗黑"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17.pn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0" Type="http://schemas.openxmlformats.org/officeDocument/2006/relationships/notesSlide" Target="../notesSlides/notesSlide15.xml"/><Relationship Id="rId2" Type="http://schemas.openxmlformats.org/officeDocument/2006/relationships/tags" Target="../tags/tag15.xml"/><Relationship Id="rId19" Type="http://schemas.openxmlformats.org/officeDocument/2006/relationships/slideLayout" Target="../slideLayouts/slideLayout7.xml"/><Relationship Id="rId18" Type="http://schemas.openxmlformats.org/officeDocument/2006/relationships/image" Target="../media/image24.png"/><Relationship Id="rId17" Type="http://schemas.openxmlformats.org/officeDocument/2006/relationships/tags" Target="../tags/tag30.xml"/><Relationship Id="rId16" Type="http://schemas.openxmlformats.org/officeDocument/2006/relationships/tags" Target="../tags/tag29.xml"/><Relationship Id="rId15" Type="http://schemas.openxmlformats.org/officeDocument/2006/relationships/tags" Target="../tags/tag28.xml"/><Relationship Id="rId14" Type="http://schemas.openxmlformats.org/officeDocument/2006/relationships/tags" Target="../tags/tag27.xml"/><Relationship Id="rId13" Type="http://schemas.openxmlformats.org/officeDocument/2006/relationships/tags" Target="../tags/tag26.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8.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image" Target="../media/image31.png"/><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7.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8.jpe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8.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7.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8.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40.png"/><Relationship Id="rId1" Type="http://schemas.openxmlformats.org/officeDocument/2006/relationships/image" Target="../media/image8.jpe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8.jpe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7.xml"/><Relationship Id="rId3" Type="http://schemas.microsoft.com/office/2007/relationships/hdphoto" Target="../media/image45.wdp"/><Relationship Id="rId2" Type="http://schemas.openxmlformats.org/officeDocument/2006/relationships/image" Target="../media/image44.png"/><Relationship Id="rId1" Type="http://schemas.openxmlformats.org/officeDocument/2006/relationships/image" Target="../media/image8.jpe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7.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image" Target="../media/image5.png"/><Relationship Id="rId2" Type="http://schemas.openxmlformats.org/officeDocument/2006/relationships/tags" Target="../tags/tag5.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image" Target="../media/image6.png"/><Relationship Id="rId2" Type="http://schemas.openxmlformats.org/officeDocument/2006/relationships/tags" Target="../tags/tag8.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7.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image" Target="../media/image7.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7.xml"/><Relationship Id="rId6" Type="http://schemas.openxmlformats.org/officeDocument/2006/relationships/image" Target="../media/image13.png"/><Relationship Id="rId5" Type="http://schemas.microsoft.com/office/2007/relationships/hdphoto" Target="../media/image12.wdp"/><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2" name="PA_库_组合 21"/>
          <p:cNvGrpSpPr/>
          <p:nvPr>
            <p:custDataLst>
              <p:tags r:id="rId2"/>
            </p:custDataLst>
          </p:nvPr>
        </p:nvGrpSpPr>
        <p:grpSpPr>
          <a:xfrm>
            <a:off x="3740433" y="770666"/>
            <a:ext cx="2233580" cy="4580068"/>
            <a:chOff x="3730579" y="1295603"/>
            <a:chExt cx="2233580" cy="4580068"/>
          </a:xfrm>
        </p:grpSpPr>
        <p:sp>
          <p:nvSpPr>
            <p:cNvPr id="6" name="矩形 5"/>
            <p:cNvSpPr/>
            <p:nvPr/>
          </p:nvSpPr>
          <p:spPr>
            <a:xfrm>
              <a:off x="3730579" y="2720961"/>
              <a:ext cx="1177305" cy="315471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9900" dirty="0">
                  <a:gradFill>
                    <a:gsLst>
                      <a:gs pos="0">
                        <a:schemeClr val="accent1">
                          <a:lumMod val="5000"/>
                          <a:lumOff val="95000"/>
                        </a:schemeClr>
                      </a:gs>
                      <a:gs pos="43000">
                        <a:srgbClr val="6192B8"/>
                      </a:gs>
                      <a:gs pos="100000">
                        <a:srgbClr val="6695A8"/>
                      </a:gs>
                    </a:gsLst>
                    <a:lin ang="5400000" scaled="1"/>
                  </a:gradFill>
                  <a:cs typeface="+mn-ea"/>
                  <a:sym typeface="+mn-lt"/>
                </a:rPr>
                <a:t>风</a:t>
              </a:r>
              <a:endParaRPr lang="zh-CN" altLang="en-US" sz="199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7" name="矩形 6"/>
            <p:cNvSpPr/>
            <p:nvPr/>
          </p:nvSpPr>
          <p:spPr>
            <a:xfrm>
              <a:off x="4319233" y="1295603"/>
              <a:ext cx="1177305" cy="144655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rPr>
                <a:t>中</a:t>
              </a:r>
              <a:endPar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8" name="矩形 7"/>
            <p:cNvSpPr/>
            <p:nvPr/>
          </p:nvSpPr>
          <p:spPr>
            <a:xfrm>
              <a:off x="4786854" y="1900559"/>
              <a:ext cx="1177305" cy="156966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9600" dirty="0">
                  <a:gradFill>
                    <a:gsLst>
                      <a:gs pos="0">
                        <a:schemeClr val="accent1">
                          <a:lumMod val="5000"/>
                          <a:lumOff val="95000"/>
                        </a:schemeClr>
                      </a:gs>
                      <a:gs pos="43000">
                        <a:srgbClr val="6192B8"/>
                      </a:gs>
                      <a:gs pos="100000">
                        <a:srgbClr val="6695A8"/>
                      </a:gs>
                    </a:gsLst>
                    <a:lin ang="5400000" scaled="1"/>
                  </a:gradFill>
                  <a:cs typeface="+mn-ea"/>
                  <a:sym typeface="+mn-lt"/>
                </a:rPr>
                <a:t>国</a:t>
              </a:r>
              <a:endParaRPr lang="zh-CN" altLang="en-US" sz="96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grpSp>
      <p:sp>
        <p:nvSpPr>
          <p:cNvPr id="19" name="PA_库_矩形 3"/>
          <p:cNvSpPr/>
          <p:nvPr>
            <p:custDataLst>
              <p:tags r:id="rId3"/>
            </p:custDataLst>
          </p:nvPr>
        </p:nvSpPr>
        <p:spPr>
          <a:xfrm>
            <a:off x="3513019" y="2347696"/>
            <a:ext cx="1379036" cy="521970"/>
          </a:xfrm>
          <a:prstGeom prst="rect">
            <a:avLst/>
          </a:prstGeom>
          <a:noFill/>
        </p:spPr>
        <p:txBody>
          <a:bodyPr wrap="square" rtlCol="0">
            <a:spAutoFit/>
          </a:bodyPr>
          <a:lstStyle/>
          <a:p>
            <a:pPr algn="r"/>
            <a:r>
              <a:rPr lang="en-US" altLang="zh-CN" sz="2800" dirty="0">
                <a:solidFill>
                  <a:schemeClr val="bg1">
                    <a:lumMod val="50000"/>
                  </a:schemeClr>
                </a:solidFill>
                <a:cs typeface="+mn-ea"/>
                <a:sym typeface="+mn-lt"/>
              </a:rPr>
              <a:t>XXX</a:t>
            </a:r>
            <a:endParaRPr lang="en-US" altLang="zh-CN" sz="2800" dirty="0">
              <a:solidFill>
                <a:schemeClr val="bg1">
                  <a:lumMod val="50000"/>
                </a:schemeClr>
              </a:solidFill>
              <a:cs typeface="+mn-ea"/>
              <a:sym typeface="+mn-lt"/>
            </a:endParaRPr>
          </a:p>
        </p:txBody>
      </p:sp>
      <p:sp>
        <p:nvSpPr>
          <p:cNvPr id="20" name="PA_库_文本框 4"/>
          <p:cNvSpPr txBox="1"/>
          <p:nvPr>
            <p:custDataLst>
              <p:tags r:id="rId4"/>
            </p:custDataLst>
          </p:nvPr>
        </p:nvSpPr>
        <p:spPr>
          <a:xfrm>
            <a:off x="3553295" y="2191421"/>
            <a:ext cx="1303928" cy="215444"/>
          </a:xfrm>
          <a:prstGeom prst="rect">
            <a:avLst/>
          </a:prstGeom>
          <a:noFill/>
        </p:spPr>
        <p:txBody>
          <a:bodyPr vert="horz" wrap="square" rtlCol="0">
            <a:spAutoFit/>
          </a:bodyPr>
          <a:lstStyle/>
          <a:p>
            <a:pPr algn="r"/>
            <a:r>
              <a:rPr lang="en-US" altLang="zh-CN" sz="800" dirty="0">
                <a:solidFill>
                  <a:schemeClr val="bg1">
                    <a:lumMod val="50000"/>
                  </a:schemeClr>
                </a:solidFill>
                <a:cs typeface="+mn-ea"/>
                <a:sym typeface="+mn-lt"/>
              </a:rPr>
              <a:t>LIN JIANG XIAN MEI </a:t>
            </a:r>
            <a:endParaRPr lang="en-US" altLang="zh-CN" sz="800" dirty="0">
              <a:solidFill>
                <a:schemeClr val="bg1">
                  <a:lumMod val="50000"/>
                </a:schemeClr>
              </a:solidFill>
              <a:cs typeface="+mn-ea"/>
              <a:sym typeface="+mn-lt"/>
            </a:endParaRPr>
          </a:p>
        </p:txBody>
      </p:sp>
      <p:sp>
        <p:nvSpPr>
          <p:cNvPr id="21" name="PA_库_矩形 5"/>
          <p:cNvSpPr/>
          <p:nvPr>
            <p:custDataLst>
              <p:tags r:id="rId5"/>
            </p:custDataLst>
          </p:nvPr>
        </p:nvSpPr>
        <p:spPr>
          <a:xfrm>
            <a:off x="2693937" y="2751858"/>
            <a:ext cx="2213947" cy="300082"/>
          </a:xfrm>
          <a:prstGeom prst="rect">
            <a:avLst/>
          </a:prstGeom>
          <a:noFill/>
        </p:spPr>
        <p:txBody>
          <a:bodyPr vert="horz" wrap="square" rtlCol="0">
            <a:spAutoFit/>
          </a:bodyPr>
          <a:lstStyle/>
          <a:p>
            <a:pPr algn="r">
              <a:lnSpc>
                <a:spcPct val="150000"/>
              </a:lnSpc>
            </a:pPr>
            <a:r>
              <a:rPr lang="zh-CN" altLang="en-US" sz="900" dirty="0">
                <a:solidFill>
                  <a:schemeClr val="bg1">
                    <a:lumMod val="50000"/>
                  </a:schemeClr>
                </a:solidFill>
                <a:cs typeface="+mn-ea"/>
                <a:sym typeface="+mn-lt"/>
              </a:rPr>
              <a:t>庭院深深深几许</a:t>
            </a:r>
            <a:r>
              <a:rPr lang="en-US" altLang="zh-CN" sz="900" dirty="0">
                <a:solidFill>
                  <a:schemeClr val="bg1">
                    <a:lumMod val="50000"/>
                  </a:schemeClr>
                </a:solidFill>
                <a:cs typeface="+mn-ea"/>
                <a:sym typeface="+mn-lt"/>
              </a:rPr>
              <a:t>,</a:t>
            </a:r>
            <a:r>
              <a:rPr lang="zh-CN" altLang="en-US" sz="900" dirty="0">
                <a:solidFill>
                  <a:schemeClr val="bg1">
                    <a:lumMod val="50000"/>
                  </a:schemeClr>
                </a:solidFill>
                <a:cs typeface="+mn-ea"/>
                <a:sym typeface="+mn-lt"/>
              </a:rPr>
              <a:t>云窗雾阁春迟</a:t>
            </a:r>
            <a:endParaRPr lang="en-US" altLang="zh-CN" sz="9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25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1000"/>
                                        <p:tgtEl>
                                          <p:spTgt spid="19"/>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1000"/>
                                        <p:tgtEl>
                                          <p:spTgt spid="20"/>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21"/>
                                        </p:tgtEl>
                                        <p:attrNameLst>
                                          <p:attrName>style.visibility</p:attrName>
                                        </p:attrNameLst>
                                      </p:cBhvr>
                                      <p:to>
                                        <p:strVal val="visible"/>
                                      </p:to>
                                    </p:set>
                                    <p:animEffect transition="in" filter="wipe(right)">
                                      <p:cBhvr>
                                        <p:cTn id="13" dur="1000"/>
                                        <p:tgtEl>
                                          <p:spTgt spid="21"/>
                                        </p:tgtEl>
                                      </p:cBhvr>
                                    </p:animEffect>
                                  </p:childTnLst>
                                </p:cTn>
                              </p:par>
                              <p:par>
                                <p:cTn id="14" presetID="10" presetClass="entr" presetSubtype="0" fill="hold" nodeType="withEffect">
                                  <p:stCondLst>
                                    <p:cond delay="1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53" presetClass="entr" presetSubtype="16" fill="hold" nodeType="withEffect">
                                  <p:stCondLst>
                                    <p:cond delay="15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6" presetClass="emph" presetSubtype="0" accel="30000" decel="26000" autoRev="1" fill="hold" nodeType="withEffect">
                                  <p:stCondLst>
                                    <p:cond delay="1900"/>
                                  </p:stCondLst>
                                  <p:childTnLst>
                                    <p:animScale>
                                      <p:cBhvr>
                                        <p:cTn id="23" dur="500" fill="hold"/>
                                        <p:tgtEl>
                                          <p:spTgt spid="22"/>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20" grpId="0" autoUpdateAnimBg="0"/>
      <p:bldP spid="2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6858000"/>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矩形 1"/>
          <p:cNvSpPr/>
          <p:nvPr/>
        </p:nvSpPr>
        <p:spPr>
          <a:xfrm>
            <a:off x="2044498" y="2109653"/>
            <a:ext cx="553998" cy="1420271"/>
          </a:xfrm>
          <a:prstGeom prst="rect">
            <a:avLst/>
          </a:prstGeom>
        </p:spPr>
        <p:txBody>
          <a:bodyPr vert="eaVert" wrap="square" anchor="ctr">
            <a:spAutoFit/>
          </a:bodyPr>
          <a:lstStyle/>
          <a:p>
            <a:pPr algn="ctr"/>
            <a:r>
              <a:rPr lang="zh-CN" altLang="en-US" sz="2400" dirty="0">
                <a:solidFill>
                  <a:schemeClr val="tx1">
                    <a:lumMod val="95000"/>
                    <a:lumOff val="5000"/>
                  </a:schemeClr>
                </a:solidFill>
                <a:cs typeface="+mn-ea"/>
                <a:sym typeface="+mn-lt"/>
              </a:rPr>
              <a:t>添加标题</a:t>
            </a:r>
            <a:endParaRPr lang="zh-CN" altLang="en-US" sz="2400" dirty="0">
              <a:solidFill>
                <a:schemeClr val="tx1">
                  <a:lumMod val="95000"/>
                  <a:lumOff val="5000"/>
                </a:schemeClr>
              </a:solidFill>
              <a:cs typeface="+mn-ea"/>
              <a:sym typeface="+mn-lt"/>
            </a:endParaRPr>
          </a:p>
        </p:txBody>
      </p:sp>
      <p:sp>
        <p:nvSpPr>
          <p:cNvPr id="3" name="任意多边形 42"/>
          <p:cNvSpPr/>
          <p:nvPr/>
        </p:nvSpPr>
        <p:spPr bwMode="auto">
          <a:xfrm rot="10800000">
            <a:off x="2090665" y="3529922"/>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4" name="任意多边形 43"/>
          <p:cNvSpPr/>
          <p:nvPr/>
        </p:nvSpPr>
        <p:spPr bwMode="auto">
          <a:xfrm flipH="1">
            <a:off x="2098117" y="1877853"/>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5" name="矩形 4"/>
          <p:cNvSpPr/>
          <p:nvPr/>
        </p:nvSpPr>
        <p:spPr>
          <a:xfrm>
            <a:off x="1216382" y="1877853"/>
            <a:ext cx="923330" cy="3280144"/>
          </a:xfrm>
          <a:prstGeom prst="rect">
            <a:avLst/>
          </a:prstGeom>
        </p:spPr>
        <p:txBody>
          <a:bodyPr vert="eaVert" wrap="square">
            <a:spAutoFit/>
          </a:bodyPr>
          <a:lstStyle/>
          <a:p>
            <a:pPr algn="just">
              <a:lnSpc>
                <a:spcPct val="150000"/>
              </a:lnSpc>
            </a:pPr>
            <a:r>
              <a:rPr lang="zh-CN" altLang="en-US" sz="1600" dirty="0">
                <a:solidFill>
                  <a:schemeClr val="tx1">
                    <a:lumMod val="85000"/>
                    <a:lumOff val="15000"/>
                  </a:schemeClr>
                </a:solidFill>
                <a:cs typeface="+mn-ea"/>
                <a:sym typeface="+mn-lt"/>
              </a:rPr>
              <a:t>请插入您的文本内容，请插入您的文本内容，请插入您的文本内容</a:t>
            </a:r>
            <a:endParaRPr lang="zh-CN" altLang="en-US" sz="1600" dirty="0">
              <a:solidFill>
                <a:schemeClr val="tx1">
                  <a:lumMod val="85000"/>
                  <a:lumOff val="15000"/>
                </a:schemeClr>
              </a:solidFill>
              <a:cs typeface="+mn-ea"/>
              <a:sym typeface="+mn-lt"/>
            </a:endParaRPr>
          </a:p>
        </p:txBody>
      </p:sp>
      <p:sp>
        <p:nvSpPr>
          <p:cNvPr id="6" name="矩形 5"/>
          <p:cNvSpPr/>
          <p:nvPr/>
        </p:nvSpPr>
        <p:spPr>
          <a:xfrm>
            <a:off x="4134900" y="2109653"/>
            <a:ext cx="553998" cy="1420271"/>
          </a:xfrm>
          <a:prstGeom prst="rect">
            <a:avLst/>
          </a:prstGeom>
        </p:spPr>
        <p:txBody>
          <a:bodyPr vert="eaVert" wrap="square" anchor="ctr">
            <a:spAutoFit/>
          </a:bodyPr>
          <a:lstStyle/>
          <a:p>
            <a:pPr algn="ctr"/>
            <a:r>
              <a:rPr lang="zh-CN" altLang="en-US" sz="2400" dirty="0">
                <a:solidFill>
                  <a:schemeClr val="tx1">
                    <a:lumMod val="95000"/>
                    <a:lumOff val="5000"/>
                  </a:schemeClr>
                </a:solidFill>
                <a:cs typeface="+mn-ea"/>
                <a:sym typeface="+mn-lt"/>
              </a:rPr>
              <a:t>添加标题</a:t>
            </a:r>
            <a:endParaRPr lang="zh-CN" altLang="en-US" sz="2400" dirty="0">
              <a:solidFill>
                <a:schemeClr val="tx1">
                  <a:lumMod val="95000"/>
                  <a:lumOff val="5000"/>
                </a:schemeClr>
              </a:solidFill>
              <a:cs typeface="+mn-ea"/>
              <a:sym typeface="+mn-lt"/>
            </a:endParaRPr>
          </a:p>
        </p:txBody>
      </p:sp>
      <p:sp>
        <p:nvSpPr>
          <p:cNvPr id="7" name="任意多边形 46"/>
          <p:cNvSpPr/>
          <p:nvPr/>
        </p:nvSpPr>
        <p:spPr bwMode="auto">
          <a:xfrm rot="10800000">
            <a:off x="4181066" y="3529922"/>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8" name="任意多边形 47"/>
          <p:cNvSpPr/>
          <p:nvPr/>
        </p:nvSpPr>
        <p:spPr bwMode="auto">
          <a:xfrm flipH="1">
            <a:off x="4188520" y="1877853"/>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9" name="矩形 8"/>
          <p:cNvSpPr/>
          <p:nvPr/>
        </p:nvSpPr>
        <p:spPr>
          <a:xfrm>
            <a:off x="2937452" y="1877853"/>
            <a:ext cx="1292662" cy="3280144"/>
          </a:xfrm>
          <a:prstGeom prst="rect">
            <a:avLst/>
          </a:prstGeom>
        </p:spPr>
        <p:txBody>
          <a:bodyPr vert="eaVert" wrap="square">
            <a:spAutoFit/>
          </a:bodyPr>
          <a:lstStyle/>
          <a:p>
            <a:pPr algn="just">
              <a:lnSpc>
                <a:spcPct val="150000"/>
              </a:lnSpc>
            </a:pPr>
            <a:r>
              <a:rPr lang="zh-CN" altLang="en-US" sz="1600" dirty="0">
                <a:solidFill>
                  <a:schemeClr val="tx1">
                    <a:lumMod val="85000"/>
                    <a:lumOff val="15000"/>
                  </a:schemeClr>
                </a:solidFill>
                <a:cs typeface="+mn-ea"/>
                <a:sym typeface="+mn-lt"/>
              </a:rPr>
              <a:t>请插入您的文本内容，请插入您的文本内容，请插入您的文本内容</a:t>
            </a:r>
            <a:endParaRPr lang="zh-CN" altLang="en-US" sz="1600" dirty="0">
              <a:solidFill>
                <a:schemeClr val="tx1">
                  <a:lumMod val="85000"/>
                  <a:lumOff val="15000"/>
                </a:schemeClr>
              </a:solidFill>
              <a:cs typeface="+mn-ea"/>
              <a:sym typeface="+mn-lt"/>
            </a:endParaRPr>
          </a:p>
          <a:p>
            <a:pPr algn="just">
              <a:lnSpc>
                <a:spcPct val="150000"/>
              </a:lnSpc>
            </a:pPr>
            <a:r>
              <a:rPr lang="zh-CN" altLang="en-US" sz="1600" dirty="0">
                <a:solidFill>
                  <a:schemeClr val="tx1">
                    <a:lumMod val="85000"/>
                    <a:lumOff val="15000"/>
                  </a:schemeClr>
                </a:solidFill>
                <a:cs typeface="+mn-ea"/>
                <a:sym typeface="+mn-lt"/>
              </a:rPr>
              <a:t>。</a:t>
            </a:r>
            <a:endParaRPr lang="zh-CN" altLang="en-US" sz="1600" dirty="0">
              <a:solidFill>
                <a:schemeClr val="tx1">
                  <a:lumMod val="85000"/>
                  <a:lumOff val="15000"/>
                </a:schemeClr>
              </a:solidFill>
              <a:cs typeface="+mn-ea"/>
              <a:sym typeface="+mn-lt"/>
            </a:endParaRPr>
          </a:p>
        </p:txBody>
      </p:sp>
      <p:sp>
        <p:nvSpPr>
          <p:cNvPr id="10" name="矩形 9"/>
          <p:cNvSpPr/>
          <p:nvPr/>
        </p:nvSpPr>
        <p:spPr>
          <a:xfrm>
            <a:off x="8221120" y="2049968"/>
            <a:ext cx="553998" cy="1420271"/>
          </a:xfrm>
          <a:prstGeom prst="rect">
            <a:avLst/>
          </a:prstGeom>
        </p:spPr>
        <p:txBody>
          <a:bodyPr vert="eaVert" wrap="square" anchor="ctr">
            <a:spAutoFit/>
          </a:bodyPr>
          <a:lstStyle/>
          <a:p>
            <a:pPr algn="ctr"/>
            <a:r>
              <a:rPr lang="zh-CN" altLang="en-US" sz="2400" dirty="0">
                <a:solidFill>
                  <a:schemeClr val="tx1">
                    <a:lumMod val="95000"/>
                    <a:lumOff val="5000"/>
                  </a:schemeClr>
                </a:solidFill>
                <a:cs typeface="+mn-ea"/>
                <a:sym typeface="+mn-lt"/>
              </a:rPr>
              <a:t>添加标题</a:t>
            </a:r>
            <a:endParaRPr lang="zh-CN" altLang="en-US" sz="2400" dirty="0">
              <a:solidFill>
                <a:schemeClr val="tx1">
                  <a:lumMod val="95000"/>
                  <a:lumOff val="5000"/>
                </a:schemeClr>
              </a:solidFill>
              <a:cs typeface="+mn-ea"/>
              <a:sym typeface="+mn-lt"/>
            </a:endParaRPr>
          </a:p>
        </p:txBody>
      </p:sp>
      <p:sp>
        <p:nvSpPr>
          <p:cNvPr id="11" name="任意多边形 54"/>
          <p:cNvSpPr/>
          <p:nvPr/>
        </p:nvSpPr>
        <p:spPr bwMode="auto">
          <a:xfrm rot="10800000">
            <a:off x="8267286" y="3470237"/>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12" name="任意多边形 55"/>
          <p:cNvSpPr/>
          <p:nvPr/>
        </p:nvSpPr>
        <p:spPr bwMode="auto">
          <a:xfrm flipH="1">
            <a:off x="8274740" y="1818168"/>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13" name="矩形 12"/>
          <p:cNvSpPr/>
          <p:nvPr/>
        </p:nvSpPr>
        <p:spPr>
          <a:xfrm>
            <a:off x="7393005" y="1818168"/>
            <a:ext cx="923330" cy="3280144"/>
          </a:xfrm>
          <a:prstGeom prst="rect">
            <a:avLst/>
          </a:prstGeom>
        </p:spPr>
        <p:txBody>
          <a:bodyPr vert="eaVert" wrap="square">
            <a:spAutoFit/>
          </a:bodyPr>
          <a:lstStyle/>
          <a:p>
            <a:pPr algn="just">
              <a:lnSpc>
                <a:spcPct val="150000"/>
              </a:lnSpc>
            </a:pPr>
            <a:r>
              <a:rPr lang="zh-CN" altLang="en-US" sz="1600" dirty="0">
                <a:solidFill>
                  <a:schemeClr val="tx1">
                    <a:lumMod val="85000"/>
                    <a:lumOff val="15000"/>
                  </a:schemeClr>
                </a:solidFill>
                <a:cs typeface="+mn-ea"/>
                <a:sym typeface="+mn-lt"/>
              </a:rPr>
              <a:t>请插入您的文本内容，请插入您的文本内容，请插入您的文本内容</a:t>
            </a:r>
            <a:endParaRPr lang="zh-CN" altLang="en-US" sz="1600" dirty="0">
              <a:solidFill>
                <a:schemeClr val="tx1">
                  <a:lumMod val="85000"/>
                  <a:lumOff val="15000"/>
                </a:schemeClr>
              </a:solidFill>
              <a:cs typeface="+mn-ea"/>
              <a:sym typeface="+mn-lt"/>
            </a:endParaRPr>
          </a:p>
        </p:txBody>
      </p:sp>
      <p:sp>
        <p:nvSpPr>
          <p:cNvPr id="14" name="矩形 13"/>
          <p:cNvSpPr/>
          <p:nvPr/>
        </p:nvSpPr>
        <p:spPr>
          <a:xfrm>
            <a:off x="10311522" y="2049968"/>
            <a:ext cx="553998" cy="1420271"/>
          </a:xfrm>
          <a:prstGeom prst="rect">
            <a:avLst/>
          </a:prstGeom>
        </p:spPr>
        <p:txBody>
          <a:bodyPr vert="eaVert" wrap="square" anchor="ctr">
            <a:spAutoFit/>
          </a:bodyPr>
          <a:lstStyle/>
          <a:p>
            <a:pPr algn="ctr"/>
            <a:r>
              <a:rPr lang="zh-CN" altLang="en-US" sz="2400" dirty="0">
                <a:solidFill>
                  <a:schemeClr val="tx1">
                    <a:lumMod val="95000"/>
                    <a:lumOff val="5000"/>
                  </a:schemeClr>
                </a:solidFill>
                <a:cs typeface="+mn-ea"/>
                <a:sym typeface="+mn-lt"/>
              </a:rPr>
              <a:t>添加标题</a:t>
            </a:r>
            <a:endParaRPr lang="zh-CN" altLang="en-US" sz="2400" dirty="0">
              <a:solidFill>
                <a:schemeClr val="tx1">
                  <a:lumMod val="95000"/>
                  <a:lumOff val="5000"/>
                </a:schemeClr>
              </a:solidFill>
              <a:cs typeface="+mn-ea"/>
              <a:sym typeface="+mn-lt"/>
            </a:endParaRPr>
          </a:p>
        </p:txBody>
      </p:sp>
      <p:sp>
        <p:nvSpPr>
          <p:cNvPr id="15" name="任意多边形 58"/>
          <p:cNvSpPr/>
          <p:nvPr/>
        </p:nvSpPr>
        <p:spPr bwMode="auto">
          <a:xfrm rot="10800000">
            <a:off x="10357689" y="3470237"/>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16" name="任意多边形 59"/>
          <p:cNvSpPr/>
          <p:nvPr/>
        </p:nvSpPr>
        <p:spPr bwMode="auto">
          <a:xfrm flipH="1">
            <a:off x="10365141" y="1818168"/>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6695A8"/>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17" name="矩形 16"/>
          <p:cNvSpPr/>
          <p:nvPr/>
        </p:nvSpPr>
        <p:spPr>
          <a:xfrm>
            <a:off x="9114074" y="1818168"/>
            <a:ext cx="1292662" cy="3280144"/>
          </a:xfrm>
          <a:prstGeom prst="rect">
            <a:avLst/>
          </a:prstGeom>
        </p:spPr>
        <p:txBody>
          <a:bodyPr vert="eaVert" wrap="square">
            <a:spAutoFit/>
          </a:bodyPr>
          <a:lstStyle/>
          <a:p>
            <a:pPr algn="just">
              <a:lnSpc>
                <a:spcPct val="150000"/>
              </a:lnSpc>
            </a:pPr>
            <a:r>
              <a:rPr lang="zh-CN" altLang="en-US" sz="1600" dirty="0">
                <a:solidFill>
                  <a:schemeClr val="tx1">
                    <a:lumMod val="85000"/>
                    <a:lumOff val="15000"/>
                  </a:schemeClr>
                </a:solidFill>
                <a:cs typeface="+mn-ea"/>
                <a:sym typeface="+mn-lt"/>
              </a:rPr>
              <a:t>请插入您的文本内容，请插入您的文本内容，请插入您的文本内容</a:t>
            </a:r>
            <a:endParaRPr lang="zh-CN" altLang="en-US" sz="1600" dirty="0">
              <a:solidFill>
                <a:schemeClr val="tx1">
                  <a:lumMod val="85000"/>
                  <a:lumOff val="15000"/>
                </a:schemeClr>
              </a:solidFill>
              <a:cs typeface="+mn-ea"/>
              <a:sym typeface="+mn-lt"/>
            </a:endParaRPr>
          </a:p>
          <a:p>
            <a:pPr algn="just">
              <a:lnSpc>
                <a:spcPct val="150000"/>
              </a:lnSpc>
            </a:pPr>
            <a:r>
              <a:rPr lang="zh-CN" altLang="en-US" sz="1600" dirty="0">
                <a:solidFill>
                  <a:schemeClr val="tx1">
                    <a:lumMod val="85000"/>
                    <a:lumOff val="15000"/>
                  </a:schemeClr>
                </a:solidFill>
                <a:cs typeface="+mn-ea"/>
                <a:sym typeface="+mn-lt"/>
              </a:rPr>
              <a:t>。</a:t>
            </a:r>
            <a:endParaRPr lang="zh-CN" altLang="en-US" sz="1600" dirty="0">
              <a:solidFill>
                <a:schemeClr val="tx1">
                  <a:lumMod val="85000"/>
                  <a:lumOff val="15000"/>
                </a:schemeClr>
              </a:solidFill>
              <a:cs typeface="+mn-ea"/>
              <a:sym typeface="+mn-lt"/>
            </a:endParaRPr>
          </a:p>
        </p:txBody>
      </p:sp>
      <p:pic>
        <p:nvPicPr>
          <p:cNvPr id="22" name="图片 21"/>
          <p:cNvPicPr>
            <a:picLocks noChangeAspect="1"/>
          </p:cNvPicPr>
          <p:nvPr/>
        </p:nvPicPr>
        <p:blipFill>
          <a:blip r:embed="rId2" cstate="screen"/>
          <a:stretch>
            <a:fillRect/>
          </a:stretch>
        </p:blipFill>
        <p:spPr>
          <a:xfrm rot="5222270">
            <a:off x="2848173" y="1754406"/>
            <a:ext cx="6266694" cy="2697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500"/>
                            </p:stCondLst>
                            <p:childTnLst>
                              <p:par>
                                <p:cTn id="15" presetID="35"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style.rotation</p:attrName>
                                        </p:attrNameLst>
                                      </p:cBhvr>
                                      <p:tavLst>
                                        <p:tav tm="0">
                                          <p:val>
                                            <p:fltVal val="720"/>
                                          </p:val>
                                        </p:tav>
                                        <p:tav tm="100000">
                                          <p:val>
                                            <p:fltVal val="0"/>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 calcmode="lin" valueType="num">
                                      <p:cBhvr>
                                        <p:cTn id="20" dur="500" fill="hold"/>
                                        <p:tgtEl>
                                          <p:spTgt spid="9"/>
                                        </p:tgtEl>
                                        <p:attrNameLst>
                                          <p:attrName>ppt_w</p:attrName>
                                        </p:attrNameLst>
                                      </p:cBhvr>
                                      <p:tavLst>
                                        <p:tav tm="0">
                                          <p:val>
                                            <p:fltVal val="0"/>
                                          </p:val>
                                        </p:tav>
                                        <p:tav tm="100000">
                                          <p:val>
                                            <p:strVal val="#ppt_w"/>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500"/>
                            </p:stCondLst>
                            <p:childTnLst>
                              <p:par>
                                <p:cTn id="33" presetID="35" presetClass="entr" presetSubtype="0" fill="hold" grpId="0" nodeType="afterEffect">
                                  <p:stCondLst>
                                    <p:cond delay="0"/>
                                  </p:stCondLst>
                                  <p:iterate type="lt">
                                    <p:tmPct val="10000"/>
                                  </p:iterate>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anim calcmode="lin" valueType="num">
                                      <p:cBhvr>
                                        <p:cTn id="36" dur="500" fill="hold"/>
                                        <p:tgtEl>
                                          <p:spTgt spid="5"/>
                                        </p:tgtEl>
                                        <p:attrNameLst>
                                          <p:attrName>style.rotation</p:attrName>
                                        </p:attrNameLst>
                                      </p:cBhvr>
                                      <p:tavLst>
                                        <p:tav tm="0">
                                          <p:val>
                                            <p:fltVal val="720"/>
                                          </p:val>
                                        </p:tav>
                                        <p:tav tm="100000">
                                          <p:val>
                                            <p:fltVal val="0"/>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 calcmode="lin" valueType="num">
                                      <p:cBhvr>
                                        <p:cTn id="38" dur="500" fill="hold"/>
                                        <p:tgtEl>
                                          <p:spTgt spid="5"/>
                                        </p:tgtEl>
                                        <p:attrNameLst>
                                          <p:attrName>ppt_w</p:attrName>
                                        </p:attrNameLst>
                                      </p:cBhvr>
                                      <p:tavLst>
                                        <p:tav tm="0">
                                          <p:val>
                                            <p:fltVal val="0"/>
                                          </p:val>
                                        </p:tav>
                                        <p:tav tm="100000">
                                          <p:val>
                                            <p:strVal val="#ppt_w"/>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par>
                          <p:cTn id="50" fill="hold">
                            <p:stCondLst>
                              <p:cond delay="500"/>
                            </p:stCondLst>
                            <p:childTnLst>
                              <p:par>
                                <p:cTn id="51" presetID="35" presetClass="entr" presetSubtype="0" fill="hold" grpId="0" nodeType="afterEffect">
                                  <p:stCondLst>
                                    <p:cond delay="0"/>
                                  </p:stCondLst>
                                  <p:iterate type="lt">
                                    <p:tmPct val="10000"/>
                                  </p:iterate>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anim calcmode="lin" valueType="num">
                                      <p:cBhvr>
                                        <p:cTn id="54" dur="500" fill="hold"/>
                                        <p:tgtEl>
                                          <p:spTgt spid="17"/>
                                        </p:tgtEl>
                                        <p:attrNameLst>
                                          <p:attrName>style.rotation</p:attrName>
                                        </p:attrNameLst>
                                      </p:cBhvr>
                                      <p:tavLst>
                                        <p:tav tm="0">
                                          <p:val>
                                            <p:fltVal val="720"/>
                                          </p:val>
                                        </p:tav>
                                        <p:tav tm="100000">
                                          <p:val>
                                            <p:fltVal val="0"/>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 calcmode="lin" valueType="num">
                                      <p:cBhvr>
                                        <p:cTn id="56" dur="500" fill="hold"/>
                                        <p:tgtEl>
                                          <p:spTgt spid="17"/>
                                        </p:tgtEl>
                                        <p:attrNameLst>
                                          <p:attrName>ppt_w</p:attrName>
                                        </p:attrNameLst>
                                      </p:cBhvr>
                                      <p:tavLst>
                                        <p:tav tm="0">
                                          <p:val>
                                            <p:fltVal val="0"/>
                                          </p:val>
                                        </p:tav>
                                        <p:tav tm="100000">
                                          <p:val>
                                            <p:strVal val="#ppt_w"/>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childTnLst>
                          </p:cTn>
                        </p:par>
                        <p:par>
                          <p:cTn id="68" fill="hold">
                            <p:stCondLst>
                              <p:cond delay="500"/>
                            </p:stCondLst>
                            <p:childTnLst>
                              <p:par>
                                <p:cTn id="69" presetID="35" presetClass="entr" presetSubtype="0" fill="hold" grpId="0" nodeType="afterEffect">
                                  <p:stCondLst>
                                    <p:cond delay="0"/>
                                  </p:stCondLst>
                                  <p:iterate type="lt">
                                    <p:tmPct val="10000"/>
                                  </p:iterate>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anim calcmode="lin" valueType="num">
                                      <p:cBhvr>
                                        <p:cTn id="72" dur="500" fill="hold"/>
                                        <p:tgtEl>
                                          <p:spTgt spid="13"/>
                                        </p:tgtEl>
                                        <p:attrNameLst>
                                          <p:attrName>style.rotation</p:attrName>
                                        </p:attrNameLst>
                                      </p:cBhvr>
                                      <p:tavLst>
                                        <p:tav tm="0">
                                          <p:val>
                                            <p:fltVal val="720"/>
                                          </p:val>
                                        </p:tav>
                                        <p:tav tm="100000">
                                          <p:val>
                                            <p:fltVal val="0"/>
                                          </p:val>
                                        </p:tav>
                                      </p:tavLst>
                                    </p:anim>
                                    <p:anim calcmode="lin" valueType="num">
                                      <p:cBhvr>
                                        <p:cTn id="73" dur="500" fill="hold"/>
                                        <p:tgtEl>
                                          <p:spTgt spid="13"/>
                                        </p:tgtEl>
                                        <p:attrNameLst>
                                          <p:attrName>ppt_h</p:attrName>
                                        </p:attrNameLst>
                                      </p:cBhvr>
                                      <p:tavLst>
                                        <p:tav tm="0">
                                          <p:val>
                                            <p:fltVal val="0"/>
                                          </p:val>
                                        </p:tav>
                                        <p:tav tm="100000">
                                          <p:val>
                                            <p:strVal val="#ppt_h"/>
                                          </p:val>
                                        </p:tav>
                                      </p:tavLst>
                                    </p:anim>
                                    <p:anim calcmode="lin" valueType="num">
                                      <p:cBhvr>
                                        <p:cTn id="74" dur="5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animBg="1"/>
      <p:bldP spid="8" grpId="0" animBg="1"/>
      <p:bldP spid="9" grpId="0"/>
      <p:bldP spid="10" grpId="0"/>
      <p:bldP spid="11" grpId="0" animBg="1"/>
      <p:bldP spid="12" grpId="0" animBg="1"/>
      <p:bldP spid="13" grpId="0"/>
      <p:bldP spid="14" grpId="0"/>
      <p:bldP spid="15" grpId="0" animBg="1"/>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flipH="1">
            <a:off x="-1646876" y="-373853"/>
            <a:ext cx="13637645" cy="7688178"/>
          </a:xfrm>
          <a:prstGeom prst="rect">
            <a:avLst/>
          </a:prstGeom>
        </p:spPr>
      </p:pic>
      <p:sp>
        <p:nvSpPr>
          <p:cNvPr id="3" name="TextBox 20"/>
          <p:cNvSpPr txBox="1"/>
          <p:nvPr/>
        </p:nvSpPr>
        <p:spPr>
          <a:xfrm>
            <a:off x="6576188" y="4357797"/>
            <a:ext cx="5170646" cy="1572578"/>
          </a:xfrm>
          <a:prstGeom prst="rect">
            <a:avLst/>
          </a:prstGeom>
          <a:noFill/>
        </p:spPr>
        <p:txBody>
          <a:bodyPr vert="eaVert" wrap="square" rtlCol="0">
            <a:spAutoFit/>
          </a:bodyPr>
          <a:lstStyle/>
          <a:p>
            <a:pPr>
              <a:lnSpc>
                <a:spcPct val="300000"/>
              </a:lnSpc>
            </a:pPr>
            <a:r>
              <a:rPr lang="zh-CN" altLang="en-US" sz="1200" dirty="0">
                <a:solidFill>
                  <a:schemeClr val="tx1">
                    <a:lumMod val="65000"/>
                    <a:lumOff val="35000"/>
                  </a:schemeClr>
                </a:solidFill>
                <a:cs typeface="+mn-ea"/>
                <a:sym typeface="+mn-lt"/>
              </a:rPr>
              <a:t>秋风起兮白云飞，草木黄落兮雁南归。</a:t>
            </a:r>
            <a:br>
              <a:rPr lang="zh-CN" altLang="en-US" sz="1200" dirty="0">
                <a:solidFill>
                  <a:schemeClr val="tx1">
                    <a:lumMod val="65000"/>
                    <a:lumOff val="35000"/>
                  </a:schemeClr>
                </a:solidFill>
                <a:cs typeface="+mn-ea"/>
                <a:sym typeface="+mn-lt"/>
              </a:rPr>
            </a:br>
            <a:r>
              <a:rPr lang="zh-CN" altLang="en-US" sz="1200" dirty="0">
                <a:solidFill>
                  <a:schemeClr val="tx1">
                    <a:lumMod val="65000"/>
                    <a:lumOff val="35000"/>
                  </a:schemeClr>
                </a:solidFill>
                <a:cs typeface="+mn-ea"/>
                <a:sym typeface="+mn-lt"/>
              </a:rPr>
              <a:t>兰有秀兮菊有芳，怀佳人兮不能忘。</a:t>
            </a:r>
            <a:br>
              <a:rPr lang="zh-CN" altLang="en-US" sz="1200" dirty="0">
                <a:solidFill>
                  <a:schemeClr val="tx1">
                    <a:lumMod val="65000"/>
                    <a:lumOff val="35000"/>
                  </a:schemeClr>
                </a:solidFill>
                <a:cs typeface="+mn-ea"/>
                <a:sym typeface="+mn-lt"/>
              </a:rPr>
            </a:br>
            <a:r>
              <a:rPr lang="zh-CN" altLang="en-US" sz="1200" dirty="0">
                <a:solidFill>
                  <a:schemeClr val="tx1">
                    <a:lumMod val="65000"/>
                    <a:lumOff val="35000"/>
                  </a:schemeClr>
                </a:solidFill>
                <a:cs typeface="+mn-ea"/>
                <a:sym typeface="+mn-lt"/>
              </a:rPr>
              <a:t>泛楼船兮济汾河，横中流兮扬素波。</a:t>
            </a:r>
            <a:br>
              <a:rPr lang="zh-CN" altLang="en-US" sz="1200" dirty="0">
                <a:solidFill>
                  <a:schemeClr val="tx1">
                    <a:lumMod val="65000"/>
                    <a:lumOff val="35000"/>
                  </a:schemeClr>
                </a:solidFill>
                <a:cs typeface="+mn-ea"/>
                <a:sym typeface="+mn-lt"/>
              </a:rPr>
            </a:br>
            <a:r>
              <a:rPr lang="zh-CN" altLang="en-US" sz="1200" dirty="0">
                <a:solidFill>
                  <a:schemeClr val="tx1">
                    <a:lumMod val="65000"/>
                    <a:lumOff val="35000"/>
                  </a:schemeClr>
                </a:solidFill>
                <a:cs typeface="+mn-ea"/>
                <a:sym typeface="+mn-lt"/>
              </a:rPr>
              <a:t>箫鼓鸣兮发棹歌，欢说极兮哀情多。</a:t>
            </a:r>
            <a:br>
              <a:rPr lang="zh-CN" altLang="en-US" sz="1200" dirty="0">
                <a:solidFill>
                  <a:schemeClr val="tx1">
                    <a:lumMod val="65000"/>
                    <a:lumOff val="35000"/>
                  </a:schemeClr>
                </a:solidFill>
                <a:cs typeface="+mn-ea"/>
                <a:sym typeface="+mn-lt"/>
              </a:rPr>
            </a:br>
            <a:r>
              <a:rPr lang="zh-CN" altLang="en-US" sz="1200" dirty="0">
                <a:solidFill>
                  <a:schemeClr val="tx1">
                    <a:lumMod val="65000"/>
                    <a:lumOff val="35000"/>
                  </a:schemeClr>
                </a:solidFill>
                <a:cs typeface="+mn-ea"/>
                <a:sym typeface="+mn-lt"/>
              </a:rPr>
              <a:t>少壮几时兮奈老何！</a:t>
            </a:r>
            <a:endParaRPr lang="zh-CN" altLang="en-US" sz="1200" dirty="0">
              <a:solidFill>
                <a:schemeClr val="tx1">
                  <a:lumMod val="65000"/>
                  <a:lumOff val="35000"/>
                </a:schemeClr>
              </a:solidFill>
              <a:cs typeface="+mn-ea"/>
              <a:sym typeface="+mn-lt"/>
            </a:endParaRPr>
          </a:p>
        </p:txBody>
      </p:sp>
      <p:sp>
        <p:nvSpPr>
          <p:cNvPr id="4" name="文本框 3"/>
          <p:cNvSpPr txBox="1"/>
          <p:nvPr/>
        </p:nvSpPr>
        <p:spPr>
          <a:xfrm>
            <a:off x="1310208" y="3260558"/>
            <a:ext cx="738664" cy="2862322"/>
          </a:xfrm>
          <a:prstGeom prst="rect">
            <a:avLst/>
          </a:prstGeom>
          <a:noFill/>
          <a:ln>
            <a:solidFill>
              <a:srgbClr val="5B6A0E"/>
            </a:solidFill>
          </a:ln>
        </p:spPr>
        <p:txBody>
          <a:bodyPr vert="eaVert" wrap="none" rtlCol="0">
            <a:spAutoFit/>
          </a:bodyPr>
          <a:lstStyle/>
          <a:p>
            <a:r>
              <a:rPr lang="zh-CN" altLang="en-US" sz="3600" dirty="0">
                <a:solidFill>
                  <a:schemeClr val="tx1">
                    <a:lumMod val="65000"/>
                    <a:lumOff val="35000"/>
                  </a:schemeClr>
                </a:solidFill>
                <a:cs typeface="+mn-ea"/>
                <a:sym typeface="+mn-lt"/>
              </a:rPr>
              <a:t>这里输入标题</a:t>
            </a:r>
            <a:endParaRPr lang="zh-CN" altLang="en-US" sz="3600" dirty="0">
              <a:solidFill>
                <a:schemeClr val="tx1">
                  <a:lumMod val="65000"/>
                  <a:lumOff val="35000"/>
                </a:schemeClr>
              </a:solidFill>
              <a:cs typeface="+mn-ea"/>
              <a:sym typeface="+mn-lt"/>
            </a:endParaRPr>
          </a:p>
        </p:txBody>
      </p:sp>
      <p:cxnSp>
        <p:nvCxnSpPr>
          <p:cNvPr id="5" name="直接连接符 4"/>
          <p:cNvCxnSpPr/>
          <p:nvPr/>
        </p:nvCxnSpPr>
        <p:spPr>
          <a:xfrm>
            <a:off x="6738277" y="4401339"/>
            <a:ext cx="0" cy="15290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7238343" y="4401341"/>
            <a:ext cx="0" cy="13215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809847" y="4401341"/>
            <a:ext cx="0" cy="13215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381351" y="4401341"/>
            <a:ext cx="0" cy="12897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952855" y="4401341"/>
            <a:ext cx="0" cy="12897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524359" y="4401341"/>
            <a:ext cx="0" cy="12897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0029687" y="4401341"/>
            <a:ext cx="0" cy="12897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0524491" y="4401339"/>
            <a:ext cx="0" cy="15290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095995" y="4401341"/>
            <a:ext cx="0" cy="13215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118630" y="3224463"/>
            <a:ext cx="923330" cy="3280144"/>
          </a:xfrm>
          <a:prstGeom prst="rect">
            <a:avLst/>
          </a:prstGeom>
        </p:spPr>
        <p:txBody>
          <a:bodyPr vert="eaVert" wrap="square">
            <a:spAutoFit/>
          </a:bodyPr>
          <a:lstStyle/>
          <a:p>
            <a:pPr algn="just">
              <a:lnSpc>
                <a:spcPct val="150000"/>
              </a:lnSpc>
            </a:pPr>
            <a:r>
              <a:rPr lang="zh-CN" altLang="en-US" sz="1600" dirty="0">
                <a:solidFill>
                  <a:schemeClr val="tx1">
                    <a:lumMod val="85000"/>
                    <a:lumOff val="15000"/>
                  </a:schemeClr>
                </a:solidFill>
                <a:cs typeface="+mn-ea"/>
                <a:sym typeface="+mn-lt"/>
              </a:rPr>
              <a:t>请插入您的文本内容，请插入您的文本内容，请插入您的文本内容</a:t>
            </a:r>
            <a:endParaRPr lang="zh-CN" altLang="en-US" sz="1600" dirty="0">
              <a:solidFill>
                <a:schemeClr val="tx1">
                  <a:lumMod val="85000"/>
                  <a:lumOff val="1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2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250"/>
                                        <p:tgtEl>
                                          <p:spTgt spid="4"/>
                                        </p:tgtEl>
                                      </p:cBhvr>
                                    </p:animEffect>
                                    <p:anim calcmode="lin" valueType="num">
                                      <p:cBhvr>
                                        <p:cTn id="14" dur="1250" fill="hold"/>
                                        <p:tgtEl>
                                          <p:spTgt spid="4"/>
                                        </p:tgtEl>
                                        <p:attrNameLst>
                                          <p:attrName>ppt_x</p:attrName>
                                        </p:attrNameLst>
                                      </p:cBhvr>
                                      <p:tavLst>
                                        <p:tav tm="0">
                                          <p:val>
                                            <p:strVal val="#ppt_x"/>
                                          </p:val>
                                        </p:tav>
                                        <p:tav tm="100000">
                                          <p:val>
                                            <p:strVal val="#ppt_x"/>
                                          </p:val>
                                        </p:tav>
                                      </p:tavLst>
                                    </p:anim>
                                    <p:anim calcmode="lin" valueType="num">
                                      <p:cBhvr>
                                        <p:cTn id="15" dur="125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250"/>
                                        <p:tgtEl>
                                          <p:spTgt spid="5"/>
                                        </p:tgtEl>
                                      </p:cBhvr>
                                    </p:animEffect>
                                    <p:anim calcmode="lin" valueType="num">
                                      <p:cBhvr>
                                        <p:cTn id="20" dur="1250" fill="hold"/>
                                        <p:tgtEl>
                                          <p:spTgt spid="5"/>
                                        </p:tgtEl>
                                        <p:attrNameLst>
                                          <p:attrName>ppt_x</p:attrName>
                                        </p:attrNameLst>
                                      </p:cBhvr>
                                      <p:tavLst>
                                        <p:tav tm="0">
                                          <p:val>
                                            <p:strVal val="#ppt_x"/>
                                          </p:val>
                                        </p:tav>
                                        <p:tav tm="100000">
                                          <p:val>
                                            <p:strVal val="#ppt_x"/>
                                          </p:val>
                                        </p:tav>
                                      </p:tavLst>
                                    </p:anim>
                                    <p:anim calcmode="lin" valueType="num">
                                      <p:cBhvr>
                                        <p:cTn id="21" dur="125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45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250"/>
                                        <p:tgtEl>
                                          <p:spTgt spid="6"/>
                                        </p:tgtEl>
                                      </p:cBhvr>
                                    </p:animEffect>
                                    <p:anim calcmode="lin" valueType="num">
                                      <p:cBhvr>
                                        <p:cTn id="26" dur="1250" fill="hold"/>
                                        <p:tgtEl>
                                          <p:spTgt spid="6"/>
                                        </p:tgtEl>
                                        <p:attrNameLst>
                                          <p:attrName>ppt_x</p:attrName>
                                        </p:attrNameLst>
                                      </p:cBhvr>
                                      <p:tavLst>
                                        <p:tav tm="0">
                                          <p:val>
                                            <p:strVal val="#ppt_x"/>
                                          </p:val>
                                        </p:tav>
                                        <p:tav tm="100000">
                                          <p:val>
                                            <p:strVal val="#ppt_x"/>
                                          </p:val>
                                        </p:tav>
                                      </p:tavLst>
                                    </p:anim>
                                    <p:anim calcmode="lin" valueType="num">
                                      <p:cBhvr>
                                        <p:cTn id="27" dur="125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6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250"/>
                                        <p:tgtEl>
                                          <p:spTgt spid="7"/>
                                        </p:tgtEl>
                                      </p:cBhvr>
                                    </p:animEffect>
                                    <p:anim calcmode="lin" valueType="num">
                                      <p:cBhvr>
                                        <p:cTn id="32" dur="1250" fill="hold"/>
                                        <p:tgtEl>
                                          <p:spTgt spid="7"/>
                                        </p:tgtEl>
                                        <p:attrNameLst>
                                          <p:attrName>ppt_x</p:attrName>
                                        </p:attrNameLst>
                                      </p:cBhvr>
                                      <p:tavLst>
                                        <p:tav tm="0">
                                          <p:val>
                                            <p:strVal val="#ppt_x"/>
                                          </p:val>
                                        </p:tav>
                                        <p:tav tm="100000">
                                          <p:val>
                                            <p:strVal val="#ppt_x"/>
                                          </p:val>
                                        </p:tav>
                                      </p:tavLst>
                                    </p:anim>
                                    <p:anim calcmode="lin" valueType="num">
                                      <p:cBhvr>
                                        <p:cTn id="33" dur="125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7500"/>
                            </p:stCondLst>
                            <p:childTnLst>
                              <p:par>
                                <p:cTn id="35" presetID="42"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250"/>
                                        <p:tgtEl>
                                          <p:spTgt spid="8"/>
                                        </p:tgtEl>
                                      </p:cBhvr>
                                    </p:animEffect>
                                    <p:anim calcmode="lin" valueType="num">
                                      <p:cBhvr>
                                        <p:cTn id="38" dur="1250" fill="hold"/>
                                        <p:tgtEl>
                                          <p:spTgt spid="8"/>
                                        </p:tgtEl>
                                        <p:attrNameLst>
                                          <p:attrName>ppt_x</p:attrName>
                                        </p:attrNameLst>
                                      </p:cBhvr>
                                      <p:tavLst>
                                        <p:tav tm="0">
                                          <p:val>
                                            <p:strVal val="#ppt_x"/>
                                          </p:val>
                                        </p:tav>
                                        <p:tav tm="100000">
                                          <p:val>
                                            <p:strVal val="#ppt_x"/>
                                          </p:val>
                                        </p:tav>
                                      </p:tavLst>
                                    </p:anim>
                                    <p:anim calcmode="lin" valueType="num">
                                      <p:cBhvr>
                                        <p:cTn id="39" dur="1250" fill="hold"/>
                                        <p:tgtEl>
                                          <p:spTgt spid="8"/>
                                        </p:tgtEl>
                                        <p:attrNameLst>
                                          <p:attrName>ppt_y</p:attrName>
                                        </p:attrNameLst>
                                      </p:cBhvr>
                                      <p:tavLst>
                                        <p:tav tm="0">
                                          <p:val>
                                            <p:strVal val="#ppt_y+.1"/>
                                          </p:val>
                                        </p:tav>
                                        <p:tav tm="100000">
                                          <p:val>
                                            <p:strVal val="#ppt_y"/>
                                          </p:val>
                                        </p:tav>
                                      </p:tavLst>
                                    </p:anim>
                                  </p:childTnLst>
                                </p:cTn>
                              </p:par>
                            </p:childTnLst>
                          </p:cTn>
                        </p:par>
                        <p:par>
                          <p:cTn id="40" fill="hold">
                            <p:stCondLst>
                              <p:cond delay="9000"/>
                            </p:stCondLst>
                            <p:childTnLst>
                              <p:par>
                                <p:cTn id="41" presetID="42" presetClass="entr" presetSubtype="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250"/>
                                        <p:tgtEl>
                                          <p:spTgt spid="9"/>
                                        </p:tgtEl>
                                      </p:cBhvr>
                                    </p:animEffect>
                                    <p:anim calcmode="lin" valueType="num">
                                      <p:cBhvr>
                                        <p:cTn id="44" dur="1250" fill="hold"/>
                                        <p:tgtEl>
                                          <p:spTgt spid="9"/>
                                        </p:tgtEl>
                                        <p:attrNameLst>
                                          <p:attrName>ppt_x</p:attrName>
                                        </p:attrNameLst>
                                      </p:cBhvr>
                                      <p:tavLst>
                                        <p:tav tm="0">
                                          <p:val>
                                            <p:strVal val="#ppt_x"/>
                                          </p:val>
                                        </p:tav>
                                        <p:tav tm="100000">
                                          <p:val>
                                            <p:strVal val="#ppt_x"/>
                                          </p:val>
                                        </p:tav>
                                      </p:tavLst>
                                    </p:anim>
                                    <p:anim calcmode="lin" valueType="num">
                                      <p:cBhvr>
                                        <p:cTn id="45" dur="125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10500"/>
                            </p:stCondLst>
                            <p:childTnLst>
                              <p:par>
                                <p:cTn id="47" presetID="42" presetClass="entr" presetSubtype="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250"/>
                                        <p:tgtEl>
                                          <p:spTgt spid="10"/>
                                        </p:tgtEl>
                                      </p:cBhvr>
                                    </p:animEffect>
                                    <p:anim calcmode="lin" valueType="num">
                                      <p:cBhvr>
                                        <p:cTn id="50" dur="1250" fill="hold"/>
                                        <p:tgtEl>
                                          <p:spTgt spid="10"/>
                                        </p:tgtEl>
                                        <p:attrNameLst>
                                          <p:attrName>ppt_x</p:attrName>
                                        </p:attrNameLst>
                                      </p:cBhvr>
                                      <p:tavLst>
                                        <p:tav tm="0">
                                          <p:val>
                                            <p:strVal val="#ppt_x"/>
                                          </p:val>
                                        </p:tav>
                                        <p:tav tm="100000">
                                          <p:val>
                                            <p:strVal val="#ppt_x"/>
                                          </p:val>
                                        </p:tav>
                                      </p:tavLst>
                                    </p:anim>
                                    <p:anim calcmode="lin" valueType="num">
                                      <p:cBhvr>
                                        <p:cTn id="51" dur="1250" fill="hold"/>
                                        <p:tgtEl>
                                          <p:spTgt spid="10"/>
                                        </p:tgtEl>
                                        <p:attrNameLst>
                                          <p:attrName>ppt_y</p:attrName>
                                        </p:attrNameLst>
                                      </p:cBhvr>
                                      <p:tavLst>
                                        <p:tav tm="0">
                                          <p:val>
                                            <p:strVal val="#ppt_y+.1"/>
                                          </p:val>
                                        </p:tav>
                                        <p:tav tm="100000">
                                          <p:val>
                                            <p:strVal val="#ppt_y"/>
                                          </p:val>
                                        </p:tav>
                                      </p:tavLst>
                                    </p:anim>
                                  </p:childTnLst>
                                </p:cTn>
                              </p:par>
                            </p:childTnLst>
                          </p:cTn>
                        </p:par>
                        <p:par>
                          <p:cTn id="52" fill="hold">
                            <p:stCondLst>
                              <p:cond delay="12000"/>
                            </p:stCondLst>
                            <p:childTnLst>
                              <p:par>
                                <p:cTn id="53" presetID="42" presetClass="entr" presetSubtype="0"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250"/>
                                        <p:tgtEl>
                                          <p:spTgt spid="11"/>
                                        </p:tgtEl>
                                      </p:cBhvr>
                                    </p:animEffect>
                                    <p:anim calcmode="lin" valueType="num">
                                      <p:cBhvr>
                                        <p:cTn id="56" dur="1250" fill="hold"/>
                                        <p:tgtEl>
                                          <p:spTgt spid="11"/>
                                        </p:tgtEl>
                                        <p:attrNameLst>
                                          <p:attrName>ppt_x</p:attrName>
                                        </p:attrNameLst>
                                      </p:cBhvr>
                                      <p:tavLst>
                                        <p:tav tm="0">
                                          <p:val>
                                            <p:strVal val="#ppt_x"/>
                                          </p:val>
                                        </p:tav>
                                        <p:tav tm="100000">
                                          <p:val>
                                            <p:strVal val="#ppt_x"/>
                                          </p:val>
                                        </p:tav>
                                      </p:tavLst>
                                    </p:anim>
                                    <p:anim calcmode="lin" valueType="num">
                                      <p:cBhvr>
                                        <p:cTn id="57" dur="1250" fill="hold"/>
                                        <p:tgtEl>
                                          <p:spTgt spid="11"/>
                                        </p:tgtEl>
                                        <p:attrNameLst>
                                          <p:attrName>ppt_y</p:attrName>
                                        </p:attrNameLst>
                                      </p:cBhvr>
                                      <p:tavLst>
                                        <p:tav tm="0">
                                          <p:val>
                                            <p:strVal val="#ppt_y+.1"/>
                                          </p:val>
                                        </p:tav>
                                        <p:tav tm="100000">
                                          <p:val>
                                            <p:strVal val="#ppt_y"/>
                                          </p:val>
                                        </p:tav>
                                      </p:tavLst>
                                    </p:anim>
                                  </p:childTnLst>
                                </p:cTn>
                              </p:par>
                            </p:childTnLst>
                          </p:cTn>
                        </p:par>
                        <p:par>
                          <p:cTn id="58" fill="hold">
                            <p:stCondLst>
                              <p:cond delay="13500"/>
                            </p:stCondLst>
                            <p:childTnLst>
                              <p:par>
                                <p:cTn id="59" presetID="42" presetClass="entr" presetSubtype="0"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250"/>
                                        <p:tgtEl>
                                          <p:spTgt spid="12"/>
                                        </p:tgtEl>
                                      </p:cBhvr>
                                    </p:animEffect>
                                    <p:anim calcmode="lin" valueType="num">
                                      <p:cBhvr>
                                        <p:cTn id="62" dur="1250" fill="hold"/>
                                        <p:tgtEl>
                                          <p:spTgt spid="12"/>
                                        </p:tgtEl>
                                        <p:attrNameLst>
                                          <p:attrName>ppt_x</p:attrName>
                                        </p:attrNameLst>
                                      </p:cBhvr>
                                      <p:tavLst>
                                        <p:tav tm="0">
                                          <p:val>
                                            <p:strVal val="#ppt_x"/>
                                          </p:val>
                                        </p:tav>
                                        <p:tav tm="100000">
                                          <p:val>
                                            <p:strVal val="#ppt_x"/>
                                          </p:val>
                                        </p:tav>
                                      </p:tavLst>
                                    </p:anim>
                                    <p:anim calcmode="lin" valueType="num">
                                      <p:cBhvr>
                                        <p:cTn id="63" dur="1250" fill="hold"/>
                                        <p:tgtEl>
                                          <p:spTgt spid="12"/>
                                        </p:tgtEl>
                                        <p:attrNameLst>
                                          <p:attrName>ppt_y</p:attrName>
                                        </p:attrNameLst>
                                      </p:cBhvr>
                                      <p:tavLst>
                                        <p:tav tm="0">
                                          <p:val>
                                            <p:strVal val="#ppt_y+.1"/>
                                          </p:val>
                                        </p:tav>
                                        <p:tav tm="100000">
                                          <p:val>
                                            <p:strVal val="#ppt_y"/>
                                          </p:val>
                                        </p:tav>
                                      </p:tavLst>
                                    </p:anim>
                                  </p:childTnLst>
                                </p:cTn>
                              </p:par>
                            </p:childTnLst>
                          </p:cTn>
                        </p:par>
                        <p:par>
                          <p:cTn id="64" fill="hold">
                            <p:stCondLst>
                              <p:cond delay="15000"/>
                            </p:stCondLst>
                            <p:childTnLst>
                              <p:par>
                                <p:cTn id="65" presetID="42" presetClass="entr" presetSubtype="0"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1250"/>
                                        <p:tgtEl>
                                          <p:spTgt spid="13"/>
                                        </p:tgtEl>
                                      </p:cBhvr>
                                    </p:animEffect>
                                    <p:anim calcmode="lin" valueType="num">
                                      <p:cBhvr>
                                        <p:cTn id="68" dur="1250" fill="hold"/>
                                        <p:tgtEl>
                                          <p:spTgt spid="13"/>
                                        </p:tgtEl>
                                        <p:attrNameLst>
                                          <p:attrName>ppt_x</p:attrName>
                                        </p:attrNameLst>
                                      </p:cBhvr>
                                      <p:tavLst>
                                        <p:tav tm="0">
                                          <p:val>
                                            <p:strVal val="#ppt_x"/>
                                          </p:val>
                                        </p:tav>
                                        <p:tav tm="100000">
                                          <p:val>
                                            <p:strVal val="#ppt_x"/>
                                          </p:val>
                                        </p:tav>
                                      </p:tavLst>
                                    </p:anim>
                                    <p:anim calcmode="lin" valueType="num">
                                      <p:cBhvr>
                                        <p:cTn id="69" dur="1250" fill="hold"/>
                                        <p:tgtEl>
                                          <p:spTgt spid="13"/>
                                        </p:tgtEl>
                                        <p:attrNameLst>
                                          <p:attrName>ppt_y</p:attrName>
                                        </p:attrNameLst>
                                      </p:cBhvr>
                                      <p:tavLst>
                                        <p:tav tm="0">
                                          <p:val>
                                            <p:strVal val="#ppt_y+.1"/>
                                          </p:val>
                                        </p:tav>
                                        <p:tav tm="100000">
                                          <p:val>
                                            <p:strVal val="#ppt_y"/>
                                          </p:val>
                                        </p:tav>
                                      </p:tavLst>
                                    </p:anim>
                                  </p:childTnLst>
                                </p:cTn>
                              </p:par>
                            </p:childTnLst>
                          </p:cTn>
                        </p:par>
                        <p:par>
                          <p:cTn id="70" fill="hold">
                            <p:stCondLst>
                              <p:cond delay="16500"/>
                            </p:stCondLst>
                            <p:childTnLst>
                              <p:par>
                                <p:cTn id="71" presetID="35" presetClass="entr" presetSubtype="0" fill="hold" grpId="0" nodeType="afterEffect">
                                  <p:stCondLst>
                                    <p:cond delay="0"/>
                                  </p:stCondLst>
                                  <p:iterate type="lt">
                                    <p:tmPct val="10000"/>
                                  </p:iterate>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anim calcmode="lin" valueType="num">
                                      <p:cBhvr>
                                        <p:cTn id="74" dur="500" fill="hold"/>
                                        <p:tgtEl>
                                          <p:spTgt spid="14"/>
                                        </p:tgtEl>
                                        <p:attrNameLst>
                                          <p:attrName>style.rotation</p:attrName>
                                        </p:attrNameLst>
                                      </p:cBhvr>
                                      <p:tavLst>
                                        <p:tav tm="0">
                                          <p:val>
                                            <p:fltVal val="720"/>
                                          </p:val>
                                        </p:tav>
                                        <p:tav tm="100000">
                                          <p:val>
                                            <p:fltVal val="0"/>
                                          </p:val>
                                        </p:tav>
                                      </p:tavLst>
                                    </p:anim>
                                    <p:anim calcmode="lin" valueType="num">
                                      <p:cBhvr>
                                        <p:cTn id="75" dur="500" fill="hold"/>
                                        <p:tgtEl>
                                          <p:spTgt spid="14"/>
                                        </p:tgtEl>
                                        <p:attrNameLst>
                                          <p:attrName>ppt_h</p:attrName>
                                        </p:attrNameLst>
                                      </p:cBhvr>
                                      <p:tavLst>
                                        <p:tav tm="0">
                                          <p:val>
                                            <p:fltVal val="0"/>
                                          </p:val>
                                        </p:tav>
                                        <p:tav tm="100000">
                                          <p:val>
                                            <p:strVal val="#ppt_h"/>
                                          </p:val>
                                        </p:tav>
                                      </p:tavLst>
                                    </p:anim>
                                    <p:anim calcmode="lin" valueType="num">
                                      <p:cBhvr>
                                        <p:cTn id="76" dur="500" fill="hold"/>
                                        <p:tgtEl>
                                          <p:spTgt spid="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sp>
        <p:nvSpPr>
          <p:cNvPr id="33" name="矩形 32"/>
          <p:cNvSpPr/>
          <p:nvPr/>
        </p:nvSpPr>
        <p:spPr>
          <a:xfrm>
            <a:off x="4649526" y="1192651"/>
            <a:ext cx="2979175" cy="5132438"/>
          </a:xfrm>
          <a:prstGeom prst="rect">
            <a:avLst/>
          </a:prstGeom>
          <a:solidFill>
            <a:srgbClr val="6695A8"/>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4" name="组合 33"/>
          <p:cNvGrpSpPr/>
          <p:nvPr/>
        </p:nvGrpSpPr>
        <p:grpSpPr>
          <a:xfrm>
            <a:off x="4723954" y="1614424"/>
            <a:ext cx="2815263" cy="2027559"/>
            <a:chOff x="4751750" y="2730887"/>
            <a:chExt cx="2815262" cy="2027559"/>
          </a:xfrm>
        </p:grpSpPr>
        <p:grpSp>
          <p:nvGrpSpPr>
            <p:cNvPr id="35" name="组合 34"/>
            <p:cNvGrpSpPr/>
            <p:nvPr/>
          </p:nvGrpSpPr>
          <p:grpSpPr>
            <a:xfrm>
              <a:off x="4751750" y="2730887"/>
              <a:ext cx="2815262" cy="753386"/>
              <a:chOff x="7188371" y="1129437"/>
              <a:chExt cx="3722478" cy="753386"/>
            </a:xfrm>
          </p:grpSpPr>
          <p:sp>
            <p:nvSpPr>
              <p:cNvPr id="38" name="文本框 37"/>
              <p:cNvSpPr txBox="1"/>
              <p:nvPr/>
            </p:nvSpPr>
            <p:spPr>
              <a:xfrm>
                <a:off x="7317541" y="1129437"/>
                <a:ext cx="3470623" cy="400110"/>
              </a:xfrm>
              <a:prstGeom prst="rect">
                <a:avLst/>
              </a:prstGeom>
              <a:noFill/>
            </p:spPr>
            <p:txBody>
              <a:bodyPr vert="horz" wrap="square" rtlCol="0">
                <a:spAutoFit/>
              </a:bodyPr>
              <a:lstStyle/>
              <a:p>
                <a:pPr algn="dist"/>
                <a:r>
                  <a:rPr lang="zh-CN" altLang="en-US" sz="2000" dirty="0">
                    <a:solidFill>
                      <a:schemeClr val="bg1"/>
                    </a:solidFill>
                    <a:cs typeface="+mn-ea"/>
                    <a:sym typeface="+mn-lt"/>
                  </a:rPr>
                  <a:t>点击输入您的标题</a:t>
                </a:r>
                <a:endParaRPr lang="zh-CN" altLang="en-US" sz="2000" dirty="0">
                  <a:solidFill>
                    <a:schemeClr val="bg1"/>
                  </a:solidFill>
                  <a:cs typeface="+mn-ea"/>
                  <a:sym typeface="+mn-lt"/>
                </a:endParaRPr>
              </a:p>
            </p:txBody>
          </p:sp>
          <p:sp>
            <p:nvSpPr>
              <p:cNvPr id="39" name="文本框 38"/>
              <p:cNvSpPr txBox="1"/>
              <p:nvPr/>
            </p:nvSpPr>
            <p:spPr>
              <a:xfrm flipH="1">
                <a:off x="7563478" y="1605824"/>
                <a:ext cx="2978751" cy="276999"/>
              </a:xfrm>
              <a:prstGeom prst="rect">
                <a:avLst/>
              </a:prstGeom>
              <a:noFill/>
            </p:spPr>
            <p:txBody>
              <a:bodyPr vert="horz" wrap="square" rtlCol="0">
                <a:spAutoFit/>
              </a:bodyPr>
              <a:lstStyle>
                <a:defPPr>
                  <a:defRPr lang="zh-CN"/>
                </a:defPPr>
                <a:lvl1pPr algn="r">
                  <a:defRPr sz="8000" b="1">
                    <a:gradFill flip="none" rotWithShape="1">
                      <a:gsLst>
                        <a:gs pos="0">
                          <a:srgbClr val="E51C3E"/>
                        </a:gs>
                        <a:gs pos="30000">
                          <a:srgbClr val="F18C64"/>
                        </a:gs>
                        <a:gs pos="83000">
                          <a:srgbClr val="F7C477"/>
                        </a:gs>
                      </a:gsLst>
                      <a:path path="circle">
                        <a:fillToRect l="100000" t="100000"/>
                      </a:path>
                      <a:tileRect r="-100000" b="-100000"/>
                    </a:gradFill>
                    <a:latin typeface="造字工房悦黑体验版常规体" pitchFamily="50" charset="-122"/>
                    <a:ea typeface="造字工房悦黑体验版常规体" pitchFamily="50" charset="-122"/>
                  </a:defRPr>
                </a:lvl1pPr>
              </a:lstStyle>
              <a:p>
                <a:pPr algn="dist"/>
                <a:r>
                  <a:rPr lang="en-US" altLang="zh-CN" sz="1200" dirty="0">
                    <a:solidFill>
                      <a:schemeClr val="bg1"/>
                    </a:solidFill>
                    <a:latin typeface="+mn-lt"/>
                    <a:ea typeface="+mn-ea"/>
                    <a:cs typeface="+mn-ea"/>
                    <a:sym typeface="+mn-lt"/>
                  </a:rPr>
                  <a:t>ADD  YOUR TITLE HERE        </a:t>
                </a:r>
                <a:endParaRPr lang="zh-CN" altLang="en-US" sz="1200" dirty="0">
                  <a:solidFill>
                    <a:schemeClr val="bg1"/>
                  </a:solidFill>
                  <a:latin typeface="+mn-lt"/>
                  <a:ea typeface="+mn-ea"/>
                  <a:cs typeface="+mn-ea"/>
                  <a:sym typeface="+mn-lt"/>
                </a:endParaRPr>
              </a:p>
            </p:txBody>
          </p:sp>
          <p:cxnSp>
            <p:nvCxnSpPr>
              <p:cNvPr id="40" name="直接连接符 39"/>
              <p:cNvCxnSpPr/>
              <p:nvPr/>
            </p:nvCxnSpPr>
            <p:spPr>
              <a:xfrm>
                <a:off x="10614644" y="1759712"/>
                <a:ext cx="296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188371" y="1759712"/>
                <a:ext cx="296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4836761" y="3835116"/>
              <a:ext cx="2591505" cy="923330"/>
            </a:xfrm>
            <a:prstGeom prst="rect">
              <a:avLst/>
            </a:prstGeom>
            <a:noFill/>
          </p:spPr>
          <p:txBody>
            <a:bodyPr vert="horz" wrap="square" rtlCol="0">
              <a:spAutoFit/>
            </a:bodyPr>
            <a:lstStyle/>
            <a:p>
              <a:pPr algn="ctr">
                <a:lnSpc>
                  <a:spcPct val="200000"/>
                </a:lnSpc>
              </a:pPr>
              <a:r>
                <a:rPr lang="zh-CN" altLang="en-US" sz="900" dirty="0">
                  <a:solidFill>
                    <a:schemeClr val="bg1"/>
                  </a:solidFill>
                  <a:cs typeface="+mn-ea"/>
                  <a:sym typeface="+mn-lt"/>
                </a:rPr>
                <a:t>云想衣裳花相容，春风拂槛露华浓。若非群玉山头见，会向瑶台月下逢。一枝秾艳露凝香，云雨巫山枉断肠。借问汉宫谁得似</a:t>
              </a:r>
              <a:endParaRPr lang="zh-CN" altLang="en-US" sz="900" dirty="0">
                <a:solidFill>
                  <a:schemeClr val="bg1"/>
                </a:solidFill>
                <a:cs typeface="+mn-ea"/>
                <a:sym typeface="+mn-lt"/>
              </a:endParaRPr>
            </a:p>
          </p:txBody>
        </p:sp>
        <p:cxnSp>
          <p:nvCxnSpPr>
            <p:cNvPr id="37" name="直接连接符 36"/>
            <p:cNvCxnSpPr/>
            <p:nvPr/>
          </p:nvCxnSpPr>
          <p:spPr>
            <a:xfrm>
              <a:off x="5939554" y="3656926"/>
              <a:ext cx="38591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2" name="图片 41"/>
          <p:cNvPicPr>
            <a:picLocks noChangeAspect="1"/>
          </p:cNvPicPr>
          <p:nvPr/>
        </p:nvPicPr>
        <p:blipFill>
          <a:blip r:embed="rId2" cstate="screen"/>
          <a:stretch>
            <a:fillRect/>
          </a:stretch>
        </p:blipFill>
        <p:spPr>
          <a:xfrm>
            <a:off x="4649527" y="3350244"/>
            <a:ext cx="2992452" cy="2992452"/>
          </a:xfrm>
          <a:prstGeom prst="rect">
            <a:avLst/>
          </a:prstGeom>
        </p:spPr>
      </p:pic>
      <p:sp>
        <p:nvSpPr>
          <p:cNvPr id="43" name="矩形 42"/>
          <p:cNvSpPr/>
          <p:nvPr/>
        </p:nvSpPr>
        <p:spPr>
          <a:xfrm>
            <a:off x="1160585" y="1199666"/>
            <a:ext cx="2979175" cy="5132438"/>
          </a:xfrm>
          <a:prstGeom prst="rect">
            <a:avLst/>
          </a:prstGeom>
          <a:solidFill>
            <a:srgbClr val="6695A8"/>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4" name="组合 43"/>
          <p:cNvGrpSpPr/>
          <p:nvPr/>
        </p:nvGrpSpPr>
        <p:grpSpPr>
          <a:xfrm>
            <a:off x="1235013" y="1621439"/>
            <a:ext cx="2815263" cy="2027559"/>
            <a:chOff x="4751750" y="2730887"/>
            <a:chExt cx="2815262" cy="2027559"/>
          </a:xfrm>
        </p:grpSpPr>
        <p:grpSp>
          <p:nvGrpSpPr>
            <p:cNvPr id="45" name="组合 44"/>
            <p:cNvGrpSpPr/>
            <p:nvPr/>
          </p:nvGrpSpPr>
          <p:grpSpPr>
            <a:xfrm>
              <a:off x="4751750" y="2730887"/>
              <a:ext cx="2815262" cy="753386"/>
              <a:chOff x="7188371" y="1129437"/>
              <a:chExt cx="3722478" cy="753386"/>
            </a:xfrm>
          </p:grpSpPr>
          <p:sp>
            <p:nvSpPr>
              <p:cNvPr id="48" name="文本框 47"/>
              <p:cNvSpPr txBox="1"/>
              <p:nvPr/>
            </p:nvSpPr>
            <p:spPr>
              <a:xfrm>
                <a:off x="7317541" y="1129437"/>
                <a:ext cx="3470623" cy="400110"/>
              </a:xfrm>
              <a:prstGeom prst="rect">
                <a:avLst/>
              </a:prstGeom>
              <a:noFill/>
            </p:spPr>
            <p:txBody>
              <a:bodyPr vert="horz" wrap="square" rtlCol="0">
                <a:spAutoFit/>
              </a:bodyPr>
              <a:lstStyle/>
              <a:p>
                <a:pPr algn="dist"/>
                <a:r>
                  <a:rPr lang="zh-CN" altLang="en-US" sz="2000" dirty="0">
                    <a:solidFill>
                      <a:schemeClr val="bg1"/>
                    </a:solidFill>
                    <a:cs typeface="+mn-ea"/>
                    <a:sym typeface="+mn-lt"/>
                  </a:rPr>
                  <a:t>点击输入您的标题</a:t>
                </a:r>
                <a:endParaRPr lang="zh-CN" altLang="en-US" sz="2000" dirty="0">
                  <a:solidFill>
                    <a:schemeClr val="bg1"/>
                  </a:solidFill>
                  <a:cs typeface="+mn-ea"/>
                  <a:sym typeface="+mn-lt"/>
                </a:endParaRPr>
              </a:p>
            </p:txBody>
          </p:sp>
          <p:sp>
            <p:nvSpPr>
              <p:cNvPr id="49" name="文本框 48"/>
              <p:cNvSpPr txBox="1"/>
              <p:nvPr/>
            </p:nvSpPr>
            <p:spPr>
              <a:xfrm flipH="1">
                <a:off x="7563478" y="1605824"/>
                <a:ext cx="2978751" cy="276999"/>
              </a:xfrm>
              <a:prstGeom prst="rect">
                <a:avLst/>
              </a:prstGeom>
              <a:noFill/>
            </p:spPr>
            <p:txBody>
              <a:bodyPr vert="horz" wrap="square" rtlCol="0">
                <a:spAutoFit/>
              </a:bodyPr>
              <a:lstStyle>
                <a:defPPr>
                  <a:defRPr lang="zh-CN"/>
                </a:defPPr>
                <a:lvl1pPr algn="r">
                  <a:defRPr sz="8000" b="1">
                    <a:gradFill flip="none" rotWithShape="1">
                      <a:gsLst>
                        <a:gs pos="0">
                          <a:srgbClr val="E51C3E"/>
                        </a:gs>
                        <a:gs pos="30000">
                          <a:srgbClr val="F18C64"/>
                        </a:gs>
                        <a:gs pos="83000">
                          <a:srgbClr val="F7C477"/>
                        </a:gs>
                      </a:gsLst>
                      <a:path path="circle">
                        <a:fillToRect l="100000" t="100000"/>
                      </a:path>
                      <a:tileRect r="-100000" b="-100000"/>
                    </a:gradFill>
                    <a:latin typeface="造字工房悦黑体验版常规体" pitchFamily="50" charset="-122"/>
                    <a:ea typeface="造字工房悦黑体验版常规体" pitchFamily="50" charset="-122"/>
                  </a:defRPr>
                </a:lvl1pPr>
              </a:lstStyle>
              <a:p>
                <a:pPr algn="dist"/>
                <a:r>
                  <a:rPr lang="en-US" altLang="zh-CN" sz="1200" dirty="0">
                    <a:solidFill>
                      <a:schemeClr val="bg1"/>
                    </a:solidFill>
                    <a:latin typeface="+mn-lt"/>
                    <a:ea typeface="+mn-ea"/>
                    <a:cs typeface="+mn-ea"/>
                    <a:sym typeface="+mn-lt"/>
                  </a:rPr>
                  <a:t>ADD  YOUR TITLE HERE        </a:t>
                </a:r>
                <a:endParaRPr lang="zh-CN" altLang="en-US" sz="1200" dirty="0">
                  <a:solidFill>
                    <a:schemeClr val="bg1"/>
                  </a:solidFill>
                  <a:latin typeface="+mn-lt"/>
                  <a:ea typeface="+mn-ea"/>
                  <a:cs typeface="+mn-ea"/>
                  <a:sym typeface="+mn-lt"/>
                </a:endParaRPr>
              </a:p>
            </p:txBody>
          </p:sp>
          <p:cxnSp>
            <p:nvCxnSpPr>
              <p:cNvPr id="50" name="直接连接符 49"/>
              <p:cNvCxnSpPr/>
              <p:nvPr/>
            </p:nvCxnSpPr>
            <p:spPr>
              <a:xfrm>
                <a:off x="10614644" y="1759712"/>
                <a:ext cx="296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188371" y="1759712"/>
                <a:ext cx="296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6" name="矩形 45"/>
            <p:cNvSpPr/>
            <p:nvPr/>
          </p:nvSpPr>
          <p:spPr>
            <a:xfrm>
              <a:off x="4836761" y="3835116"/>
              <a:ext cx="2591505" cy="923330"/>
            </a:xfrm>
            <a:prstGeom prst="rect">
              <a:avLst/>
            </a:prstGeom>
            <a:noFill/>
          </p:spPr>
          <p:txBody>
            <a:bodyPr vert="horz" wrap="square" rtlCol="0">
              <a:spAutoFit/>
            </a:bodyPr>
            <a:lstStyle/>
            <a:p>
              <a:pPr algn="ctr">
                <a:lnSpc>
                  <a:spcPct val="200000"/>
                </a:lnSpc>
              </a:pPr>
              <a:r>
                <a:rPr lang="zh-CN" altLang="en-US" sz="900" dirty="0">
                  <a:solidFill>
                    <a:schemeClr val="bg1"/>
                  </a:solidFill>
                  <a:cs typeface="+mn-ea"/>
                  <a:sym typeface="+mn-lt"/>
                </a:rPr>
                <a:t>云想衣裳花相容，春风拂槛露华浓。若非群玉山头见，会向瑶台月下逢。一枝秾艳露凝香，云雨巫山枉断肠。借问汉宫谁得似</a:t>
              </a:r>
              <a:endParaRPr lang="zh-CN" altLang="en-US" sz="900" dirty="0">
                <a:solidFill>
                  <a:schemeClr val="bg1"/>
                </a:solidFill>
                <a:cs typeface="+mn-ea"/>
                <a:sym typeface="+mn-lt"/>
              </a:endParaRPr>
            </a:p>
          </p:txBody>
        </p:sp>
        <p:cxnSp>
          <p:nvCxnSpPr>
            <p:cNvPr id="47" name="直接连接符 46"/>
            <p:cNvCxnSpPr/>
            <p:nvPr/>
          </p:nvCxnSpPr>
          <p:spPr>
            <a:xfrm>
              <a:off x="5939554" y="3656926"/>
              <a:ext cx="38591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2" name="矩形 51"/>
          <p:cNvSpPr/>
          <p:nvPr/>
        </p:nvSpPr>
        <p:spPr>
          <a:xfrm>
            <a:off x="8151746" y="1219463"/>
            <a:ext cx="2979175" cy="5132438"/>
          </a:xfrm>
          <a:prstGeom prst="rect">
            <a:avLst/>
          </a:prstGeom>
          <a:solidFill>
            <a:srgbClr val="6695A8"/>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53" name="组合 52"/>
          <p:cNvGrpSpPr/>
          <p:nvPr/>
        </p:nvGrpSpPr>
        <p:grpSpPr>
          <a:xfrm>
            <a:off x="8226174" y="1641236"/>
            <a:ext cx="2815263" cy="2027559"/>
            <a:chOff x="4751750" y="2730887"/>
            <a:chExt cx="2815262" cy="2027559"/>
          </a:xfrm>
        </p:grpSpPr>
        <p:grpSp>
          <p:nvGrpSpPr>
            <p:cNvPr id="54" name="组合 53"/>
            <p:cNvGrpSpPr/>
            <p:nvPr/>
          </p:nvGrpSpPr>
          <p:grpSpPr>
            <a:xfrm>
              <a:off x="4751750" y="2730887"/>
              <a:ext cx="2815262" cy="753386"/>
              <a:chOff x="7188371" y="1129437"/>
              <a:chExt cx="3722478" cy="753386"/>
            </a:xfrm>
          </p:grpSpPr>
          <p:sp>
            <p:nvSpPr>
              <p:cNvPr id="57" name="文本框 56"/>
              <p:cNvSpPr txBox="1"/>
              <p:nvPr/>
            </p:nvSpPr>
            <p:spPr>
              <a:xfrm>
                <a:off x="7317541" y="1129437"/>
                <a:ext cx="3470623" cy="400110"/>
              </a:xfrm>
              <a:prstGeom prst="rect">
                <a:avLst/>
              </a:prstGeom>
              <a:noFill/>
            </p:spPr>
            <p:txBody>
              <a:bodyPr vert="horz" wrap="square" rtlCol="0">
                <a:spAutoFit/>
              </a:bodyPr>
              <a:lstStyle/>
              <a:p>
                <a:pPr algn="dist"/>
                <a:r>
                  <a:rPr lang="zh-CN" altLang="en-US" sz="2000" dirty="0">
                    <a:solidFill>
                      <a:schemeClr val="bg1"/>
                    </a:solidFill>
                    <a:cs typeface="+mn-ea"/>
                    <a:sym typeface="+mn-lt"/>
                  </a:rPr>
                  <a:t>点击输入您的标题</a:t>
                </a:r>
                <a:endParaRPr lang="zh-CN" altLang="en-US" sz="2000" dirty="0">
                  <a:solidFill>
                    <a:schemeClr val="bg1"/>
                  </a:solidFill>
                  <a:cs typeface="+mn-ea"/>
                  <a:sym typeface="+mn-lt"/>
                </a:endParaRPr>
              </a:p>
            </p:txBody>
          </p:sp>
          <p:sp>
            <p:nvSpPr>
              <p:cNvPr id="58" name="文本框 57"/>
              <p:cNvSpPr txBox="1"/>
              <p:nvPr/>
            </p:nvSpPr>
            <p:spPr>
              <a:xfrm flipH="1">
                <a:off x="7563478" y="1605824"/>
                <a:ext cx="2978751" cy="276999"/>
              </a:xfrm>
              <a:prstGeom prst="rect">
                <a:avLst/>
              </a:prstGeom>
              <a:noFill/>
            </p:spPr>
            <p:txBody>
              <a:bodyPr vert="horz" wrap="square" rtlCol="0">
                <a:spAutoFit/>
              </a:bodyPr>
              <a:lstStyle>
                <a:defPPr>
                  <a:defRPr lang="zh-CN"/>
                </a:defPPr>
                <a:lvl1pPr algn="r">
                  <a:defRPr sz="8000" b="1">
                    <a:gradFill flip="none" rotWithShape="1">
                      <a:gsLst>
                        <a:gs pos="0">
                          <a:srgbClr val="E51C3E"/>
                        </a:gs>
                        <a:gs pos="30000">
                          <a:srgbClr val="F18C64"/>
                        </a:gs>
                        <a:gs pos="83000">
                          <a:srgbClr val="F7C477"/>
                        </a:gs>
                      </a:gsLst>
                      <a:path path="circle">
                        <a:fillToRect l="100000" t="100000"/>
                      </a:path>
                      <a:tileRect r="-100000" b="-100000"/>
                    </a:gradFill>
                    <a:latin typeface="造字工房悦黑体验版常规体" pitchFamily="50" charset="-122"/>
                    <a:ea typeface="造字工房悦黑体验版常规体" pitchFamily="50" charset="-122"/>
                  </a:defRPr>
                </a:lvl1pPr>
              </a:lstStyle>
              <a:p>
                <a:pPr algn="dist"/>
                <a:r>
                  <a:rPr lang="en-US" altLang="zh-CN" sz="1200" dirty="0">
                    <a:solidFill>
                      <a:schemeClr val="bg1"/>
                    </a:solidFill>
                    <a:latin typeface="+mn-lt"/>
                    <a:ea typeface="+mn-ea"/>
                    <a:cs typeface="+mn-ea"/>
                    <a:sym typeface="+mn-lt"/>
                  </a:rPr>
                  <a:t>ADD  YOUR TITLE HERE        </a:t>
                </a:r>
                <a:endParaRPr lang="zh-CN" altLang="en-US" sz="1200" dirty="0">
                  <a:solidFill>
                    <a:schemeClr val="bg1"/>
                  </a:solidFill>
                  <a:latin typeface="+mn-lt"/>
                  <a:ea typeface="+mn-ea"/>
                  <a:cs typeface="+mn-ea"/>
                  <a:sym typeface="+mn-lt"/>
                </a:endParaRPr>
              </a:p>
            </p:txBody>
          </p:sp>
          <p:cxnSp>
            <p:nvCxnSpPr>
              <p:cNvPr id="59" name="直接连接符 58"/>
              <p:cNvCxnSpPr/>
              <p:nvPr/>
            </p:nvCxnSpPr>
            <p:spPr>
              <a:xfrm>
                <a:off x="10614644" y="1759712"/>
                <a:ext cx="296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188371" y="1759712"/>
                <a:ext cx="29620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4836761" y="3835116"/>
              <a:ext cx="2591505" cy="923330"/>
            </a:xfrm>
            <a:prstGeom prst="rect">
              <a:avLst/>
            </a:prstGeom>
            <a:noFill/>
          </p:spPr>
          <p:txBody>
            <a:bodyPr vert="horz" wrap="square" rtlCol="0">
              <a:spAutoFit/>
            </a:bodyPr>
            <a:lstStyle/>
            <a:p>
              <a:pPr algn="ctr">
                <a:lnSpc>
                  <a:spcPct val="200000"/>
                </a:lnSpc>
              </a:pPr>
              <a:r>
                <a:rPr lang="zh-CN" altLang="en-US" sz="900" dirty="0">
                  <a:solidFill>
                    <a:schemeClr val="bg1"/>
                  </a:solidFill>
                  <a:cs typeface="+mn-ea"/>
                  <a:sym typeface="+mn-lt"/>
                </a:rPr>
                <a:t>云想衣裳花相容，春风拂槛露华浓。若非群玉山头见，会向瑶台月下逢。一枝秾艳露凝香，云雨巫山枉断肠。借问汉宫谁得似</a:t>
              </a:r>
              <a:endParaRPr lang="zh-CN" altLang="en-US" sz="900" dirty="0">
                <a:solidFill>
                  <a:schemeClr val="bg1"/>
                </a:solidFill>
                <a:cs typeface="+mn-ea"/>
                <a:sym typeface="+mn-lt"/>
              </a:endParaRPr>
            </a:p>
          </p:txBody>
        </p:sp>
        <p:cxnSp>
          <p:nvCxnSpPr>
            <p:cNvPr id="56" name="直接连接符 55"/>
            <p:cNvCxnSpPr/>
            <p:nvPr/>
          </p:nvCxnSpPr>
          <p:spPr>
            <a:xfrm>
              <a:off x="5939554" y="3656926"/>
              <a:ext cx="38591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61" name="图片 60"/>
          <p:cNvPicPr>
            <a:picLocks noChangeAspect="1"/>
          </p:cNvPicPr>
          <p:nvPr/>
        </p:nvPicPr>
        <p:blipFill>
          <a:blip r:embed="rId3" cstate="screen"/>
          <a:stretch>
            <a:fillRect/>
          </a:stretch>
        </p:blipFill>
        <p:spPr>
          <a:xfrm>
            <a:off x="1160584" y="4443335"/>
            <a:ext cx="2965897" cy="1899363"/>
          </a:xfrm>
          <a:prstGeom prst="rect">
            <a:avLst/>
          </a:prstGeom>
        </p:spPr>
      </p:pic>
      <p:pic>
        <p:nvPicPr>
          <p:cNvPr id="62" name="图片 61"/>
          <p:cNvPicPr>
            <a:picLocks noChangeAspect="1"/>
          </p:cNvPicPr>
          <p:nvPr/>
        </p:nvPicPr>
        <p:blipFill>
          <a:blip r:embed="rId4" cstate="screen"/>
          <a:stretch>
            <a:fillRect/>
          </a:stretch>
        </p:blipFill>
        <p:spPr>
          <a:xfrm>
            <a:off x="6617370" y="3333870"/>
            <a:ext cx="4544039" cy="302935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18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par>
                                <p:cTn id="14" presetID="10" presetClass="entr" presetSubtype="0" fill="hold" nodeType="withEffect">
                                  <p:stCondLst>
                                    <p:cond delay="180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nodeType="withEffect">
                                  <p:stCondLst>
                                    <p:cond delay="18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3" grpId="0" animBg="1"/>
      <p:bldP spid="5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895950" y="1138968"/>
            <a:ext cx="2960263" cy="4436441"/>
            <a:chOff x="4319233" y="1295603"/>
            <a:chExt cx="2960262" cy="4436441"/>
          </a:xfrm>
        </p:grpSpPr>
        <p:sp>
          <p:nvSpPr>
            <p:cNvPr id="3" name="矩形 2"/>
            <p:cNvSpPr/>
            <p:nvPr/>
          </p:nvSpPr>
          <p:spPr>
            <a:xfrm>
              <a:off x="4907885" y="3869996"/>
              <a:ext cx="2371610" cy="1862048"/>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rPr>
                <a:t>分</a:t>
              </a:r>
              <a:endPar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4" name="矩形 3"/>
            <p:cNvSpPr/>
            <p:nvPr/>
          </p:nvSpPr>
          <p:spPr>
            <a:xfrm>
              <a:off x="4319233" y="1295603"/>
              <a:ext cx="1177305" cy="144655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rPr>
                <a:t>第</a:t>
              </a:r>
              <a:endPar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5" name="矩形 4"/>
            <p:cNvSpPr/>
            <p:nvPr/>
          </p:nvSpPr>
          <p:spPr>
            <a:xfrm>
              <a:off x="4668059" y="1782244"/>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叁</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grpSp>
      <p:sp>
        <p:nvSpPr>
          <p:cNvPr id="6" name="矩形 5"/>
          <p:cNvSpPr/>
          <p:nvPr/>
        </p:nvSpPr>
        <p:spPr>
          <a:xfrm>
            <a:off x="3307297" y="2605366"/>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部</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7" name="文本框 6"/>
          <p:cNvSpPr txBox="1"/>
          <p:nvPr/>
        </p:nvSpPr>
        <p:spPr>
          <a:xfrm>
            <a:off x="7573127" y="1913894"/>
            <a:ext cx="415328" cy="2224259"/>
          </a:xfrm>
          <a:prstGeom prst="rect">
            <a:avLst/>
          </a:prstGeom>
          <a:noFill/>
        </p:spPr>
        <p:txBody>
          <a:bodyPr vert="eaVert" wrap="square" lIns="68559" tIns="34280" rIns="68559" bIns="34280" rtlCol="0">
            <a:spAutoFit/>
          </a:bodyPr>
          <a:lstStyle/>
          <a:p>
            <a:r>
              <a:rPr lang="zh-CN" altLang="en-US" sz="1800" spc="225" dirty="0">
                <a:cs typeface="+mn-ea"/>
                <a:sym typeface="+mn-lt"/>
              </a:rPr>
              <a:t>单击此处添加标题</a:t>
            </a:r>
            <a:endParaRPr lang="zh-CN" altLang="en-US" sz="1800" spc="225" dirty="0">
              <a:cs typeface="+mn-ea"/>
              <a:sym typeface="+mn-lt"/>
            </a:endParaRPr>
          </a:p>
        </p:txBody>
      </p:sp>
      <p:sp>
        <p:nvSpPr>
          <p:cNvPr id="8" name="Content Placeholder 2"/>
          <p:cNvSpPr txBox="1"/>
          <p:nvPr/>
        </p:nvSpPr>
        <p:spPr>
          <a:xfrm>
            <a:off x="6309516" y="2389096"/>
            <a:ext cx="921275" cy="2162021"/>
          </a:xfrm>
          <a:prstGeom prst="rect">
            <a:avLst/>
          </a:prstGeom>
        </p:spPr>
        <p:txBody>
          <a:bodyPr vert="eaVert" lIns="68559" tIns="34280" rIns="68559" bIns="3428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800" dirty="0">
                <a:solidFill>
                  <a:schemeClr val="tx1">
                    <a:lumMod val="75000"/>
                    <a:lumOff val="25000"/>
                  </a:schemeClr>
                </a:solidFill>
                <a:cs typeface="+mn-ea"/>
                <a:sym typeface="+mn-lt"/>
              </a:rPr>
              <a:t>吴姬越艳楚王妃，争弄莲舟水湿衣。</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来时浦口花迎入，采罢江头月送归。</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荷叶罗裙一色裁，芙蓉向脸两边开。</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乱入池中看不见，闻歌始觉有人来。</a:t>
            </a:r>
            <a:endParaRPr lang="en-US" sz="800" dirty="0">
              <a:solidFill>
                <a:schemeClr val="tx1">
                  <a:lumMod val="75000"/>
                  <a:lumOff val="25000"/>
                </a:schemeClr>
              </a:solidFill>
              <a:cs typeface="+mn-ea"/>
              <a:sym typeface="+mn-lt"/>
            </a:endParaRPr>
          </a:p>
        </p:txBody>
      </p:sp>
      <p:cxnSp>
        <p:nvCxnSpPr>
          <p:cNvPr id="9" name="直接连接符 8"/>
          <p:cNvCxnSpPr/>
          <p:nvPr/>
        </p:nvCxnSpPr>
        <p:spPr>
          <a:xfrm>
            <a:off x="7457191" y="2301068"/>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105061" y="1696602"/>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screen"/>
          <a:stretch>
            <a:fillRect/>
          </a:stretch>
        </p:blipFill>
        <p:spPr>
          <a:xfrm>
            <a:off x="5900255" y="3703412"/>
            <a:ext cx="154740" cy="421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0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1000"/>
                                        <p:tgtEl>
                                          <p:spTgt spid="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pic>
        <p:nvPicPr>
          <p:cNvPr id="3" name="图片 59"/>
          <p:cNvPicPr>
            <a:picLocks noChangeAspect="1" noChangeArrowheads="1"/>
          </p:cNvPicPr>
          <p:nvPr/>
        </p:nvPicPr>
        <p:blipFill>
          <a:blip r:embed="rId2" cstate="print">
            <a:duotone>
              <a:prstClr val="black"/>
              <a:srgbClr val="CC2F6B">
                <a:tint val="45000"/>
                <a:satMod val="400000"/>
              </a:srgbClr>
            </a:duotone>
          </a:blip>
          <a:srcRect/>
          <a:stretch>
            <a:fillRect/>
          </a:stretch>
        </p:blipFill>
        <p:spPr bwMode="auto">
          <a:xfrm>
            <a:off x="5144744" y="1643409"/>
            <a:ext cx="11525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5318669" y="1725644"/>
            <a:ext cx="804672" cy="769441"/>
          </a:xfrm>
          <a:prstGeom prst="rect">
            <a:avLst/>
          </a:prstGeom>
          <a:noFill/>
        </p:spPr>
        <p:txBody>
          <a:bodyPr wrap="square" rtlCol="0">
            <a:spAutoFit/>
          </a:bodyPr>
          <a:lstStyle/>
          <a:p>
            <a:r>
              <a:rPr lang="zh-CN" altLang="en-US" sz="4400" dirty="0">
                <a:solidFill>
                  <a:schemeClr val="bg1"/>
                </a:solidFill>
                <a:cs typeface="+mn-ea"/>
                <a:sym typeface="+mn-lt"/>
              </a:rPr>
              <a:t>壹</a:t>
            </a:r>
            <a:endParaRPr lang="zh-CN" altLang="en-US" sz="4400" dirty="0">
              <a:solidFill>
                <a:schemeClr val="bg1"/>
              </a:solidFill>
              <a:cs typeface="+mn-ea"/>
              <a:sym typeface="+mn-lt"/>
            </a:endParaRPr>
          </a:p>
        </p:txBody>
      </p:sp>
      <p:pic>
        <p:nvPicPr>
          <p:cNvPr id="5" name="图片 59"/>
          <p:cNvPicPr>
            <a:picLocks noChangeAspect="1" noChangeArrowheads="1"/>
          </p:cNvPicPr>
          <p:nvPr/>
        </p:nvPicPr>
        <p:blipFill>
          <a:blip r:embed="rId2" cstate="print">
            <a:duotone>
              <a:prstClr val="black"/>
              <a:srgbClr val="CC2F6B">
                <a:tint val="45000"/>
                <a:satMod val="400000"/>
              </a:srgbClr>
            </a:duotone>
          </a:blip>
          <a:srcRect/>
          <a:stretch>
            <a:fillRect/>
          </a:stretch>
        </p:blipFill>
        <p:spPr bwMode="auto">
          <a:xfrm>
            <a:off x="3172607" y="1659720"/>
            <a:ext cx="11525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3346532" y="1741955"/>
            <a:ext cx="804672" cy="769441"/>
          </a:xfrm>
          <a:prstGeom prst="rect">
            <a:avLst/>
          </a:prstGeom>
          <a:noFill/>
        </p:spPr>
        <p:txBody>
          <a:bodyPr wrap="square" rtlCol="0">
            <a:spAutoFit/>
          </a:bodyPr>
          <a:lstStyle/>
          <a:p>
            <a:r>
              <a:rPr lang="zh-CN" altLang="en-US" sz="4400" dirty="0">
                <a:solidFill>
                  <a:schemeClr val="bg1"/>
                </a:solidFill>
                <a:cs typeface="+mn-ea"/>
                <a:sym typeface="+mn-lt"/>
              </a:rPr>
              <a:t>贰</a:t>
            </a:r>
            <a:endParaRPr lang="zh-CN" altLang="en-US" sz="4400" dirty="0">
              <a:solidFill>
                <a:schemeClr val="bg1"/>
              </a:solidFill>
              <a:cs typeface="+mn-ea"/>
              <a:sym typeface="+mn-lt"/>
            </a:endParaRPr>
          </a:p>
        </p:txBody>
      </p:sp>
      <p:pic>
        <p:nvPicPr>
          <p:cNvPr id="7" name="图片 59"/>
          <p:cNvPicPr>
            <a:picLocks noChangeAspect="1" noChangeArrowheads="1"/>
          </p:cNvPicPr>
          <p:nvPr/>
        </p:nvPicPr>
        <p:blipFill>
          <a:blip r:embed="rId2" cstate="print">
            <a:duotone>
              <a:prstClr val="black"/>
              <a:srgbClr val="CC2F6B">
                <a:tint val="45000"/>
                <a:satMod val="400000"/>
              </a:srgbClr>
            </a:duotone>
          </a:blip>
          <a:srcRect/>
          <a:stretch>
            <a:fillRect/>
          </a:stretch>
        </p:blipFill>
        <p:spPr bwMode="auto">
          <a:xfrm>
            <a:off x="1200470" y="1625349"/>
            <a:ext cx="115252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7"/>
          <p:cNvSpPr txBox="1"/>
          <p:nvPr/>
        </p:nvSpPr>
        <p:spPr>
          <a:xfrm>
            <a:off x="1374395" y="1707584"/>
            <a:ext cx="804672" cy="769441"/>
          </a:xfrm>
          <a:prstGeom prst="rect">
            <a:avLst/>
          </a:prstGeom>
          <a:noFill/>
        </p:spPr>
        <p:txBody>
          <a:bodyPr wrap="square" rtlCol="0">
            <a:spAutoFit/>
          </a:bodyPr>
          <a:lstStyle/>
          <a:p>
            <a:r>
              <a:rPr lang="zh-CN" altLang="en-US" sz="4400" dirty="0">
                <a:solidFill>
                  <a:schemeClr val="bg1"/>
                </a:solidFill>
                <a:cs typeface="+mn-ea"/>
                <a:sym typeface="+mn-lt"/>
              </a:rPr>
              <a:t>叁</a:t>
            </a:r>
            <a:endParaRPr lang="zh-CN" altLang="en-US" sz="4400" dirty="0">
              <a:solidFill>
                <a:schemeClr val="bg1"/>
              </a:solidFill>
              <a:cs typeface="+mn-ea"/>
              <a:sym typeface="+mn-lt"/>
            </a:endParaRPr>
          </a:p>
        </p:txBody>
      </p:sp>
      <p:sp>
        <p:nvSpPr>
          <p:cNvPr id="9" name="矩形 8"/>
          <p:cNvSpPr/>
          <p:nvPr/>
        </p:nvSpPr>
        <p:spPr>
          <a:xfrm>
            <a:off x="5213174" y="2924455"/>
            <a:ext cx="1015663" cy="2959533"/>
          </a:xfrm>
          <a:prstGeom prst="rect">
            <a:avLst/>
          </a:prstGeom>
        </p:spPr>
        <p:txBody>
          <a:bodyPr vert="eaVert" wrap="square">
            <a:spAutoFit/>
          </a:bodyPr>
          <a:lstStyle/>
          <a:p>
            <a:pPr algn="just">
              <a:lnSpc>
                <a:spcPct val="150000"/>
              </a:lnSpc>
            </a:pPr>
            <a:r>
              <a:rPr lang="zh-CN" altLang="en-US" dirty="0">
                <a:solidFill>
                  <a:schemeClr val="tx1">
                    <a:lumMod val="85000"/>
                    <a:lumOff val="15000"/>
                  </a:schemeClr>
                </a:solidFill>
                <a:cs typeface="+mn-ea"/>
                <a:sym typeface="+mn-lt"/>
              </a:rPr>
              <a:t>请插入您的文本内容，请插入您的文本内容，请插</a:t>
            </a:r>
            <a:endParaRPr lang="zh-CN" altLang="en-US" dirty="0">
              <a:solidFill>
                <a:schemeClr val="tx1">
                  <a:lumMod val="85000"/>
                  <a:lumOff val="15000"/>
                </a:schemeClr>
              </a:solidFill>
              <a:cs typeface="+mn-ea"/>
              <a:sym typeface="+mn-lt"/>
            </a:endParaRPr>
          </a:p>
        </p:txBody>
      </p:sp>
      <p:sp>
        <p:nvSpPr>
          <p:cNvPr id="10" name="矩形 9"/>
          <p:cNvSpPr/>
          <p:nvPr/>
        </p:nvSpPr>
        <p:spPr>
          <a:xfrm>
            <a:off x="3263742" y="2922060"/>
            <a:ext cx="1015663" cy="2959533"/>
          </a:xfrm>
          <a:prstGeom prst="rect">
            <a:avLst/>
          </a:prstGeom>
        </p:spPr>
        <p:txBody>
          <a:bodyPr vert="eaVert" wrap="square">
            <a:spAutoFit/>
          </a:bodyPr>
          <a:lstStyle/>
          <a:p>
            <a:pPr algn="just">
              <a:lnSpc>
                <a:spcPct val="150000"/>
              </a:lnSpc>
            </a:pPr>
            <a:r>
              <a:rPr lang="zh-CN" altLang="en-US" dirty="0">
                <a:solidFill>
                  <a:schemeClr val="tx1">
                    <a:lumMod val="85000"/>
                    <a:lumOff val="15000"/>
                  </a:schemeClr>
                </a:solidFill>
                <a:cs typeface="+mn-ea"/>
                <a:sym typeface="+mn-lt"/>
              </a:rPr>
              <a:t>请插入您的文本内容，请插入您的文本内容，请插</a:t>
            </a:r>
            <a:endParaRPr lang="zh-CN" altLang="en-US" dirty="0">
              <a:solidFill>
                <a:schemeClr val="tx1">
                  <a:lumMod val="85000"/>
                  <a:lumOff val="15000"/>
                </a:schemeClr>
              </a:solidFill>
              <a:cs typeface="+mn-ea"/>
              <a:sym typeface="+mn-lt"/>
            </a:endParaRPr>
          </a:p>
        </p:txBody>
      </p:sp>
      <p:sp>
        <p:nvSpPr>
          <p:cNvPr id="11" name="矩形 10"/>
          <p:cNvSpPr/>
          <p:nvPr/>
        </p:nvSpPr>
        <p:spPr>
          <a:xfrm>
            <a:off x="1200470" y="2922060"/>
            <a:ext cx="1015663" cy="2959533"/>
          </a:xfrm>
          <a:prstGeom prst="rect">
            <a:avLst/>
          </a:prstGeom>
        </p:spPr>
        <p:txBody>
          <a:bodyPr vert="eaVert" wrap="square">
            <a:spAutoFit/>
          </a:bodyPr>
          <a:lstStyle/>
          <a:p>
            <a:pPr algn="just">
              <a:lnSpc>
                <a:spcPct val="150000"/>
              </a:lnSpc>
            </a:pPr>
            <a:r>
              <a:rPr lang="zh-CN" altLang="en-US" dirty="0">
                <a:solidFill>
                  <a:schemeClr val="tx1">
                    <a:lumMod val="85000"/>
                    <a:lumOff val="15000"/>
                  </a:schemeClr>
                </a:solidFill>
                <a:cs typeface="+mn-ea"/>
                <a:sym typeface="+mn-lt"/>
              </a:rPr>
              <a:t>请插入您的文本内容，请插入您的文本内容，请插</a:t>
            </a:r>
            <a:endParaRPr lang="zh-CN" altLang="en-US" dirty="0">
              <a:solidFill>
                <a:schemeClr val="tx1">
                  <a:lumMod val="85000"/>
                  <a:lumOff val="15000"/>
                </a:schemeClr>
              </a:solidFill>
              <a:cs typeface="+mn-ea"/>
              <a:sym typeface="+mn-lt"/>
            </a:endParaRPr>
          </a:p>
        </p:txBody>
      </p:sp>
      <p:pic>
        <p:nvPicPr>
          <p:cNvPr id="13" name="图片 12"/>
          <p:cNvPicPr>
            <a:picLocks noChangeAspect="1"/>
          </p:cNvPicPr>
          <p:nvPr/>
        </p:nvPicPr>
        <p:blipFill>
          <a:blip r:embed="rId3" cstate="screen"/>
          <a:stretch>
            <a:fillRect/>
          </a:stretch>
        </p:blipFill>
        <p:spPr>
          <a:xfrm>
            <a:off x="6096000" y="2511394"/>
            <a:ext cx="6370333" cy="4901194"/>
          </a:xfrm>
          <a:prstGeom prst="rect">
            <a:avLst/>
          </a:prstGeom>
        </p:spPr>
      </p:pic>
      <p:pic>
        <p:nvPicPr>
          <p:cNvPr id="15" name="图片 14"/>
          <p:cNvPicPr>
            <a:picLocks noChangeAspect="1"/>
          </p:cNvPicPr>
          <p:nvPr/>
        </p:nvPicPr>
        <p:blipFill>
          <a:blip r:embed="rId4" cstate="screen"/>
          <a:stretch>
            <a:fillRect/>
          </a:stretch>
        </p:blipFill>
        <p:spPr>
          <a:xfrm>
            <a:off x="8790881" y="123913"/>
            <a:ext cx="3401121" cy="461340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style.rotation</p:attrName>
                                        </p:attrNameLst>
                                      </p:cBhvr>
                                      <p:tavLst>
                                        <p:tav tm="0">
                                          <p:val>
                                            <p:fltVal val="720"/>
                                          </p:val>
                                        </p:tav>
                                        <p:tav tm="100000">
                                          <p:val>
                                            <p:fltVal val="0"/>
                                          </p:val>
                                        </p:tav>
                                      </p:tavLst>
                                    </p:anim>
                                    <p:anim calcmode="lin" valueType="num">
                                      <p:cBhvr>
                                        <p:cTn id="9" dur="500" fill="hold"/>
                                        <p:tgtEl>
                                          <p:spTgt spid="9"/>
                                        </p:tgtEl>
                                        <p:attrNameLst>
                                          <p:attrName>ppt_h</p:attrName>
                                        </p:attrNameLst>
                                      </p:cBhvr>
                                      <p:tavLst>
                                        <p:tav tm="0">
                                          <p:val>
                                            <p:fltVal val="0"/>
                                          </p:val>
                                        </p:tav>
                                        <p:tav tm="100000">
                                          <p:val>
                                            <p:strVal val="#ppt_h"/>
                                          </p:val>
                                        </p:tav>
                                      </p:tavLst>
                                    </p:anim>
                                    <p:anim calcmode="lin" valueType="num">
                                      <p:cBhvr>
                                        <p:cTn id="10" dur="500" fill="hold"/>
                                        <p:tgtEl>
                                          <p:spTgt spid="9"/>
                                        </p:tgtEl>
                                        <p:attrNameLst>
                                          <p:attrName>ppt_w</p:attrName>
                                        </p:attrNameLst>
                                      </p:cBhvr>
                                      <p:tavLst>
                                        <p:tav tm="0">
                                          <p:val>
                                            <p:fltVal val="0"/>
                                          </p:val>
                                        </p:tav>
                                        <p:tav tm="100000">
                                          <p:val>
                                            <p:strVal val="#ppt_w"/>
                                          </p:val>
                                        </p:tav>
                                      </p:tavLst>
                                    </p:anim>
                                  </p:childTnLst>
                                </p:cTn>
                              </p:par>
                            </p:childTnLst>
                          </p:cTn>
                        </p:par>
                        <p:par>
                          <p:cTn id="11" fill="hold">
                            <p:stCondLst>
                              <p:cond delay="1549"/>
                            </p:stCondLst>
                            <p:childTnLst>
                              <p:par>
                                <p:cTn id="12" presetID="35" presetClass="entr" presetSubtype="0" fill="hold" grpId="0" nodeType="afterEffect">
                                  <p:stCondLst>
                                    <p:cond delay="0"/>
                                  </p:stCondLst>
                                  <p:iterate type="lt">
                                    <p:tmPct val="10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anim calcmode="lin" valueType="num">
                                      <p:cBhvr>
                                        <p:cTn id="15" dur="500" fill="hold"/>
                                        <p:tgtEl>
                                          <p:spTgt spid="10"/>
                                        </p:tgtEl>
                                        <p:attrNameLst>
                                          <p:attrName>style.rotation</p:attrName>
                                        </p:attrNameLst>
                                      </p:cBhvr>
                                      <p:tavLst>
                                        <p:tav tm="0">
                                          <p:val>
                                            <p:fltVal val="720"/>
                                          </p:val>
                                        </p:tav>
                                        <p:tav tm="100000">
                                          <p:val>
                                            <p:fltVal val="0"/>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 calcmode="lin" valueType="num">
                                      <p:cBhvr>
                                        <p:cTn id="17" dur="500" fill="hold"/>
                                        <p:tgtEl>
                                          <p:spTgt spid="10"/>
                                        </p:tgtEl>
                                        <p:attrNameLst>
                                          <p:attrName>ppt_w</p:attrName>
                                        </p:attrNameLst>
                                      </p:cBhvr>
                                      <p:tavLst>
                                        <p:tav tm="0">
                                          <p:val>
                                            <p:fltVal val="0"/>
                                          </p:val>
                                        </p:tav>
                                        <p:tav tm="100000">
                                          <p:val>
                                            <p:strVal val="#ppt_w"/>
                                          </p:val>
                                        </p:tav>
                                      </p:tavLst>
                                    </p:anim>
                                  </p:childTnLst>
                                </p:cTn>
                              </p:par>
                            </p:childTnLst>
                          </p:cTn>
                        </p:par>
                        <p:par>
                          <p:cTn id="18" fill="hold">
                            <p:stCondLst>
                              <p:cond delay="3099"/>
                            </p:stCondLst>
                            <p:childTnLst>
                              <p:par>
                                <p:cTn id="19" presetID="35" presetClass="entr" presetSubtype="0"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style.rotation</p:attrName>
                                        </p:attrNameLst>
                                      </p:cBhvr>
                                      <p:tavLst>
                                        <p:tav tm="0">
                                          <p:val>
                                            <p:fltVal val="720"/>
                                          </p:val>
                                        </p:tav>
                                        <p:tav tm="100000">
                                          <p:val>
                                            <p:fltVal val="0"/>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grpSp>
        <p:nvGrpSpPr>
          <p:cNvPr id="2" name="PA_库_组合 1"/>
          <p:cNvGrpSpPr/>
          <p:nvPr>
            <p:custDataLst>
              <p:tags r:id="rId2"/>
            </p:custDataLst>
          </p:nvPr>
        </p:nvGrpSpPr>
        <p:grpSpPr>
          <a:xfrm>
            <a:off x="4180507" y="1355393"/>
            <a:ext cx="619760" cy="619760"/>
            <a:chOff x="1473200" y="1259840"/>
            <a:chExt cx="619760" cy="619760"/>
          </a:xfrm>
          <a:solidFill>
            <a:srgbClr val="6695A8"/>
          </a:solidFill>
        </p:grpSpPr>
        <p:sp>
          <p:nvSpPr>
            <p:cNvPr id="3" name="矩形 2"/>
            <p:cNvSpPr/>
            <p:nvPr/>
          </p:nvSpPr>
          <p:spPr>
            <a:xfrm>
              <a:off x="1508760" y="1295400"/>
              <a:ext cx="548640" cy="54864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1473200" y="1259840"/>
              <a:ext cx="619760" cy="61976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5" name="PA_库_组合 4"/>
          <p:cNvGrpSpPr/>
          <p:nvPr>
            <p:custDataLst>
              <p:tags r:id="rId3"/>
            </p:custDataLst>
          </p:nvPr>
        </p:nvGrpSpPr>
        <p:grpSpPr>
          <a:xfrm>
            <a:off x="4180507" y="3964791"/>
            <a:ext cx="619760" cy="619760"/>
            <a:chOff x="1473200" y="1259840"/>
            <a:chExt cx="619760" cy="619760"/>
          </a:xfrm>
          <a:solidFill>
            <a:srgbClr val="6695A8"/>
          </a:solidFill>
        </p:grpSpPr>
        <p:sp>
          <p:nvSpPr>
            <p:cNvPr id="6" name="矩形 5"/>
            <p:cNvSpPr/>
            <p:nvPr/>
          </p:nvSpPr>
          <p:spPr>
            <a:xfrm>
              <a:off x="1508760" y="1295400"/>
              <a:ext cx="548640" cy="54864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73200" y="1259840"/>
              <a:ext cx="619760" cy="61976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8" name="PA_库_文本框 7"/>
          <p:cNvSpPr txBox="1"/>
          <p:nvPr>
            <p:custDataLst>
              <p:tags r:id="rId4"/>
            </p:custDataLst>
          </p:nvPr>
        </p:nvSpPr>
        <p:spPr>
          <a:xfrm>
            <a:off x="894208" y="1766487"/>
            <a:ext cx="3157747" cy="830997"/>
          </a:xfrm>
          <a:prstGeom prst="rect">
            <a:avLst/>
          </a:prstGeom>
          <a:noFill/>
        </p:spPr>
        <p:txBody>
          <a:bodyPr wrap="square" rtlCol="0">
            <a:spAutoFit/>
          </a:bodyPr>
          <a:lstStyle/>
          <a:p>
            <a:pPr algn="r">
              <a:lnSpc>
                <a:spcPct val="150000"/>
              </a:lnSpc>
            </a:pPr>
            <a:r>
              <a:rPr lang="zh-CN" altLang="en-US" sz="1600" dirty="0">
                <a:solidFill>
                  <a:schemeClr val="tx1">
                    <a:lumMod val="95000"/>
                    <a:lumOff val="5000"/>
                  </a:schemeClr>
                </a:solidFill>
                <a:cs typeface="+mn-ea"/>
                <a:sym typeface="+mn-lt"/>
              </a:rPr>
              <a:t>请在此处添加您的文本请在此处添加您的文本请在此处添加</a:t>
            </a:r>
            <a:endParaRPr lang="zh-CN" altLang="en-US" sz="1600" dirty="0">
              <a:solidFill>
                <a:schemeClr val="tx1">
                  <a:lumMod val="95000"/>
                  <a:lumOff val="5000"/>
                </a:schemeClr>
              </a:solidFill>
              <a:cs typeface="+mn-ea"/>
              <a:sym typeface="+mn-lt"/>
            </a:endParaRPr>
          </a:p>
        </p:txBody>
      </p:sp>
      <p:sp>
        <p:nvSpPr>
          <p:cNvPr id="9" name="PA_库_文本框 8"/>
          <p:cNvSpPr txBox="1"/>
          <p:nvPr>
            <p:custDataLst>
              <p:tags r:id="rId5"/>
            </p:custDataLst>
          </p:nvPr>
        </p:nvSpPr>
        <p:spPr>
          <a:xfrm>
            <a:off x="2722593" y="1301531"/>
            <a:ext cx="1666791" cy="461665"/>
          </a:xfrm>
          <a:prstGeom prst="rect">
            <a:avLst/>
          </a:prstGeom>
          <a:noFill/>
        </p:spPr>
        <p:txBody>
          <a:bodyPr wrap="square" rtlCol="0">
            <a:spAutoFit/>
          </a:bodyPr>
          <a:lstStyle/>
          <a:p>
            <a:r>
              <a:rPr lang="zh-CN" altLang="en-US" sz="2400" dirty="0">
                <a:cs typeface="+mn-ea"/>
                <a:sym typeface="+mn-lt"/>
              </a:rPr>
              <a:t>添加文本</a:t>
            </a:r>
            <a:endParaRPr lang="zh-CN" altLang="en-US" sz="2400" dirty="0">
              <a:cs typeface="+mn-ea"/>
              <a:sym typeface="+mn-lt"/>
            </a:endParaRPr>
          </a:p>
        </p:txBody>
      </p:sp>
      <p:sp>
        <p:nvSpPr>
          <p:cNvPr id="10" name="PA_库_文本框 9"/>
          <p:cNvSpPr txBox="1"/>
          <p:nvPr>
            <p:custDataLst>
              <p:tags r:id="rId6"/>
            </p:custDataLst>
          </p:nvPr>
        </p:nvSpPr>
        <p:spPr>
          <a:xfrm>
            <a:off x="939673" y="4332737"/>
            <a:ext cx="3077561" cy="830997"/>
          </a:xfrm>
          <a:prstGeom prst="rect">
            <a:avLst/>
          </a:prstGeom>
          <a:noFill/>
        </p:spPr>
        <p:txBody>
          <a:bodyPr wrap="square" rtlCol="0">
            <a:spAutoFit/>
          </a:bodyPr>
          <a:lstStyle/>
          <a:p>
            <a:pPr algn="r">
              <a:lnSpc>
                <a:spcPct val="150000"/>
              </a:lnSpc>
            </a:pPr>
            <a:r>
              <a:rPr lang="zh-CN" altLang="en-US" sz="1600" dirty="0">
                <a:solidFill>
                  <a:schemeClr val="tx1">
                    <a:lumMod val="95000"/>
                    <a:lumOff val="5000"/>
                  </a:schemeClr>
                </a:solidFill>
                <a:cs typeface="+mn-ea"/>
                <a:sym typeface="+mn-lt"/>
              </a:rPr>
              <a:t>请在此处添加您的文本请在此处添加您的文本请在此处添加</a:t>
            </a:r>
            <a:endParaRPr lang="zh-CN" altLang="en-US" sz="1600" dirty="0">
              <a:solidFill>
                <a:schemeClr val="tx1">
                  <a:lumMod val="95000"/>
                  <a:lumOff val="5000"/>
                </a:schemeClr>
              </a:solidFill>
              <a:cs typeface="+mn-ea"/>
              <a:sym typeface="+mn-lt"/>
            </a:endParaRPr>
          </a:p>
        </p:txBody>
      </p:sp>
      <p:sp>
        <p:nvSpPr>
          <p:cNvPr id="11" name="PA_库_文本框 10"/>
          <p:cNvSpPr txBox="1"/>
          <p:nvPr>
            <p:custDataLst>
              <p:tags r:id="rId7"/>
            </p:custDataLst>
          </p:nvPr>
        </p:nvSpPr>
        <p:spPr>
          <a:xfrm>
            <a:off x="2687033" y="3867781"/>
            <a:ext cx="1666791" cy="461665"/>
          </a:xfrm>
          <a:prstGeom prst="rect">
            <a:avLst/>
          </a:prstGeom>
          <a:noFill/>
        </p:spPr>
        <p:txBody>
          <a:bodyPr wrap="square" rtlCol="0">
            <a:spAutoFit/>
          </a:bodyPr>
          <a:lstStyle/>
          <a:p>
            <a:r>
              <a:rPr lang="zh-CN" altLang="en-US" sz="2400" dirty="0">
                <a:cs typeface="+mn-ea"/>
                <a:sym typeface="+mn-lt"/>
              </a:rPr>
              <a:t>添加文本</a:t>
            </a:r>
            <a:endParaRPr lang="zh-CN" altLang="en-US" sz="2400" dirty="0">
              <a:cs typeface="+mn-ea"/>
              <a:sym typeface="+mn-lt"/>
            </a:endParaRPr>
          </a:p>
        </p:txBody>
      </p:sp>
      <p:grpSp>
        <p:nvGrpSpPr>
          <p:cNvPr id="12" name="PA_库_组合 11"/>
          <p:cNvGrpSpPr/>
          <p:nvPr>
            <p:custDataLst>
              <p:tags r:id="rId8"/>
            </p:custDataLst>
          </p:nvPr>
        </p:nvGrpSpPr>
        <p:grpSpPr>
          <a:xfrm>
            <a:off x="7297437" y="2113978"/>
            <a:ext cx="619760" cy="619760"/>
            <a:chOff x="1473200" y="1259840"/>
            <a:chExt cx="619760" cy="619760"/>
          </a:xfrm>
          <a:solidFill>
            <a:srgbClr val="6695A8"/>
          </a:solidFill>
        </p:grpSpPr>
        <p:sp>
          <p:nvSpPr>
            <p:cNvPr id="13" name="矩形 12"/>
            <p:cNvSpPr/>
            <p:nvPr/>
          </p:nvSpPr>
          <p:spPr>
            <a:xfrm>
              <a:off x="1508760" y="1295400"/>
              <a:ext cx="548640" cy="54864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矩形 13"/>
            <p:cNvSpPr/>
            <p:nvPr/>
          </p:nvSpPr>
          <p:spPr>
            <a:xfrm>
              <a:off x="1473200" y="1259840"/>
              <a:ext cx="619760" cy="61976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5" name="PA_库_组合 14"/>
          <p:cNvGrpSpPr/>
          <p:nvPr>
            <p:custDataLst>
              <p:tags r:id="rId9"/>
            </p:custDataLst>
          </p:nvPr>
        </p:nvGrpSpPr>
        <p:grpSpPr>
          <a:xfrm>
            <a:off x="7297437" y="4723376"/>
            <a:ext cx="619760" cy="619760"/>
            <a:chOff x="1473200" y="1259840"/>
            <a:chExt cx="619760" cy="619760"/>
          </a:xfrm>
          <a:solidFill>
            <a:srgbClr val="6695A8"/>
          </a:solidFill>
        </p:grpSpPr>
        <p:sp>
          <p:nvSpPr>
            <p:cNvPr id="16" name="矩形 15"/>
            <p:cNvSpPr/>
            <p:nvPr/>
          </p:nvSpPr>
          <p:spPr>
            <a:xfrm>
              <a:off x="1508760" y="1295400"/>
              <a:ext cx="548640" cy="54864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7" name="矩形 16"/>
            <p:cNvSpPr/>
            <p:nvPr/>
          </p:nvSpPr>
          <p:spPr>
            <a:xfrm>
              <a:off x="1473200" y="1259840"/>
              <a:ext cx="619760" cy="619760"/>
            </a:xfrm>
            <a:prstGeom prst="rect">
              <a:avLst/>
            </a:prstGeom>
            <a:grpFill/>
            <a:ln>
              <a:solidFill>
                <a:srgbClr val="AAAA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8" name="PA_库_文本框 17"/>
          <p:cNvSpPr txBox="1"/>
          <p:nvPr>
            <p:custDataLst>
              <p:tags r:id="rId10"/>
            </p:custDataLst>
          </p:nvPr>
        </p:nvSpPr>
        <p:spPr>
          <a:xfrm>
            <a:off x="7988317" y="2580450"/>
            <a:ext cx="3157747" cy="830997"/>
          </a:xfrm>
          <a:prstGeom prst="rect">
            <a:avLst/>
          </a:prstGeom>
          <a:noFill/>
        </p:spPr>
        <p:txBody>
          <a:bodyPr wrap="square" rtlCol="0">
            <a:spAutoFit/>
          </a:bodyPr>
          <a:lstStyle/>
          <a:p>
            <a:pPr>
              <a:lnSpc>
                <a:spcPct val="150000"/>
              </a:lnSpc>
            </a:pPr>
            <a:r>
              <a:rPr lang="zh-CN" altLang="en-US" sz="1600" dirty="0">
                <a:solidFill>
                  <a:schemeClr val="tx1">
                    <a:lumMod val="95000"/>
                    <a:lumOff val="5000"/>
                  </a:schemeClr>
                </a:solidFill>
                <a:cs typeface="+mn-ea"/>
                <a:sym typeface="+mn-lt"/>
              </a:rPr>
              <a:t>请在此处添加您的文本请在此处添加您的文本请在此处添加</a:t>
            </a:r>
            <a:endParaRPr lang="zh-CN" altLang="en-US" sz="1600" dirty="0">
              <a:solidFill>
                <a:schemeClr val="tx1">
                  <a:lumMod val="95000"/>
                  <a:lumOff val="5000"/>
                </a:schemeClr>
              </a:solidFill>
              <a:cs typeface="+mn-ea"/>
              <a:sym typeface="+mn-lt"/>
            </a:endParaRPr>
          </a:p>
        </p:txBody>
      </p:sp>
      <p:sp>
        <p:nvSpPr>
          <p:cNvPr id="19" name="PA_库_文本框 18"/>
          <p:cNvSpPr txBox="1"/>
          <p:nvPr>
            <p:custDataLst>
              <p:tags r:id="rId11"/>
            </p:custDataLst>
          </p:nvPr>
        </p:nvSpPr>
        <p:spPr>
          <a:xfrm>
            <a:off x="7988318" y="2078420"/>
            <a:ext cx="1666791" cy="461665"/>
          </a:xfrm>
          <a:prstGeom prst="rect">
            <a:avLst/>
          </a:prstGeom>
          <a:noFill/>
        </p:spPr>
        <p:txBody>
          <a:bodyPr wrap="square" rtlCol="0">
            <a:spAutoFit/>
          </a:bodyPr>
          <a:lstStyle/>
          <a:p>
            <a:r>
              <a:rPr lang="zh-CN" altLang="en-US" sz="2400" dirty="0">
                <a:cs typeface="+mn-ea"/>
                <a:sym typeface="+mn-lt"/>
              </a:rPr>
              <a:t>添加文本</a:t>
            </a:r>
            <a:endParaRPr lang="zh-CN" altLang="en-US" sz="2400" dirty="0">
              <a:cs typeface="+mn-ea"/>
              <a:sym typeface="+mn-lt"/>
            </a:endParaRPr>
          </a:p>
        </p:txBody>
      </p:sp>
      <p:sp>
        <p:nvSpPr>
          <p:cNvPr id="20" name="PA_库_文本框 19"/>
          <p:cNvSpPr txBox="1"/>
          <p:nvPr>
            <p:custDataLst>
              <p:tags r:id="rId12"/>
            </p:custDataLst>
          </p:nvPr>
        </p:nvSpPr>
        <p:spPr>
          <a:xfrm>
            <a:off x="7952758" y="5146700"/>
            <a:ext cx="3077561" cy="830997"/>
          </a:xfrm>
          <a:prstGeom prst="rect">
            <a:avLst/>
          </a:prstGeom>
          <a:noFill/>
        </p:spPr>
        <p:txBody>
          <a:bodyPr wrap="square" rtlCol="0">
            <a:spAutoFit/>
          </a:bodyPr>
          <a:lstStyle/>
          <a:p>
            <a:pPr>
              <a:lnSpc>
                <a:spcPct val="150000"/>
              </a:lnSpc>
            </a:pPr>
            <a:r>
              <a:rPr lang="zh-CN" altLang="en-US" sz="1600" dirty="0">
                <a:solidFill>
                  <a:schemeClr val="tx1">
                    <a:lumMod val="95000"/>
                    <a:lumOff val="5000"/>
                  </a:schemeClr>
                </a:solidFill>
                <a:cs typeface="+mn-ea"/>
                <a:sym typeface="+mn-lt"/>
              </a:rPr>
              <a:t>请在此处添加您的文本请在此处添加您的文本请在此处添加</a:t>
            </a:r>
            <a:endParaRPr lang="zh-CN" altLang="en-US" sz="1600" dirty="0">
              <a:solidFill>
                <a:schemeClr val="tx1">
                  <a:lumMod val="95000"/>
                  <a:lumOff val="5000"/>
                </a:schemeClr>
              </a:solidFill>
              <a:cs typeface="+mn-ea"/>
              <a:sym typeface="+mn-lt"/>
            </a:endParaRPr>
          </a:p>
        </p:txBody>
      </p:sp>
      <p:sp>
        <p:nvSpPr>
          <p:cNvPr id="21" name="PA_库_文本框 20"/>
          <p:cNvSpPr txBox="1"/>
          <p:nvPr>
            <p:custDataLst>
              <p:tags r:id="rId13"/>
            </p:custDataLst>
          </p:nvPr>
        </p:nvSpPr>
        <p:spPr>
          <a:xfrm>
            <a:off x="7952758" y="4644670"/>
            <a:ext cx="1666791" cy="461665"/>
          </a:xfrm>
          <a:prstGeom prst="rect">
            <a:avLst/>
          </a:prstGeom>
          <a:noFill/>
        </p:spPr>
        <p:txBody>
          <a:bodyPr wrap="square" rtlCol="0">
            <a:spAutoFit/>
          </a:bodyPr>
          <a:lstStyle/>
          <a:p>
            <a:r>
              <a:rPr lang="zh-CN" altLang="en-US" sz="2400" dirty="0">
                <a:cs typeface="+mn-ea"/>
                <a:sym typeface="+mn-lt"/>
              </a:rPr>
              <a:t>添加文本</a:t>
            </a:r>
            <a:endParaRPr lang="zh-CN" altLang="en-US" sz="2400" dirty="0">
              <a:cs typeface="+mn-ea"/>
              <a:sym typeface="+mn-lt"/>
            </a:endParaRPr>
          </a:p>
        </p:txBody>
      </p:sp>
      <p:sp>
        <p:nvSpPr>
          <p:cNvPr id="22" name="PA_库_文本框 21"/>
          <p:cNvSpPr txBox="1"/>
          <p:nvPr>
            <p:custDataLst>
              <p:tags r:id="rId14"/>
            </p:custDataLst>
          </p:nvPr>
        </p:nvSpPr>
        <p:spPr>
          <a:xfrm>
            <a:off x="4216067" y="1380813"/>
            <a:ext cx="530011" cy="523220"/>
          </a:xfrm>
          <a:prstGeom prst="rect">
            <a:avLst/>
          </a:prstGeom>
          <a:noFill/>
        </p:spPr>
        <p:txBody>
          <a:bodyPr wrap="square" rtlCol="0">
            <a:spAutoFit/>
          </a:bodyPr>
          <a:lstStyle/>
          <a:p>
            <a:r>
              <a:rPr lang="zh-CN" altLang="en-US" sz="2800" dirty="0">
                <a:solidFill>
                  <a:schemeClr val="bg1"/>
                </a:solidFill>
                <a:cs typeface="+mn-ea"/>
                <a:sym typeface="+mn-lt"/>
              </a:rPr>
              <a:t>壹</a:t>
            </a:r>
            <a:endParaRPr lang="zh-CN" altLang="en-US" sz="2800" dirty="0">
              <a:solidFill>
                <a:schemeClr val="bg1"/>
              </a:solidFill>
              <a:cs typeface="+mn-ea"/>
              <a:sym typeface="+mn-lt"/>
            </a:endParaRPr>
          </a:p>
        </p:txBody>
      </p:sp>
      <p:sp>
        <p:nvSpPr>
          <p:cNvPr id="23" name="PA_库_文本框 22"/>
          <p:cNvSpPr txBox="1"/>
          <p:nvPr>
            <p:custDataLst>
              <p:tags r:id="rId15"/>
            </p:custDataLst>
          </p:nvPr>
        </p:nvSpPr>
        <p:spPr>
          <a:xfrm>
            <a:off x="4215232" y="4025771"/>
            <a:ext cx="530011" cy="523220"/>
          </a:xfrm>
          <a:prstGeom prst="rect">
            <a:avLst/>
          </a:prstGeom>
          <a:noFill/>
        </p:spPr>
        <p:txBody>
          <a:bodyPr wrap="square" rtlCol="0">
            <a:spAutoFit/>
          </a:bodyPr>
          <a:lstStyle/>
          <a:p>
            <a:r>
              <a:rPr lang="zh-CN" altLang="en-US" sz="2800" dirty="0">
                <a:solidFill>
                  <a:schemeClr val="bg1"/>
                </a:solidFill>
                <a:cs typeface="+mn-ea"/>
                <a:sym typeface="+mn-lt"/>
              </a:rPr>
              <a:t>贰</a:t>
            </a:r>
            <a:endParaRPr lang="zh-CN" altLang="en-US" sz="2800" dirty="0">
              <a:solidFill>
                <a:schemeClr val="bg1"/>
              </a:solidFill>
              <a:cs typeface="+mn-ea"/>
              <a:sym typeface="+mn-lt"/>
            </a:endParaRPr>
          </a:p>
        </p:txBody>
      </p:sp>
      <p:sp>
        <p:nvSpPr>
          <p:cNvPr id="24" name="PA_库_文本框 23"/>
          <p:cNvSpPr txBox="1"/>
          <p:nvPr>
            <p:custDataLst>
              <p:tags r:id="rId16"/>
            </p:custDataLst>
          </p:nvPr>
        </p:nvSpPr>
        <p:spPr>
          <a:xfrm>
            <a:off x="7332997" y="2139398"/>
            <a:ext cx="530011" cy="523220"/>
          </a:xfrm>
          <a:prstGeom prst="rect">
            <a:avLst/>
          </a:prstGeom>
          <a:noFill/>
        </p:spPr>
        <p:txBody>
          <a:bodyPr wrap="square" rtlCol="0">
            <a:spAutoFit/>
          </a:bodyPr>
          <a:lstStyle/>
          <a:p>
            <a:r>
              <a:rPr lang="zh-CN" altLang="en-US" sz="2800" dirty="0">
                <a:solidFill>
                  <a:schemeClr val="bg1"/>
                </a:solidFill>
                <a:cs typeface="+mn-ea"/>
                <a:sym typeface="+mn-lt"/>
              </a:rPr>
              <a:t>叁</a:t>
            </a:r>
            <a:endParaRPr lang="zh-CN" altLang="en-US" sz="2800" dirty="0">
              <a:solidFill>
                <a:schemeClr val="bg1"/>
              </a:solidFill>
              <a:cs typeface="+mn-ea"/>
              <a:sym typeface="+mn-lt"/>
            </a:endParaRPr>
          </a:p>
        </p:txBody>
      </p:sp>
      <p:sp>
        <p:nvSpPr>
          <p:cNvPr id="25" name="PA_库_文本框 24"/>
          <p:cNvSpPr txBox="1"/>
          <p:nvPr>
            <p:custDataLst>
              <p:tags r:id="rId17"/>
            </p:custDataLst>
          </p:nvPr>
        </p:nvSpPr>
        <p:spPr>
          <a:xfrm>
            <a:off x="7332161" y="4784356"/>
            <a:ext cx="530011" cy="523220"/>
          </a:xfrm>
          <a:prstGeom prst="rect">
            <a:avLst/>
          </a:prstGeom>
          <a:noFill/>
        </p:spPr>
        <p:txBody>
          <a:bodyPr wrap="square" rtlCol="0">
            <a:spAutoFit/>
          </a:bodyPr>
          <a:lstStyle/>
          <a:p>
            <a:r>
              <a:rPr lang="zh-CN" altLang="en-US" sz="2800" dirty="0">
                <a:solidFill>
                  <a:schemeClr val="bg1"/>
                </a:solidFill>
                <a:cs typeface="+mn-ea"/>
                <a:sym typeface="+mn-lt"/>
              </a:rPr>
              <a:t>肆</a:t>
            </a:r>
            <a:endParaRPr lang="zh-CN" altLang="en-US" sz="2800" dirty="0">
              <a:solidFill>
                <a:schemeClr val="bg1"/>
              </a:solidFill>
              <a:cs typeface="+mn-ea"/>
              <a:sym typeface="+mn-lt"/>
            </a:endParaRPr>
          </a:p>
        </p:txBody>
      </p:sp>
      <p:pic>
        <p:nvPicPr>
          <p:cNvPr id="27" name="图片 26"/>
          <p:cNvPicPr>
            <a:picLocks noChangeAspect="1"/>
          </p:cNvPicPr>
          <p:nvPr/>
        </p:nvPicPr>
        <p:blipFill>
          <a:blip r:embed="rId18"/>
          <a:stretch>
            <a:fillRect/>
          </a:stretch>
        </p:blipFill>
        <p:spPr>
          <a:xfrm>
            <a:off x="3280600" y="889566"/>
            <a:ext cx="4561901" cy="53522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1000"/>
                                        <p:tgtEl>
                                          <p:spTgt spid="8"/>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0"/>
                                        <p:tgtEl>
                                          <p:spTgt spid="9"/>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1000"/>
                                        <p:tgtEl>
                                          <p:spTgt spid="1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1000"/>
                                        <p:tgtEl>
                                          <p:spTgt spid="11"/>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1000"/>
                                        <p:tgtEl>
                                          <p:spTgt spid="22"/>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1000"/>
                                        <p:tgtEl>
                                          <p:spTgt spid="23"/>
                                        </p:tgtEl>
                                      </p:cBhvr>
                                    </p:animEffect>
                                  </p:childTnLst>
                                </p:cTn>
                              </p:par>
                              <p:par>
                                <p:cTn id="29" presetID="22" presetClass="entr" presetSubtype="8" fill="hold" nodeType="withEffect">
                                  <p:stCondLst>
                                    <p:cond delay="25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par>
                                <p:cTn id="32" presetID="22" presetClass="entr" presetSubtype="8" fill="hold" nodeType="withEffect">
                                  <p:stCondLst>
                                    <p:cond delay="25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1000"/>
                                        <p:tgtEl>
                                          <p:spTgt spid="15"/>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1000"/>
                                        <p:tgtEl>
                                          <p:spTgt spid="18"/>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1000"/>
                                        <p:tgtEl>
                                          <p:spTgt spid="19"/>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1000"/>
                                        <p:tgtEl>
                                          <p:spTgt spid="20"/>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1000"/>
                                        <p:tgtEl>
                                          <p:spTgt spid="21"/>
                                        </p:tgtEl>
                                      </p:cBhvr>
                                    </p:animEffect>
                                  </p:childTnLst>
                                </p:cTn>
                              </p:par>
                              <p:par>
                                <p:cTn id="47" presetID="22" presetClass="entr" presetSubtype="8" fill="hold" grpId="0" nodeType="withEffect">
                                  <p:stCondLst>
                                    <p:cond delay="25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000"/>
                                        <p:tgtEl>
                                          <p:spTgt spid="24"/>
                                        </p:tgtEl>
                                      </p:cBhvr>
                                    </p:animEffect>
                                  </p:childTnLst>
                                </p:cTn>
                              </p:par>
                              <p:par>
                                <p:cTn id="50" presetID="22" presetClass="entr" presetSubtype="8" fill="hold" grpId="0"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P spid="10" grpId="0" autoUpdateAnimBg="0"/>
      <p:bldP spid="11"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2" cstate="screen"/>
          <a:stretch>
            <a:fillRect/>
          </a:stretch>
        </p:blipFill>
        <p:spPr>
          <a:xfrm>
            <a:off x="2381573" y="1808758"/>
            <a:ext cx="1580795" cy="3110230"/>
          </a:xfrm>
          <a:prstGeom prst="rect">
            <a:avLst/>
          </a:prstGeom>
        </p:spPr>
      </p:pic>
      <p:sp>
        <p:nvSpPr>
          <p:cNvPr id="2" name="Freeform 21"/>
          <p:cNvSpPr>
            <a:spLocks noEditPoints="1"/>
          </p:cNvSpPr>
          <p:nvPr/>
        </p:nvSpPr>
        <p:spPr bwMode="auto">
          <a:xfrm>
            <a:off x="2986277" y="4137369"/>
            <a:ext cx="3005739" cy="1729809"/>
          </a:xfrm>
          <a:custGeom>
            <a:avLst/>
            <a:gdLst>
              <a:gd name="T0" fmla="*/ 242 w 761"/>
              <a:gd name="T1" fmla="*/ 165 h 437"/>
              <a:gd name="T2" fmla="*/ 290 w 761"/>
              <a:gd name="T3" fmla="*/ 291 h 437"/>
              <a:gd name="T4" fmla="*/ 249 w 761"/>
              <a:gd name="T5" fmla="*/ 256 h 437"/>
              <a:gd name="T6" fmla="*/ 250 w 761"/>
              <a:gd name="T7" fmla="*/ 261 h 437"/>
              <a:gd name="T8" fmla="*/ 267 w 761"/>
              <a:gd name="T9" fmla="*/ 294 h 437"/>
              <a:gd name="T10" fmla="*/ 272 w 761"/>
              <a:gd name="T11" fmla="*/ 224 h 437"/>
              <a:gd name="T12" fmla="*/ 199 w 761"/>
              <a:gd name="T13" fmla="*/ 125 h 437"/>
              <a:gd name="T14" fmla="*/ 130 w 761"/>
              <a:gd name="T15" fmla="*/ 188 h 437"/>
              <a:gd name="T16" fmla="*/ 167 w 761"/>
              <a:gd name="T17" fmla="*/ 181 h 437"/>
              <a:gd name="T18" fmla="*/ 159 w 761"/>
              <a:gd name="T19" fmla="*/ 271 h 437"/>
              <a:gd name="T20" fmla="*/ 151 w 761"/>
              <a:gd name="T21" fmla="*/ 264 h 437"/>
              <a:gd name="T22" fmla="*/ 138 w 761"/>
              <a:gd name="T23" fmla="*/ 206 h 437"/>
              <a:gd name="T24" fmla="*/ 133 w 761"/>
              <a:gd name="T25" fmla="*/ 195 h 437"/>
              <a:gd name="T26" fmla="*/ 233 w 761"/>
              <a:gd name="T27" fmla="*/ 136 h 437"/>
              <a:gd name="T28" fmla="*/ 294 w 761"/>
              <a:gd name="T29" fmla="*/ 187 h 437"/>
              <a:gd name="T30" fmla="*/ 317 w 761"/>
              <a:gd name="T31" fmla="*/ 164 h 437"/>
              <a:gd name="T32" fmla="*/ 296 w 761"/>
              <a:gd name="T33" fmla="*/ 143 h 437"/>
              <a:gd name="T34" fmla="*/ 341 w 761"/>
              <a:gd name="T35" fmla="*/ 100 h 437"/>
              <a:gd name="T36" fmla="*/ 258 w 761"/>
              <a:gd name="T37" fmla="*/ 49 h 437"/>
              <a:gd name="T38" fmla="*/ 208 w 761"/>
              <a:gd name="T39" fmla="*/ 13 h 437"/>
              <a:gd name="T40" fmla="*/ 151 w 761"/>
              <a:gd name="T41" fmla="*/ 14 h 437"/>
              <a:gd name="T42" fmla="*/ 172 w 761"/>
              <a:gd name="T43" fmla="*/ 31 h 437"/>
              <a:gd name="T44" fmla="*/ 138 w 761"/>
              <a:gd name="T45" fmla="*/ 44 h 437"/>
              <a:gd name="T46" fmla="*/ 91 w 761"/>
              <a:gd name="T47" fmla="*/ 6 h 437"/>
              <a:gd name="T48" fmla="*/ 22 w 761"/>
              <a:gd name="T49" fmla="*/ 62 h 437"/>
              <a:gd name="T50" fmla="*/ 17 w 761"/>
              <a:gd name="T51" fmla="*/ 150 h 437"/>
              <a:gd name="T52" fmla="*/ 56 w 761"/>
              <a:gd name="T53" fmla="*/ 136 h 437"/>
              <a:gd name="T54" fmla="*/ 84 w 761"/>
              <a:gd name="T55" fmla="*/ 211 h 437"/>
              <a:gd name="T56" fmla="*/ 295 w 761"/>
              <a:gd name="T57" fmla="*/ 431 h 437"/>
              <a:gd name="T58" fmla="*/ 519 w 761"/>
              <a:gd name="T59" fmla="*/ 401 h 437"/>
              <a:gd name="T60" fmla="*/ 761 w 761"/>
              <a:gd name="T61" fmla="*/ 416 h 437"/>
              <a:gd name="T62" fmla="*/ 507 w 761"/>
              <a:gd name="T63" fmla="*/ 374 h 437"/>
              <a:gd name="T64" fmla="*/ 203 w 761"/>
              <a:gd name="T65" fmla="*/ 284 h 437"/>
              <a:gd name="T66" fmla="*/ 377 w 761"/>
              <a:gd name="T67" fmla="*/ 399 h 437"/>
              <a:gd name="T68" fmla="*/ 608 w 761"/>
              <a:gd name="T69" fmla="*/ 373 h 437"/>
              <a:gd name="T70" fmla="*/ 329 w 761"/>
              <a:gd name="T71" fmla="*/ 361 h 437"/>
              <a:gd name="T72" fmla="*/ 344 w 761"/>
              <a:gd name="T73" fmla="*/ 279 h 437"/>
              <a:gd name="T74" fmla="*/ 366 w 761"/>
              <a:gd name="T75" fmla="*/ 330 h 437"/>
              <a:gd name="T76" fmla="*/ 445 w 761"/>
              <a:gd name="T77" fmla="*/ 254 h 437"/>
              <a:gd name="T78" fmla="*/ 411 w 761"/>
              <a:gd name="T79" fmla="*/ 20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1" h="437">
                <a:moveTo>
                  <a:pt x="233" y="136"/>
                </a:moveTo>
                <a:cubicBezTo>
                  <a:pt x="239" y="143"/>
                  <a:pt x="240" y="155"/>
                  <a:pt x="242" y="165"/>
                </a:cubicBezTo>
                <a:cubicBezTo>
                  <a:pt x="277" y="170"/>
                  <a:pt x="288" y="199"/>
                  <a:pt x="279" y="222"/>
                </a:cubicBezTo>
                <a:cubicBezTo>
                  <a:pt x="320" y="251"/>
                  <a:pt x="302" y="279"/>
                  <a:pt x="290" y="291"/>
                </a:cubicBezTo>
                <a:cubicBezTo>
                  <a:pt x="281" y="299"/>
                  <a:pt x="262" y="306"/>
                  <a:pt x="246" y="304"/>
                </a:cubicBezTo>
                <a:cubicBezTo>
                  <a:pt x="196" y="298"/>
                  <a:pt x="223" y="226"/>
                  <a:pt x="249" y="256"/>
                </a:cubicBezTo>
                <a:cubicBezTo>
                  <a:pt x="261" y="269"/>
                  <a:pt x="247" y="273"/>
                  <a:pt x="247" y="273"/>
                </a:cubicBezTo>
                <a:cubicBezTo>
                  <a:pt x="250" y="272"/>
                  <a:pt x="251" y="265"/>
                  <a:pt x="250" y="261"/>
                </a:cubicBezTo>
                <a:cubicBezTo>
                  <a:pt x="246" y="258"/>
                  <a:pt x="246" y="258"/>
                  <a:pt x="246" y="258"/>
                </a:cubicBezTo>
                <a:cubicBezTo>
                  <a:pt x="227" y="239"/>
                  <a:pt x="209" y="312"/>
                  <a:pt x="267" y="294"/>
                </a:cubicBezTo>
                <a:cubicBezTo>
                  <a:pt x="279" y="290"/>
                  <a:pt x="291" y="283"/>
                  <a:pt x="295" y="273"/>
                </a:cubicBezTo>
                <a:cubicBezTo>
                  <a:pt x="305" y="249"/>
                  <a:pt x="286" y="232"/>
                  <a:pt x="272" y="224"/>
                </a:cubicBezTo>
                <a:cubicBezTo>
                  <a:pt x="285" y="191"/>
                  <a:pt x="258" y="179"/>
                  <a:pt x="235" y="173"/>
                </a:cubicBezTo>
                <a:cubicBezTo>
                  <a:pt x="229" y="151"/>
                  <a:pt x="231" y="133"/>
                  <a:pt x="199" y="125"/>
                </a:cubicBezTo>
                <a:cubicBezTo>
                  <a:pt x="163" y="116"/>
                  <a:pt x="91" y="113"/>
                  <a:pt x="114" y="175"/>
                </a:cubicBezTo>
                <a:cubicBezTo>
                  <a:pt x="116" y="180"/>
                  <a:pt x="125" y="188"/>
                  <a:pt x="130" y="188"/>
                </a:cubicBezTo>
                <a:cubicBezTo>
                  <a:pt x="183" y="194"/>
                  <a:pt x="143" y="150"/>
                  <a:pt x="153" y="157"/>
                </a:cubicBezTo>
                <a:cubicBezTo>
                  <a:pt x="160" y="162"/>
                  <a:pt x="165" y="171"/>
                  <a:pt x="167" y="181"/>
                </a:cubicBezTo>
                <a:cubicBezTo>
                  <a:pt x="168" y="190"/>
                  <a:pt x="165" y="206"/>
                  <a:pt x="165" y="206"/>
                </a:cubicBezTo>
                <a:cubicBezTo>
                  <a:pt x="163" y="220"/>
                  <a:pt x="157" y="245"/>
                  <a:pt x="159" y="271"/>
                </a:cubicBezTo>
                <a:cubicBezTo>
                  <a:pt x="164" y="356"/>
                  <a:pt x="244" y="382"/>
                  <a:pt x="293" y="414"/>
                </a:cubicBezTo>
                <a:cubicBezTo>
                  <a:pt x="238" y="388"/>
                  <a:pt x="152" y="357"/>
                  <a:pt x="151" y="264"/>
                </a:cubicBezTo>
                <a:cubicBezTo>
                  <a:pt x="151" y="238"/>
                  <a:pt x="153" y="214"/>
                  <a:pt x="159" y="190"/>
                </a:cubicBezTo>
                <a:cubicBezTo>
                  <a:pt x="146" y="194"/>
                  <a:pt x="141" y="194"/>
                  <a:pt x="138" y="206"/>
                </a:cubicBezTo>
                <a:cubicBezTo>
                  <a:pt x="118" y="289"/>
                  <a:pt x="167" y="355"/>
                  <a:pt x="216" y="388"/>
                </a:cubicBezTo>
                <a:cubicBezTo>
                  <a:pt x="149" y="353"/>
                  <a:pt x="109" y="277"/>
                  <a:pt x="133" y="195"/>
                </a:cubicBezTo>
                <a:cubicBezTo>
                  <a:pt x="87" y="190"/>
                  <a:pt x="86" y="121"/>
                  <a:pt x="144" y="112"/>
                </a:cubicBezTo>
                <a:cubicBezTo>
                  <a:pt x="162" y="110"/>
                  <a:pt x="206" y="105"/>
                  <a:pt x="233" y="136"/>
                </a:cubicBezTo>
                <a:close/>
                <a:moveTo>
                  <a:pt x="346" y="186"/>
                </a:moveTo>
                <a:cubicBezTo>
                  <a:pt x="326" y="194"/>
                  <a:pt x="305" y="193"/>
                  <a:pt x="294" y="187"/>
                </a:cubicBezTo>
                <a:cubicBezTo>
                  <a:pt x="274" y="176"/>
                  <a:pt x="273" y="146"/>
                  <a:pt x="292" y="138"/>
                </a:cubicBezTo>
                <a:cubicBezTo>
                  <a:pt x="318" y="127"/>
                  <a:pt x="320" y="154"/>
                  <a:pt x="317" y="164"/>
                </a:cubicBezTo>
                <a:cubicBezTo>
                  <a:pt x="311" y="163"/>
                  <a:pt x="310" y="157"/>
                  <a:pt x="311" y="153"/>
                </a:cubicBezTo>
                <a:cubicBezTo>
                  <a:pt x="312" y="143"/>
                  <a:pt x="302" y="138"/>
                  <a:pt x="296" y="143"/>
                </a:cubicBezTo>
                <a:cubicBezTo>
                  <a:pt x="267" y="168"/>
                  <a:pt x="308" y="202"/>
                  <a:pt x="349" y="168"/>
                </a:cubicBezTo>
                <a:cubicBezTo>
                  <a:pt x="375" y="145"/>
                  <a:pt x="363" y="111"/>
                  <a:pt x="341" y="100"/>
                </a:cubicBezTo>
                <a:cubicBezTo>
                  <a:pt x="330" y="94"/>
                  <a:pt x="323" y="89"/>
                  <a:pt x="316" y="82"/>
                </a:cubicBezTo>
                <a:cubicBezTo>
                  <a:pt x="295" y="62"/>
                  <a:pt x="302" y="44"/>
                  <a:pt x="258" y="49"/>
                </a:cubicBezTo>
                <a:cubicBezTo>
                  <a:pt x="254" y="38"/>
                  <a:pt x="253" y="27"/>
                  <a:pt x="245" y="20"/>
                </a:cubicBezTo>
                <a:cubicBezTo>
                  <a:pt x="232" y="7"/>
                  <a:pt x="220" y="10"/>
                  <a:pt x="208" y="13"/>
                </a:cubicBezTo>
                <a:cubicBezTo>
                  <a:pt x="206" y="13"/>
                  <a:pt x="194" y="0"/>
                  <a:pt x="184" y="1"/>
                </a:cubicBezTo>
                <a:cubicBezTo>
                  <a:pt x="169" y="1"/>
                  <a:pt x="156" y="7"/>
                  <a:pt x="151" y="14"/>
                </a:cubicBezTo>
                <a:cubicBezTo>
                  <a:pt x="142" y="27"/>
                  <a:pt x="143" y="76"/>
                  <a:pt x="171" y="65"/>
                </a:cubicBezTo>
                <a:cubicBezTo>
                  <a:pt x="197" y="55"/>
                  <a:pt x="176" y="37"/>
                  <a:pt x="172" y="31"/>
                </a:cubicBezTo>
                <a:cubicBezTo>
                  <a:pt x="186" y="31"/>
                  <a:pt x="195" y="49"/>
                  <a:pt x="191" y="59"/>
                </a:cubicBezTo>
                <a:cubicBezTo>
                  <a:pt x="177" y="86"/>
                  <a:pt x="140" y="78"/>
                  <a:pt x="138" y="44"/>
                </a:cubicBezTo>
                <a:cubicBezTo>
                  <a:pt x="138" y="44"/>
                  <a:pt x="139" y="36"/>
                  <a:pt x="138" y="33"/>
                </a:cubicBezTo>
                <a:cubicBezTo>
                  <a:pt x="134" y="19"/>
                  <a:pt x="110" y="2"/>
                  <a:pt x="91" y="6"/>
                </a:cubicBezTo>
                <a:cubicBezTo>
                  <a:pt x="82" y="8"/>
                  <a:pt x="78" y="16"/>
                  <a:pt x="74" y="23"/>
                </a:cubicBezTo>
                <a:cubicBezTo>
                  <a:pt x="49" y="18"/>
                  <a:pt x="24" y="40"/>
                  <a:pt x="22" y="62"/>
                </a:cubicBezTo>
                <a:cubicBezTo>
                  <a:pt x="21" y="70"/>
                  <a:pt x="27" y="76"/>
                  <a:pt x="26" y="83"/>
                </a:cubicBezTo>
                <a:cubicBezTo>
                  <a:pt x="24" y="98"/>
                  <a:pt x="0" y="119"/>
                  <a:pt x="17" y="150"/>
                </a:cubicBezTo>
                <a:cubicBezTo>
                  <a:pt x="20" y="156"/>
                  <a:pt x="30" y="162"/>
                  <a:pt x="36" y="165"/>
                </a:cubicBezTo>
                <a:cubicBezTo>
                  <a:pt x="89" y="196"/>
                  <a:pt x="90" y="102"/>
                  <a:pt x="56" y="136"/>
                </a:cubicBezTo>
                <a:cubicBezTo>
                  <a:pt x="59" y="119"/>
                  <a:pt x="78" y="114"/>
                  <a:pt x="85" y="131"/>
                </a:cubicBezTo>
                <a:cubicBezTo>
                  <a:pt x="96" y="155"/>
                  <a:pt x="83" y="188"/>
                  <a:pt x="84" y="211"/>
                </a:cubicBezTo>
                <a:cubicBezTo>
                  <a:pt x="86" y="254"/>
                  <a:pt x="105" y="293"/>
                  <a:pt x="122" y="321"/>
                </a:cubicBezTo>
                <a:cubicBezTo>
                  <a:pt x="151" y="371"/>
                  <a:pt x="217" y="421"/>
                  <a:pt x="295" y="431"/>
                </a:cubicBezTo>
                <a:cubicBezTo>
                  <a:pt x="334" y="437"/>
                  <a:pt x="385" y="433"/>
                  <a:pt x="418" y="418"/>
                </a:cubicBezTo>
                <a:cubicBezTo>
                  <a:pt x="445" y="406"/>
                  <a:pt x="474" y="403"/>
                  <a:pt x="519" y="401"/>
                </a:cubicBezTo>
                <a:cubicBezTo>
                  <a:pt x="568" y="399"/>
                  <a:pt x="611" y="403"/>
                  <a:pt x="658" y="413"/>
                </a:cubicBezTo>
                <a:cubicBezTo>
                  <a:pt x="695" y="420"/>
                  <a:pt x="761" y="417"/>
                  <a:pt x="761" y="416"/>
                </a:cubicBezTo>
                <a:cubicBezTo>
                  <a:pt x="723" y="413"/>
                  <a:pt x="637" y="387"/>
                  <a:pt x="604" y="381"/>
                </a:cubicBezTo>
                <a:cubicBezTo>
                  <a:pt x="572" y="375"/>
                  <a:pt x="546" y="372"/>
                  <a:pt x="507" y="374"/>
                </a:cubicBezTo>
                <a:cubicBezTo>
                  <a:pt x="463" y="376"/>
                  <a:pt x="428" y="394"/>
                  <a:pt x="395" y="402"/>
                </a:cubicBezTo>
                <a:cubicBezTo>
                  <a:pt x="306" y="424"/>
                  <a:pt x="216" y="388"/>
                  <a:pt x="203" y="284"/>
                </a:cubicBezTo>
                <a:cubicBezTo>
                  <a:pt x="210" y="305"/>
                  <a:pt x="223" y="330"/>
                  <a:pt x="234" y="347"/>
                </a:cubicBezTo>
                <a:cubicBezTo>
                  <a:pt x="257" y="382"/>
                  <a:pt x="324" y="413"/>
                  <a:pt x="377" y="399"/>
                </a:cubicBezTo>
                <a:cubicBezTo>
                  <a:pt x="407" y="391"/>
                  <a:pt x="437" y="377"/>
                  <a:pt x="471" y="370"/>
                </a:cubicBezTo>
                <a:cubicBezTo>
                  <a:pt x="528" y="359"/>
                  <a:pt x="565" y="369"/>
                  <a:pt x="608" y="373"/>
                </a:cubicBezTo>
                <a:cubicBezTo>
                  <a:pt x="584" y="357"/>
                  <a:pt x="540" y="343"/>
                  <a:pt x="502" y="347"/>
                </a:cubicBezTo>
                <a:cubicBezTo>
                  <a:pt x="435" y="354"/>
                  <a:pt x="356" y="391"/>
                  <a:pt x="329" y="361"/>
                </a:cubicBezTo>
                <a:cubicBezTo>
                  <a:pt x="270" y="296"/>
                  <a:pt x="366" y="227"/>
                  <a:pt x="370" y="297"/>
                </a:cubicBezTo>
                <a:cubicBezTo>
                  <a:pt x="363" y="283"/>
                  <a:pt x="353" y="277"/>
                  <a:pt x="344" y="279"/>
                </a:cubicBezTo>
                <a:cubicBezTo>
                  <a:pt x="334" y="284"/>
                  <a:pt x="328" y="290"/>
                  <a:pt x="329" y="302"/>
                </a:cubicBezTo>
                <a:cubicBezTo>
                  <a:pt x="330" y="314"/>
                  <a:pt x="349" y="330"/>
                  <a:pt x="366" y="330"/>
                </a:cubicBezTo>
                <a:cubicBezTo>
                  <a:pt x="392" y="330"/>
                  <a:pt x="415" y="316"/>
                  <a:pt x="418" y="283"/>
                </a:cubicBezTo>
                <a:cubicBezTo>
                  <a:pt x="424" y="281"/>
                  <a:pt x="445" y="279"/>
                  <a:pt x="445" y="254"/>
                </a:cubicBezTo>
                <a:cubicBezTo>
                  <a:pt x="444" y="233"/>
                  <a:pt x="425" y="209"/>
                  <a:pt x="396" y="223"/>
                </a:cubicBezTo>
                <a:cubicBezTo>
                  <a:pt x="401" y="214"/>
                  <a:pt x="401" y="213"/>
                  <a:pt x="411" y="208"/>
                </a:cubicBezTo>
                <a:cubicBezTo>
                  <a:pt x="398" y="181"/>
                  <a:pt x="364" y="179"/>
                  <a:pt x="346" y="186"/>
                </a:cubicBezTo>
                <a:close/>
              </a:path>
            </a:pathLst>
          </a:custGeom>
          <a:gradFill>
            <a:gsLst>
              <a:gs pos="0">
                <a:schemeClr val="accent1">
                  <a:lumMod val="5000"/>
                  <a:lumOff val="95000"/>
                </a:schemeClr>
              </a:gs>
              <a:gs pos="43000">
                <a:srgbClr val="6192B8"/>
              </a:gs>
              <a:gs pos="100000">
                <a:srgbClr val="6695A8"/>
              </a:gs>
            </a:gsLst>
            <a:lin ang="2700000" scaled="1"/>
          </a:gra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lstStyle/>
          <a:p>
            <a:endParaRPr lang="zh-CN" altLang="en-US" dirty="0">
              <a:cs typeface="+mn-ea"/>
              <a:sym typeface="+mn-lt"/>
            </a:endParaRPr>
          </a:p>
        </p:txBody>
      </p:sp>
      <p:pic>
        <p:nvPicPr>
          <p:cNvPr id="3" name="图片 2"/>
          <p:cNvPicPr>
            <a:picLocks noChangeAspect="1"/>
          </p:cNvPicPr>
          <p:nvPr/>
        </p:nvPicPr>
        <p:blipFill>
          <a:blip r:embed="rId3" cstate="screen"/>
          <a:stretch>
            <a:fillRect/>
          </a:stretch>
        </p:blipFill>
        <p:spPr>
          <a:xfrm>
            <a:off x="7594741" y="3363873"/>
            <a:ext cx="547656" cy="1951902"/>
          </a:xfrm>
          <a:prstGeom prst="rect">
            <a:avLst/>
          </a:prstGeom>
        </p:spPr>
      </p:pic>
      <p:sp>
        <p:nvSpPr>
          <p:cNvPr id="4" name="文本框 3"/>
          <p:cNvSpPr txBox="1"/>
          <p:nvPr/>
        </p:nvSpPr>
        <p:spPr>
          <a:xfrm>
            <a:off x="3895439" y="1493443"/>
            <a:ext cx="3804118" cy="3563258"/>
          </a:xfrm>
          <a:prstGeom prst="rect">
            <a:avLst/>
          </a:prstGeom>
          <a:noFill/>
        </p:spPr>
        <p:txBody>
          <a:bodyPr vert="eaVert" wrap="square" rtlCol="0">
            <a:spAutoFit/>
          </a:bodyPr>
          <a:lstStyle/>
          <a:p>
            <a:pPr>
              <a:lnSpc>
                <a:spcPct val="140000"/>
              </a:lnSpc>
            </a:pPr>
            <a:r>
              <a:rPr lang="zh-CN" altLang="en-US" sz="1400" spc="200" dirty="0">
                <a:solidFill>
                  <a:schemeClr val="bg1">
                    <a:lumMod val="50000"/>
                  </a:schemeClr>
                </a:solidFill>
                <a:cs typeface="+mn-ea"/>
                <a:sym typeface="+mn-lt"/>
              </a:rPr>
              <a:t>中国风即中国风格。它是以中国元素为表现形式，建立在中国文化和东方</a:t>
            </a:r>
            <a:endParaRPr lang="zh-CN" altLang="en-US" sz="1400" spc="200" dirty="0">
              <a:solidFill>
                <a:schemeClr val="bg1">
                  <a:lumMod val="50000"/>
                </a:schemeClr>
              </a:solidFill>
              <a:cs typeface="+mn-ea"/>
              <a:sym typeface="+mn-lt"/>
            </a:endParaRPr>
          </a:p>
          <a:p>
            <a:pPr>
              <a:lnSpc>
                <a:spcPct val="140000"/>
              </a:lnSpc>
            </a:pPr>
            <a:r>
              <a:rPr lang="zh-CN" altLang="en-US" sz="1400" spc="200" dirty="0">
                <a:solidFill>
                  <a:schemeClr val="bg1">
                    <a:lumMod val="50000"/>
                  </a:schemeClr>
                </a:solidFill>
                <a:cs typeface="+mn-ea"/>
                <a:sym typeface="+mn-lt"/>
              </a:rPr>
              <a:t>文化的基础上，并适应全球经济发展趋势的有着自身独特魅力和性格的艺术</a:t>
            </a:r>
            <a:endParaRPr lang="zh-CN" altLang="en-US" sz="1400" spc="200" dirty="0">
              <a:solidFill>
                <a:schemeClr val="bg1">
                  <a:lumMod val="50000"/>
                </a:schemeClr>
              </a:solidFill>
              <a:cs typeface="+mn-ea"/>
              <a:sym typeface="+mn-lt"/>
            </a:endParaRPr>
          </a:p>
          <a:p>
            <a:pPr>
              <a:lnSpc>
                <a:spcPct val="140000"/>
              </a:lnSpc>
            </a:pPr>
            <a:r>
              <a:rPr lang="zh-CN" altLang="en-US" sz="1400" spc="200" dirty="0">
                <a:solidFill>
                  <a:schemeClr val="bg1">
                    <a:lumMod val="50000"/>
                  </a:schemeClr>
                </a:solidFill>
                <a:cs typeface="+mn-ea"/>
                <a:sym typeface="+mn-lt"/>
              </a:rPr>
              <a:t>形式。 在近年来尤其是</a:t>
            </a:r>
            <a:r>
              <a:rPr lang="en-US" altLang="zh-CN" sz="1400" spc="200" dirty="0">
                <a:solidFill>
                  <a:schemeClr val="bg1">
                    <a:lumMod val="50000"/>
                  </a:schemeClr>
                </a:solidFill>
                <a:cs typeface="+mn-ea"/>
                <a:sym typeface="+mn-lt"/>
              </a:rPr>
              <a:t>2008</a:t>
            </a:r>
            <a:r>
              <a:rPr lang="zh-CN" altLang="en-US" sz="1400" spc="200" dirty="0">
                <a:solidFill>
                  <a:schemeClr val="bg1">
                    <a:lumMod val="50000"/>
                  </a:schemeClr>
                </a:solidFill>
                <a:cs typeface="+mn-ea"/>
                <a:sym typeface="+mn-lt"/>
              </a:rPr>
              <a:t>年之后，中国风开始流行于文化、艺术领域，</a:t>
            </a:r>
            <a:endParaRPr lang="zh-CN" altLang="en-US" sz="1400" spc="200" dirty="0">
              <a:solidFill>
                <a:schemeClr val="bg1">
                  <a:lumMod val="50000"/>
                </a:schemeClr>
              </a:solidFill>
              <a:cs typeface="+mn-ea"/>
              <a:sym typeface="+mn-lt"/>
            </a:endParaRPr>
          </a:p>
          <a:p>
            <a:pPr>
              <a:lnSpc>
                <a:spcPct val="140000"/>
              </a:lnSpc>
            </a:pPr>
            <a:r>
              <a:rPr lang="zh-CN" altLang="en-US" sz="1400" spc="200" dirty="0">
                <a:solidFill>
                  <a:schemeClr val="bg1">
                    <a:lumMod val="50000"/>
                  </a:schemeClr>
                </a:solidFill>
                <a:cs typeface="+mn-ea"/>
                <a:sym typeface="+mn-lt"/>
              </a:rPr>
              <a:t>如广告、电影、音乐、服饰、建筑等。中国风格即中国或中华文化的风格或</a:t>
            </a:r>
            <a:endParaRPr lang="zh-CN" altLang="en-US" sz="1400" spc="200" dirty="0">
              <a:solidFill>
                <a:schemeClr val="bg1">
                  <a:lumMod val="50000"/>
                </a:schemeClr>
              </a:solidFill>
              <a:cs typeface="+mn-ea"/>
              <a:sym typeface="+mn-lt"/>
            </a:endParaRPr>
          </a:p>
          <a:p>
            <a:pPr>
              <a:lnSpc>
                <a:spcPct val="140000"/>
              </a:lnSpc>
            </a:pPr>
            <a:r>
              <a:rPr lang="zh-CN" altLang="en-US" sz="1400" spc="200" dirty="0">
                <a:solidFill>
                  <a:schemeClr val="bg1">
                    <a:lumMod val="50000"/>
                  </a:schemeClr>
                </a:solidFill>
                <a:cs typeface="+mn-ea"/>
                <a:sym typeface="+mn-lt"/>
              </a:rPr>
              <a:t>风尚。中国风格是建立在中国或东方传统文化的基础上，以中国元素为表现</a:t>
            </a:r>
            <a:endParaRPr lang="zh-CN" altLang="en-US" sz="1400" spc="200" dirty="0">
              <a:solidFill>
                <a:schemeClr val="bg1">
                  <a:lumMod val="50000"/>
                </a:schemeClr>
              </a:solidFill>
              <a:cs typeface="+mn-ea"/>
              <a:sym typeface="+mn-lt"/>
            </a:endParaRPr>
          </a:p>
          <a:p>
            <a:pPr>
              <a:lnSpc>
                <a:spcPct val="140000"/>
              </a:lnSpc>
            </a:pPr>
            <a:r>
              <a:rPr lang="zh-CN" altLang="en-US" sz="1400" spc="200" dirty="0">
                <a:solidFill>
                  <a:schemeClr val="bg1">
                    <a:lumMod val="50000"/>
                  </a:schemeClr>
                </a:solidFill>
                <a:cs typeface="+mn-ea"/>
                <a:sym typeface="+mn-lt"/>
              </a:rPr>
              <a:t>手段的一种艺术形式或生活方式。 </a:t>
            </a:r>
            <a:endParaRPr lang="zh-CN" altLang="en-US" sz="1400" spc="200" dirty="0">
              <a:solidFill>
                <a:schemeClr val="bg1">
                  <a:lumMod val="50000"/>
                </a:schemeClr>
              </a:solidFill>
              <a:cs typeface="+mn-ea"/>
              <a:sym typeface="+mn-lt"/>
            </a:endParaRPr>
          </a:p>
          <a:p>
            <a:pPr>
              <a:lnSpc>
                <a:spcPct val="140000"/>
              </a:lnSpc>
            </a:pPr>
            <a:endParaRPr lang="zh-CN" altLang="en-US" sz="1400" dirty="0">
              <a:solidFill>
                <a:schemeClr val="bg1">
                  <a:lumMod val="50000"/>
                </a:schemeClr>
              </a:solidFill>
              <a:cs typeface="+mn-ea"/>
              <a:sym typeface="+mn-lt"/>
            </a:endParaRPr>
          </a:p>
        </p:txBody>
      </p:sp>
      <p:sp>
        <p:nvSpPr>
          <p:cNvPr id="5" name="文本框 4"/>
          <p:cNvSpPr txBox="1"/>
          <p:nvPr/>
        </p:nvSpPr>
        <p:spPr>
          <a:xfrm>
            <a:off x="7639171" y="3682835"/>
            <a:ext cx="369332" cy="581025"/>
          </a:xfrm>
          <a:prstGeom prst="rect">
            <a:avLst/>
          </a:prstGeom>
          <a:noFill/>
        </p:spPr>
        <p:txBody>
          <a:bodyPr vert="eaVert" wrap="square" rtlCol="0">
            <a:spAutoFit/>
          </a:bodyPr>
          <a:lstStyle/>
          <a:p>
            <a:r>
              <a:rPr lang="zh-CN" altLang="en-US" sz="1200" dirty="0">
                <a:solidFill>
                  <a:schemeClr val="bg1">
                    <a:lumMod val="50000"/>
                  </a:schemeClr>
                </a:solidFill>
                <a:cs typeface="+mn-ea"/>
                <a:sym typeface="+mn-lt"/>
              </a:rPr>
              <a:t>中国风</a:t>
            </a:r>
            <a:endParaRPr lang="zh-CN" altLang="en-US" sz="1200" dirty="0">
              <a:solidFill>
                <a:schemeClr val="bg1">
                  <a:lumMod val="50000"/>
                </a:schemeClr>
              </a:solidFill>
              <a:cs typeface="+mn-ea"/>
              <a:sym typeface="+mn-lt"/>
            </a:endParaRPr>
          </a:p>
        </p:txBody>
      </p:sp>
      <p:sp>
        <p:nvSpPr>
          <p:cNvPr id="6" name="文本框 5"/>
          <p:cNvSpPr txBox="1"/>
          <p:nvPr/>
        </p:nvSpPr>
        <p:spPr>
          <a:xfrm>
            <a:off x="7595949" y="1344311"/>
            <a:ext cx="861774" cy="2652849"/>
          </a:xfrm>
          <a:prstGeom prst="rect">
            <a:avLst/>
          </a:prstGeom>
          <a:noFill/>
        </p:spPr>
        <p:txBody>
          <a:bodyPr vert="eaVert" wrap="square" rtlCol="0">
            <a:spAutoFit/>
          </a:bodyPr>
          <a:lstStyle/>
          <a:p>
            <a:r>
              <a:rPr lang="zh-CN" altLang="en-US" sz="4400" dirty="0">
                <a:gradFill>
                  <a:gsLst>
                    <a:gs pos="0">
                      <a:schemeClr val="accent1">
                        <a:lumMod val="5000"/>
                        <a:lumOff val="95000"/>
                      </a:schemeClr>
                    </a:gs>
                    <a:gs pos="43000">
                      <a:srgbClr val="6192B8"/>
                    </a:gs>
                    <a:gs pos="100000">
                      <a:srgbClr val="6695A8"/>
                    </a:gs>
                  </a:gsLst>
                  <a:lin ang="2700000" scaled="1"/>
                </a:gradFill>
                <a:cs typeface="+mn-ea"/>
                <a:sym typeface="+mn-lt"/>
              </a:rPr>
              <a:t>中国风</a:t>
            </a:r>
            <a:r>
              <a:rPr lang="zh-CN" altLang="en-US" sz="2000" dirty="0">
                <a:gradFill>
                  <a:gsLst>
                    <a:gs pos="0">
                      <a:schemeClr val="accent1">
                        <a:lumMod val="5000"/>
                        <a:lumOff val="95000"/>
                      </a:schemeClr>
                    </a:gs>
                    <a:gs pos="43000">
                      <a:srgbClr val="6192B8"/>
                    </a:gs>
                    <a:gs pos="100000">
                      <a:srgbClr val="6695A8"/>
                    </a:gs>
                  </a:gsLst>
                  <a:lin ang="2700000" scaled="1"/>
                </a:gradFill>
                <a:cs typeface="+mn-ea"/>
                <a:sym typeface="+mn-lt"/>
              </a:rPr>
              <a:t>礼赞</a:t>
            </a:r>
            <a:endParaRPr lang="zh-CN" altLang="en-US" sz="200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cxnSp>
        <p:nvCxnSpPr>
          <p:cNvPr id="7" name="直接连接符 6"/>
          <p:cNvCxnSpPr/>
          <p:nvPr/>
        </p:nvCxnSpPr>
        <p:spPr>
          <a:xfrm>
            <a:off x="75694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2646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9598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664573"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359773"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064499"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7787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739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1818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770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976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267448" y="1518844"/>
            <a:ext cx="0" cy="3483428"/>
          </a:xfrm>
          <a:prstGeom prst="line">
            <a:avLst/>
          </a:prstGeom>
          <a:ln>
            <a:solidFill>
              <a:srgbClr val="232323">
                <a:alpha val="24000"/>
              </a:srgbClr>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p:nvPicPr>
        <p:blipFill>
          <a:blip r:embed="rId4"/>
          <a:stretch>
            <a:fillRect/>
          </a:stretch>
        </p:blipFill>
        <p:spPr>
          <a:xfrm>
            <a:off x="7809216" y="3827475"/>
            <a:ext cx="4382785" cy="329041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par>
                                <p:cTn id="11" presetID="64" presetClass="path" presetSubtype="0" accel="50000" decel="50000" fill="hold" grpId="1" nodeType="withEffect">
                                  <p:stCondLst>
                                    <p:cond delay="0"/>
                                  </p:stCondLst>
                                  <p:childTnLst>
                                    <p:animMotion origin="layout" path="M 0.09062 0.00092 L 1.04167E-6 1.85185E-6 " pathEditMode="relative" rAng="0" ptsTypes="AA">
                                      <p:cBhvr>
                                        <p:cTn id="12" dur="2000" fill="hold"/>
                                        <p:tgtEl>
                                          <p:spTgt spid="2"/>
                                        </p:tgtEl>
                                        <p:attrNameLst>
                                          <p:attrName>ppt_x</p:attrName>
                                          <p:attrName>ppt_y</p:attrName>
                                        </p:attrNameLst>
                                      </p:cBhvr>
                                      <p:rCtr x="-4531" y="-46"/>
                                    </p:animMotion>
                                  </p:childTnLst>
                                </p:cTn>
                              </p:par>
                              <p:par>
                                <p:cTn id="13" presetID="10" presetClass="entr" presetSubtype="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grpId="0" nodeType="withEffect">
                                  <p:stCondLst>
                                    <p:cond delay="500"/>
                                  </p:stCondLst>
                                  <p:iterate type="lt">
                                    <p:tmPct val="7000"/>
                                  </p:iterate>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7335"/>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nodeType="withEffect">
                                  <p:stCondLst>
                                    <p:cond delay="5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50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nodeType="withEffect">
                                  <p:stCondLst>
                                    <p:cond delay="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nodeType="withEffect">
                                  <p:stCondLst>
                                    <p:cond delay="50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nodeType="withEffect">
                                  <p:stCondLst>
                                    <p:cond delay="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nodeType="withEffect">
                                  <p:stCondLst>
                                    <p:cond delay="50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5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nodeType="withEffect">
                                  <p:stCondLst>
                                    <p:cond delay="50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nodeType="withEffect">
                                  <p:stCondLst>
                                    <p:cond delay="5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10" presetClass="entr" presetSubtype="0" fill="hold" nodeType="withEffect">
                                  <p:stCondLst>
                                    <p:cond delay="50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105895" y="5890313"/>
            <a:ext cx="5651564" cy="572464"/>
          </a:xfrm>
          <a:prstGeom prst="rect">
            <a:avLst/>
          </a:prstGeom>
          <a:noFill/>
        </p:spPr>
        <p:txBody>
          <a:bodyPr wrap="square">
            <a:spAutoFit/>
          </a:bodyPr>
          <a:lstStyle/>
          <a:p>
            <a:pPr algn="ctr" latinLnBrk="1">
              <a:lnSpc>
                <a:spcPct val="130000"/>
              </a:lnSpc>
            </a:pPr>
            <a:r>
              <a:rPr lang="en-US" altLang="zh-CN" sz="1200" dirty="0">
                <a:solidFill>
                  <a:srgbClr val="6D8781">
                    <a:alpha val="80000"/>
                  </a:srgbClr>
                </a:solidFill>
                <a:cs typeface="+mn-ea"/>
                <a:sym typeface="+mn-lt"/>
              </a:rPr>
              <a:t>I only discovered the truth on the first day I was able to get up</a:t>
            </a:r>
            <a:r>
              <a:rPr lang="zh-CN" altLang="en-US" sz="1200" dirty="0">
                <a:solidFill>
                  <a:srgbClr val="6D8781">
                    <a:alpha val="80000"/>
                  </a:srgbClr>
                </a:solidFill>
                <a:cs typeface="+mn-ea"/>
                <a:sym typeface="+mn-lt"/>
              </a:rPr>
              <a:t>．</a:t>
            </a:r>
            <a:r>
              <a:rPr lang="en-US" altLang="zh-CN" sz="1200" dirty="0">
                <a:solidFill>
                  <a:srgbClr val="6D8781">
                    <a:alpha val="80000"/>
                  </a:srgbClr>
                </a:solidFill>
                <a:cs typeface="+mn-ea"/>
                <a:sym typeface="+mn-lt"/>
              </a:rPr>
              <a:t>In the evening I asked her to read to me</a:t>
            </a:r>
            <a:r>
              <a:rPr lang="zh-CN" altLang="en-US" sz="1200" dirty="0">
                <a:solidFill>
                  <a:srgbClr val="6D8781">
                    <a:alpha val="80000"/>
                  </a:srgbClr>
                </a:solidFill>
                <a:cs typeface="+mn-ea"/>
                <a:sym typeface="+mn-lt"/>
              </a:rPr>
              <a:t>，</a:t>
            </a:r>
            <a:r>
              <a:rPr lang="en-US" altLang="zh-CN" sz="1200" dirty="0">
                <a:solidFill>
                  <a:srgbClr val="6D8781">
                    <a:alpha val="80000"/>
                  </a:srgbClr>
                </a:solidFill>
                <a:cs typeface="+mn-ea"/>
                <a:sym typeface="+mn-lt"/>
              </a:rPr>
              <a:t>and was surprised how sleepy she seemed</a:t>
            </a:r>
            <a:endParaRPr lang="zh-CN" altLang="en-US" sz="1200" dirty="0">
              <a:solidFill>
                <a:srgbClr val="6D8781">
                  <a:alpha val="80000"/>
                </a:srgbClr>
              </a:solidFill>
              <a:cs typeface="+mn-ea"/>
              <a:sym typeface="+mn-lt"/>
            </a:endParaRPr>
          </a:p>
        </p:txBody>
      </p:sp>
      <p:sp>
        <p:nvSpPr>
          <p:cNvPr id="10" name="Rectangle 1"/>
          <p:cNvSpPr>
            <a:spLocks noChangeArrowheads="1"/>
          </p:cNvSpPr>
          <p:nvPr/>
        </p:nvSpPr>
        <p:spPr bwMode="auto">
          <a:xfrm>
            <a:off x="3134011" y="5442100"/>
            <a:ext cx="4703000" cy="400110"/>
          </a:xfrm>
          <a:prstGeom prst="rect">
            <a:avLst/>
          </a:prstGeom>
          <a:solidFill>
            <a:schemeClr val="bg1"/>
          </a:solidFill>
        </p:spPr>
        <p:txBody>
          <a:bodyPr wrap="square" rtlCol="0">
            <a:spAutoFit/>
          </a:bodyPr>
          <a:lstStyle/>
          <a:p>
            <a:pPr eaLnBrk="0" fontAlgn="base" hangingPunct="0">
              <a:spcBef>
                <a:spcPct val="0"/>
              </a:spcBef>
              <a:spcAft>
                <a:spcPct val="0"/>
              </a:spcAft>
            </a:pPr>
            <a:r>
              <a:rPr lang="zh-CN" altLang="en-US" sz="2000" dirty="0">
                <a:solidFill>
                  <a:schemeClr val="tx1">
                    <a:lumMod val="90000"/>
                    <a:lumOff val="10000"/>
                  </a:schemeClr>
                </a:solidFill>
                <a:cs typeface="+mn-ea"/>
                <a:sym typeface="+mn-lt"/>
              </a:rPr>
              <a:t>荷叶罗裙一色裁，芙蓉向脸两边开。</a:t>
            </a:r>
            <a:endParaRPr lang="zh-CN" altLang="en-US" sz="2000" dirty="0">
              <a:solidFill>
                <a:schemeClr val="tx1">
                  <a:lumMod val="90000"/>
                  <a:lumOff val="10000"/>
                </a:schemeClr>
              </a:solidFill>
              <a:cs typeface="+mn-ea"/>
              <a:sym typeface="+mn-lt"/>
            </a:endParaRPr>
          </a:p>
        </p:txBody>
      </p:sp>
      <p:pic>
        <p:nvPicPr>
          <p:cNvPr id="12" name="图片 11"/>
          <p:cNvPicPr>
            <a:picLocks noChangeAspect="1"/>
          </p:cNvPicPr>
          <p:nvPr/>
        </p:nvPicPr>
        <p:blipFill rotWithShape="1">
          <a:blip r:embed="rId2" cstate="screen"/>
          <a:srcRect/>
          <a:stretch>
            <a:fillRect/>
          </a:stretch>
        </p:blipFill>
        <p:spPr>
          <a:xfrm>
            <a:off x="1778464" y="1141262"/>
            <a:ext cx="2480715" cy="3692431"/>
          </a:xfrm>
          <a:prstGeom prst="rect">
            <a:avLst/>
          </a:prstGeom>
          <a:ln>
            <a:solidFill>
              <a:schemeClr val="bg1"/>
            </a:solidFill>
          </a:ln>
        </p:spPr>
      </p:pic>
      <p:pic>
        <p:nvPicPr>
          <p:cNvPr id="14" name="图片 13"/>
          <p:cNvPicPr>
            <a:picLocks noChangeAspect="1"/>
          </p:cNvPicPr>
          <p:nvPr/>
        </p:nvPicPr>
        <p:blipFill rotWithShape="1">
          <a:blip r:embed="rId3" cstate="screen"/>
          <a:srcRect/>
          <a:stretch>
            <a:fillRect/>
          </a:stretch>
        </p:blipFill>
        <p:spPr>
          <a:xfrm>
            <a:off x="8155847" y="1155880"/>
            <a:ext cx="2703679" cy="3677813"/>
          </a:xfrm>
          <a:prstGeom prst="rect">
            <a:avLst/>
          </a:prstGeom>
          <a:ln>
            <a:solidFill>
              <a:schemeClr val="bg1"/>
            </a:solidFill>
          </a:ln>
        </p:spPr>
      </p:pic>
      <p:pic>
        <p:nvPicPr>
          <p:cNvPr id="16" name="图片 15"/>
          <p:cNvPicPr>
            <a:picLocks noChangeAspect="1"/>
          </p:cNvPicPr>
          <p:nvPr/>
        </p:nvPicPr>
        <p:blipFill>
          <a:blip r:embed="rId4"/>
          <a:stretch>
            <a:fillRect/>
          </a:stretch>
        </p:blipFill>
        <p:spPr>
          <a:xfrm>
            <a:off x="3723111" y="880003"/>
            <a:ext cx="4762152" cy="4762152"/>
          </a:xfrm>
          <a:prstGeom prst="rect">
            <a:avLst/>
          </a:prstGeom>
          <a:noFill/>
          <a:ln>
            <a:noFill/>
          </a:ln>
        </p:spPr>
      </p:pic>
      <p:grpSp>
        <p:nvGrpSpPr>
          <p:cNvPr id="5" name="组合 4"/>
          <p:cNvGrpSpPr/>
          <p:nvPr/>
        </p:nvGrpSpPr>
        <p:grpSpPr>
          <a:xfrm>
            <a:off x="7281693" y="693562"/>
            <a:ext cx="587167" cy="2137213"/>
            <a:chOff x="1497367" y="1471749"/>
            <a:chExt cx="587166" cy="2137213"/>
          </a:xfrm>
        </p:grpSpPr>
        <p:sp>
          <p:nvSpPr>
            <p:cNvPr id="6" name="文本框 5"/>
            <p:cNvSpPr txBox="1"/>
            <p:nvPr/>
          </p:nvSpPr>
          <p:spPr>
            <a:xfrm>
              <a:off x="1530535" y="1533464"/>
              <a:ext cx="553998" cy="1938992"/>
            </a:xfrm>
            <a:prstGeom prst="rect">
              <a:avLst/>
            </a:prstGeom>
            <a:noFill/>
            <a:ln>
              <a:noFill/>
            </a:ln>
          </p:spPr>
          <p:txBody>
            <a:bodyPr vert="horz" wrap="square" rtlCol="0">
              <a:spAutoFit/>
            </a:bodyPr>
            <a:lstStyle/>
            <a:p>
              <a:pPr algn="r"/>
              <a:r>
                <a:rPr lang="zh-CN" altLang="en-US" sz="2400" b="1" spc="600" dirty="0">
                  <a:gradFill>
                    <a:gsLst>
                      <a:gs pos="0">
                        <a:schemeClr val="accent1">
                          <a:lumMod val="5000"/>
                          <a:lumOff val="95000"/>
                        </a:schemeClr>
                      </a:gs>
                      <a:gs pos="43000">
                        <a:srgbClr val="6192B8"/>
                      </a:gs>
                      <a:gs pos="100000">
                        <a:srgbClr val="6695A8"/>
                      </a:gs>
                    </a:gsLst>
                    <a:lin ang="2700000" scaled="1"/>
                  </a:gradFill>
                  <a:cs typeface="+mn-ea"/>
                  <a:sym typeface="+mn-lt"/>
                </a:rPr>
                <a:t>采莲曲二首</a:t>
              </a:r>
              <a:endParaRPr lang="zh-CN" altLang="en-US" sz="2400" b="1" spc="600" dirty="0">
                <a:gradFill>
                  <a:gsLst>
                    <a:gs pos="0">
                      <a:schemeClr val="accent1">
                        <a:lumMod val="5000"/>
                        <a:lumOff val="95000"/>
                      </a:schemeClr>
                    </a:gs>
                    <a:gs pos="43000">
                      <a:srgbClr val="6192B8"/>
                    </a:gs>
                    <a:gs pos="100000">
                      <a:srgbClr val="6695A8"/>
                    </a:gs>
                  </a:gsLst>
                  <a:lin ang="2700000" scaled="1"/>
                </a:gradFill>
                <a:effectLst/>
                <a:cs typeface="+mn-ea"/>
                <a:sym typeface="+mn-lt"/>
              </a:endParaRPr>
            </a:p>
          </p:txBody>
        </p:sp>
        <p:cxnSp>
          <p:nvCxnSpPr>
            <p:cNvPr id="7" name="直接连接符 6"/>
            <p:cNvCxnSpPr/>
            <p:nvPr/>
          </p:nvCxnSpPr>
          <p:spPr>
            <a:xfrm>
              <a:off x="1497367" y="3608962"/>
              <a:ext cx="555319" cy="0"/>
            </a:xfrm>
            <a:prstGeom prst="line">
              <a:avLst/>
            </a:prstGeom>
            <a:ln w="63500" cmpd="thinThick">
              <a:solidFill>
                <a:srgbClr val="6D878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524761" y="1471749"/>
              <a:ext cx="555319" cy="0"/>
            </a:xfrm>
            <a:prstGeom prst="line">
              <a:avLst/>
            </a:prstGeom>
            <a:ln w="63500" cmpd="thinThick">
              <a:solidFill>
                <a:srgbClr val="6D878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750"/>
                                        <p:tgtEl>
                                          <p:spTgt spid="9">
                                            <p:txEl>
                                              <p:pRg st="0" end="0"/>
                                            </p:txEl>
                                          </p:spTgt>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500"/>
                                        <p:tgtEl>
                                          <p:spTgt spid="10"/>
                                        </p:tgtEl>
                                      </p:cBhvr>
                                    </p:animEffect>
                                  </p:childTnLst>
                                </p:cTn>
                              </p:par>
                              <p:par>
                                <p:cTn id="11" presetID="22" presetClass="entr" presetSubtype="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895950" y="1138968"/>
            <a:ext cx="2960263" cy="4436441"/>
            <a:chOff x="4319233" y="1295603"/>
            <a:chExt cx="2960262" cy="4436441"/>
          </a:xfrm>
        </p:grpSpPr>
        <p:sp>
          <p:nvSpPr>
            <p:cNvPr id="3" name="矩形 2"/>
            <p:cNvSpPr/>
            <p:nvPr/>
          </p:nvSpPr>
          <p:spPr>
            <a:xfrm>
              <a:off x="4907885" y="3869996"/>
              <a:ext cx="2371610" cy="1862048"/>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rPr>
                <a:t>分</a:t>
              </a:r>
              <a:endPar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4" name="矩形 3"/>
            <p:cNvSpPr/>
            <p:nvPr/>
          </p:nvSpPr>
          <p:spPr>
            <a:xfrm>
              <a:off x="4319233" y="1295603"/>
              <a:ext cx="1177305" cy="144655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rPr>
                <a:t>第</a:t>
              </a:r>
              <a:endPar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5" name="矩形 4"/>
            <p:cNvSpPr/>
            <p:nvPr/>
          </p:nvSpPr>
          <p:spPr>
            <a:xfrm>
              <a:off x="4668059" y="1782244"/>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肆</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grpSp>
      <p:sp>
        <p:nvSpPr>
          <p:cNvPr id="6" name="矩形 5"/>
          <p:cNvSpPr/>
          <p:nvPr/>
        </p:nvSpPr>
        <p:spPr>
          <a:xfrm>
            <a:off x="3307297" y="2605366"/>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部</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7" name="文本框 6"/>
          <p:cNvSpPr txBox="1"/>
          <p:nvPr/>
        </p:nvSpPr>
        <p:spPr>
          <a:xfrm>
            <a:off x="7573127" y="1913894"/>
            <a:ext cx="415328" cy="2224259"/>
          </a:xfrm>
          <a:prstGeom prst="rect">
            <a:avLst/>
          </a:prstGeom>
          <a:noFill/>
        </p:spPr>
        <p:txBody>
          <a:bodyPr vert="eaVert" wrap="square" lIns="68559" tIns="34280" rIns="68559" bIns="34280" rtlCol="0">
            <a:spAutoFit/>
          </a:bodyPr>
          <a:lstStyle/>
          <a:p>
            <a:r>
              <a:rPr lang="zh-CN" altLang="en-US" sz="1800" spc="225" dirty="0">
                <a:cs typeface="+mn-ea"/>
                <a:sym typeface="+mn-lt"/>
              </a:rPr>
              <a:t>单击此处添加标题</a:t>
            </a:r>
            <a:endParaRPr lang="zh-CN" altLang="en-US" sz="1800" spc="225" dirty="0">
              <a:cs typeface="+mn-ea"/>
              <a:sym typeface="+mn-lt"/>
            </a:endParaRPr>
          </a:p>
        </p:txBody>
      </p:sp>
      <p:sp>
        <p:nvSpPr>
          <p:cNvPr id="8" name="Content Placeholder 2"/>
          <p:cNvSpPr txBox="1"/>
          <p:nvPr/>
        </p:nvSpPr>
        <p:spPr>
          <a:xfrm>
            <a:off x="6309516" y="2389096"/>
            <a:ext cx="921275" cy="2162021"/>
          </a:xfrm>
          <a:prstGeom prst="rect">
            <a:avLst/>
          </a:prstGeom>
        </p:spPr>
        <p:txBody>
          <a:bodyPr vert="eaVert" lIns="68559" tIns="34280" rIns="68559" bIns="3428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800" dirty="0">
                <a:solidFill>
                  <a:schemeClr val="tx1">
                    <a:lumMod val="75000"/>
                    <a:lumOff val="25000"/>
                  </a:schemeClr>
                </a:solidFill>
                <a:cs typeface="+mn-ea"/>
                <a:sym typeface="+mn-lt"/>
              </a:rPr>
              <a:t>吴姬越艳楚王妃，争弄莲舟水湿衣。</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来时浦口花迎入，采罢江头月送归。</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荷叶罗裙一色裁，芙蓉向脸两边开。</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乱入池中看不见，闻歌始觉有人来。</a:t>
            </a:r>
            <a:endParaRPr lang="en-US" sz="800" dirty="0">
              <a:solidFill>
                <a:schemeClr val="tx1">
                  <a:lumMod val="75000"/>
                  <a:lumOff val="25000"/>
                </a:schemeClr>
              </a:solidFill>
              <a:cs typeface="+mn-ea"/>
              <a:sym typeface="+mn-lt"/>
            </a:endParaRPr>
          </a:p>
        </p:txBody>
      </p:sp>
      <p:cxnSp>
        <p:nvCxnSpPr>
          <p:cNvPr id="9" name="直接连接符 8"/>
          <p:cNvCxnSpPr/>
          <p:nvPr/>
        </p:nvCxnSpPr>
        <p:spPr>
          <a:xfrm>
            <a:off x="7457191" y="2301068"/>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105061" y="1696602"/>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screen"/>
          <a:stretch>
            <a:fillRect/>
          </a:stretch>
        </p:blipFill>
        <p:spPr>
          <a:xfrm>
            <a:off x="5900255" y="3703412"/>
            <a:ext cx="154740" cy="421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0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1000"/>
                                        <p:tgtEl>
                                          <p:spTgt spid="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stretch>
            <a:fillRect/>
          </a:stretch>
        </p:blipFill>
        <p:spPr>
          <a:xfrm flipH="1">
            <a:off x="4647812" y="389489"/>
            <a:ext cx="5715000" cy="3461774"/>
          </a:xfrm>
          <a:prstGeom prst="rect">
            <a:avLst/>
          </a:prstGeom>
        </p:spPr>
      </p:pic>
      <p:sp>
        <p:nvSpPr>
          <p:cNvPr id="3" name="矩形 2"/>
          <p:cNvSpPr/>
          <p:nvPr/>
        </p:nvSpPr>
        <p:spPr>
          <a:xfrm>
            <a:off x="4669536" y="647139"/>
            <a:ext cx="2852928" cy="5371524"/>
          </a:xfrm>
          <a:prstGeom prst="rect">
            <a:avLst/>
          </a:prstGeom>
          <a:solidFill>
            <a:schemeClr val="bg1">
              <a:alpha val="76000"/>
            </a:schemeClr>
          </a:solidFill>
          <a:ln w="53975" cmpd="tri">
            <a:solidFill>
              <a:srgbClr val="669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B6A0E"/>
              </a:solidFill>
              <a:cs typeface="+mn-ea"/>
              <a:sym typeface="+mn-lt"/>
            </a:endParaRPr>
          </a:p>
        </p:txBody>
      </p:sp>
      <p:sp>
        <p:nvSpPr>
          <p:cNvPr id="4" name="文本框 3"/>
          <p:cNvSpPr txBox="1"/>
          <p:nvPr/>
        </p:nvSpPr>
        <p:spPr>
          <a:xfrm>
            <a:off x="7308801" y="1624155"/>
            <a:ext cx="530352" cy="3046988"/>
          </a:xfrm>
          <a:prstGeom prst="rect">
            <a:avLst/>
          </a:prstGeom>
          <a:solidFill>
            <a:srgbClr val="6695A8"/>
          </a:solidFill>
        </p:spPr>
        <p:txBody>
          <a:bodyPr vert="horz" wrap="square" rtlCol="0">
            <a:spAutoFit/>
          </a:bodyPr>
          <a:lstStyle>
            <a:defPPr>
              <a:defRPr lang="zh-CN"/>
            </a:defPPr>
            <a:lvl1pPr algn="dist">
              <a:defRPr sz="2800">
                <a:solidFill>
                  <a:srgbClr val="2C3B5A"/>
                </a:solidFill>
                <a:latin typeface="方正魏碑简体" panose="03000509000000000000" pitchFamily="65" charset="-122"/>
                <a:ea typeface="方正魏碑简体" panose="03000509000000000000" pitchFamily="65" charset="-122"/>
              </a:defRPr>
            </a:lvl1pPr>
          </a:lstStyle>
          <a:p>
            <a:r>
              <a:rPr lang="zh-CN" altLang="en-US" sz="3200" spc="300" dirty="0">
                <a:solidFill>
                  <a:schemeClr val="bg1"/>
                </a:solidFill>
                <a:latin typeface="+mn-lt"/>
                <a:ea typeface="+mn-ea"/>
                <a:cs typeface="+mn-ea"/>
                <a:sym typeface="+mn-lt"/>
              </a:rPr>
              <a:t>输入您的标题</a:t>
            </a:r>
            <a:endParaRPr lang="zh-CN" altLang="en-US" sz="3200" spc="300" dirty="0">
              <a:solidFill>
                <a:schemeClr val="bg1"/>
              </a:solidFill>
              <a:latin typeface="+mn-lt"/>
              <a:ea typeface="+mn-ea"/>
              <a:cs typeface="+mn-ea"/>
              <a:sym typeface="+mn-lt"/>
            </a:endParaRPr>
          </a:p>
        </p:txBody>
      </p:sp>
      <p:sp>
        <p:nvSpPr>
          <p:cNvPr id="5" name="矩形 4"/>
          <p:cNvSpPr/>
          <p:nvPr/>
        </p:nvSpPr>
        <p:spPr>
          <a:xfrm>
            <a:off x="4772562" y="1275164"/>
            <a:ext cx="2646878" cy="2682398"/>
          </a:xfrm>
          <a:prstGeom prst="rect">
            <a:avLst/>
          </a:prstGeom>
          <a:noFill/>
        </p:spPr>
        <p:txBody>
          <a:bodyPr vert="eaVert" wrap="square" rtlCol="0">
            <a:spAutoFit/>
          </a:bodyPr>
          <a:lstStyle/>
          <a:p>
            <a:pPr>
              <a:lnSpc>
                <a:spcPct val="200000"/>
              </a:lnSpc>
            </a:pPr>
            <a:r>
              <a:rPr lang="zh-CN" altLang="en-US" sz="2000" spc="600" dirty="0">
                <a:cs typeface="+mn-ea"/>
                <a:sym typeface="+mn-lt"/>
              </a:rPr>
              <a:t>云想衣裳花相容，春风拂槛露华浓。若非群玉山头见，会向瑶台月下逢。</a:t>
            </a:r>
            <a:endParaRPr lang="zh-CN" altLang="en-US" sz="2000" spc="600" dirty="0">
              <a:cs typeface="+mn-ea"/>
              <a:sym typeface="+mn-lt"/>
            </a:endParaRPr>
          </a:p>
        </p:txBody>
      </p:sp>
      <p:sp>
        <p:nvSpPr>
          <p:cNvPr id="6" name="矩形 5"/>
          <p:cNvSpPr/>
          <p:nvPr/>
        </p:nvSpPr>
        <p:spPr>
          <a:xfrm>
            <a:off x="5115292" y="4619493"/>
            <a:ext cx="1961416" cy="707886"/>
          </a:xfrm>
          <a:prstGeom prst="rect">
            <a:avLst/>
          </a:prstGeom>
          <a:noFill/>
        </p:spPr>
        <p:txBody>
          <a:bodyPr vert="horz" wrap="square" rtlCol="0">
            <a:spAutoFit/>
          </a:bodyPr>
          <a:lstStyle/>
          <a:p>
            <a:pPr algn="dist">
              <a:lnSpc>
                <a:spcPct val="200000"/>
              </a:lnSpc>
            </a:pPr>
            <a:r>
              <a:rPr lang="en-US" altLang="zh-CN" sz="2000" spc="600" dirty="0">
                <a:cs typeface="+mn-ea"/>
                <a:sym typeface="+mn-lt"/>
              </a:rPr>
              <a:t>《</a:t>
            </a:r>
            <a:r>
              <a:rPr lang="zh-CN" altLang="en-US" sz="2000" spc="600" dirty="0">
                <a:cs typeface="+mn-ea"/>
                <a:sym typeface="+mn-lt"/>
              </a:rPr>
              <a:t>荷花调词</a:t>
            </a:r>
            <a:r>
              <a:rPr lang="en-US" altLang="zh-CN" sz="2000" spc="600" dirty="0">
                <a:cs typeface="+mn-ea"/>
                <a:sym typeface="+mn-lt"/>
              </a:rPr>
              <a:t>》</a:t>
            </a:r>
            <a:endParaRPr lang="zh-CN" altLang="en-US" sz="2000" spc="600" dirty="0">
              <a:cs typeface="+mn-ea"/>
              <a:sym typeface="+mn-lt"/>
            </a:endParaRPr>
          </a:p>
        </p:txBody>
      </p:sp>
      <p:sp>
        <p:nvSpPr>
          <p:cNvPr id="7" name="矩形 6"/>
          <p:cNvSpPr/>
          <p:nvPr/>
        </p:nvSpPr>
        <p:spPr>
          <a:xfrm>
            <a:off x="6039695" y="5191356"/>
            <a:ext cx="1140039" cy="430887"/>
          </a:xfrm>
          <a:prstGeom prst="rect">
            <a:avLst/>
          </a:prstGeom>
          <a:noFill/>
        </p:spPr>
        <p:txBody>
          <a:bodyPr vert="horz" wrap="square" rtlCol="0">
            <a:spAutoFit/>
          </a:bodyPr>
          <a:lstStyle/>
          <a:p>
            <a:pPr algn="dist">
              <a:lnSpc>
                <a:spcPct val="200000"/>
              </a:lnSpc>
            </a:pPr>
            <a:r>
              <a:rPr lang="zh-CN" altLang="en-US" sz="1100" spc="300" dirty="0">
                <a:cs typeface="+mn-ea"/>
                <a:sym typeface="+mn-lt"/>
              </a:rPr>
              <a:t>唐</a:t>
            </a:r>
            <a:r>
              <a:rPr lang="en-US" altLang="zh-CN" sz="1100" spc="300" dirty="0">
                <a:cs typeface="+mn-ea"/>
                <a:sym typeface="+mn-lt"/>
              </a:rPr>
              <a:t>·</a:t>
            </a:r>
            <a:r>
              <a:rPr lang="zh-CN" altLang="en-US" sz="1100" spc="300" dirty="0">
                <a:cs typeface="+mn-ea"/>
                <a:sym typeface="+mn-lt"/>
              </a:rPr>
              <a:t>李白</a:t>
            </a:r>
            <a:endParaRPr lang="zh-CN" altLang="en-US" sz="1100" spc="300" dirty="0">
              <a:cs typeface="+mn-ea"/>
              <a:sym typeface="+mn-lt"/>
            </a:endParaRPr>
          </a:p>
        </p:txBody>
      </p:sp>
      <p:cxnSp>
        <p:nvCxnSpPr>
          <p:cNvPr id="8" name="直接连接符 7"/>
          <p:cNvCxnSpPr/>
          <p:nvPr/>
        </p:nvCxnSpPr>
        <p:spPr>
          <a:xfrm>
            <a:off x="5966301" y="5440981"/>
            <a:ext cx="121155" cy="0"/>
          </a:xfrm>
          <a:prstGeom prst="line">
            <a:avLst/>
          </a:prstGeom>
          <a:ln w="12700">
            <a:solidFill>
              <a:srgbClr val="444444"/>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317494" y="2580061"/>
            <a:ext cx="1846659" cy="2860920"/>
          </a:xfrm>
          <a:prstGeom prst="rect">
            <a:avLst/>
          </a:prstGeom>
        </p:spPr>
        <p:txBody>
          <a:bodyPr vert="eaVert" wrap="square">
            <a:spAutoFit/>
          </a:bodyPr>
          <a:lstStyle/>
          <a:p>
            <a:pPr algn="ctr">
              <a:lnSpc>
                <a:spcPct val="150000"/>
              </a:lnSpc>
            </a:pPr>
            <a:r>
              <a:rPr lang="zh-CN" altLang="en-US" sz="1200" dirty="0">
                <a:solidFill>
                  <a:schemeClr val="tx1">
                    <a:lumMod val="50000"/>
                    <a:lumOff val="50000"/>
                  </a:schemeClr>
                </a:solidFill>
                <a:cs typeface="+mn-ea"/>
                <a:sym typeface="+mn-lt"/>
              </a:rPr>
              <a:t>水墨主题请在此输入文字</a:t>
            </a:r>
            <a:r>
              <a:rPr lang="en-US" altLang="zh-CN" sz="1200" dirty="0">
                <a:solidFill>
                  <a:schemeClr val="tx1">
                    <a:lumMod val="50000"/>
                    <a:lumOff val="50000"/>
                  </a:schemeClr>
                </a:solidFill>
                <a:cs typeface="+mn-ea"/>
                <a:sym typeface="+mn-lt"/>
              </a:rPr>
              <a:t>  </a:t>
            </a:r>
            <a:r>
              <a:rPr lang="zh-CN" altLang="en-US" sz="1200" dirty="0">
                <a:solidFill>
                  <a:schemeClr val="tx1">
                    <a:lumMod val="50000"/>
                    <a:lumOff val="50000"/>
                  </a:schemeClr>
                </a:solidFill>
                <a:cs typeface="+mn-ea"/>
                <a:sym typeface="+mn-lt"/>
              </a:rPr>
              <a:t>水墨主题请在此输入文字  水墨主题请在此输入文字水</a:t>
            </a:r>
            <a:endParaRPr lang="en-US" altLang="zh-CN" sz="1200" dirty="0">
              <a:solidFill>
                <a:schemeClr val="tx1">
                  <a:lumMod val="50000"/>
                  <a:lumOff val="50000"/>
                </a:schemeClr>
              </a:solidFill>
              <a:cs typeface="+mn-ea"/>
              <a:sym typeface="+mn-lt"/>
            </a:endParaRPr>
          </a:p>
          <a:p>
            <a:pPr algn="ctr">
              <a:lnSpc>
                <a:spcPct val="150000"/>
              </a:lnSpc>
            </a:pPr>
            <a:endParaRPr lang="en-US" altLang="zh-CN" sz="1200" dirty="0">
              <a:solidFill>
                <a:schemeClr val="tx1">
                  <a:lumMod val="50000"/>
                  <a:lumOff val="50000"/>
                </a:schemeClr>
              </a:solidFill>
              <a:cs typeface="+mn-ea"/>
              <a:sym typeface="+mn-lt"/>
            </a:endParaRPr>
          </a:p>
          <a:p>
            <a:pPr algn="ctr">
              <a:lnSpc>
                <a:spcPct val="150000"/>
              </a:lnSpc>
            </a:pPr>
            <a:endParaRPr lang="en-US" altLang="zh-CN" sz="1200" dirty="0">
              <a:solidFill>
                <a:schemeClr val="tx1">
                  <a:lumMod val="50000"/>
                  <a:lumOff val="50000"/>
                </a:schemeClr>
              </a:solidFill>
              <a:cs typeface="+mn-ea"/>
              <a:sym typeface="+mn-lt"/>
            </a:endParaRPr>
          </a:p>
          <a:p>
            <a:pPr algn="ctr">
              <a:lnSpc>
                <a:spcPct val="150000"/>
              </a:lnSpc>
            </a:pPr>
            <a:r>
              <a:rPr lang="zh-CN" altLang="en-US" sz="1200" dirty="0">
                <a:solidFill>
                  <a:schemeClr val="tx1">
                    <a:lumMod val="50000"/>
                    <a:lumOff val="50000"/>
                  </a:schemeClr>
                </a:solidFill>
                <a:cs typeface="+mn-ea"/>
                <a:sym typeface="+mn-lt"/>
              </a:rPr>
              <a:t>墨主题请在此输入文字  水墨主题请在此输入文字</a:t>
            </a:r>
            <a:r>
              <a:rPr lang="en-US" altLang="zh-CN" sz="1200" dirty="0">
                <a:solidFill>
                  <a:schemeClr val="tx1">
                    <a:lumMod val="50000"/>
                    <a:lumOff val="50000"/>
                  </a:schemeClr>
                </a:solidFill>
                <a:cs typeface="+mn-ea"/>
                <a:sym typeface="+mn-lt"/>
              </a:rPr>
              <a:t> </a:t>
            </a:r>
            <a:r>
              <a:rPr lang="zh-CN" altLang="en-US" sz="1200" dirty="0">
                <a:solidFill>
                  <a:schemeClr val="tx1">
                    <a:lumMod val="50000"/>
                    <a:lumOff val="50000"/>
                  </a:schemeClr>
                </a:solidFill>
                <a:cs typeface="+mn-ea"/>
                <a:sym typeface="+mn-lt"/>
              </a:rPr>
              <a:t> 水墨主题请在此输入文字 </a:t>
            </a:r>
            <a:endParaRPr lang="en-US" altLang="zh-CN" sz="1200" dirty="0">
              <a:solidFill>
                <a:schemeClr val="tx1">
                  <a:lumMod val="50000"/>
                  <a:lumOff val="50000"/>
                </a:schemeClr>
              </a:solidFill>
              <a:cs typeface="+mn-ea"/>
              <a:sym typeface="+mn-lt"/>
            </a:endParaRPr>
          </a:p>
        </p:txBody>
      </p:sp>
      <p:sp>
        <p:nvSpPr>
          <p:cNvPr id="10" name="矩形 9"/>
          <p:cNvSpPr/>
          <p:nvPr/>
        </p:nvSpPr>
        <p:spPr>
          <a:xfrm>
            <a:off x="10262485" y="2343646"/>
            <a:ext cx="777380" cy="3227832"/>
          </a:xfrm>
          <a:prstGeom prst="rect">
            <a:avLst/>
          </a:prstGeom>
          <a:solidFill>
            <a:schemeClr val="bg1"/>
          </a:solidFill>
          <a:ln>
            <a:solidFill>
              <a:srgbClr val="669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文本框 5"/>
          <p:cNvSpPr txBox="1"/>
          <p:nvPr/>
        </p:nvSpPr>
        <p:spPr>
          <a:xfrm>
            <a:off x="10362812" y="2757705"/>
            <a:ext cx="677052" cy="2554517"/>
          </a:xfrm>
          <a:prstGeom prst="rect">
            <a:avLst/>
          </a:prstGeom>
          <a:noFill/>
          <a:ln>
            <a:noFill/>
          </a:ln>
        </p:spPr>
        <p:txBody>
          <a:bodyPr vert="eaVert" wrap="none" lIns="91412" tIns="45706" rIns="91412" bIns="45706" rtlCol="0">
            <a:spAutoFit/>
          </a:bodyPr>
          <a:lstStyle/>
          <a:p>
            <a:r>
              <a:rPr lang="zh-CN" altLang="en-US" sz="3200" dirty="0">
                <a:solidFill>
                  <a:srgbClr val="6695A8"/>
                </a:solidFill>
                <a:cs typeface="+mn-ea"/>
                <a:sym typeface="+mn-lt"/>
              </a:rPr>
              <a:t>添加优美标题</a:t>
            </a:r>
            <a:endParaRPr lang="zh-CN" altLang="en-US" sz="3200" dirty="0">
              <a:solidFill>
                <a:srgbClr val="6695A8"/>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6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9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5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250"/>
                                        <p:tgtEl>
                                          <p:spTgt spid="11"/>
                                        </p:tgtEl>
                                      </p:cBhvr>
                                    </p:animEffect>
                                    <p:anim calcmode="lin" valueType="num">
                                      <p:cBhvr>
                                        <p:cTn id="46" dur="1250" fill="hold"/>
                                        <p:tgtEl>
                                          <p:spTgt spid="11"/>
                                        </p:tgtEl>
                                        <p:attrNameLst>
                                          <p:attrName>ppt_x</p:attrName>
                                        </p:attrNameLst>
                                      </p:cBhvr>
                                      <p:tavLst>
                                        <p:tav tm="0">
                                          <p:val>
                                            <p:strVal val="#ppt_x"/>
                                          </p:val>
                                        </p:tav>
                                        <p:tav tm="100000">
                                          <p:val>
                                            <p:strVal val="#ppt_x"/>
                                          </p:val>
                                        </p:tav>
                                      </p:tavLst>
                                    </p:anim>
                                    <p:anim calcmode="lin" valueType="num">
                                      <p:cBhvr>
                                        <p:cTn id="47" dur="1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flipH="1">
            <a:off x="0" y="687"/>
            <a:ext cx="12192000" cy="6856629"/>
          </a:xfrm>
          <a:prstGeom prst="rect">
            <a:avLst/>
          </a:prstGeom>
        </p:spPr>
      </p:pic>
      <p:sp>
        <p:nvSpPr>
          <p:cNvPr id="4" name="Freeform 21"/>
          <p:cNvSpPr>
            <a:spLocks noEditPoints="1"/>
          </p:cNvSpPr>
          <p:nvPr/>
        </p:nvSpPr>
        <p:spPr bwMode="auto">
          <a:xfrm>
            <a:off x="3558233" y="2215970"/>
            <a:ext cx="1177337" cy="677560"/>
          </a:xfrm>
          <a:custGeom>
            <a:avLst/>
            <a:gdLst>
              <a:gd name="T0" fmla="*/ 242 w 761"/>
              <a:gd name="T1" fmla="*/ 165 h 437"/>
              <a:gd name="T2" fmla="*/ 290 w 761"/>
              <a:gd name="T3" fmla="*/ 291 h 437"/>
              <a:gd name="T4" fmla="*/ 249 w 761"/>
              <a:gd name="T5" fmla="*/ 256 h 437"/>
              <a:gd name="T6" fmla="*/ 250 w 761"/>
              <a:gd name="T7" fmla="*/ 261 h 437"/>
              <a:gd name="T8" fmla="*/ 267 w 761"/>
              <a:gd name="T9" fmla="*/ 294 h 437"/>
              <a:gd name="T10" fmla="*/ 272 w 761"/>
              <a:gd name="T11" fmla="*/ 224 h 437"/>
              <a:gd name="T12" fmla="*/ 199 w 761"/>
              <a:gd name="T13" fmla="*/ 125 h 437"/>
              <a:gd name="T14" fmla="*/ 130 w 761"/>
              <a:gd name="T15" fmla="*/ 188 h 437"/>
              <a:gd name="T16" fmla="*/ 167 w 761"/>
              <a:gd name="T17" fmla="*/ 181 h 437"/>
              <a:gd name="T18" fmla="*/ 159 w 761"/>
              <a:gd name="T19" fmla="*/ 271 h 437"/>
              <a:gd name="T20" fmla="*/ 151 w 761"/>
              <a:gd name="T21" fmla="*/ 264 h 437"/>
              <a:gd name="T22" fmla="*/ 138 w 761"/>
              <a:gd name="T23" fmla="*/ 206 h 437"/>
              <a:gd name="T24" fmla="*/ 133 w 761"/>
              <a:gd name="T25" fmla="*/ 195 h 437"/>
              <a:gd name="T26" fmla="*/ 233 w 761"/>
              <a:gd name="T27" fmla="*/ 136 h 437"/>
              <a:gd name="T28" fmla="*/ 294 w 761"/>
              <a:gd name="T29" fmla="*/ 187 h 437"/>
              <a:gd name="T30" fmla="*/ 317 w 761"/>
              <a:gd name="T31" fmla="*/ 164 h 437"/>
              <a:gd name="T32" fmla="*/ 296 w 761"/>
              <a:gd name="T33" fmla="*/ 143 h 437"/>
              <a:gd name="T34" fmla="*/ 341 w 761"/>
              <a:gd name="T35" fmla="*/ 100 h 437"/>
              <a:gd name="T36" fmla="*/ 258 w 761"/>
              <a:gd name="T37" fmla="*/ 49 h 437"/>
              <a:gd name="T38" fmla="*/ 208 w 761"/>
              <a:gd name="T39" fmla="*/ 13 h 437"/>
              <a:gd name="T40" fmla="*/ 151 w 761"/>
              <a:gd name="T41" fmla="*/ 14 h 437"/>
              <a:gd name="T42" fmla="*/ 172 w 761"/>
              <a:gd name="T43" fmla="*/ 31 h 437"/>
              <a:gd name="T44" fmla="*/ 138 w 761"/>
              <a:gd name="T45" fmla="*/ 44 h 437"/>
              <a:gd name="T46" fmla="*/ 91 w 761"/>
              <a:gd name="T47" fmla="*/ 6 h 437"/>
              <a:gd name="T48" fmla="*/ 22 w 761"/>
              <a:gd name="T49" fmla="*/ 62 h 437"/>
              <a:gd name="T50" fmla="*/ 17 w 761"/>
              <a:gd name="T51" fmla="*/ 150 h 437"/>
              <a:gd name="T52" fmla="*/ 56 w 761"/>
              <a:gd name="T53" fmla="*/ 136 h 437"/>
              <a:gd name="T54" fmla="*/ 84 w 761"/>
              <a:gd name="T55" fmla="*/ 211 h 437"/>
              <a:gd name="T56" fmla="*/ 295 w 761"/>
              <a:gd name="T57" fmla="*/ 431 h 437"/>
              <a:gd name="T58" fmla="*/ 519 w 761"/>
              <a:gd name="T59" fmla="*/ 401 h 437"/>
              <a:gd name="T60" fmla="*/ 761 w 761"/>
              <a:gd name="T61" fmla="*/ 416 h 437"/>
              <a:gd name="T62" fmla="*/ 507 w 761"/>
              <a:gd name="T63" fmla="*/ 374 h 437"/>
              <a:gd name="T64" fmla="*/ 203 w 761"/>
              <a:gd name="T65" fmla="*/ 284 h 437"/>
              <a:gd name="T66" fmla="*/ 377 w 761"/>
              <a:gd name="T67" fmla="*/ 399 h 437"/>
              <a:gd name="T68" fmla="*/ 608 w 761"/>
              <a:gd name="T69" fmla="*/ 373 h 437"/>
              <a:gd name="T70" fmla="*/ 329 w 761"/>
              <a:gd name="T71" fmla="*/ 361 h 437"/>
              <a:gd name="T72" fmla="*/ 344 w 761"/>
              <a:gd name="T73" fmla="*/ 279 h 437"/>
              <a:gd name="T74" fmla="*/ 366 w 761"/>
              <a:gd name="T75" fmla="*/ 330 h 437"/>
              <a:gd name="T76" fmla="*/ 445 w 761"/>
              <a:gd name="T77" fmla="*/ 254 h 437"/>
              <a:gd name="T78" fmla="*/ 411 w 761"/>
              <a:gd name="T79" fmla="*/ 20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1" h="437">
                <a:moveTo>
                  <a:pt x="233" y="136"/>
                </a:moveTo>
                <a:cubicBezTo>
                  <a:pt x="239" y="143"/>
                  <a:pt x="240" y="155"/>
                  <a:pt x="242" y="165"/>
                </a:cubicBezTo>
                <a:cubicBezTo>
                  <a:pt x="277" y="170"/>
                  <a:pt x="288" y="199"/>
                  <a:pt x="279" y="222"/>
                </a:cubicBezTo>
                <a:cubicBezTo>
                  <a:pt x="320" y="251"/>
                  <a:pt x="302" y="279"/>
                  <a:pt x="290" y="291"/>
                </a:cubicBezTo>
                <a:cubicBezTo>
                  <a:pt x="281" y="299"/>
                  <a:pt x="262" y="306"/>
                  <a:pt x="246" y="304"/>
                </a:cubicBezTo>
                <a:cubicBezTo>
                  <a:pt x="196" y="298"/>
                  <a:pt x="223" y="226"/>
                  <a:pt x="249" y="256"/>
                </a:cubicBezTo>
                <a:cubicBezTo>
                  <a:pt x="261" y="269"/>
                  <a:pt x="247" y="273"/>
                  <a:pt x="247" y="273"/>
                </a:cubicBezTo>
                <a:cubicBezTo>
                  <a:pt x="250" y="272"/>
                  <a:pt x="251" y="265"/>
                  <a:pt x="250" y="261"/>
                </a:cubicBezTo>
                <a:cubicBezTo>
                  <a:pt x="246" y="258"/>
                  <a:pt x="246" y="258"/>
                  <a:pt x="246" y="258"/>
                </a:cubicBezTo>
                <a:cubicBezTo>
                  <a:pt x="227" y="239"/>
                  <a:pt x="209" y="312"/>
                  <a:pt x="267" y="294"/>
                </a:cubicBezTo>
                <a:cubicBezTo>
                  <a:pt x="279" y="290"/>
                  <a:pt x="291" y="283"/>
                  <a:pt x="295" y="273"/>
                </a:cubicBezTo>
                <a:cubicBezTo>
                  <a:pt x="305" y="249"/>
                  <a:pt x="286" y="232"/>
                  <a:pt x="272" y="224"/>
                </a:cubicBezTo>
                <a:cubicBezTo>
                  <a:pt x="285" y="191"/>
                  <a:pt x="258" y="179"/>
                  <a:pt x="235" y="173"/>
                </a:cubicBezTo>
                <a:cubicBezTo>
                  <a:pt x="229" y="151"/>
                  <a:pt x="231" y="133"/>
                  <a:pt x="199" y="125"/>
                </a:cubicBezTo>
                <a:cubicBezTo>
                  <a:pt x="163" y="116"/>
                  <a:pt x="91" y="113"/>
                  <a:pt x="114" y="175"/>
                </a:cubicBezTo>
                <a:cubicBezTo>
                  <a:pt x="116" y="180"/>
                  <a:pt x="125" y="188"/>
                  <a:pt x="130" y="188"/>
                </a:cubicBezTo>
                <a:cubicBezTo>
                  <a:pt x="183" y="194"/>
                  <a:pt x="143" y="150"/>
                  <a:pt x="153" y="157"/>
                </a:cubicBezTo>
                <a:cubicBezTo>
                  <a:pt x="160" y="162"/>
                  <a:pt x="165" y="171"/>
                  <a:pt x="167" y="181"/>
                </a:cubicBezTo>
                <a:cubicBezTo>
                  <a:pt x="168" y="190"/>
                  <a:pt x="165" y="206"/>
                  <a:pt x="165" y="206"/>
                </a:cubicBezTo>
                <a:cubicBezTo>
                  <a:pt x="163" y="220"/>
                  <a:pt x="157" y="245"/>
                  <a:pt x="159" y="271"/>
                </a:cubicBezTo>
                <a:cubicBezTo>
                  <a:pt x="164" y="356"/>
                  <a:pt x="244" y="382"/>
                  <a:pt x="293" y="414"/>
                </a:cubicBezTo>
                <a:cubicBezTo>
                  <a:pt x="238" y="388"/>
                  <a:pt x="152" y="357"/>
                  <a:pt x="151" y="264"/>
                </a:cubicBezTo>
                <a:cubicBezTo>
                  <a:pt x="151" y="238"/>
                  <a:pt x="153" y="214"/>
                  <a:pt x="159" y="190"/>
                </a:cubicBezTo>
                <a:cubicBezTo>
                  <a:pt x="146" y="194"/>
                  <a:pt x="141" y="194"/>
                  <a:pt x="138" y="206"/>
                </a:cubicBezTo>
                <a:cubicBezTo>
                  <a:pt x="118" y="289"/>
                  <a:pt x="167" y="355"/>
                  <a:pt x="216" y="388"/>
                </a:cubicBezTo>
                <a:cubicBezTo>
                  <a:pt x="149" y="353"/>
                  <a:pt x="109" y="277"/>
                  <a:pt x="133" y="195"/>
                </a:cubicBezTo>
                <a:cubicBezTo>
                  <a:pt x="87" y="190"/>
                  <a:pt x="86" y="121"/>
                  <a:pt x="144" y="112"/>
                </a:cubicBezTo>
                <a:cubicBezTo>
                  <a:pt x="162" y="110"/>
                  <a:pt x="206" y="105"/>
                  <a:pt x="233" y="136"/>
                </a:cubicBezTo>
                <a:close/>
                <a:moveTo>
                  <a:pt x="346" y="186"/>
                </a:moveTo>
                <a:cubicBezTo>
                  <a:pt x="326" y="194"/>
                  <a:pt x="305" y="193"/>
                  <a:pt x="294" y="187"/>
                </a:cubicBezTo>
                <a:cubicBezTo>
                  <a:pt x="274" y="176"/>
                  <a:pt x="273" y="146"/>
                  <a:pt x="292" y="138"/>
                </a:cubicBezTo>
                <a:cubicBezTo>
                  <a:pt x="318" y="127"/>
                  <a:pt x="320" y="154"/>
                  <a:pt x="317" y="164"/>
                </a:cubicBezTo>
                <a:cubicBezTo>
                  <a:pt x="311" y="163"/>
                  <a:pt x="310" y="157"/>
                  <a:pt x="311" y="153"/>
                </a:cubicBezTo>
                <a:cubicBezTo>
                  <a:pt x="312" y="143"/>
                  <a:pt x="302" y="138"/>
                  <a:pt x="296" y="143"/>
                </a:cubicBezTo>
                <a:cubicBezTo>
                  <a:pt x="267" y="168"/>
                  <a:pt x="308" y="202"/>
                  <a:pt x="349" y="168"/>
                </a:cubicBezTo>
                <a:cubicBezTo>
                  <a:pt x="375" y="145"/>
                  <a:pt x="363" y="111"/>
                  <a:pt x="341" y="100"/>
                </a:cubicBezTo>
                <a:cubicBezTo>
                  <a:pt x="330" y="94"/>
                  <a:pt x="323" y="89"/>
                  <a:pt x="316" y="82"/>
                </a:cubicBezTo>
                <a:cubicBezTo>
                  <a:pt x="295" y="62"/>
                  <a:pt x="302" y="44"/>
                  <a:pt x="258" y="49"/>
                </a:cubicBezTo>
                <a:cubicBezTo>
                  <a:pt x="254" y="38"/>
                  <a:pt x="253" y="27"/>
                  <a:pt x="245" y="20"/>
                </a:cubicBezTo>
                <a:cubicBezTo>
                  <a:pt x="232" y="7"/>
                  <a:pt x="220" y="10"/>
                  <a:pt x="208" y="13"/>
                </a:cubicBezTo>
                <a:cubicBezTo>
                  <a:pt x="206" y="13"/>
                  <a:pt x="194" y="0"/>
                  <a:pt x="184" y="1"/>
                </a:cubicBezTo>
                <a:cubicBezTo>
                  <a:pt x="169" y="1"/>
                  <a:pt x="156" y="7"/>
                  <a:pt x="151" y="14"/>
                </a:cubicBezTo>
                <a:cubicBezTo>
                  <a:pt x="142" y="27"/>
                  <a:pt x="143" y="76"/>
                  <a:pt x="171" y="65"/>
                </a:cubicBezTo>
                <a:cubicBezTo>
                  <a:pt x="197" y="55"/>
                  <a:pt x="176" y="37"/>
                  <a:pt x="172" y="31"/>
                </a:cubicBezTo>
                <a:cubicBezTo>
                  <a:pt x="186" y="31"/>
                  <a:pt x="195" y="49"/>
                  <a:pt x="191" y="59"/>
                </a:cubicBezTo>
                <a:cubicBezTo>
                  <a:pt x="177" y="86"/>
                  <a:pt x="140" y="78"/>
                  <a:pt x="138" y="44"/>
                </a:cubicBezTo>
                <a:cubicBezTo>
                  <a:pt x="138" y="44"/>
                  <a:pt x="139" y="36"/>
                  <a:pt x="138" y="33"/>
                </a:cubicBezTo>
                <a:cubicBezTo>
                  <a:pt x="134" y="19"/>
                  <a:pt x="110" y="2"/>
                  <a:pt x="91" y="6"/>
                </a:cubicBezTo>
                <a:cubicBezTo>
                  <a:pt x="82" y="8"/>
                  <a:pt x="78" y="16"/>
                  <a:pt x="74" y="23"/>
                </a:cubicBezTo>
                <a:cubicBezTo>
                  <a:pt x="49" y="18"/>
                  <a:pt x="24" y="40"/>
                  <a:pt x="22" y="62"/>
                </a:cubicBezTo>
                <a:cubicBezTo>
                  <a:pt x="21" y="70"/>
                  <a:pt x="27" y="76"/>
                  <a:pt x="26" y="83"/>
                </a:cubicBezTo>
                <a:cubicBezTo>
                  <a:pt x="24" y="98"/>
                  <a:pt x="0" y="119"/>
                  <a:pt x="17" y="150"/>
                </a:cubicBezTo>
                <a:cubicBezTo>
                  <a:pt x="20" y="156"/>
                  <a:pt x="30" y="162"/>
                  <a:pt x="36" y="165"/>
                </a:cubicBezTo>
                <a:cubicBezTo>
                  <a:pt x="89" y="196"/>
                  <a:pt x="90" y="102"/>
                  <a:pt x="56" y="136"/>
                </a:cubicBezTo>
                <a:cubicBezTo>
                  <a:pt x="59" y="119"/>
                  <a:pt x="78" y="114"/>
                  <a:pt x="85" y="131"/>
                </a:cubicBezTo>
                <a:cubicBezTo>
                  <a:pt x="96" y="155"/>
                  <a:pt x="83" y="188"/>
                  <a:pt x="84" y="211"/>
                </a:cubicBezTo>
                <a:cubicBezTo>
                  <a:pt x="86" y="254"/>
                  <a:pt x="105" y="293"/>
                  <a:pt x="122" y="321"/>
                </a:cubicBezTo>
                <a:cubicBezTo>
                  <a:pt x="151" y="371"/>
                  <a:pt x="217" y="421"/>
                  <a:pt x="295" y="431"/>
                </a:cubicBezTo>
                <a:cubicBezTo>
                  <a:pt x="334" y="437"/>
                  <a:pt x="385" y="433"/>
                  <a:pt x="418" y="418"/>
                </a:cubicBezTo>
                <a:cubicBezTo>
                  <a:pt x="445" y="406"/>
                  <a:pt x="474" y="403"/>
                  <a:pt x="519" y="401"/>
                </a:cubicBezTo>
                <a:cubicBezTo>
                  <a:pt x="568" y="399"/>
                  <a:pt x="611" y="403"/>
                  <a:pt x="658" y="413"/>
                </a:cubicBezTo>
                <a:cubicBezTo>
                  <a:pt x="695" y="420"/>
                  <a:pt x="761" y="417"/>
                  <a:pt x="761" y="416"/>
                </a:cubicBezTo>
                <a:cubicBezTo>
                  <a:pt x="723" y="413"/>
                  <a:pt x="637" y="387"/>
                  <a:pt x="604" y="381"/>
                </a:cubicBezTo>
                <a:cubicBezTo>
                  <a:pt x="572" y="375"/>
                  <a:pt x="546" y="372"/>
                  <a:pt x="507" y="374"/>
                </a:cubicBezTo>
                <a:cubicBezTo>
                  <a:pt x="463" y="376"/>
                  <a:pt x="428" y="394"/>
                  <a:pt x="395" y="402"/>
                </a:cubicBezTo>
                <a:cubicBezTo>
                  <a:pt x="306" y="424"/>
                  <a:pt x="216" y="388"/>
                  <a:pt x="203" y="284"/>
                </a:cubicBezTo>
                <a:cubicBezTo>
                  <a:pt x="210" y="305"/>
                  <a:pt x="223" y="330"/>
                  <a:pt x="234" y="347"/>
                </a:cubicBezTo>
                <a:cubicBezTo>
                  <a:pt x="257" y="382"/>
                  <a:pt x="324" y="413"/>
                  <a:pt x="377" y="399"/>
                </a:cubicBezTo>
                <a:cubicBezTo>
                  <a:pt x="407" y="391"/>
                  <a:pt x="437" y="377"/>
                  <a:pt x="471" y="370"/>
                </a:cubicBezTo>
                <a:cubicBezTo>
                  <a:pt x="528" y="359"/>
                  <a:pt x="565" y="369"/>
                  <a:pt x="608" y="373"/>
                </a:cubicBezTo>
                <a:cubicBezTo>
                  <a:pt x="584" y="357"/>
                  <a:pt x="540" y="343"/>
                  <a:pt x="502" y="347"/>
                </a:cubicBezTo>
                <a:cubicBezTo>
                  <a:pt x="435" y="354"/>
                  <a:pt x="356" y="391"/>
                  <a:pt x="329" y="361"/>
                </a:cubicBezTo>
                <a:cubicBezTo>
                  <a:pt x="270" y="296"/>
                  <a:pt x="366" y="227"/>
                  <a:pt x="370" y="297"/>
                </a:cubicBezTo>
                <a:cubicBezTo>
                  <a:pt x="363" y="283"/>
                  <a:pt x="353" y="277"/>
                  <a:pt x="344" y="279"/>
                </a:cubicBezTo>
                <a:cubicBezTo>
                  <a:pt x="334" y="284"/>
                  <a:pt x="328" y="290"/>
                  <a:pt x="329" y="302"/>
                </a:cubicBezTo>
                <a:cubicBezTo>
                  <a:pt x="330" y="314"/>
                  <a:pt x="349" y="330"/>
                  <a:pt x="366" y="330"/>
                </a:cubicBezTo>
                <a:cubicBezTo>
                  <a:pt x="392" y="330"/>
                  <a:pt x="415" y="316"/>
                  <a:pt x="418" y="283"/>
                </a:cubicBezTo>
                <a:cubicBezTo>
                  <a:pt x="424" y="281"/>
                  <a:pt x="445" y="279"/>
                  <a:pt x="445" y="254"/>
                </a:cubicBezTo>
                <a:cubicBezTo>
                  <a:pt x="444" y="233"/>
                  <a:pt x="425" y="209"/>
                  <a:pt x="396" y="223"/>
                </a:cubicBezTo>
                <a:cubicBezTo>
                  <a:pt x="401" y="214"/>
                  <a:pt x="401" y="213"/>
                  <a:pt x="411" y="208"/>
                </a:cubicBezTo>
                <a:cubicBezTo>
                  <a:pt x="398" y="181"/>
                  <a:pt x="364" y="179"/>
                  <a:pt x="346" y="186"/>
                </a:cubicBezTo>
                <a:close/>
              </a:path>
            </a:pathLst>
          </a:custGeom>
          <a:gradFill>
            <a:gsLst>
              <a:gs pos="0">
                <a:schemeClr val="accent1">
                  <a:lumMod val="5000"/>
                  <a:lumOff val="95000"/>
                </a:schemeClr>
              </a:gs>
              <a:gs pos="43000">
                <a:srgbClr val="6192B8"/>
              </a:gs>
              <a:gs pos="100000">
                <a:srgbClr val="6695A8"/>
              </a:gs>
            </a:gsLst>
            <a:lin ang="5400000" scaled="1"/>
          </a:gra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5" name="文本框 4"/>
          <p:cNvSpPr txBox="1"/>
          <p:nvPr/>
        </p:nvSpPr>
        <p:spPr>
          <a:xfrm>
            <a:off x="4208653" y="1956349"/>
            <a:ext cx="461665" cy="900246"/>
          </a:xfrm>
          <a:prstGeom prst="rect">
            <a:avLst/>
          </a:prstGeom>
          <a:noFill/>
        </p:spPr>
        <p:txBody>
          <a:bodyPr vert="eaVert" wrap="none" rtlCol="0">
            <a:spAutoFit/>
          </a:bodyPr>
          <a:lstStyle/>
          <a:p>
            <a:r>
              <a:rPr lang="zh-CN" altLang="en-US" spc="300" dirty="0">
                <a:cs typeface="+mn-ea"/>
                <a:sym typeface="+mn-lt"/>
              </a:rPr>
              <a:t>中国风</a:t>
            </a:r>
            <a:endParaRPr lang="zh-CN" altLang="en-US" spc="300" dirty="0">
              <a:cs typeface="+mn-ea"/>
              <a:sym typeface="+mn-lt"/>
            </a:endParaRPr>
          </a:p>
        </p:txBody>
      </p:sp>
      <p:sp>
        <p:nvSpPr>
          <p:cNvPr id="6" name="文本框 5"/>
          <p:cNvSpPr txBox="1"/>
          <p:nvPr/>
        </p:nvSpPr>
        <p:spPr>
          <a:xfrm>
            <a:off x="3493918" y="1688560"/>
            <a:ext cx="697627" cy="707886"/>
          </a:xfrm>
          <a:prstGeom prst="rect">
            <a:avLst/>
          </a:prstGeom>
          <a:noFill/>
        </p:spPr>
        <p:txBody>
          <a:bodyPr wrap="none" rtlCol="0">
            <a:spAutoFit/>
          </a:bodyPr>
          <a:lstStyle/>
          <a:p>
            <a:r>
              <a:rPr lang="zh-CN" altLang="en-US" sz="4000" dirty="0">
                <a:cs typeface="+mn-ea"/>
                <a:sym typeface="+mn-lt"/>
              </a:rPr>
              <a:t>国</a:t>
            </a:r>
            <a:endParaRPr lang="zh-CN" altLang="en-US" sz="4000" dirty="0">
              <a:cs typeface="+mn-ea"/>
              <a:sym typeface="+mn-lt"/>
            </a:endParaRPr>
          </a:p>
        </p:txBody>
      </p:sp>
      <p:sp>
        <p:nvSpPr>
          <p:cNvPr id="7" name="矩形 6"/>
          <p:cNvSpPr/>
          <p:nvPr/>
        </p:nvSpPr>
        <p:spPr>
          <a:xfrm rot="5400000">
            <a:off x="4272372" y="2176912"/>
            <a:ext cx="723275" cy="230832"/>
          </a:xfrm>
          <a:prstGeom prst="rect">
            <a:avLst/>
          </a:prstGeom>
        </p:spPr>
        <p:txBody>
          <a:bodyPr wrap="none">
            <a:spAutoFit/>
          </a:bodyPr>
          <a:lstStyle/>
          <a:p>
            <a:r>
              <a:rPr lang="en-US" altLang="zh-CN" sz="900" dirty="0">
                <a:cs typeface="+mn-ea"/>
                <a:sym typeface="+mn-lt"/>
              </a:rPr>
              <a:t>FLOWERS</a:t>
            </a:r>
            <a:endParaRPr lang="zh-CN" altLang="en-US" sz="900" dirty="0">
              <a:cs typeface="+mn-ea"/>
              <a:sym typeface="+mn-lt"/>
            </a:endParaRPr>
          </a:p>
        </p:txBody>
      </p:sp>
      <p:sp>
        <p:nvSpPr>
          <p:cNvPr id="8" name="空心弧 7"/>
          <p:cNvSpPr/>
          <p:nvPr/>
        </p:nvSpPr>
        <p:spPr>
          <a:xfrm>
            <a:off x="3809864" y="1682444"/>
            <a:ext cx="1227981" cy="1227981"/>
          </a:xfrm>
          <a:prstGeom prst="blockArc">
            <a:avLst>
              <a:gd name="adj1" fmla="val 13322041"/>
              <a:gd name="adj2" fmla="val 9106646"/>
              <a:gd name="adj3" fmla="val 954"/>
            </a:avLst>
          </a:prstGeom>
          <a:solidFill>
            <a:schemeClr val="bg1"/>
          </a:solidFill>
          <a:ln>
            <a:solidFill>
              <a:srgbClr val="669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文本框 8"/>
          <p:cNvSpPr txBox="1"/>
          <p:nvPr/>
        </p:nvSpPr>
        <p:spPr>
          <a:xfrm>
            <a:off x="4239187" y="3007381"/>
            <a:ext cx="553998" cy="2623185"/>
          </a:xfrm>
          <a:prstGeom prst="rect">
            <a:avLst/>
          </a:prstGeom>
          <a:noFill/>
          <a:effectLst>
            <a:outerShdw blurRad="63500" sx="102000" sy="102000" algn="ctr" rotWithShape="0">
              <a:prstClr val="black">
                <a:alpha val="40000"/>
              </a:prstClr>
            </a:outerShdw>
          </a:effectLst>
        </p:spPr>
        <p:txBody>
          <a:bodyPr vert="eaVert" wrap="square" rtlCol="0">
            <a:spAutoFit/>
          </a:bodyPr>
          <a:lstStyle/>
          <a:p>
            <a:r>
              <a:rPr lang="zh-CN" altLang="en-US" sz="1200" dirty="0">
                <a:solidFill>
                  <a:srgbClr val="6695A8"/>
                </a:solidFill>
                <a:cs typeface="+mn-ea"/>
                <a:sym typeface="+mn-lt"/>
              </a:rPr>
              <a:t>荷叶罗裙一色裁，芙蓉向脸两边开。</a:t>
            </a:r>
            <a:endParaRPr lang="zh-CN" altLang="en-US" sz="1200" dirty="0">
              <a:solidFill>
                <a:srgbClr val="6695A8"/>
              </a:solidFill>
              <a:cs typeface="+mn-ea"/>
              <a:sym typeface="+mn-lt"/>
            </a:endParaRPr>
          </a:p>
          <a:p>
            <a:r>
              <a:rPr lang="zh-CN" altLang="en-US" sz="1200" dirty="0">
                <a:solidFill>
                  <a:srgbClr val="6695A8"/>
                </a:solidFill>
                <a:cs typeface="+mn-ea"/>
                <a:sym typeface="+mn-lt"/>
              </a:rPr>
              <a:t>乱入池中看不见，闻歌始觉有人来。</a:t>
            </a:r>
            <a:endParaRPr lang="en-US" altLang="zh-CN" sz="1200" dirty="0">
              <a:solidFill>
                <a:srgbClr val="6695A8"/>
              </a:solidFill>
              <a:cs typeface="+mn-ea"/>
              <a:sym typeface="+mn-lt"/>
            </a:endParaRPr>
          </a:p>
        </p:txBody>
      </p:sp>
      <p:sp>
        <p:nvSpPr>
          <p:cNvPr id="10" name="Freeform 21"/>
          <p:cNvSpPr>
            <a:spLocks noEditPoints="1"/>
          </p:cNvSpPr>
          <p:nvPr/>
        </p:nvSpPr>
        <p:spPr bwMode="auto">
          <a:xfrm>
            <a:off x="5331502" y="2215970"/>
            <a:ext cx="1177337" cy="677560"/>
          </a:xfrm>
          <a:custGeom>
            <a:avLst/>
            <a:gdLst>
              <a:gd name="T0" fmla="*/ 242 w 761"/>
              <a:gd name="T1" fmla="*/ 165 h 437"/>
              <a:gd name="T2" fmla="*/ 290 w 761"/>
              <a:gd name="T3" fmla="*/ 291 h 437"/>
              <a:gd name="T4" fmla="*/ 249 w 761"/>
              <a:gd name="T5" fmla="*/ 256 h 437"/>
              <a:gd name="T6" fmla="*/ 250 w 761"/>
              <a:gd name="T7" fmla="*/ 261 h 437"/>
              <a:gd name="T8" fmla="*/ 267 w 761"/>
              <a:gd name="T9" fmla="*/ 294 h 437"/>
              <a:gd name="T10" fmla="*/ 272 w 761"/>
              <a:gd name="T11" fmla="*/ 224 h 437"/>
              <a:gd name="T12" fmla="*/ 199 w 761"/>
              <a:gd name="T13" fmla="*/ 125 h 437"/>
              <a:gd name="T14" fmla="*/ 130 w 761"/>
              <a:gd name="T15" fmla="*/ 188 h 437"/>
              <a:gd name="T16" fmla="*/ 167 w 761"/>
              <a:gd name="T17" fmla="*/ 181 h 437"/>
              <a:gd name="T18" fmla="*/ 159 w 761"/>
              <a:gd name="T19" fmla="*/ 271 h 437"/>
              <a:gd name="T20" fmla="*/ 151 w 761"/>
              <a:gd name="T21" fmla="*/ 264 h 437"/>
              <a:gd name="T22" fmla="*/ 138 w 761"/>
              <a:gd name="T23" fmla="*/ 206 h 437"/>
              <a:gd name="T24" fmla="*/ 133 w 761"/>
              <a:gd name="T25" fmla="*/ 195 h 437"/>
              <a:gd name="T26" fmla="*/ 233 w 761"/>
              <a:gd name="T27" fmla="*/ 136 h 437"/>
              <a:gd name="T28" fmla="*/ 294 w 761"/>
              <a:gd name="T29" fmla="*/ 187 h 437"/>
              <a:gd name="T30" fmla="*/ 317 w 761"/>
              <a:gd name="T31" fmla="*/ 164 h 437"/>
              <a:gd name="T32" fmla="*/ 296 w 761"/>
              <a:gd name="T33" fmla="*/ 143 h 437"/>
              <a:gd name="T34" fmla="*/ 341 w 761"/>
              <a:gd name="T35" fmla="*/ 100 h 437"/>
              <a:gd name="T36" fmla="*/ 258 w 761"/>
              <a:gd name="T37" fmla="*/ 49 h 437"/>
              <a:gd name="T38" fmla="*/ 208 w 761"/>
              <a:gd name="T39" fmla="*/ 13 h 437"/>
              <a:gd name="T40" fmla="*/ 151 w 761"/>
              <a:gd name="T41" fmla="*/ 14 h 437"/>
              <a:gd name="T42" fmla="*/ 172 w 761"/>
              <a:gd name="T43" fmla="*/ 31 h 437"/>
              <a:gd name="T44" fmla="*/ 138 w 761"/>
              <a:gd name="T45" fmla="*/ 44 h 437"/>
              <a:gd name="T46" fmla="*/ 91 w 761"/>
              <a:gd name="T47" fmla="*/ 6 h 437"/>
              <a:gd name="T48" fmla="*/ 22 w 761"/>
              <a:gd name="T49" fmla="*/ 62 h 437"/>
              <a:gd name="T50" fmla="*/ 17 w 761"/>
              <a:gd name="T51" fmla="*/ 150 h 437"/>
              <a:gd name="T52" fmla="*/ 56 w 761"/>
              <a:gd name="T53" fmla="*/ 136 h 437"/>
              <a:gd name="T54" fmla="*/ 84 w 761"/>
              <a:gd name="T55" fmla="*/ 211 h 437"/>
              <a:gd name="T56" fmla="*/ 295 w 761"/>
              <a:gd name="T57" fmla="*/ 431 h 437"/>
              <a:gd name="T58" fmla="*/ 519 w 761"/>
              <a:gd name="T59" fmla="*/ 401 h 437"/>
              <a:gd name="T60" fmla="*/ 761 w 761"/>
              <a:gd name="T61" fmla="*/ 416 h 437"/>
              <a:gd name="T62" fmla="*/ 507 w 761"/>
              <a:gd name="T63" fmla="*/ 374 h 437"/>
              <a:gd name="T64" fmla="*/ 203 w 761"/>
              <a:gd name="T65" fmla="*/ 284 h 437"/>
              <a:gd name="T66" fmla="*/ 377 w 761"/>
              <a:gd name="T67" fmla="*/ 399 h 437"/>
              <a:gd name="T68" fmla="*/ 608 w 761"/>
              <a:gd name="T69" fmla="*/ 373 h 437"/>
              <a:gd name="T70" fmla="*/ 329 w 761"/>
              <a:gd name="T71" fmla="*/ 361 h 437"/>
              <a:gd name="T72" fmla="*/ 344 w 761"/>
              <a:gd name="T73" fmla="*/ 279 h 437"/>
              <a:gd name="T74" fmla="*/ 366 w 761"/>
              <a:gd name="T75" fmla="*/ 330 h 437"/>
              <a:gd name="T76" fmla="*/ 445 w 761"/>
              <a:gd name="T77" fmla="*/ 254 h 437"/>
              <a:gd name="T78" fmla="*/ 411 w 761"/>
              <a:gd name="T79" fmla="*/ 20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1" h="437">
                <a:moveTo>
                  <a:pt x="233" y="136"/>
                </a:moveTo>
                <a:cubicBezTo>
                  <a:pt x="239" y="143"/>
                  <a:pt x="240" y="155"/>
                  <a:pt x="242" y="165"/>
                </a:cubicBezTo>
                <a:cubicBezTo>
                  <a:pt x="277" y="170"/>
                  <a:pt x="288" y="199"/>
                  <a:pt x="279" y="222"/>
                </a:cubicBezTo>
                <a:cubicBezTo>
                  <a:pt x="320" y="251"/>
                  <a:pt x="302" y="279"/>
                  <a:pt x="290" y="291"/>
                </a:cubicBezTo>
                <a:cubicBezTo>
                  <a:pt x="281" y="299"/>
                  <a:pt x="262" y="306"/>
                  <a:pt x="246" y="304"/>
                </a:cubicBezTo>
                <a:cubicBezTo>
                  <a:pt x="196" y="298"/>
                  <a:pt x="223" y="226"/>
                  <a:pt x="249" y="256"/>
                </a:cubicBezTo>
                <a:cubicBezTo>
                  <a:pt x="261" y="269"/>
                  <a:pt x="247" y="273"/>
                  <a:pt x="247" y="273"/>
                </a:cubicBezTo>
                <a:cubicBezTo>
                  <a:pt x="250" y="272"/>
                  <a:pt x="251" y="265"/>
                  <a:pt x="250" y="261"/>
                </a:cubicBezTo>
                <a:cubicBezTo>
                  <a:pt x="246" y="258"/>
                  <a:pt x="246" y="258"/>
                  <a:pt x="246" y="258"/>
                </a:cubicBezTo>
                <a:cubicBezTo>
                  <a:pt x="227" y="239"/>
                  <a:pt x="209" y="312"/>
                  <a:pt x="267" y="294"/>
                </a:cubicBezTo>
                <a:cubicBezTo>
                  <a:pt x="279" y="290"/>
                  <a:pt x="291" y="283"/>
                  <a:pt x="295" y="273"/>
                </a:cubicBezTo>
                <a:cubicBezTo>
                  <a:pt x="305" y="249"/>
                  <a:pt x="286" y="232"/>
                  <a:pt x="272" y="224"/>
                </a:cubicBezTo>
                <a:cubicBezTo>
                  <a:pt x="285" y="191"/>
                  <a:pt x="258" y="179"/>
                  <a:pt x="235" y="173"/>
                </a:cubicBezTo>
                <a:cubicBezTo>
                  <a:pt x="229" y="151"/>
                  <a:pt x="231" y="133"/>
                  <a:pt x="199" y="125"/>
                </a:cubicBezTo>
                <a:cubicBezTo>
                  <a:pt x="163" y="116"/>
                  <a:pt x="91" y="113"/>
                  <a:pt x="114" y="175"/>
                </a:cubicBezTo>
                <a:cubicBezTo>
                  <a:pt x="116" y="180"/>
                  <a:pt x="125" y="188"/>
                  <a:pt x="130" y="188"/>
                </a:cubicBezTo>
                <a:cubicBezTo>
                  <a:pt x="183" y="194"/>
                  <a:pt x="143" y="150"/>
                  <a:pt x="153" y="157"/>
                </a:cubicBezTo>
                <a:cubicBezTo>
                  <a:pt x="160" y="162"/>
                  <a:pt x="165" y="171"/>
                  <a:pt x="167" y="181"/>
                </a:cubicBezTo>
                <a:cubicBezTo>
                  <a:pt x="168" y="190"/>
                  <a:pt x="165" y="206"/>
                  <a:pt x="165" y="206"/>
                </a:cubicBezTo>
                <a:cubicBezTo>
                  <a:pt x="163" y="220"/>
                  <a:pt x="157" y="245"/>
                  <a:pt x="159" y="271"/>
                </a:cubicBezTo>
                <a:cubicBezTo>
                  <a:pt x="164" y="356"/>
                  <a:pt x="244" y="382"/>
                  <a:pt x="293" y="414"/>
                </a:cubicBezTo>
                <a:cubicBezTo>
                  <a:pt x="238" y="388"/>
                  <a:pt x="152" y="357"/>
                  <a:pt x="151" y="264"/>
                </a:cubicBezTo>
                <a:cubicBezTo>
                  <a:pt x="151" y="238"/>
                  <a:pt x="153" y="214"/>
                  <a:pt x="159" y="190"/>
                </a:cubicBezTo>
                <a:cubicBezTo>
                  <a:pt x="146" y="194"/>
                  <a:pt x="141" y="194"/>
                  <a:pt x="138" y="206"/>
                </a:cubicBezTo>
                <a:cubicBezTo>
                  <a:pt x="118" y="289"/>
                  <a:pt x="167" y="355"/>
                  <a:pt x="216" y="388"/>
                </a:cubicBezTo>
                <a:cubicBezTo>
                  <a:pt x="149" y="353"/>
                  <a:pt x="109" y="277"/>
                  <a:pt x="133" y="195"/>
                </a:cubicBezTo>
                <a:cubicBezTo>
                  <a:pt x="87" y="190"/>
                  <a:pt x="86" y="121"/>
                  <a:pt x="144" y="112"/>
                </a:cubicBezTo>
                <a:cubicBezTo>
                  <a:pt x="162" y="110"/>
                  <a:pt x="206" y="105"/>
                  <a:pt x="233" y="136"/>
                </a:cubicBezTo>
                <a:close/>
                <a:moveTo>
                  <a:pt x="346" y="186"/>
                </a:moveTo>
                <a:cubicBezTo>
                  <a:pt x="326" y="194"/>
                  <a:pt x="305" y="193"/>
                  <a:pt x="294" y="187"/>
                </a:cubicBezTo>
                <a:cubicBezTo>
                  <a:pt x="274" y="176"/>
                  <a:pt x="273" y="146"/>
                  <a:pt x="292" y="138"/>
                </a:cubicBezTo>
                <a:cubicBezTo>
                  <a:pt x="318" y="127"/>
                  <a:pt x="320" y="154"/>
                  <a:pt x="317" y="164"/>
                </a:cubicBezTo>
                <a:cubicBezTo>
                  <a:pt x="311" y="163"/>
                  <a:pt x="310" y="157"/>
                  <a:pt x="311" y="153"/>
                </a:cubicBezTo>
                <a:cubicBezTo>
                  <a:pt x="312" y="143"/>
                  <a:pt x="302" y="138"/>
                  <a:pt x="296" y="143"/>
                </a:cubicBezTo>
                <a:cubicBezTo>
                  <a:pt x="267" y="168"/>
                  <a:pt x="308" y="202"/>
                  <a:pt x="349" y="168"/>
                </a:cubicBezTo>
                <a:cubicBezTo>
                  <a:pt x="375" y="145"/>
                  <a:pt x="363" y="111"/>
                  <a:pt x="341" y="100"/>
                </a:cubicBezTo>
                <a:cubicBezTo>
                  <a:pt x="330" y="94"/>
                  <a:pt x="323" y="89"/>
                  <a:pt x="316" y="82"/>
                </a:cubicBezTo>
                <a:cubicBezTo>
                  <a:pt x="295" y="62"/>
                  <a:pt x="302" y="44"/>
                  <a:pt x="258" y="49"/>
                </a:cubicBezTo>
                <a:cubicBezTo>
                  <a:pt x="254" y="38"/>
                  <a:pt x="253" y="27"/>
                  <a:pt x="245" y="20"/>
                </a:cubicBezTo>
                <a:cubicBezTo>
                  <a:pt x="232" y="7"/>
                  <a:pt x="220" y="10"/>
                  <a:pt x="208" y="13"/>
                </a:cubicBezTo>
                <a:cubicBezTo>
                  <a:pt x="206" y="13"/>
                  <a:pt x="194" y="0"/>
                  <a:pt x="184" y="1"/>
                </a:cubicBezTo>
                <a:cubicBezTo>
                  <a:pt x="169" y="1"/>
                  <a:pt x="156" y="7"/>
                  <a:pt x="151" y="14"/>
                </a:cubicBezTo>
                <a:cubicBezTo>
                  <a:pt x="142" y="27"/>
                  <a:pt x="143" y="76"/>
                  <a:pt x="171" y="65"/>
                </a:cubicBezTo>
                <a:cubicBezTo>
                  <a:pt x="197" y="55"/>
                  <a:pt x="176" y="37"/>
                  <a:pt x="172" y="31"/>
                </a:cubicBezTo>
                <a:cubicBezTo>
                  <a:pt x="186" y="31"/>
                  <a:pt x="195" y="49"/>
                  <a:pt x="191" y="59"/>
                </a:cubicBezTo>
                <a:cubicBezTo>
                  <a:pt x="177" y="86"/>
                  <a:pt x="140" y="78"/>
                  <a:pt x="138" y="44"/>
                </a:cubicBezTo>
                <a:cubicBezTo>
                  <a:pt x="138" y="44"/>
                  <a:pt x="139" y="36"/>
                  <a:pt x="138" y="33"/>
                </a:cubicBezTo>
                <a:cubicBezTo>
                  <a:pt x="134" y="19"/>
                  <a:pt x="110" y="2"/>
                  <a:pt x="91" y="6"/>
                </a:cubicBezTo>
                <a:cubicBezTo>
                  <a:pt x="82" y="8"/>
                  <a:pt x="78" y="16"/>
                  <a:pt x="74" y="23"/>
                </a:cubicBezTo>
                <a:cubicBezTo>
                  <a:pt x="49" y="18"/>
                  <a:pt x="24" y="40"/>
                  <a:pt x="22" y="62"/>
                </a:cubicBezTo>
                <a:cubicBezTo>
                  <a:pt x="21" y="70"/>
                  <a:pt x="27" y="76"/>
                  <a:pt x="26" y="83"/>
                </a:cubicBezTo>
                <a:cubicBezTo>
                  <a:pt x="24" y="98"/>
                  <a:pt x="0" y="119"/>
                  <a:pt x="17" y="150"/>
                </a:cubicBezTo>
                <a:cubicBezTo>
                  <a:pt x="20" y="156"/>
                  <a:pt x="30" y="162"/>
                  <a:pt x="36" y="165"/>
                </a:cubicBezTo>
                <a:cubicBezTo>
                  <a:pt x="89" y="196"/>
                  <a:pt x="90" y="102"/>
                  <a:pt x="56" y="136"/>
                </a:cubicBezTo>
                <a:cubicBezTo>
                  <a:pt x="59" y="119"/>
                  <a:pt x="78" y="114"/>
                  <a:pt x="85" y="131"/>
                </a:cubicBezTo>
                <a:cubicBezTo>
                  <a:pt x="96" y="155"/>
                  <a:pt x="83" y="188"/>
                  <a:pt x="84" y="211"/>
                </a:cubicBezTo>
                <a:cubicBezTo>
                  <a:pt x="86" y="254"/>
                  <a:pt x="105" y="293"/>
                  <a:pt x="122" y="321"/>
                </a:cubicBezTo>
                <a:cubicBezTo>
                  <a:pt x="151" y="371"/>
                  <a:pt x="217" y="421"/>
                  <a:pt x="295" y="431"/>
                </a:cubicBezTo>
                <a:cubicBezTo>
                  <a:pt x="334" y="437"/>
                  <a:pt x="385" y="433"/>
                  <a:pt x="418" y="418"/>
                </a:cubicBezTo>
                <a:cubicBezTo>
                  <a:pt x="445" y="406"/>
                  <a:pt x="474" y="403"/>
                  <a:pt x="519" y="401"/>
                </a:cubicBezTo>
                <a:cubicBezTo>
                  <a:pt x="568" y="399"/>
                  <a:pt x="611" y="403"/>
                  <a:pt x="658" y="413"/>
                </a:cubicBezTo>
                <a:cubicBezTo>
                  <a:pt x="695" y="420"/>
                  <a:pt x="761" y="417"/>
                  <a:pt x="761" y="416"/>
                </a:cubicBezTo>
                <a:cubicBezTo>
                  <a:pt x="723" y="413"/>
                  <a:pt x="637" y="387"/>
                  <a:pt x="604" y="381"/>
                </a:cubicBezTo>
                <a:cubicBezTo>
                  <a:pt x="572" y="375"/>
                  <a:pt x="546" y="372"/>
                  <a:pt x="507" y="374"/>
                </a:cubicBezTo>
                <a:cubicBezTo>
                  <a:pt x="463" y="376"/>
                  <a:pt x="428" y="394"/>
                  <a:pt x="395" y="402"/>
                </a:cubicBezTo>
                <a:cubicBezTo>
                  <a:pt x="306" y="424"/>
                  <a:pt x="216" y="388"/>
                  <a:pt x="203" y="284"/>
                </a:cubicBezTo>
                <a:cubicBezTo>
                  <a:pt x="210" y="305"/>
                  <a:pt x="223" y="330"/>
                  <a:pt x="234" y="347"/>
                </a:cubicBezTo>
                <a:cubicBezTo>
                  <a:pt x="257" y="382"/>
                  <a:pt x="324" y="413"/>
                  <a:pt x="377" y="399"/>
                </a:cubicBezTo>
                <a:cubicBezTo>
                  <a:pt x="407" y="391"/>
                  <a:pt x="437" y="377"/>
                  <a:pt x="471" y="370"/>
                </a:cubicBezTo>
                <a:cubicBezTo>
                  <a:pt x="528" y="359"/>
                  <a:pt x="565" y="369"/>
                  <a:pt x="608" y="373"/>
                </a:cubicBezTo>
                <a:cubicBezTo>
                  <a:pt x="584" y="357"/>
                  <a:pt x="540" y="343"/>
                  <a:pt x="502" y="347"/>
                </a:cubicBezTo>
                <a:cubicBezTo>
                  <a:pt x="435" y="354"/>
                  <a:pt x="356" y="391"/>
                  <a:pt x="329" y="361"/>
                </a:cubicBezTo>
                <a:cubicBezTo>
                  <a:pt x="270" y="296"/>
                  <a:pt x="366" y="227"/>
                  <a:pt x="370" y="297"/>
                </a:cubicBezTo>
                <a:cubicBezTo>
                  <a:pt x="363" y="283"/>
                  <a:pt x="353" y="277"/>
                  <a:pt x="344" y="279"/>
                </a:cubicBezTo>
                <a:cubicBezTo>
                  <a:pt x="334" y="284"/>
                  <a:pt x="328" y="290"/>
                  <a:pt x="329" y="302"/>
                </a:cubicBezTo>
                <a:cubicBezTo>
                  <a:pt x="330" y="314"/>
                  <a:pt x="349" y="330"/>
                  <a:pt x="366" y="330"/>
                </a:cubicBezTo>
                <a:cubicBezTo>
                  <a:pt x="392" y="330"/>
                  <a:pt x="415" y="316"/>
                  <a:pt x="418" y="283"/>
                </a:cubicBezTo>
                <a:cubicBezTo>
                  <a:pt x="424" y="281"/>
                  <a:pt x="445" y="279"/>
                  <a:pt x="445" y="254"/>
                </a:cubicBezTo>
                <a:cubicBezTo>
                  <a:pt x="444" y="233"/>
                  <a:pt x="425" y="209"/>
                  <a:pt x="396" y="223"/>
                </a:cubicBezTo>
                <a:cubicBezTo>
                  <a:pt x="401" y="214"/>
                  <a:pt x="401" y="213"/>
                  <a:pt x="411" y="208"/>
                </a:cubicBezTo>
                <a:cubicBezTo>
                  <a:pt x="398" y="181"/>
                  <a:pt x="364" y="179"/>
                  <a:pt x="346" y="186"/>
                </a:cubicBezTo>
                <a:close/>
              </a:path>
            </a:pathLst>
          </a:custGeom>
          <a:gradFill>
            <a:gsLst>
              <a:gs pos="0">
                <a:schemeClr val="accent1">
                  <a:lumMod val="5000"/>
                  <a:lumOff val="95000"/>
                </a:schemeClr>
              </a:gs>
              <a:gs pos="43000">
                <a:srgbClr val="6192B8"/>
              </a:gs>
              <a:gs pos="100000">
                <a:srgbClr val="6695A8"/>
              </a:gs>
            </a:gsLst>
            <a:lin ang="5400000" scaled="1"/>
          </a:gra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11" name="文本框 10"/>
          <p:cNvSpPr txBox="1"/>
          <p:nvPr/>
        </p:nvSpPr>
        <p:spPr>
          <a:xfrm>
            <a:off x="5981923" y="1956349"/>
            <a:ext cx="461665" cy="900246"/>
          </a:xfrm>
          <a:prstGeom prst="rect">
            <a:avLst/>
          </a:prstGeom>
          <a:noFill/>
        </p:spPr>
        <p:txBody>
          <a:bodyPr vert="eaVert" wrap="none" rtlCol="0">
            <a:spAutoFit/>
          </a:bodyPr>
          <a:lstStyle/>
          <a:p>
            <a:r>
              <a:rPr lang="zh-CN" altLang="en-US" spc="300" dirty="0">
                <a:cs typeface="+mn-ea"/>
                <a:sym typeface="+mn-lt"/>
              </a:rPr>
              <a:t>中国风</a:t>
            </a:r>
            <a:endParaRPr lang="zh-CN" altLang="en-US" spc="300" dirty="0">
              <a:cs typeface="+mn-ea"/>
              <a:sym typeface="+mn-lt"/>
            </a:endParaRPr>
          </a:p>
        </p:txBody>
      </p:sp>
      <p:sp>
        <p:nvSpPr>
          <p:cNvPr id="12" name="文本框 11"/>
          <p:cNvSpPr txBox="1"/>
          <p:nvPr/>
        </p:nvSpPr>
        <p:spPr>
          <a:xfrm>
            <a:off x="5267188" y="1688560"/>
            <a:ext cx="697627" cy="707886"/>
          </a:xfrm>
          <a:prstGeom prst="rect">
            <a:avLst/>
          </a:prstGeom>
          <a:noFill/>
        </p:spPr>
        <p:txBody>
          <a:bodyPr wrap="none" rtlCol="0">
            <a:spAutoFit/>
          </a:bodyPr>
          <a:lstStyle/>
          <a:p>
            <a:r>
              <a:rPr lang="zh-CN" altLang="en-US" sz="4000" dirty="0">
                <a:cs typeface="+mn-ea"/>
                <a:sym typeface="+mn-lt"/>
              </a:rPr>
              <a:t>风</a:t>
            </a:r>
            <a:endParaRPr lang="zh-CN" altLang="en-US" sz="4000" dirty="0">
              <a:cs typeface="+mn-ea"/>
              <a:sym typeface="+mn-lt"/>
            </a:endParaRPr>
          </a:p>
        </p:txBody>
      </p:sp>
      <p:sp>
        <p:nvSpPr>
          <p:cNvPr id="13" name="矩形 12"/>
          <p:cNvSpPr/>
          <p:nvPr/>
        </p:nvSpPr>
        <p:spPr>
          <a:xfrm rot="5400000">
            <a:off x="6045641" y="2176912"/>
            <a:ext cx="723275" cy="230832"/>
          </a:xfrm>
          <a:prstGeom prst="rect">
            <a:avLst/>
          </a:prstGeom>
        </p:spPr>
        <p:txBody>
          <a:bodyPr wrap="none">
            <a:spAutoFit/>
          </a:bodyPr>
          <a:lstStyle/>
          <a:p>
            <a:r>
              <a:rPr lang="en-US" altLang="zh-CN" sz="900" dirty="0">
                <a:cs typeface="+mn-ea"/>
                <a:sym typeface="+mn-lt"/>
              </a:rPr>
              <a:t>FLOWERS</a:t>
            </a:r>
            <a:endParaRPr lang="zh-CN" altLang="en-US" sz="900" dirty="0">
              <a:cs typeface="+mn-ea"/>
              <a:sym typeface="+mn-lt"/>
            </a:endParaRPr>
          </a:p>
        </p:txBody>
      </p:sp>
      <p:sp>
        <p:nvSpPr>
          <p:cNvPr id="14" name="空心弧 13"/>
          <p:cNvSpPr/>
          <p:nvPr/>
        </p:nvSpPr>
        <p:spPr>
          <a:xfrm>
            <a:off x="5583134" y="1682444"/>
            <a:ext cx="1227981" cy="1227981"/>
          </a:xfrm>
          <a:prstGeom prst="blockArc">
            <a:avLst>
              <a:gd name="adj1" fmla="val 13322041"/>
              <a:gd name="adj2" fmla="val 9106646"/>
              <a:gd name="adj3" fmla="val 954"/>
            </a:avLst>
          </a:prstGeom>
          <a:solidFill>
            <a:schemeClr val="bg1"/>
          </a:solidFill>
          <a:ln>
            <a:solidFill>
              <a:srgbClr val="669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5" name="文本框 14"/>
          <p:cNvSpPr txBox="1"/>
          <p:nvPr/>
        </p:nvSpPr>
        <p:spPr>
          <a:xfrm>
            <a:off x="6012457" y="3007381"/>
            <a:ext cx="553998" cy="2802581"/>
          </a:xfrm>
          <a:prstGeom prst="rect">
            <a:avLst/>
          </a:prstGeom>
          <a:noFill/>
          <a:effectLst>
            <a:outerShdw blurRad="63500" sx="102000" sy="102000" algn="ctr" rotWithShape="0">
              <a:prstClr val="black">
                <a:alpha val="40000"/>
              </a:prstClr>
            </a:outerShdw>
          </a:effectLst>
        </p:spPr>
        <p:txBody>
          <a:bodyPr vert="eaVert" wrap="square" rtlCol="0">
            <a:spAutoFit/>
          </a:bodyPr>
          <a:lstStyle/>
          <a:p>
            <a:r>
              <a:rPr lang="zh-CN" altLang="en-US" sz="1200" dirty="0">
                <a:solidFill>
                  <a:srgbClr val="6695A8"/>
                </a:solidFill>
                <a:cs typeface="+mn-ea"/>
                <a:sym typeface="+mn-lt"/>
              </a:rPr>
              <a:t>荷叶罗裙一色裁，芙蓉向脸两边开。</a:t>
            </a:r>
            <a:endParaRPr lang="zh-CN" altLang="en-US" sz="1200" dirty="0">
              <a:solidFill>
                <a:srgbClr val="6695A8"/>
              </a:solidFill>
              <a:cs typeface="+mn-ea"/>
              <a:sym typeface="+mn-lt"/>
            </a:endParaRPr>
          </a:p>
          <a:p>
            <a:r>
              <a:rPr lang="zh-CN" altLang="en-US" sz="1200" dirty="0">
                <a:solidFill>
                  <a:srgbClr val="6695A8"/>
                </a:solidFill>
                <a:cs typeface="+mn-ea"/>
                <a:sym typeface="+mn-lt"/>
              </a:rPr>
              <a:t>乱入池中看不见，闻歌始觉有人来。</a:t>
            </a:r>
            <a:endParaRPr lang="en-US" altLang="zh-CN" sz="1200" dirty="0">
              <a:solidFill>
                <a:srgbClr val="6695A8"/>
              </a:solidFill>
              <a:cs typeface="+mn-ea"/>
              <a:sym typeface="+mn-lt"/>
            </a:endParaRPr>
          </a:p>
        </p:txBody>
      </p:sp>
      <p:sp>
        <p:nvSpPr>
          <p:cNvPr id="16" name="Freeform 21"/>
          <p:cNvSpPr>
            <a:spLocks noEditPoints="1"/>
          </p:cNvSpPr>
          <p:nvPr/>
        </p:nvSpPr>
        <p:spPr bwMode="auto">
          <a:xfrm>
            <a:off x="7104773" y="2199077"/>
            <a:ext cx="1177337" cy="677560"/>
          </a:xfrm>
          <a:custGeom>
            <a:avLst/>
            <a:gdLst>
              <a:gd name="T0" fmla="*/ 242 w 761"/>
              <a:gd name="T1" fmla="*/ 165 h 437"/>
              <a:gd name="T2" fmla="*/ 290 w 761"/>
              <a:gd name="T3" fmla="*/ 291 h 437"/>
              <a:gd name="T4" fmla="*/ 249 w 761"/>
              <a:gd name="T5" fmla="*/ 256 h 437"/>
              <a:gd name="T6" fmla="*/ 250 w 761"/>
              <a:gd name="T7" fmla="*/ 261 h 437"/>
              <a:gd name="T8" fmla="*/ 267 w 761"/>
              <a:gd name="T9" fmla="*/ 294 h 437"/>
              <a:gd name="T10" fmla="*/ 272 w 761"/>
              <a:gd name="T11" fmla="*/ 224 h 437"/>
              <a:gd name="T12" fmla="*/ 199 w 761"/>
              <a:gd name="T13" fmla="*/ 125 h 437"/>
              <a:gd name="T14" fmla="*/ 130 w 761"/>
              <a:gd name="T15" fmla="*/ 188 h 437"/>
              <a:gd name="T16" fmla="*/ 167 w 761"/>
              <a:gd name="T17" fmla="*/ 181 h 437"/>
              <a:gd name="T18" fmla="*/ 159 w 761"/>
              <a:gd name="T19" fmla="*/ 271 h 437"/>
              <a:gd name="T20" fmla="*/ 151 w 761"/>
              <a:gd name="T21" fmla="*/ 264 h 437"/>
              <a:gd name="T22" fmla="*/ 138 w 761"/>
              <a:gd name="T23" fmla="*/ 206 h 437"/>
              <a:gd name="T24" fmla="*/ 133 w 761"/>
              <a:gd name="T25" fmla="*/ 195 h 437"/>
              <a:gd name="T26" fmla="*/ 233 w 761"/>
              <a:gd name="T27" fmla="*/ 136 h 437"/>
              <a:gd name="T28" fmla="*/ 294 w 761"/>
              <a:gd name="T29" fmla="*/ 187 h 437"/>
              <a:gd name="T30" fmla="*/ 317 w 761"/>
              <a:gd name="T31" fmla="*/ 164 h 437"/>
              <a:gd name="T32" fmla="*/ 296 w 761"/>
              <a:gd name="T33" fmla="*/ 143 h 437"/>
              <a:gd name="T34" fmla="*/ 341 w 761"/>
              <a:gd name="T35" fmla="*/ 100 h 437"/>
              <a:gd name="T36" fmla="*/ 258 w 761"/>
              <a:gd name="T37" fmla="*/ 49 h 437"/>
              <a:gd name="T38" fmla="*/ 208 w 761"/>
              <a:gd name="T39" fmla="*/ 13 h 437"/>
              <a:gd name="T40" fmla="*/ 151 w 761"/>
              <a:gd name="T41" fmla="*/ 14 h 437"/>
              <a:gd name="T42" fmla="*/ 172 w 761"/>
              <a:gd name="T43" fmla="*/ 31 h 437"/>
              <a:gd name="T44" fmla="*/ 138 w 761"/>
              <a:gd name="T45" fmla="*/ 44 h 437"/>
              <a:gd name="T46" fmla="*/ 91 w 761"/>
              <a:gd name="T47" fmla="*/ 6 h 437"/>
              <a:gd name="T48" fmla="*/ 22 w 761"/>
              <a:gd name="T49" fmla="*/ 62 h 437"/>
              <a:gd name="T50" fmla="*/ 17 w 761"/>
              <a:gd name="T51" fmla="*/ 150 h 437"/>
              <a:gd name="T52" fmla="*/ 56 w 761"/>
              <a:gd name="T53" fmla="*/ 136 h 437"/>
              <a:gd name="T54" fmla="*/ 84 w 761"/>
              <a:gd name="T55" fmla="*/ 211 h 437"/>
              <a:gd name="T56" fmla="*/ 295 w 761"/>
              <a:gd name="T57" fmla="*/ 431 h 437"/>
              <a:gd name="T58" fmla="*/ 519 w 761"/>
              <a:gd name="T59" fmla="*/ 401 h 437"/>
              <a:gd name="T60" fmla="*/ 761 w 761"/>
              <a:gd name="T61" fmla="*/ 416 h 437"/>
              <a:gd name="T62" fmla="*/ 507 w 761"/>
              <a:gd name="T63" fmla="*/ 374 h 437"/>
              <a:gd name="T64" fmla="*/ 203 w 761"/>
              <a:gd name="T65" fmla="*/ 284 h 437"/>
              <a:gd name="T66" fmla="*/ 377 w 761"/>
              <a:gd name="T67" fmla="*/ 399 h 437"/>
              <a:gd name="T68" fmla="*/ 608 w 761"/>
              <a:gd name="T69" fmla="*/ 373 h 437"/>
              <a:gd name="T70" fmla="*/ 329 w 761"/>
              <a:gd name="T71" fmla="*/ 361 h 437"/>
              <a:gd name="T72" fmla="*/ 344 w 761"/>
              <a:gd name="T73" fmla="*/ 279 h 437"/>
              <a:gd name="T74" fmla="*/ 366 w 761"/>
              <a:gd name="T75" fmla="*/ 330 h 437"/>
              <a:gd name="T76" fmla="*/ 445 w 761"/>
              <a:gd name="T77" fmla="*/ 254 h 437"/>
              <a:gd name="T78" fmla="*/ 411 w 761"/>
              <a:gd name="T79" fmla="*/ 20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1" h="437">
                <a:moveTo>
                  <a:pt x="233" y="136"/>
                </a:moveTo>
                <a:cubicBezTo>
                  <a:pt x="239" y="143"/>
                  <a:pt x="240" y="155"/>
                  <a:pt x="242" y="165"/>
                </a:cubicBezTo>
                <a:cubicBezTo>
                  <a:pt x="277" y="170"/>
                  <a:pt x="288" y="199"/>
                  <a:pt x="279" y="222"/>
                </a:cubicBezTo>
                <a:cubicBezTo>
                  <a:pt x="320" y="251"/>
                  <a:pt x="302" y="279"/>
                  <a:pt x="290" y="291"/>
                </a:cubicBezTo>
                <a:cubicBezTo>
                  <a:pt x="281" y="299"/>
                  <a:pt x="262" y="306"/>
                  <a:pt x="246" y="304"/>
                </a:cubicBezTo>
                <a:cubicBezTo>
                  <a:pt x="196" y="298"/>
                  <a:pt x="223" y="226"/>
                  <a:pt x="249" y="256"/>
                </a:cubicBezTo>
                <a:cubicBezTo>
                  <a:pt x="261" y="269"/>
                  <a:pt x="247" y="273"/>
                  <a:pt x="247" y="273"/>
                </a:cubicBezTo>
                <a:cubicBezTo>
                  <a:pt x="250" y="272"/>
                  <a:pt x="251" y="265"/>
                  <a:pt x="250" y="261"/>
                </a:cubicBezTo>
                <a:cubicBezTo>
                  <a:pt x="246" y="258"/>
                  <a:pt x="246" y="258"/>
                  <a:pt x="246" y="258"/>
                </a:cubicBezTo>
                <a:cubicBezTo>
                  <a:pt x="227" y="239"/>
                  <a:pt x="209" y="312"/>
                  <a:pt x="267" y="294"/>
                </a:cubicBezTo>
                <a:cubicBezTo>
                  <a:pt x="279" y="290"/>
                  <a:pt x="291" y="283"/>
                  <a:pt x="295" y="273"/>
                </a:cubicBezTo>
                <a:cubicBezTo>
                  <a:pt x="305" y="249"/>
                  <a:pt x="286" y="232"/>
                  <a:pt x="272" y="224"/>
                </a:cubicBezTo>
                <a:cubicBezTo>
                  <a:pt x="285" y="191"/>
                  <a:pt x="258" y="179"/>
                  <a:pt x="235" y="173"/>
                </a:cubicBezTo>
                <a:cubicBezTo>
                  <a:pt x="229" y="151"/>
                  <a:pt x="231" y="133"/>
                  <a:pt x="199" y="125"/>
                </a:cubicBezTo>
                <a:cubicBezTo>
                  <a:pt x="163" y="116"/>
                  <a:pt x="91" y="113"/>
                  <a:pt x="114" y="175"/>
                </a:cubicBezTo>
                <a:cubicBezTo>
                  <a:pt x="116" y="180"/>
                  <a:pt x="125" y="188"/>
                  <a:pt x="130" y="188"/>
                </a:cubicBezTo>
                <a:cubicBezTo>
                  <a:pt x="183" y="194"/>
                  <a:pt x="143" y="150"/>
                  <a:pt x="153" y="157"/>
                </a:cubicBezTo>
                <a:cubicBezTo>
                  <a:pt x="160" y="162"/>
                  <a:pt x="165" y="171"/>
                  <a:pt x="167" y="181"/>
                </a:cubicBezTo>
                <a:cubicBezTo>
                  <a:pt x="168" y="190"/>
                  <a:pt x="165" y="206"/>
                  <a:pt x="165" y="206"/>
                </a:cubicBezTo>
                <a:cubicBezTo>
                  <a:pt x="163" y="220"/>
                  <a:pt x="157" y="245"/>
                  <a:pt x="159" y="271"/>
                </a:cubicBezTo>
                <a:cubicBezTo>
                  <a:pt x="164" y="356"/>
                  <a:pt x="244" y="382"/>
                  <a:pt x="293" y="414"/>
                </a:cubicBezTo>
                <a:cubicBezTo>
                  <a:pt x="238" y="388"/>
                  <a:pt x="152" y="357"/>
                  <a:pt x="151" y="264"/>
                </a:cubicBezTo>
                <a:cubicBezTo>
                  <a:pt x="151" y="238"/>
                  <a:pt x="153" y="214"/>
                  <a:pt x="159" y="190"/>
                </a:cubicBezTo>
                <a:cubicBezTo>
                  <a:pt x="146" y="194"/>
                  <a:pt x="141" y="194"/>
                  <a:pt x="138" y="206"/>
                </a:cubicBezTo>
                <a:cubicBezTo>
                  <a:pt x="118" y="289"/>
                  <a:pt x="167" y="355"/>
                  <a:pt x="216" y="388"/>
                </a:cubicBezTo>
                <a:cubicBezTo>
                  <a:pt x="149" y="353"/>
                  <a:pt x="109" y="277"/>
                  <a:pt x="133" y="195"/>
                </a:cubicBezTo>
                <a:cubicBezTo>
                  <a:pt x="87" y="190"/>
                  <a:pt x="86" y="121"/>
                  <a:pt x="144" y="112"/>
                </a:cubicBezTo>
                <a:cubicBezTo>
                  <a:pt x="162" y="110"/>
                  <a:pt x="206" y="105"/>
                  <a:pt x="233" y="136"/>
                </a:cubicBezTo>
                <a:close/>
                <a:moveTo>
                  <a:pt x="346" y="186"/>
                </a:moveTo>
                <a:cubicBezTo>
                  <a:pt x="326" y="194"/>
                  <a:pt x="305" y="193"/>
                  <a:pt x="294" y="187"/>
                </a:cubicBezTo>
                <a:cubicBezTo>
                  <a:pt x="274" y="176"/>
                  <a:pt x="273" y="146"/>
                  <a:pt x="292" y="138"/>
                </a:cubicBezTo>
                <a:cubicBezTo>
                  <a:pt x="318" y="127"/>
                  <a:pt x="320" y="154"/>
                  <a:pt x="317" y="164"/>
                </a:cubicBezTo>
                <a:cubicBezTo>
                  <a:pt x="311" y="163"/>
                  <a:pt x="310" y="157"/>
                  <a:pt x="311" y="153"/>
                </a:cubicBezTo>
                <a:cubicBezTo>
                  <a:pt x="312" y="143"/>
                  <a:pt x="302" y="138"/>
                  <a:pt x="296" y="143"/>
                </a:cubicBezTo>
                <a:cubicBezTo>
                  <a:pt x="267" y="168"/>
                  <a:pt x="308" y="202"/>
                  <a:pt x="349" y="168"/>
                </a:cubicBezTo>
                <a:cubicBezTo>
                  <a:pt x="375" y="145"/>
                  <a:pt x="363" y="111"/>
                  <a:pt x="341" y="100"/>
                </a:cubicBezTo>
                <a:cubicBezTo>
                  <a:pt x="330" y="94"/>
                  <a:pt x="323" y="89"/>
                  <a:pt x="316" y="82"/>
                </a:cubicBezTo>
                <a:cubicBezTo>
                  <a:pt x="295" y="62"/>
                  <a:pt x="302" y="44"/>
                  <a:pt x="258" y="49"/>
                </a:cubicBezTo>
                <a:cubicBezTo>
                  <a:pt x="254" y="38"/>
                  <a:pt x="253" y="27"/>
                  <a:pt x="245" y="20"/>
                </a:cubicBezTo>
                <a:cubicBezTo>
                  <a:pt x="232" y="7"/>
                  <a:pt x="220" y="10"/>
                  <a:pt x="208" y="13"/>
                </a:cubicBezTo>
                <a:cubicBezTo>
                  <a:pt x="206" y="13"/>
                  <a:pt x="194" y="0"/>
                  <a:pt x="184" y="1"/>
                </a:cubicBezTo>
                <a:cubicBezTo>
                  <a:pt x="169" y="1"/>
                  <a:pt x="156" y="7"/>
                  <a:pt x="151" y="14"/>
                </a:cubicBezTo>
                <a:cubicBezTo>
                  <a:pt x="142" y="27"/>
                  <a:pt x="143" y="76"/>
                  <a:pt x="171" y="65"/>
                </a:cubicBezTo>
                <a:cubicBezTo>
                  <a:pt x="197" y="55"/>
                  <a:pt x="176" y="37"/>
                  <a:pt x="172" y="31"/>
                </a:cubicBezTo>
                <a:cubicBezTo>
                  <a:pt x="186" y="31"/>
                  <a:pt x="195" y="49"/>
                  <a:pt x="191" y="59"/>
                </a:cubicBezTo>
                <a:cubicBezTo>
                  <a:pt x="177" y="86"/>
                  <a:pt x="140" y="78"/>
                  <a:pt x="138" y="44"/>
                </a:cubicBezTo>
                <a:cubicBezTo>
                  <a:pt x="138" y="44"/>
                  <a:pt x="139" y="36"/>
                  <a:pt x="138" y="33"/>
                </a:cubicBezTo>
                <a:cubicBezTo>
                  <a:pt x="134" y="19"/>
                  <a:pt x="110" y="2"/>
                  <a:pt x="91" y="6"/>
                </a:cubicBezTo>
                <a:cubicBezTo>
                  <a:pt x="82" y="8"/>
                  <a:pt x="78" y="16"/>
                  <a:pt x="74" y="23"/>
                </a:cubicBezTo>
                <a:cubicBezTo>
                  <a:pt x="49" y="18"/>
                  <a:pt x="24" y="40"/>
                  <a:pt x="22" y="62"/>
                </a:cubicBezTo>
                <a:cubicBezTo>
                  <a:pt x="21" y="70"/>
                  <a:pt x="27" y="76"/>
                  <a:pt x="26" y="83"/>
                </a:cubicBezTo>
                <a:cubicBezTo>
                  <a:pt x="24" y="98"/>
                  <a:pt x="0" y="119"/>
                  <a:pt x="17" y="150"/>
                </a:cubicBezTo>
                <a:cubicBezTo>
                  <a:pt x="20" y="156"/>
                  <a:pt x="30" y="162"/>
                  <a:pt x="36" y="165"/>
                </a:cubicBezTo>
                <a:cubicBezTo>
                  <a:pt x="89" y="196"/>
                  <a:pt x="90" y="102"/>
                  <a:pt x="56" y="136"/>
                </a:cubicBezTo>
                <a:cubicBezTo>
                  <a:pt x="59" y="119"/>
                  <a:pt x="78" y="114"/>
                  <a:pt x="85" y="131"/>
                </a:cubicBezTo>
                <a:cubicBezTo>
                  <a:pt x="96" y="155"/>
                  <a:pt x="83" y="188"/>
                  <a:pt x="84" y="211"/>
                </a:cubicBezTo>
                <a:cubicBezTo>
                  <a:pt x="86" y="254"/>
                  <a:pt x="105" y="293"/>
                  <a:pt x="122" y="321"/>
                </a:cubicBezTo>
                <a:cubicBezTo>
                  <a:pt x="151" y="371"/>
                  <a:pt x="217" y="421"/>
                  <a:pt x="295" y="431"/>
                </a:cubicBezTo>
                <a:cubicBezTo>
                  <a:pt x="334" y="437"/>
                  <a:pt x="385" y="433"/>
                  <a:pt x="418" y="418"/>
                </a:cubicBezTo>
                <a:cubicBezTo>
                  <a:pt x="445" y="406"/>
                  <a:pt x="474" y="403"/>
                  <a:pt x="519" y="401"/>
                </a:cubicBezTo>
                <a:cubicBezTo>
                  <a:pt x="568" y="399"/>
                  <a:pt x="611" y="403"/>
                  <a:pt x="658" y="413"/>
                </a:cubicBezTo>
                <a:cubicBezTo>
                  <a:pt x="695" y="420"/>
                  <a:pt x="761" y="417"/>
                  <a:pt x="761" y="416"/>
                </a:cubicBezTo>
                <a:cubicBezTo>
                  <a:pt x="723" y="413"/>
                  <a:pt x="637" y="387"/>
                  <a:pt x="604" y="381"/>
                </a:cubicBezTo>
                <a:cubicBezTo>
                  <a:pt x="572" y="375"/>
                  <a:pt x="546" y="372"/>
                  <a:pt x="507" y="374"/>
                </a:cubicBezTo>
                <a:cubicBezTo>
                  <a:pt x="463" y="376"/>
                  <a:pt x="428" y="394"/>
                  <a:pt x="395" y="402"/>
                </a:cubicBezTo>
                <a:cubicBezTo>
                  <a:pt x="306" y="424"/>
                  <a:pt x="216" y="388"/>
                  <a:pt x="203" y="284"/>
                </a:cubicBezTo>
                <a:cubicBezTo>
                  <a:pt x="210" y="305"/>
                  <a:pt x="223" y="330"/>
                  <a:pt x="234" y="347"/>
                </a:cubicBezTo>
                <a:cubicBezTo>
                  <a:pt x="257" y="382"/>
                  <a:pt x="324" y="413"/>
                  <a:pt x="377" y="399"/>
                </a:cubicBezTo>
                <a:cubicBezTo>
                  <a:pt x="407" y="391"/>
                  <a:pt x="437" y="377"/>
                  <a:pt x="471" y="370"/>
                </a:cubicBezTo>
                <a:cubicBezTo>
                  <a:pt x="528" y="359"/>
                  <a:pt x="565" y="369"/>
                  <a:pt x="608" y="373"/>
                </a:cubicBezTo>
                <a:cubicBezTo>
                  <a:pt x="584" y="357"/>
                  <a:pt x="540" y="343"/>
                  <a:pt x="502" y="347"/>
                </a:cubicBezTo>
                <a:cubicBezTo>
                  <a:pt x="435" y="354"/>
                  <a:pt x="356" y="391"/>
                  <a:pt x="329" y="361"/>
                </a:cubicBezTo>
                <a:cubicBezTo>
                  <a:pt x="270" y="296"/>
                  <a:pt x="366" y="227"/>
                  <a:pt x="370" y="297"/>
                </a:cubicBezTo>
                <a:cubicBezTo>
                  <a:pt x="363" y="283"/>
                  <a:pt x="353" y="277"/>
                  <a:pt x="344" y="279"/>
                </a:cubicBezTo>
                <a:cubicBezTo>
                  <a:pt x="334" y="284"/>
                  <a:pt x="328" y="290"/>
                  <a:pt x="329" y="302"/>
                </a:cubicBezTo>
                <a:cubicBezTo>
                  <a:pt x="330" y="314"/>
                  <a:pt x="349" y="330"/>
                  <a:pt x="366" y="330"/>
                </a:cubicBezTo>
                <a:cubicBezTo>
                  <a:pt x="392" y="330"/>
                  <a:pt x="415" y="316"/>
                  <a:pt x="418" y="283"/>
                </a:cubicBezTo>
                <a:cubicBezTo>
                  <a:pt x="424" y="281"/>
                  <a:pt x="445" y="279"/>
                  <a:pt x="445" y="254"/>
                </a:cubicBezTo>
                <a:cubicBezTo>
                  <a:pt x="444" y="233"/>
                  <a:pt x="425" y="209"/>
                  <a:pt x="396" y="223"/>
                </a:cubicBezTo>
                <a:cubicBezTo>
                  <a:pt x="401" y="214"/>
                  <a:pt x="401" y="213"/>
                  <a:pt x="411" y="208"/>
                </a:cubicBezTo>
                <a:cubicBezTo>
                  <a:pt x="398" y="181"/>
                  <a:pt x="364" y="179"/>
                  <a:pt x="346" y="186"/>
                </a:cubicBezTo>
                <a:close/>
              </a:path>
            </a:pathLst>
          </a:custGeom>
          <a:gradFill>
            <a:gsLst>
              <a:gs pos="0">
                <a:schemeClr val="accent1">
                  <a:lumMod val="5000"/>
                  <a:lumOff val="95000"/>
                </a:schemeClr>
              </a:gs>
              <a:gs pos="43000">
                <a:srgbClr val="6192B8"/>
              </a:gs>
              <a:gs pos="100000">
                <a:srgbClr val="6695A8"/>
              </a:gs>
            </a:gsLst>
            <a:lin ang="5400000" scaled="1"/>
          </a:gra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17" name="文本框 16"/>
          <p:cNvSpPr txBox="1"/>
          <p:nvPr/>
        </p:nvSpPr>
        <p:spPr>
          <a:xfrm>
            <a:off x="7755193" y="1939456"/>
            <a:ext cx="461665" cy="900246"/>
          </a:xfrm>
          <a:prstGeom prst="rect">
            <a:avLst/>
          </a:prstGeom>
          <a:noFill/>
        </p:spPr>
        <p:txBody>
          <a:bodyPr vert="eaVert" wrap="none" rtlCol="0">
            <a:spAutoFit/>
          </a:bodyPr>
          <a:lstStyle/>
          <a:p>
            <a:r>
              <a:rPr lang="zh-CN" altLang="en-US" spc="300" dirty="0">
                <a:cs typeface="+mn-ea"/>
                <a:sym typeface="+mn-lt"/>
              </a:rPr>
              <a:t>中国风</a:t>
            </a:r>
            <a:endParaRPr lang="zh-CN" altLang="en-US" spc="300" dirty="0">
              <a:cs typeface="+mn-ea"/>
              <a:sym typeface="+mn-lt"/>
            </a:endParaRPr>
          </a:p>
        </p:txBody>
      </p:sp>
      <p:sp>
        <p:nvSpPr>
          <p:cNvPr id="18" name="文本框 17"/>
          <p:cNvSpPr txBox="1"/>
          <p:nvPr/>
        </p:nvSpPr>
        <p:spPr>
          <a:xfrm>
            <a:off x="7040458" y="1671667"/>
            <a:ext cx="697627" cy="707886"/>
          </a:xfrm>
          <a:prstGeom prst="rect">
            <a:avLst/>
          </a:prstGeom>
          <a:noFill/>
        </p:spPr>
        <p:txBody>
          <a:bodyPr wrap="none" rtlCol="0">
            <a:spAutoFit/>
          </a:bodyPr>
          <a:lstStyle/>
          <a:p>
            <a:r>
              <a:rPr lang="zh-CN" altLang="en-US" sz="4000" dirty="0">
                <a:cs typeface="+mn-ea"/>
                <a:sym typeface="+mn-lt"/>
              </a:rPr>
              <a:t>雅</a:t>
            </a:r>
            <a:endParaRPr lang="zh-CN" altLang="en-US" sz="4000" dirty="0">
              <a:cs typeface="+mn-ea"/>
              <a:sym typeface="+mn-lt"/>
            </a:endParaRPr>
          </a:p>
        </p:txBody>
      </p:sp>
      <p:sp>
        <p:nvSpPr>
          <p:cNvPr id="19" name="矩形 18"/>
          <p:cNvSpPr/>
          <p:nvPr/>
        </p:nvSpPr>
        <p:spPr>
          <a:xfrm rot="5400000">
            <a:off x="7818912" y="2160019"/>
            <a:ext cx="723275" cy="230832"/>
          </a:xfrm>
          <a:prstGeom prst="rect">
            <a:avLst/>
          </a:prstGeom>
        </p:spPr>
        <p:txBody>
          <a:bodyPr wrap="none">
            <a:spAutoFit/>
          </a:bodyPr>
          <a:lstStyle/>
          <a:p>
            <a:r>
              <a:rPr lang="en-US" altLang="zh-CN" sz="900" dirty="0">
                <a:cs typeface="+mn-ea"/>
                <a:sym typeface="+mn-lt"/>
              </a:rPr>
              <a:t>FLOWERS</a:t>
            </a:r>
            <a:endParaRPr lang="zh-CN" altLang="en-US" sz="900" dirty="0">
              <a:cs typeface="+mn-ea"/>
              <a:sym typeface="+mn-lt"/>
            </a:endParaRPr>
          </a:p>
        </p:txBody>
      </p:sp>
      <p:sp>
        <p:nvSpPr>
          <p:cNvPr id="20" name="空心弧 19"/>
          <p:cNvSpPr/>
          <p:nvPr/>
        </p:nvSpPr>
        <p:spPr>
          <a:xfrm>
            <a:off x="7356404" y="1665551"/>
            <a:ext cx="1227981" cy="1227981"/>
          </a:xfrm>
          <a:prstGeom prst="blockArc">
            <a:avLst>
              <a:gd name="adj1" fmla="val 13322041"/>
              <a:gd name="adj2" fmla="val 9106646"/>
              <a:gd name="adj3" fmla="val 954"/>
            </a:avLst>
          </a:prstGeom>
          <a:solidFill>
            <a:schemeClr val="bg1"/>
          </a:solidFill>
          <a:ln>
            <a:solidFill>
              <a:srgbClr val="669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1" name="文本框 20"/>
          <p:cNvSpPr txBox="1"/>
          <p:nvPr/>
        </p:nvSpPr>
        <p:spPr>
          <a:xfrm>
            <a:off x="7785727" y="2990487"/>
            <a:ext cx="553998" cy="2819474"/>
          </a:xfrm>
          <a:prstGeom prst="rect">
            <a:avLst/>
          </a:prstGeom>
          <a:noFill/>
          <a:effectLst>
            <a:outerShdw blurRad="63500" sx="102000" sy="102000" algn="ctr" rotWithShape="0">
              <a:prstClr val="black">
                <a:alpha val="40000"/>
              </a:prstClr>
            </a:outerShdw>
          </a:effectLst>
        </p:spPr>
        <p:txBody>
          <a:bodyPr vert="eaVert" wrap="square" rtlCol="0">
            <a:spAutoFit/>
          </a:bodyPr>
          <a:lstStyle/>
          <a:p>
            <a:r>
              <a:rPr lang="zh-CN" altLang="en-US" sz="1200" dirty="0">
                <a:solidFill>
                  <a:srgbClr val="6695A8"/>
                </a:solidFill>
                <a:cs typeface="+mn-ea"/>
                <a:sym typeface="+mn-lt"/>
              </a:rPr>
              <a:t>荷叶罗裙一色裁，芙蓉向脸两边开。</a:t>
            </a:r>
            <a:endParaRPr lang="zh-CN" altLang="en-US" sz="1200" dirty="0">
              <a:solidFill>
                <a:srgbClr val="6695A8"/>
              </a:solidFill>
              <a:cs typeface="+mn-ea"/>
              <a:sym typeface="+mn-lt"/>
            </a:endParaRPr>
          </a:p>
          <a:p>
            <a:r>
              <a:rPr lang="zh-CN" altLang="en-US" sz="1200" dirty="0">
                <a:solidFill>
                  <a:srgbClr val="6695A8"/>
                </a:solidFill>
                <a:cs typeface="+mn-ea"/>
                <a:sym typeface="+mn-lt"/>
              </a:rPr>
              <a:t>乱入池中看不见，闻歌始觉有人来。</a:t>
            </a:r>
            <a:endParaRPr lang="en-US" altLang="zh-CN" sz="1200" dirty="0">
              <a:solidFill>
                <a:srgbClr val="6695A8"/>
              </a:solidFill>
              <a:cs typeface="+mn-ea"/>
              <a:sym typeface="+mn-lt"/>
            </a:endParaRPr>
          </a:p>
        </p:txBody>
      </p:sp>
      <p:sp>
        <p:nvSpPr>
          <p:cNvPr id="22" name="文本框 21"/>
          <p:cNvSpPr txBox="1"/>
          <p:nvPr/>
        </p:nvSpPr>
        <p:spPr>
          <a:xfrm>
            <a:off x="9492924" y="1073017"/>
            <a:ext cx="1615785" cy="2646858"/>
          </a:xfrm>
          <a:prstGeom prst="rect">
            <a:avLst/>
          </a:prstGeom>
          <a:noFill/>
        </p:spPr>
        <p:txBody>
          <a:bodyPr vert="eaVert" wrap="none" lIns="68559" tIns="34280" rIns="68559" bIns="34280" rtlCol="0">
            <a:spAutoFit/>
          </a:bodyPr>
          <a:lstStyle/>
          <a:p>
            <a:pPr algn="ctr"/>
            <a:r>
              <a:rPr lang="zh-CN" altLang="en-US" sz="9600" spc="450" dirty="0">
                <a:solidFill>
                  <a:schemeClr val="tx1">
                    <a:lumMod val="85000"/>
                    <a:lumOff val="15000"/>
                  </a:schemeClr>
                </a:solidFill>
                <a:cs typeface="+mn-ea"/>
                <a:sym typeface="+mn-lt"/>
              </a:rPr>
              <a:t>目录</a:t>
            </a:r>
            <a:endParaRPr lang="zh-CN" altLang="en-US" sz="9600" spc="450" dirty="0">
              <a:solidFill>
                <a:schemeClr val="tx1">
                  <a:lumMod val="85000"/>
                  <a:lumOff val="15000"/>
                </a:schemeClr>
              </a:solidFill>
              <a:cs typeface="+mn-ea"/>
              <a:sym typeface="+mn-lt"/>
            </a:endParaRPr>
          </a:p>
        </p:txBody>
      </p:sp>
      <p:sp>
        <p:nvSpPr>
          <p:cNvPr id="23" name="文本框 22"/>
          <p:cNvSpPr txBox="1"/>
          <p:nvPr/>
        </p:nvSpPr>
        <p:spPr>
          <a:xfrm>
            <a:off x="9032259" y="1776140"/>
            <a:ext cx="415328" cy="2224259"/>
          </a:xfrm>
          <a:prstGeom prst="rect">
            <a:avLst/>
          </a:prstGeom>
          <a:noFill/>
        </p:spPr>
        <p:txBody>
          <a:bodyPr vert="eaVert" wrap="square" lIns="68559" tIns="34280" rIns="68559" bIns="34280" rtlCol="0">
            <a:spAutoFit/>
          </a:bodyPr>
          <a:lstStyle/>
          <a:p>
            <a:r>
              <a:rPr lang="en-US" altLang="zh-CN" sz="1800" spc="225" dirty="0">
                <a:cs typeface="+mn-ea"/>
                <a:sym typeface="+mn-lt"/>
              </a:rPr>
              <a:t>CONTENTS</a:t>
            </a:r>
            <a:endParaRPr lang="zh-CN" altLang="en-US" sz="1800" spc="225" dirty="0">
              <a:cs typeface="+mn-ea"/>
              <a:sym typeface="+mn-lt"/>
            </a:endParaRPr>
          </a:p>
        </p:txBody>
      </p:sp>
      <p:cxnSp>
        <p:nvCxnSpPr>
          <p:cNvPr id="24" name="直接连接符 23"/>
          <p:cNvCxnSpPr/>
          <p:nvPr/>
        </p:nvCxnSpPr>
        <p:spPr>
          <a:xfrm>
            <a:off x="8916323" y="2163314"/>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9564195" y="1558848"/>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6" name="Freeform 21"/>
          <p:cNvSpPr>
            <a:spLocks noEditPoints="1"/>
          </p:cNvSpPr>
          <p:nvPr/>
        </p:nvSpPr>
        <p:spPr bwMode="auto">
          <a:xfrm>
            <a:off x="1771572" y="2163312"/>
            <a:ext cx="1177337" cy="677560"/>
          </a:xfrm>
          <a:custGeom>
            <a:avLst/>
            <a:gdLst>
              <a:gd name="T0" fmla="*/ 242 w 761"/>
              <a:gd name="T1" fmla="*/ 165 h 437"/>
              <a:gd name="T2" fmla="*/ 290 w 761"/>
              <a:gd name="T3" fmla="*/ 291 h 437"/>
              <a:gd name="T4" fmla="*/ 249 w 761"/>
              <a:gd name="T5" fmla="*/ 256 h 437"/>
              <a:gd name="T6" fmla="*/ 250 w 761"/>
              <a:gd name="T7" fmla="*/ 261 h 437"/>
              <a:gd name="T8" fmla="*/ 267 w 761"/>
              <a:gd name="T9" fmla="*/ 294 h 437"/>
              <a:gd name="T10" fmla="*/ 272 w 761"/>
              <a:gd name="T11" fmla="*/ 224 h 437"/>
              <a:gd name="T12" fmla="*/ 199 w 761"/>
              <a:gd name="T13" fmla="*/ 125 h 437"/>
              <a:gd name="T14" fmla="*/ 130 w 761"/>
              <a:gd name="T15" fmla="*/ 188 h 437"/>
              <a:gd name="T16" fmla="*/ 167 w 761"/>
              <a:gd name="T17" fmla="*/ 181 h 437"/>
              <a:gd name="T18" fmla="*/ 159 w 761"/>
              <a:gd name="T19" fmla="*/ 271 h 437"/>
              <a:gd name="T20" fmla="*/ 151 w 761"/>
              <a:gd name="T21" fmla="*/ 264 h 437"/>
              <a:gd name="T22" fmla="*/ 138 w 761"/>
              <a:gd name="T23" fmla="*/ 206 h 437"/>
              <a:gd name="T24" fmla="*/ 133 w 761"/>
              <a:gd name="T25" fmla="*/ 195 h 437"/>
              <a:gd name="T26" fmla="*/ 233 w 761"/>
              <a:gd name="T27" fmla="*/ 136 h 437"/>
              <a:gd name="T28" fmla="*/ 294 w 761"/>
              <a:gd name="T29" fmla="*/ 187 h 437"/>
              <a:gd name="T30" fmla="*/ 317 w 761"/>
              <a:gd name="T31" fmla="*/ 164 h 437"/>
              <a:gd name="T32" fmla="*/ 296 w 761"/>
              <a:gd name="T33" fmla="*/ 143 h 437"/>
              <a:gd name="T34" fmla="*/ 341 w 761"/>
              <a:gd name="T35" fmla="*/ 100 h 437"/>
              <a:gd name="T36" fmla="*/ 258 w 761"/>
              <a:gd name="T37" fmla="*/ 49 h 437"/>
              <a:gd name="T38" fmla="*/ 208 w 761"/>
              <a:gd name="T39" fmla="*/ 13 h 437"/>
              <a:gd name="T40" fmla="*/ 151 w 761"/>
              <a:gd name="T41" fmla="*/ 14 h 437"/>
              <a:gd name="T42" fmla="*/ 172 w 761"/>
              <a:gd name="T43" fmla="*/ 31 h 437"/>
              <a:gd name="T44" fmla="*/ 138 w 761"/>
              <a:gd name="T45" fmla="*/ 44 h 437"/>
              <a:gd name="T46" fmla="*/ 91 w 761"/>
              <a:gd name="T47" fmla="*/ 6 h 437"/>
              <a:gd name="T48" fmla="*/ 22 w 761"/>
              <a:gd name="T49" fmla="*/ 62 h 437"/>
              <a:gd name="T50" fmla="*/ 17 w 761"/>
              <a:gd name="T51" fmla="*/ 150 h 437"/>
              <a:gd name="T52" fmla="*/ 56 w 761"/>
              <a:gd name="T53" fmla="*/ 136 h 437"/>
              <a:gd name="T54" fmla="*/ 84 w 761"/>
              <a:gd name="T55" fmla="*/ 211 h 437"/>
              <a:gd name="T56" fmla="*/ 295 w 761"/>
              <a:gd name="T57" fmla="*/ 431 h 437"/>
              <a:gd name="T58" fmla="*/ 519 w 761"/>
              <a:gd name="T59" fmla="*/ 401 h 437"/>
              <a:gd name="T60" fmla="*/ 761 w 761"/>
              <a:gd name="T61" fmla="*/ 416 h 437"/>
              <a:gd name="T62" fmla="*/ 507 w 761"/>
              <a:gd name="T63" fmla="*/ 374 h 437"/>
              <a:gd name="T64" fmla="*/ 203 w 761"/>
              <a:gd name="T65" fmla="*/ 284 h 437"/>
              <a:gd name="T66" fmla="*/ 377 w 761"/>
              <a:gd name="T67" fmla="*/ 399 h 437"/>
              <a:gd name="T68" fmla="*/ 608 w 761"/>
              <a:gd name="T69" fmla="*/ 373 h 437"/>
              <a:gd name="T70" fmla="*/ 329 w 761"/>
              <a:gd name="T71" fmla="*/ 361 h 437"/>
              <a:gd name="T72" fmla="*/ 344 w 761"/>
              <a:gd name="T73" fmla="*/ 279 h 437"/>
              <a:gd name="T74" fmla="*/ 366 w 761"/>
              <a:gd name="T75" fmla="*/ 330 h 437"/>
              <a:gd name="T76" fmla="*/ 445 w 761"/>
              <a:gd name="T77" fmla="*/ 254 h 437"/>
              <a:gd name="T78" fmla="*/ 411 w 761"/>
              <a:gd name="T79" fmla="*/ 208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1" h="437">
                <a:moveTo>
                  <a:pt x="233" y="136"/>
                </a:moveTo>
                <a:cubicBezTo>
                  <a:pt x="239" y="143"/>
                  <a:pt x="240" y="155"/>
                  <a:pt x="242" y="165"/>
                </a:cubicBezTo>
                <a:cubicBezTo>
                  <a:pt x="277" y="170"/>
                  <a:pt x="288" y="199"/>
                  <a:pt x="279" y="222"/>
                </a:cubicBezTo>
                <a:cubicBezTo>
                  <a:pt x="320" y="251"/>
                  <a:pt x="302" y="279"/>
                  <a:pt x="290" y="291"/>
                </a:cubicBezTo>
                <a:cubicBezTo>
                  <a:pt x="281" y="299"/>
                  <a:pt x="262" y="306"/>
                  <a:pt x="246" y="304"/>
                </a:cubicBezTo>
                <a:cubicBezTo>
                  <a:pt x="196" y="298"/>
                  <a:pt x="223" y="226"/>
                  <a:pt x="249" y="256"/>
                </a:cubicBezTo>
                <a:cubicBezTo>
                  <a:pt x="261" y="269"/>
                  <a:pt x="247" y="273"/>
                  <a:pt x="247" y="273"/>
                </a:cubicBezTo>
                <a:cubicBezTo>
                  <a:pt x="250" y="272"/>
                  <a:pt x="251" y="265"/>
                  <a:pt x="250" y="261"/>
                </a:cubicBezTo>
                <a:cubicBezTo>
                  <a:pt x="246" y="258"/>
                  <a:pt x="246" y="258"/>
                  <a:pt x="246" y="258"/>
                </a:cubicBezTo>
                <a:cubicBezTo>
                  <a:pt x="227" y="239"/>
                  <a:pt x="209" y="312"/>
                  <a:pt x="267" y="294"/>
                </a:cubicBezTo>
                <a:cubicBezTo>
                  <a:pt x="279" y="290"/>
                  <a:pt x="291" y="283"/>
                  <a:pt x="295" y="273"/>
                </a:cubicBezTo>
                <a:cubicBezTo>
                  <a:pt x="305" y="249"/>
                  <a:pt x="286" y="232"/>
                  <a:pt x="272" y="224"/>
                </a:cubicBezTo>
                <a:cubicBezTo>
                  <a:pt x="285" y="191"/>
                  <a:pt x="258" y="179"/>
                  <a:pt x="235" y="173"/>
                </a:cubicBezTo>
                <a:cubicBezTo>
                  <a:pt x="229" y="151"/>
                  <a:pt x="231" y="133"/>
                  <a:pt x="199" y="125"/>
                </a:cubicBezTo>
                <a:cubicBezTo>
                  <a:pt x="163" y="116"/>
                  <a:pt x="91" y="113"/>
                  <a:pt x="114" y="175"/>
                </a:cubicBezTo>
                <a:cubicBezTo>
                  <a:pt x="116" y="180"/>
                  <a:pt x="125" y="188"/>
                  <a:pt x="130" y="188"/>
                </a:cubicBezTo>
                <a:cubicBezTo>
                  <a:pt x="183" y="194"/>
                  <a:pt x="143" y="150"/>
                  <a:pt x="153" y="157"/>
                </a:cubicBezTo>
                <a:cubicBezTo>
                  <a:pt x="160" y="162"/>
                  <a:pt x="165" y="171"/>
                  <a:pt x="167" y="181"/>
                </a:cubicBezTo>
                <a:cubicBezTo>
                  <a:pt x="168" y="190"/>
                  <a:pt x="165" y="206"/>
                  <a:pt x="165" y="206"/>
                </a:cubicBezTo>
                <a:cubicBezTo>
                  <a:pt x="163" y="220"/>
                  <a:pt x="157" y="245"/>
                  <a:pt x="159" y="271"/>
                </a:cubicBezTo>
                <a:cubicBezTo>
                  <a:pt x="164" y="356"/>
                  <a:pt x="244" y="382"/>
                  <a:pt x="293" y="414"/>
                </a:cubicBezTo>
                <a:cubicBezTo>
                  <a:pt x="238" y="388"/>
                  <a:pt x="152" y="357"/>
                  <a:pt x="151" y="264"/>
                </a:cubicBezTo>
                <a:cubicBezTo>
                  <a:pt x="151" y="238"/>
                  <a:pt x="153" y="214"/>
                  <a:pt x="159" y="190"/>
                </a:cubicBezTo>
                <a:cubicBezTo>
                  <a:pt x="146" y="194"/>
                  <a:pt x="141" y="194"/>
                  <a:pt x="138" y="206"/>
                </a:cubicBezTo>
                <a:cubicBezTo>
                  <a:pt x="118" y="289"/>
                  <a:pt x="167" y="355"/>
                  <a:pt x="216" y="388"/>
                </a:cubicBezTo>
                <a:cubicBezTo>
                  <a:pt x="149" y="353"/>
                  <a:pt x="109" y="277"/>
                  <a:pt x="133" y="195"/>
                </a:cubicBezTo>
                <a:cubicBezTo>
                  <a:pt x="87" y="190"/>
                  <a:pt x="86" y="121"/>
                  <a:pt x="144" y="112"/>
                </a:cubicBezTo>
                <a:cubicBezTo>
                  <a:pt x="162" y="110"/>
                  <a:pt x="206" y="105"/>
                  <a:pt x="233" y="136"/>
                </a:cubicBezTo>
                <a:close/>
                <a:moveTo>
                  <a:pt x="346" y="186"/>
                </a:moveTo>
                <a:cubicBezTo>
                  <a:pt x="326" y="194"/>
                  <a:pt x="305" y="193"/>
                  <a:pt x="294" y="187"/>
                </a:cubicBezTo>
                <a:cubicBezTo>
                  <a:pt x="274" y="176"/>
                  <a:pt x="273" y="146"/>
                  <a:pt x="292" y="138"/>
                </a:cubicBezTo>
                <a:cubicBezTo>
                  <a:pt x="318" y="127"/>
                  <a:pt x="320" y="154"/>
                  <a:pt x="317" y="164"/>
                </a:cubicBezTo>
                <a:cubicBezTo>
                  <a:pt x="311" y="163"/>
                  <a:pt x="310" y="157"/>
                  <a:pt x="311" y="153"/>
                </a:cubicBezTo>
                <a:cubicBezTo>
                  <a:pt x="312" y="143"/>
                  <a:pt x="302" y="138"/>
                  <a:pt x="296" y="143"/>
                </a:cubicBezTo>
                <a:cubicBezTo>
                  <a:pt x="267" y="168"/>
                  <a:pt x="308" y="202"/>
                  <a:pt x="349" y="168"/>
                </a:cubicBezTo>
                <a:cubicBezTo>
                  <a:pt x="375" y="145"/>
                  <a:pt x="363" y="111"/>
                  <a:pt x="341" y="100"/>
                </a:cubicBezTo>
                <a:cubicBezTo>
                  <a:pt x="330" y="94"/>
                  <a:pt x="323" y="89"/>
                  <a:pt x="316" y="82"/>
                </a:cubicBezTo>
                <a:cubicBezTo>
                  <a:pt x="295" y="62"/>
                  <a:pt x="302" y="44"/>
                  <a:pt x="258" y="49"/>
                </a:cubicBezTo>
                <a:cubicBezTo>
                  <a:pt x="254" y="38"/>
                  <a:pt x="253" y="27"/>
                  <a:pt x="245" y="20"/>
                </a:cubicBezTo>
                <a:cubicBezTo>
                  <a:pt x="232" y="7"/>
                  <a:pt x="220" y="10"/>
                  <a:pt x="208" y="13"/>
                </a:cubicBezTo>
                <a:cubicBezTo>
                  <a:pt x="206" y="13"/>
                  <a:pt x="194" y="0"/>
                  <a:pt x="184" y="1"/>
                </a:cubicBezTo>
                <a:cubicBezTo>
                  <a:pt x="169" y="1"/>
                  <a:pt x="156" y="7"/>
                  <a:pt x="151" y="14"/>
                </a:cubicBezTo>
                <a:cubicBezTo>
                  <a:pt x="142" y="27"/>
                  <a:pt x="143" y="76"/>
                  <a:pt x="171" y="65"/>
                </a:cubicBezTo>
                <a:cubicBezTo>
                  <a:pt x="197" y="55"/>
                  <a:pt x="176" y="37"/>
                  <a:pt x="172" y="31"/>
                </a:cubicBezTo>
                <a:cubicBezTo>
                  <a:pt x="186" y="31"/>
                  <a:pt x="195" y="49"/>
                  <a:pt x="191" y="59"/>
                </a:cubicBezTo>
                <a:cubicBezTo>
                  <a:pt x="177" y="86"/>
                  <a:pt x="140" y="78"/>
                  <a:pt x="138" y="44"/>
                </a:cubicBezTo>
                <a:cubicBezTo>
                  <a:pt x="138" y="44"/>
                  <a:pt x="139" y="36"/>
                  <a:pt x="138" y="33"/>
                </a:cubicBezTo>
                <a:cubicBezTo>
                  <a:pt x="134" y="19"/>
                  <a:pt x="110" y="2"/>
                  <a:pt x="91" y="6"/>
                </a:cubicBezTo>
                <a:cubicBezTo>
                  <a:pt x="82" y="8"/>
                  <a:pt x="78" y="16"/>
                  <a:pt x="74" y="23"/>
                </a:cubicBezTo>
                <a:cubicBezTo>
                  <a:pt x="49" y="18"/>
                  <a:pt x="24" y="40"/>
                  <a:pt x="22" y="62"/>
                </a:cubicBezTo>
                <a:cubicBezTo>
                  <a:pt x="21" y="70"/>
                  <a:pt x="27" y="76"/>
                  <a:pt x="26" y="83"/>
                </a:cubicBezTo>
                <a:cubicBezTo>
                  <a:pt x="24" y="98"/>
                  <a:pt x="0" y="119"/>
                  <a:pt x="17" y="150"/>
                </a:cubicBezTo>
                <a:cubicBezTo>
                  <a:pt x="20" y="156"/>
                  <a:pt x="30" y="162"/>
                  <a:pt x="36" y="165"/>
                </a:cubicBezTo>
                <a:cubicBezTo>
                  <a:pt x="89" y="196"/>
                  <a:pt x="90" y="102"/>
                  <a:pt x="56" y="136"/>
                </a:cubicBezTo>
                <a:cubicBezTo>
                  <a:pt x="59" y="119"/>
                  <a:pt x="78" y="114"/>
                  <a:pt x="85" y="131"/>
                </a:cubicBezTo>
                <a:cubicBezTo>
                  <a:pt x="96" y="155"/>
                  <a:pt x="83" y="188"/>
                  <a:pt x="84" y="211"/>
                </a:cubicBezTo>
                <a:cubicBezTo>
                  <a:pt x="86" y="254"/>
                  <a:pt x="105" y="293"/>
                  <a:pt x="122" y="321"/>
                </a:cubicBezTo>
                <a:cubicBezTo>
                  <a:pt x="151" y="371"/>
                  <a:pt x="217" y="421"/>
                  <a:pt x="295" y="431"/>
                </a:cubicBezTo>
                <a:cubicBezTo>
                  <a:pt x="334" y="437"/>
                  <a:pt x="385" y="433"/>
                  <a:pt x="418" y="418"/>
                </a:cubicBezTo>
                <a:cubicBezTo>
                  <a:pt x="445" y="406"/>
                  <a:pt x="474" y="403"/>
                  <a:pt x="519" y="401"/>
                </a:cubicBezTo>
                <a:cubicBezTo>
                  <a:pt x="568" y="399"/>
                  <a:pt x="611" y="403"/>
                  <a:pt x="658" y="413"/>
                </a:cubicBezTo>
                <a:cubicBezTo>
                  <a:pt x="695" y="420"/>
                  <a:pt x="761" y="417"/>
                  <a:pt x="761" y="416"/>
                </a:cubicBezTo>
                <a:cubicBezTo>
                  <a:pt x="723" y="413"/>
                  <a:pt x="637" y="387"/>
                  <a:pt x="604" y="381"/>
                </a:cubicBezTo>
                <a:cubicBezTo>
                  <a:pt x="572" y="375"/>
                  <a:pt x="546" y="372"/>
                  <a:pt x="507" y="374"/>
                </a:cubicBezTo>
                <a:cubicBezTo>
                  <a:pt x="463" y="376"/>
                  <a:pt x="428" y="394"/>
                  <a:pt x="395" y="402"/>
                </a:cubicBezTo>
                <a:cubicBezTo>
                  <a:pt x="306" y="424"/>
                  <a:pt x="216" y="388"/>
                  <a:pt x="203" y="284"/>
                </a:cubicBezTo>
                <a:cubicBezTo>
                  <a:pt x="210" y="305"/>
                  <a:pt x="223" y="330"/>
                  <a:pt x="234" y="347"/>
                </a:cubicBezTo>
                <a:cubicBezTo>
                  <a:pt x="257" y="382"/>
                  <a:pt x="324" y="413"/>
                  <a:pt x="377" y="399"/>
                </a:cubicBezTo>
                <a:cubicBezTo>
                  <a:pt x="407" y="391"/>
                  <a:pt x="437" y="377"/>
                  <a:pt x="471" y="370"/>
                </a:cubicBezTo>
                <a:cubicBezTo>
                  <a:pt x="528" y="359"/>
                  <a:pt x="565" y="369"/>
                  <a:pt x="608" y="373"/>
                </a:cubicBezTo>
                <a:cubicBezTo>
                  <a:pt x="584" y="357"/>
                  <a:pt x="540" y="343"/>
                  <a:pt x="502" y="347"/>
                </a:cubicBezTo>
                <a:cubicBezTo>
                  <a:pt x="435" y="354"/>
                  <a:pt x="356" y="391"/>
                  <a:pt x="329" y="361"/>
                </a:cubicBezTo>
                <a:cubicBezTo>
                  <a:pt x="270" y="296"/>
                  <a:pt x="366" y="227"/>
                  <a:pt x="370" y="297"/>
                </a:cubicBezTo>
                <a:cubicBezTo>
                  <a:pt x="363" y="283"/>
                  <a:pt x="353" y="277"/>
                  <a:pt x="344" y="279"/>
                </a:cubicBezTo>
                <a:cubicBezTo>
                  <a:pt x="334" y="284"/>
                  <a:pt x="328" y="290"/>
                  <a:pt x="329" y="302"/>
                </a:cubicBezTo>
                <a:cubicBezTo>
                  <a:pt x="330" y="314"/>
                  <a:pt x="349" y="330"/>
                  <a:pt x="366" y="330"/>
                </a:cubicBezTo>
                <a:cubicBezTo>
                  <a:pt x="392" y="330"/>
                  <a:pt x="415" y="316"/>
                  <a:pt x="418" y="283"/>
                </a:cubicBezTo>
                <a:cubicBezTo>
                  <a:pt x="424" y="281"/>
                  <a:pt x="445" y="279"/>
                  <a:pt x="445" y="254"/>
                </a:cubicBezTo>
                <a:cubicBezTo>
                  <a:pt x="444" y="233"/>
                  <a:pt x="425" y="209"/>
                  <a:pt x="396" y="223"/>
                </a:cubicBezTo>
                <a:cubicBezTo>
                  <a:pt x="401" y="214"/>
                  <a:pt x="401" y="213"/>
                  <a:pt x="411" y="208"/>
                </a:cubicBezTo>
                <a:cubicBezTo>
                  <a:pt x="398" y="181"/>
                  <a:pt x="364" y="179"/>
                  <a:pt x="346" y="186"/>
                </a:cubicBezTo>
                <a:close/>
              </a:path>
            </a:pathLst>
          </a:custGeom>
          <a:gradFill>
            <a:gsLst>
              <a:gs pos="0">
                <a:schemeClr val="accent1">
                  <a:lumMod val="5000"/>
                  <a:lumOff val="95000"/>
                </a:schemeClr>
              </a:gs>
              <a:gs pos="43000">
                <a:srgbClr val="6192B8"/>
              </a:gs>
              <a:gs pos="100000">
                <a:srgbClr val="6695A8"/>
              </a:gs>
            </a:gsLst>
            <a:lin ang="5400000" scaled="1"/>
          </a:gradFill>
          <a:ln>
            <a:noFill/>
          </a:ln>
          <a:effectLst/>
        </p:spPr>
        <p:txBody>
          <a:bodyPr vert="horz" wrap="square" lIns="91440" tIns="45720" rIns="91440" bIns="45720" numCol="1" anchor="t" anchorCtr="0" compatLnSpc="1"/>
          <a:lstStyle/>
          <a:p>
            <a:endParaRPr lang="zh-CN" altLang="en-US" dirty="0">
              <a:cs typeface="+mn-ea"/>
              <a:sym typeface="+mn-lt"/>
            </a:endParaRPr>
          </a:p>
        </p:txBody>
      </p:sp>
      <p:sp>
        <p:nvSpPr>
          <p:cNvPr id="27" name="文本框 26"/>
          <p:cNvSpPr txBox="1"/>
          <p:nvPr/>
        </p:nvSpPr>
        <p:spPr>
          <a:xfrm>
            <a:off x="2421993" y="1903691"/>
            <a:ext cx="461665" cy="900246"/>
          </a:xfrm>
          <a:prstGeom prst="rect">
            <a:avLst/>
          </a:prstGeom>
          <a:noFill/>
        </p:spPr>
        <p:txBody>
          <a:bodyPr vert="eaVert" wrap="none" rtlCol="0">
            <a:spAutoFit/>
          </a:bodyPr>
          <a:lstStyle/>
          <a:p>
            <a:r>
              <a:rPr lang="zh-CN" altLang="en-US" spc="300" dirty="0">
                <a:cs typeface="+mn-ea"/>
                <a:sym typeface="+mn-lt"/>
              </a:rPr>
              <a:t>中国风</a:t>
            </a:r>
            <a:endParaRPr lang="zh-CN" altLang="en-US" spc="300" dirty="0">
              <a:cs typeface="+mn-ea"/>
              <a:sym typeface="+mn-lt"/>
            </a:endParaRPr>
          </a:p>
        </p:txBody>
      </p:sp>
      <p:sp>
        <p:nvSpPr>
          <p:cNvPr id="28" name="文本框 27"/>
          <p:cNvSpPr txBox="1"/>
          <p:nvPr/>
        </p:nvSpPr>
        <p:spPr>
          <a:xfrm>
            <a:off x="1707257" y="1635902"/>
            <a:ext cx="697627" cy="707886"/>
          </a:xfrm>
          <a:prstGeom prst="rect">
            <a:avLst/>
          </a:prstGeom>
          <a:noFill/>
        </p:spPr>
        <p:txBody>
          <a:bodyPr wrap="none" rtlCol="0">
            <a:spAutoFit/>
          </a:bodyPr>
          <a:lstStyle/>
          <a:p>
            <a:r>
              <a:rPr lang="zh-CN" altLang="en-US" sz="4000" dirty="0">
                <a:cs typeface="+mn-ea"/>
                <a:sym typeface="+mn-lt"/>
              </a:rPr>
              <a:t>中</a:t>
            </a:r>
            <a:endParaRPr lang="zh-CN" altLang="en-US" sz="4000" dirty="0">
              <a:cs typeface="+mn-ea"/>
              <a:sym typeface="+mn-lt"/>
            </a:endParaRPr>
          </a:p>
        </p:txBody>
      </p:sp>
      <p:sp>
        <p:nvSpPr>
          <p:cNvPr id="29" name="矩形 28"/>
          <p:cNvSpPr/>
          <p:nvPr/>
        </p:nvSpPr>
        <p:spPr>
          <a:xfrm rot="5400000">
            <a:off x="2485711" y="2124254"/>
            <a:ext cx="723275" cy="230832"/>
          </a:xfrm>
          <a:prstGeom prst="rect">
            <a:avLst/>
          </a:prstGeom>
        </p:spPr>
        <p:txBody>
          <a:bodyPr wrap="none">
            <a:spAutoFit/>
          </a:bodyPr>
          <a:lstStyle/>
          <a:p>
            <a:r>
              <a:rPr lang="en-US" altLang="zh-CN" sz="900" dirty="0">
                <a:cs typeface="+mn-ea"/>
                <a:sym typeface="+mn-lt"/>
              </a:rPr>
              <a:t>FLOWERS</a:t>
            </a:r>
            <a:endParaRPr lang="zh-CN" altLang="en-US" sz="900" dirty="0">
              <a:cs typeface="+mn-ea"/>
              <a:sym typeface="+mn-lt"/>
            </a:endParaRPr>
          </a:p>
        </p:txBody>
      </p:sp>
      <p:sp>
        <p:nvSpPr>
          <p:cNvPr id="30" name="空心弧 29"/>
          <p:cNvSpPr/>
          <p:nvPr/>
        </p:nvSpPr>
        <p:spPr>
          <a:xfrm>
            <a:off x="2023203" y="1629786"/>
            <a:ext cx="1227981" cy="1227981"/>
          </a:xfrm>
          <a:prstGeom prst="blockArc">
            <a:avLst>
              <a:gd name="adj1" fmla="val 13322041"/>
              <a:gd name="adj2" fmla="val 9106646"/>
              <a:gd name="adj3" fmla="val 954"/>
            </a:avLst>
          </a:prstGeom>
          <a:solidFill>
            <a:schemeClr val="bg1"/>
          </a:solidFill>
          <a:ln>
            <a:solidFill>
              <a:srgbClr val="669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文本框 30"/>
          <p:cNvSpPr txBox="1"/>
          <p:nvPr/>
        </p:nvSpPr>
        <p:spPr>
          <a:xfrm>
            <a:off x="2452526" y="2954723"/>
            <a:ext cx="553998" cy="2623185"/>
          </a:xfrm>
          <a:prstGeom prst="rect">
            <a:avLst/>
          </a:prstGeom>
          <a:noFill/>
          <a:effectLst>
            <a:outerShdw blurRad="63500" sx="102000" sy="102000" algn="ctr" rotWithShape="0">
              <a:prstClr val="black">
                <a:alpha val="40000"/>
              </a:prstClr>
            </a:outerShdw>
          </a:effectLst>
        </p:spPr>
        <p:txBody>
          <a:bodyPr vert="eaVert" wrap="square" rtlCol="0">
            <a:spAutoFit/>
          </a:bodyPr>
          <a:lstStyle/>
          <a:p>
            <a:r>
              <a:rPr lang="zh-CN" altLang="en-US" sz="1200" dirty="0">
                <a:solidFill>
                  <a:srgbClr val="6695A8"/>
                </a:solidFill>
                <a:cs typeface="+mn-ea"/>
                <a:sym typeface="+mn-lt"/>
              </a:rPr>
              <a:t>荷叶罗裙一色裁，芙蓉向脸两边开。</a:t>
            </a:r>
            <a:endParaRPr lang="zh-CN" altLang="en-US" sz="1200" dirty="0">
              <a:solidFill>
                <a:srgbClr val="6695A8"/>
              </a:solidFill>
              <a:cs typeface="+mn-ea"/>
              <a:sym typeface="+mn-lt"/>
            </a:endParaRPr>
          </a:p>
          <a:p>
            <a:r>
              <a:rPr lang="zh-CN" altLang="en-US" sz="1200" dirty="0">
                <a:solidFill>
                  <a:srgbClr val="6695A8"/>
                </a:solidFill>
                <a:cs typeface="+mn-ea"/>
                <a:sym typeface="+mn-lt"/>
              </a:rPr>
              <a:t>乱入池中看不见，闻歌始觉有人来。</a:t>
            </a:r>
            <a:endParaRPr lang="en-US" altLang="zh-CN" sz="1200" dirty="0">
              <a:solidFill>
                <a:srgbClr val="6695A8"/>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1000"/>
                                        <p:tgtEl>
                                          <p:spTgt spid="8"/>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par>
                          <p:cTn id="23" fill="hold">
                            <p:stCondLst>
                              <p:cond delay="30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3500"/>
                            </p:stCondLst>
                            <p:childTnLst>
                              <p:par>
                                <p:cTn id="28" presetID="47"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2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1000"/>
                                        <p:tgtEl>
                                          <p:spTgt spid="14"/>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anim calcmode="lin" valueType="num">
                                      <p:cBhvr>
                                        <p:cTn id="46" dur="1000" fill="hold"/>
                                        <p:tgtEl>
                                          <p:spTgt spid="10"/>
                                        </p:tgtEl>
                                        <p:attrNameLst>
                                          <p:attrName>ppt_x</p:attrName>
                                        </p:attrNameLst>
                                      </p:cBhvr>
                                      <p:tavLst>
                                        <p:tav tm="0">
                                          <p:val>
                                            <p:strVal val="#ppt_x"/>
                                          </p:val>
                                        </p:tav>
                                        <p:tav tm="100000">
                                          <p:val>
                                            <p:strVal val="#ppt_x"/>
                                          </p:val>
                                        </p:tav>
                                      </p:tavLst>
                                    </p:anim>
                                    <p:anim calcmode="lin" valueType="num">
                                      <p:cBhvr>
                                        <p:cTn id="47" dur="1000" fill="hold"/>
                                        <p:tgtEl>
                                          <p:spTgt spid="10"/>
                                        </p:tgtEl>
                                        <p:attrNameLst>
                                          <p:attrName>ppt_y</p:attrName>
                                        </p:attrNameLst>
                                      </p:cBhvr>
                                      <p:tavLst>
                                        <p:tav tm="0">
                                          <p:val>
                                            <p:strVal val="#ppt_y+.1"/>
                                          </p:val>
                                        </p:tav>
                                        <p:tav tm="100000">
                                          <p:val>
                                            <p:strVal val="#ppt_y"/>
                                          </p:val>
                                        </p:tav>
                                      </p:tavLst>
                                    </p:anim>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childTnLst>
                                </p:cTn>
                              </p:par>
                            </p:childTnLst>
                          </p:cTn>
                        </p:par>
                        <p:par>
                          <p:cTn id="52" fill="hold">
                            <p:stCondLst>
                              <p:cond delay="750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8000"/>
                            </p:stCondLst>
                            <p:childTnLst>
                              <p:par>
                                <p:cTn id="57" presetID="47"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1000"/>
                                        <p:tgtEl>
                                          <p:spTgt spid="18"/>
                                        </p:tgtEl>
                                      </p:cBhvr>
                                    </p:animEffect>
                                    <p:anim calcmode="lin" valueType="num">
                                      <p:cBhvr>
                                        <p:cTn id="66" dur="1000" fill="hold"/>
                                        <p:tgtEl>
                                          <p:spTgt spid="18"/>
                                        </p:tgtEl>
                                        <p:attrNameLst>
                                          <p:attrName>ppt_x</p:attrName>
                                        </p:attrNameLst>
                                      </p:cBhvr>
                                      <p:tavLst>
                                        <p:tav tm="0">
                                          <p:val>
                                            <p:strVal val="#ppt_x"/>
                                          </p:val>
                                        </p:tav>
                                        <p:tav tm="100000">
                                          <p:val>
                                            <p:strVal val="#ppt_x"/>
                                          </p:val>
                                        </p:tav>
                                      </p:tavLst>
                                    </p:anim>
                                    <p:anim calcmode="lin" valueType="num">
                                      <p:cBhvr>
                                        <p:cTn id="67" dur="1000" fill="hold"/>
                                        <p:tgtEl>
                                          <p:spTgt spid="18"/>
                                        </p:tgtEl>
                                        <p:attrNameLst>
                                          <p:attrName>ppt_y</p:attrName>
                                        </p:attrNameLst>
                                      </p:cBhvr>
                                      <p:tavLst>
                                        <p:tav tm="0">
                                          <p:val>
                                            <p:strVal val="#ppt_y+.1"/>
                                          </p:val>
                                        </p:tav>
                                        <p:tav tm="100000">
                                          <p:val>
                                            <p:strVal val="#ppt_y"/>
                                          </p:val>
                                        </p:tav>
                                      </p:tavLst>
                                    </p:anim>
                                  </p:childTnLst>
                                </p:cTn>
                              </p:par>
                            </p:childTnLst>
                          </p:cTn>
                        </p:par>
                        <p:par>
                          <p:cTn id="68" fill="hold">
                            <p:stCondLst>
                              <p:cond delay="100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1000"/>
                                        <p:tgtEl>
                                          <p:spTgt spid="20"/>
                                        </p:tgtEl>
                                      </p:cBhvr>
                                    </p:animEffect>
                                  </p:childTnLst>
                                </p:cTn>
                              </p:par>
                              <p:par>
                                <p:cTn id="72" presetID="42" presetClass="entr" presetSubtype="0"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par>
                          <p:cTn id="77" fill="hold">
                            <p:stCondLst>
                              <p:cond delay="11000"/>
                            </p:stCondLst>
                            <p:childTnLst>
                              <p:par>
                                <p:cTn id="78" presetID="10" presetClass="entr" presetSubtype="0"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1000"/>
                                        <p:tgtEl>
                                          <p:spTgt spid="17"/>
                                        </p:tgtEl>
                                      </p:cBhvr>
                                    </p:animEffect>
                                  </p:childTnLst>
                                </p:cTn>
                              </p:par>
                            </p:childTnLst>
                          </p:cTn>
                        </p:par>
                        <p:par>
                          <p:cTn id="81" fill="hold">
                            <p:stCondLst>
                              <p:cond delay="12000"/>
                            </p:stCondLst>
                            <p:childTnLst>
                              <p:par>
                                <p:cTn id="82" presetID="10" presetClass="entr" presetSubtype="0"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childTnLst>
                                </p:cTn>
                              </p:par>
                            </p:childTnLst>
                          </p:cTn>
                        </p:par>
                        <p:par>
                          <p:cTn id="85" fill="hold">
                            <p:stCondLst>
                              <p:cond delay="12500"/>
                            </p:stCondLst>
                            <p:childTnLst>
                              <p:par>
                                <p:cTn id="86" presetID="47" presetClass="entr" presetSubtype="0"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fade">
                                      <p:cBhvr>
                                        <p:cTn id="88" dur="1000"/>
                                        <p:tgtEl>
                                          <p:spTgt spid="21"/>
                                        </p:tgtEl>
                                      </p:cBhvr>
                                    </p:animEffect>
                                    <p:anim calcmode="lin" valueType="num">
                                      <p:cBhvr>
                                        <p:cTn id="89" dur="1000" fill="hold"/>
                                        <p:tgtEl>
                                          <p:spTgt spid="21"/>
                                        </p:tgtEl>
                                        <p:attrNameLst>
                                          <p:attrName>ppt_x</p:attrName>
                                        </p:attrNameLst>
                                      </p:cBhvr>
                                      <p:tavLst>
                                        <p:tav tm="0">
                                          <p:val>
                                            <p:strVal val="#ppt_x"/>
                                          </p:val>
                                        </p:tav>
                                        <p:tav tm="100000">
                                          <p:val>
                                            <p:strVal val="#ppt_x"/>
                                          </p:val>
                                        </p:tav>
                                      </p:tavLst>
                                    </p:anim>
                                    <p:anim calcmode="lin" valueType="num">
                                      <p:cBhvr>
                                        <p:cTn id="90" dur="1000" fill="hold"/>
                                        <p:tgtEl>
                                          <p:spTgt spid="21"/>
                                        </p:tgtEl>
                                        <p:attrNameLst>
                                          <p:attrName>ppt_y</p:attrName>
                                        </p:attrNameLst>
                                      </p:cBhvr>
                                      <p:tavLst>
                                        <p:tav tm="0">
                                          <p:val>
                                            <p:strVal val="#ppt_y-.1"/>
                                          </p:val>
                                        </p:tav>
                                        <p:tav tm="100000">
                                          <p:val>
                                            <p:strVal val="#ppt_y"/>
                                          </p:val>
                                        </p:tav>
                                      </p:tavLst>
                                    </p:anim>
                                  </p:childTnLst>
                                </p:cTn>
                              </p:par>
                            </p:childTnLst>
                          </p:cTn>
                        </p:par>
                        <p:par>
                          <p:cTn id="91" fill="hold">
                            <p:stCondLst>
                              <p:cond delay="13500"/>
                            </p:stCondLst>
                            <p:childTnLst>
                              <p:par>
                                <p:cTn id="92" presetID="52" presetClass="entr" presetSubtype="0"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Scale>
                                      <p:cBhvr>
                                        <p:cTn id="94" dur="1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250" decel="50000" fill="hold">
                                          <p:stCondLst>
                                            <p:cond delay="0"/>
                                          </p:stCondLst>
                                        </p:cTn>
                                        <p:tgtEl>
                                          <p:spTgt spid="22"/>
                                        </p:tgtEl>
                                        <p:attrNameLst>
                                          <p:attrName>ppt_x</p:attrName>
                                          <p:attrName>ppt_y</p:attrName>
                                        </p:attrNameLst>
                                      </p:cBhvr>
                                    </p:animMotion>
                                    <p:animEffect transition="in" filter="fade">
                                      <p:cBhvr>
                                        <p:cTn id="96" dur="1250"/>
                                        <p:tgtEl>
                                          <p:spTgt spid="22"/>
                                        </p:tgtEl>
                                      </p:cBhvr>
                                    </p:animEffect>
                                  </p:childTnLst>
                                </p:cTn>
                              </p:par>
                            </p:childTnLst>
                          </p:cTn>
                        </p:par>
                        <p:par>
                          <p:cTn id="97" fill="hold">
                            <p:stCondLst>
                              <p:cond delay="15000"/>
                            </p:stCondLst>
                            <p:childTnLst>
                              <p:par>
                                <p:cTn id="98" presetID="22" presetClass="entr" presetSubtype="1"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up)">
                                      <p:cBhvr>
                                        <p:cTn id="100" dur="1000"/>
                                        <p:tgtEl>
                                          <p:spTgt spid="25"/>
                                        </p:tgtEl>
                                      </p:cBhvr>
                                    </p:animEffect>
                                  </p:childTnLst>
                                </p:cTn>
                              </p:par>
                              <p:par>
                                <p:cTn id="101" presetID="42" presetClass="entr" presetSubtype="0" fill="hold" grpId="0" nodeType="withEffect">
                                  <p:stCondLst>
                                    <p:cond delay="0"/>
                                  </p:stCondLst>
                                  <p:childTnLst>
                                    <p:set>
                                      <p:cBhvr>
                                        <p:cTn id="102" dur="1" fill="hold">
                                          <p:stCondLst>
                                            <p:cond delay="0"/>
                                          </p:stCondLst>
                                        </p:cTn>
                                        <p:tgtEl>
                                          <p:spTgt spid="23"/>
                                        </p:tgtEl>
                                        <p:attrNameLst>
                                          <p:attrName>style.visibility</p:attrName>
                                        </p:attrNameLst>
                                      </p:cBhvr>
                                      <p:to>
                                        <p:strVal val="visible"/>
                                      </p:to>
                                    </p:set>
                                    <p:animEffect transition="in" filter="fade">
                                      <p:cBhvr>
                                        <p:cTn id="103" dur="1000"/>
                                        <p:tgtEl>
                                          <p:spTgt spid="23"/>
                                        </p:tgtEl>
                                      </p:cBhvr>
                                    </p:animEffect>
                                    <p:anim calcmode="lin" valueType="num">
                                      <p:cBhvr>
                                        <p:cTn id="104" dur="1000" fill="hold"/>
                                        <p:tgtEl>
                                          <p:spTgt spid="23"/>
                                        </p:tgtEl>
                                        <p:attrNameLst>
                                          <p:attrName>ppt_x</p:attrName>
                                        </p:attrNameLst>
                                      </p:cBhvr>
                                      <p:tavLst>
                                        <p:tav tm="0">
                                          <p:val>
                                            <p:strVal val="#ppt_x"/>
                                          </p:val>
                                        </p:tav>
                                        <p:tav tm="100000">
                                          <p:val>
                                            <p:strVal val="#ppt_x"/>
                                          </p:val>
                                        </p:tav>
                                      </p:tavLst>
                                    </p:anim>
                                    <p:anim calcmode="lin" valueType="num">
                                      <p:cBhvr>
                                        <p:cTn id="105" dur="1000" fill="hold"/>
                                        <p:tgtEl>
                                          <p:spTgt spid="23"/>
                                        </p:tgtEl>
                                        <p:attrNameLst>
                                          <p:attrName>ppt_y</p:attrName>
                                        </p:attrNameLst>
                                      </p:cBhvr>
                                      <p:tavLst>
                                        <p:tav tm="0">
                                          <p:val>
                                            <p:strVal val="#ppt_y+.1"/>
                                          </p:val>
                                        </p:tav>
                                        <p:tav tm="100000">
                                          <p:val>
                                            <p:strVal val="#ppt_y"/>
                                          </p:val>
                                        </p:tav>
                                      </p:tavLst>
                                    </p:anim>
                                  </p:childTnLst>
                                </p:cTn>
                              </p:par>
                              <p:par>
                                <p:cTn id="106" presetID="22" presetClass="entr" presetSubtype="4" fill="hold" nodeType="with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wipe(down)">
                                      <p:cBhvr>
                                        <p:cTn id="108" dur="1000"/>
                                        <p:tgtEl>
                                          <p:spTgt spid="24"/>
                                        </p:tgtEl>
                                      </p:cBhvr>
                                    </p:animEffect>
                                  </p:childTnLst>
                                </p:cTn>
                              </p:par>
                            </p:childTnLst>
                          </p:cTn>
                        </p:par>
                        <p:par>
                          <p:cTn id="109" fill="hold">
                            <p:stCondLst>
                              <p:cond delay="16000"/>
                            </p:stCondLst>
                            <p:childTnLst>
                              <p:par>
                                <p:cTn id="110" presetID="42" presetClass="entr" presetSubtype="0" fill="hold" grpId="0"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1000"/>
                                        <p:tgtEl>
                                          <p:spTgt spid="28"/>
                                        </p:tgtEl>
                                      </p:cBhvr>
                                    </p:animEffect>
                                    <p:anim calcmode="lin" valueType="num">
                                      <p:cBhvr>
                                        <p:cTn id="113" dur="1000" fill="hold"/>
                                        <p:tgtEl>
                                          <p:spTgt spid="28"/>
                                        </p:tgtEl>
                                        <p:attrNameLst>
                                          <p:attrName>ppt_x</p:attrName>
                                        </p:attrNameLst>
                                      </p:cBhvr>
                                      <p:tavLst>
                                        <p:tav tm="0">
                                          <p:val>
                                            <p:strVal val="#ppt_x"/>
                                          </p:val>
                                        </p:tav>
                                        <p:tav tm="100000">
                                          <p:val>
                                            <p:strVal val="#ppt_x"/>
                                          </p:val>
                                        </p:tav>
                                      </p:tavLst>
                                    </p:anim>
                                    <p:anim calcmode="lin" valueType="num">
                                      <p:cBhvr>
                                        <p:cTn id="114" dur="1000" fill="hold"/>
                                        <p:tgtEl>
                                          <p:spTgt spid="28"/>
                                        </p:tgtEl>
                                        <p:attrNameLst>
                                          <p:attrName>ppt_y</p:attrName>
                                        </p:attrNameLst>
                                      </p:cBhvr>
                                      <p:tavLst>
                                        <p:tav tm="0">
                                          <p:val>
                                            <p:strVal val="#ppt_y+.1"/>
                                          </p:val>
                                        </p:tav>
                                        <p:tav tm="100000">
                                          <p:val>
                                            <p:strVal val="#ppt_y"/>
                                          </p:val>
                                        </p:tav>
                                      </p:tavLst>
                                    </p:anim>
                                  </p:childTnLst>
                                </p:cTn>
                              </p:par>
                            </p:childTnLst>
                          </p:cTn>
                        </p:par>
                        <p:par>
                          <p:cTn id="115" fill="hold">
                            <p:stCondLst>
                              <p:cond delay="17000"/>
                            </p:stCondLst>
                            <p:childTnLst>
                              <p:par>
                                <p:cTn id="116" presetID="22" presetClass="entr" presetSubtype="8" fill="hold" grpId="0" nodeType="after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left)">
                                      <p:cBhvr>
                                        <p:cTn id="118" dur="1000"/>
                                        <p:tgtEl>
                                          <p:spTgt spid="30"/>
                                        </p:tgtEl>
                                      </p:cBhvr>
                                    </p:animEffect>
                                  </p:childTnLst>
                                </p:cTn>
                              </p:par>
                              <p:par>
                                <p:cTn id="119" presetID="42" presetClass="entr" presetSubtype="0"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1000"/>
                                        <p:tgtEl>
                                          <p:spTgt spid="26"/>
                                        </p:tgtEl>
                                      </p:cBhvr>
                                    </p:animEffect>
                                    <p:anim calcmode="lin" valueType="num">
                                      <p:cBhvr>
                                        <p:cTn id="122" dur="1000" fill="hold"/>
                                        <p:tgtEl>
                                          <p:spTgt spid="26"/>
                                        </p:tgtEl>
                                        <p:attrNameLst>
                                          <p:attrName>ppt_x</p:attrName>
                                        </p:attrNameLst>
                                      </p:cBhvr>
                                      <p:tavLst>
                                        <p:tav tm="0">
                                          <p:val>
                                            <p:strVal val="#ppt_x"/>
                                          </p:val>
                                        </p:tav>
                                        <p:tav tm="100000">
                                          <p:val>
                                            <p:strVal val="#ppt_x"/>
                                          </p:val>
                                        </p:tav>
                                      </p:tavLst>
                                    </p:anim>
                                    <p:anim calcmode="lin" valueType="num">
                                      <p:cBhvr>
                                        <p:cTn id="123" dur="1000" fill="hold"/>
                                        <p:tgtEl>
                                          <p:spTgt spid="26"/>
                                        </p:tgtEl>
                                        <p:attrNameLst>
                                          <p:attrName>ppt_y</p:attrName>
                                        </p:attrNameLst>
                                      </p:cBhvr>
                                      <p:tavLst>
                                        <p:tav tm="0">
                                          <p:val>
                                            <p:strVal val="#ppt_y+.1"/>
                                          </p:val>
                                        </p:tav>
                                        <p:tav tm="100000">
                                          <p:val>
                                            <p:strVal val="#ppt_y"/>
                                          </p:val>
                                        </p:tav>
                                      </p:tavLst>
                                    </p:anim>
                                  </p:childTnLst>
                                </p:cTn>
                              </p:par>
                            </p:childTnLst>
                          </p:cTn>
                        </p:par>
                        <p:par>
                          <p:cTn id="124" fill="hold">
                            <p:stCondLst>
                              <p:cond delay="18000"/>
                            </p:stCondLst>
                            <p:childTnLst>
                              <p:par>
                                <p:cTn id="125" presetID="10" presetClass="entr" presetSubtype="0" fill="hold" grpId="0" nodeType="afterEffect">
                                  <p:stCondLst>
                                    <p:cond delay="0"/>
                                  </p:stCondLst>
                                  <p:childTnLst>
                                    <p:set>
                                      <p:cBhvr>
                                        <p:cTn id="126" dur="1" fill="hold">
                                          <p:stCondLst>
                                            <p:cond delay="0"/>
                                          </p:stCondLst>
                                        </p:cTn>
                                        <p:tgtEl>
                                          <p:spTgt spid="27"/>
                                        </p:tgtEl>
                                        <p:attrNameLst>
                                          <p:attrName>style.visibility</p:attrName>
                                        </p:attrNameLst>
                                      </p:cBhvr>
                                      <p:to>
                                        <p:strVal val="visible"/>
                                      </p:to>
                                    </p:set>
                                    <p:animEffect transition="in" filter="fade">
                                      <p:cBhvr>
                                        <p:cTn id="127" dur="1000"/>
                                        <p:tgtEl>
                                          <p:spTgt spid="27"/>
                                        </p:tgtEl>
                                      </p:cBhvr>
                                    </p:animEffect>
                                  </p:childTnLst>
                                </p:cTn>
                              </p:par>
                            </p:childTnLst>
                          </p:cTn>
                        </p:par>
                        <p:par>
                          <p:cTn id="128" fill="hold">
                            <p:stCondLst>
                              <p:cond delay="1900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childTnLst>
                          </p:cTn>
                        </p:par>
                        <p:par>
                          <p:cTn id="132" fill="hold">
                            <p:stCondLst>
                              <p:cond delay="19500"/>
                            </p:stCondLst>
                            <p:childTnLst>
                              <p:par>
                                <p:cTn id="133" presetID="47" presetClass="entr" presetSubtype="0" fill="hold" grpId="0" nodeType="afterEffect">
                                  <p:stCondLst>
                                    <p:cond delay="0"/>
                                  </p:stCondLst>
                                  <p:childTnLst>
                                    <p:set>
                                      <p:cBhvr>
                                        <p:cTn id="134" dur="1" fill="hold">
                                          <p:stCondLst>
                                            <p:cond delay="0"/>
                                          </p:stCondLst>
                                        </p:cTn>
                                        <p:tgtEl>
                                          <p:spTgt spid="31"/>
                                        </p:tgtEl>
                                        <p:attrNameLst>
                                          <p:attrName>style.visibility</p:attrName>
                                        </p:attrNameLst>
                                      </p:cBhvr>
                                      <p:to>
                                        <p:strVal val="visible"/>
                                      </p:to>
                                    </p:set>
                                    <p:animEffect transition="in" filter="fade">
                                      <p:cBhvr>
                                        <p:cTn id="135" dur="1000"/>
                                        <p:tgtEl>
                                          <p:spTgt spid="31"/>
                                        </p:tgtEl>
                                      </p:cBhvr>
                                    </p:animEffect>
                                    <p:anim calcmode="lin" valueType="num">
                                      <p:cBhvr>
                                        <p:cTn id="136" dur="1000" fill="hold"/>
                                        <p:tgtEl>
                                          <p:spTgt spid="31"/>
                                        </p:tgtEl>
                                        <p:attrNameLst>
                                          <p:attrName>ppt_x</p:attrName>
                                        </p:attrNameLst>
                                      </p:cBhvr>
                                      <p:tavLst>
                                        <p:tav tm="0">
                                          <p:val>
                                            <p:strVal val="#ppt_x"/>
                                          </p:val>
                                        </p:tav>
                                        <p:tav tm="100000">
                                          <p:val>
                                            <p:strVal val="#ppt_x"/>
                                          </p:val>
                                        </p:tav>
                                      </p:tavLst>
                                    </p:anim>
                                    <p:anim calcmode="lin" valueType="num">
                                      <p:cBhvr>
                                        <p:cTn id="13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9" grpId="0"/>
      <p:bldP spid="10" grpId="0" animBg="1"/>
      <p:bldP spid="11" grpId="0"/>
      <p:bldP spid="12" grpId="0"/>
      <p:bldP spid="13" grpId="0"/>
      <p:bldP spid="14" grpId="0" animBg="1"/>
      <p:bldP spid="15" grpId="0"/>
      <p:bldP spid="16" grpId="0" animBg="1"/>
      <p:bldP spid="17" grpId="0"/>
      <p:bldP spid="18" grpId="0"/>
      <p:bldP spid="19" grpId="0"/>
      <p:bldP spid="20" grpId="0" animBg="1"/>
      <p:bldP spid="21" grpId="0"/>
      <p:bldP spid="22" grpId="0"/>
      <p:bldP spid="23" grpId="0"/>
      <p:bldP spid="26" grpId="0" animBg="1"/>
      <p:bldP spid="27" grpId="0"/>
      <p:bldP spid="28" grpId="0"/>
      <p:bldP spid="29"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2" name="图片占位符 47"/>
          <p:cNvPicPr>
            <a:picLocks noChangeAspect="1"/>
          </p:cNvPicPr>
          <p:nvPr/>
        </p:nvPicPr>
        <p:blipFill>
          <a:blip r:embed="rId2" cstate="screen"/>
          <a:stretch>
            <a:fillRect/>
          </a:stretch>
        </p:blipFill>
        <p:spPr>
          <a:xfrm>
            <a:off x="9227633" y="1533066"/>
            <a:ext cx="1109595" cy="1722554"/>
          </a:xfrm>
          <a:prstGeom prst="rect">
            <a:avLst/>
          </a:prstGeom>
        </p:spPr>
      </p:pic>
      <p:sp>
        <p:nvSpPr>
          <p:cNvPr id="3" name="矩形 2"/>
          <p:cNvSpPr/>
          <p:nvPr/>
        </p:nvSpPr>
        <p:spPr>
          <a:xfrm>
            <a:off x="9785878" y="1783444"/>
            <a:ext cx="1756228" cy="2944357"/>
          </a:xfrm>
          <a:prstGeom prst="rect">
            <a:avLst/>
          </a:prstGeom>
          <a:noFill/>
          <a:ln w="127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 name="矩形 3"/>
          <p:cNvSpPr/>
          <p:nvPr/>
        </p:nvSpPr>
        <p:spPr>
          <a:xfrm>
            <a:off x="8958943" y="3228840"/>
            <a:ext cx="1204687" cy="607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5" name="矩形 4"/>
          <p:cNvSpPr/>
          <p:nvPr/>
        </p:nvSpPr>
        <p:spPr>
          <a:xfrm>
            <a:off x="9038391" y="3505996"/>
            <a:ext cx="1219200" cy="404087"/>
          </a:xfrm>
          <a:prstGeom prst="rect">
            <a:avLst/>
          </a:prstGeom>
          <a:solidFill>
            <a:srgbClr val="6695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cs typeface="+mn-ea"/>
                <a:sym typeface="+mn-lt"/>
              </a:rPr>
              <a:t>爱莲说</a:t>
            </a:r>
            <a:endParaRPr lang="zh-CN" altLang="en-US" sz="1600" dirty="0">
              <a:solidFill>
                <a:schemeClr val="bg1"/>
              </a:solidFill>
              <a:cs typeface="+mn-ea"/>
              <a:sym typeface="+mn-lt"/>
            </a:endParaRPr>
          </a:p>
        </p:txBody>
      </p:sp>
      <p:grpSp>
        <p:nvGrpSpPr>
          <p:cNvPr id="6" name="组合 5"/>
          <p:cNvGrpSpPr/>
          <p:nvPr/>
        </p:nvGrpSpPr>
        <p:grpSpPr>
          <a:xfrm>
            <a:off x="6171656" y="489087"/>
            <a:ext cx="3476334" cy="5879829"/>
            <a:chOff x="6328065" y="905370"/>
            <a:chExt cx="3476334" cy="5879829"/>
          </a:xfrm>
          <a:effectLst>
            <a:outerShdw blurRad="50800" dist="38100" dir="2700000" algn="tl" rotWithShape="0">
              <a:prstClr val="black">
                <a:alpha val="40000"/>
              </a:prstClr>
            </a:outerShdw>
          </a:effectLst>
        </p:grpSpPr>
        <p:sp>
          <p:nvSpPr>
            <p:cNvPr id="7" name="矩形 6"/>
            <p:cNvSpPr/>
            <p:nvPr/>
          </p:nvSpPr>
          <p:spPr>
            <a:xfrm>
              <a:off x="6328065" y="1720172"/>
              <a:ext cx="1661993" cy="5065027"/>
            </a:xfrm>
            <a:prstGeom prst="rect">
              <a:avLst/>
            </a:prstGeom>
            <a:noFill/>
          </p:spPr>
          <p:txBody>
            <a:bodyPr vert="eaVert" wrap="square" rtlCol="0" anchor="ctr">
              <a:spAutoFit/>
            </a:bodyPr>
            <a:lstStyle/>
            <a:p>
              <a:pPr algn="r">
                <a:lnSpc>
                  <a:spcPct val="150000"/>
                </a:lnSpc>
              </a:pPr>
              <a:r>
                <a:rPr lang="zh-CN" altLang="en-US" sz="1600" spc="600" dirty="0">
                  <a:solidFill>
                    <a:schemeClr val="bg1"/>
                  </a:solidFill>
                  <a:cs typeface="+mn-ea"/>
                  <a:sym typeface="+mn-lt"/>
                </a:rPr>
                <a:t>吴姬越艳楚王妃，争弄莲舟水湿衣。</a:t>
              </a:r>
              <a:endParaRPr lang="zh-CN" altLang="en-US" sz="1600" spc="600" dirty="0">
                <a:solidFill>
                  <a:schemeClr val="bg1"/>
                </a:solidFill>
                <a:cs typeface="+mn-ea"/>
                <a:sym typeface="+mn-lt"/>
              </a:endParaRPr>
            </a:p>
            <a:p>
              <a:pPr algn="r">
                <a:lnSpc>
                  <a:spcPct val="150000"/>
                </a:lnSpc>
              </a:pPr>
              <a:r>
                <a:rPr lang="zh-CN" altLang="en-US" sz="1600" spc="600" dirty="0">
                  <a:solidFill>
                    <a:schemeClr val="bg1"/>
                  </a:solidFill>
                  <a:cs typeface="+mn-ea"/>
                  <a:sym typeface="+mn-lt"/>
                </a:rPr>
                <a:t>来时浦口花迎入，采罢江头月送归。</a:t>
              </a:r>
              <a:endParaRPr lang="zh-CN" altLang="en-US" sz="1600" spc="600" dirty="0">
                <a:solidFill>
                  <a:schemeClr val="bg1"/>
                </a:solidFill>
                <a:cs typeface="+mn-ea"/>
                <a:sym typeface="+mn-lt"/>
              </a:endParaRPr>
            </a:p>
            <a:p>
              <a:pPr algn="r">
                <a:lnSpc>
                  <a:spcPct val="150000"/>
                </a:lnSpc>
              </a:pPr>
              <a:r>
                <a:rPr lang="zh-CN" altLang="en-US" sz="1600" spc="600" dirty="0">
                  <a:solidFill>
                    <a:schemeClr val="bg1"/>
                  </a:solidFill>
                  <a:cs typeface="+mn-ea"/>
                  <a:sym typeface="+mn-lt"/>
                </a:rPr>
                <a:t>荷叶罗裙一色裁，芙蓉向脸两边开。</a:t>
              </a:r>
              <a:endParaRPr lang="zh-CN" altLang="en-US" sz="1600" spc="600" dirty="0">
                <a:solidFill>
                  <a:schemeClr val="bg1"/>
                </a:solidFill>
                <a:cs typeface="+mn-ea"/>
                <a:sym typeface="+mn-lt"/>
              </a:endParaRPr>
            </a:p>
            <a:p>
              <a:pPr algn="r">
                <a:lnSpc>
                  <a:spcPct val="150000"/>
                </a:lnSpc>
              </a:pPr>
              <a:r>
                <a:rPr lang="zh-CN" altLang="en-US" sz="1600" spc="600" dirty="0">
                  <a:solidFill>
                    <a:schemeClr val="bg1"/>
                  </a:solidFill>
                  <a:cs typeface="+mn-ea"/>
                  <a:sym typeface="+mn-lt"/>
                </a:rPr>
                <a:t>乱入池中看不见，闻歌始觉有人来。</a:t>
              </a:r>
              <a:endParaRPr lang="zh-CN" altLang="en-US" sz="1600" spc="600" dirty="0">
                <a:solidFill>
                  <a:schemeClr val="bg1"/>
                </a:solidFill>
                <a:cs typeface="+mn-ea"/>
                <a:sym typeface="+mn-lt"/>
              </a:endParaRPr>
            </a:p>
          </p:txBody>
        </p:sp>
        <p:sp>
          <p:nvSpPr>
            <p:cNvPr id="8" name="矩形 7"/>
            <p:cNvSpPr/>
            <p:nvPr/>
          </p:nvSpPr>
          <p:spPr>
            <a:xfrm>
              <a:off x="7957740" y="905370"/>
              <a:ext cx="1846659" cy="2331635"/>
            </a:xfrm>
            <a:prstGeom prst="rect">
              <a:avLst/>
            </a:prstGeom>
            <a:noFill/>
          </p:spPr>
          <p:txBody>
            <a:bodyPr vert="eaVert" wrap="square" rtlCol="0" anchor="ctr">
              <a:spAutoFit/>
            </a:bodyPr>
            <a:lstStyle/>
            <a:p>
              <a:pPr algn="r">
                <a:lnSpc>
                  <a:spcPct val="150000"/>
                </a:lnSpc>
              </a:pPr>
              <a:r>
                <a:rPr lang="zh-CN" altLang="en-US" sz="3600" spc="600" dirty="0">
                  <a:gradFill>
                    <a:gsLst>
                      <a:gs pos="0">
                        <a:schemeClr val="accent1">
                          <a:lumMod val="5000"/>
                          <a:lumOff val="95000"/>
                        </a:schemeClr>
                      </a:gs>
                      <a:gs pos="43000">
                        <a:srgbClr val="6192B8"/>
                      </a:gs>
                      <a:gs pos="100000">
                        <a:srgbClr val="6695A8"/>
                      </a:gs>
                    </a:gsLst>
                    <a:lin ang="2700000" scaled="1"/>
                  </a:gradFill>
                  <a:cs typeface="+mn-ea"/>
                  <a:sym typeface="+mn-lt"/>
                </a:rPr>
                <a:t>王昌龄</a:t>
              </a:r>
              <a:endParaRPr lang="en-US" altLang="zh-CN" sz="3600" spc="600" dirty="0">
                <a:gradFill>
                  <a:gsLst>
                    <a:gs pos="0">
                      <a:schemeClr val="accent1">
                        <a:lumMod val="5000"/>
                        <a:lumOff val="95000"/>
                      </a:schemeClr>
                    </a:gs>
                    <a:gs pos="43000">
                      <a:srgbClr val="6192B8"/>
                    </a:gs>
                    <a:gs pos="100000">
                      <a:srgbClr val="6695A8"/>
                    </a:gs>
                  </a:gsLst>
                  <a:lin ang="2700000" scaled="1"/>
                </a:gradFill>
                <a:cs typeface="+mn-ea"/>
                <a:sym typeface="+mn-lt"/>
              </a:endParaRPr>
            </a:p>
            <a:p>
              <a:pPr algn="r">
                <a:lnSpc>
                  <a:spcPct val="150000"/>
                </a:lnSpc>
              </a:pPr>
              <a:r>
                <a:rPr lang="zh-CN" altLang="en-US" sz="3600" spc="600" dirty="0">
                  <a:gradFill>
                    <a:gsLst>
                      <a:gs pos="0">
                        <a:schemeClr val="accent1">
                          <a:lumMod val="5000"/>
                          <a:lumOff val="95000"/>
                        </a:schemeClr>
                      </a:gs>
                      <a:gs pos="43000">
                        <a:srgbClr val="6192B8"/>
                      </a:gs>
                      <a:gs pos="100000">
                        <a:srgbClr val="6695A8"/>
                      </a:gs>
                    </a:gsLst>
                    <a:lin ang="2700000" scaled="1"/>
                  </a:gradFill>
                  <a:cs typeface="+mn-ea"/>
                  <a:sym typeface="+mn-lt"/>
                </a:rPr>
                <a:t>采莲曲</a:t>
              </a:r>
              <a:endParaRPr lang="zh-CN" altLang="en-US" sz="3600" spc="60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grpSp>
      <p:pic>
        <p:nvPicPr>
          <p:cNvPr id="10" name="图片 9"/>
          <p:cNvPicPr>
            <a:picLocks noChangeAspect="1"/>
          </p:cNvPicPr>
          <p:nvPr/>
        </p:nvPicPr>
        <p:blipFill>
          <a:blip r:embed="rId3" cstate="screen"/>
          <a:stretch>
            <a:fillRect/>
          </a:stretch>
        </p:blipFill>
        <p:spPr>
          <a:xfrm>
            <a:off x="76173" y="956565"/>
            <a:ext cx="5907036" cy="59070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75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rot="2700000">
            <a:off x="2021619" y="1525541"/>
            <a:ext cx="3782178" cy="3781009"/>
          </a:xfrm>
          <a:prstGeom prst="rect">
            <a:avLst/>
          </a:prstGeom>
          <a:noFill/>
          <a:ln>
            <a:solidFill>
              <a:srgbClr val="6D8781"/>
            </a:solid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800" dirty="0">
              <a:cs typeface="+mn-ea"/>
              <a:sym typeface="+mn-lt"/>
            </a:endParaRPr>
          </a:p>
        </p:txBody>
      </p:sp>
      <p:sp>
        <p:nvSpPr>
          <p:cNvPr id="3" name="矩形 2"/>
          <p:cNvSpPr/>
          <p:nvPr/>
        </p:nvSpPr>
        <p:spPr>
          <a:xfrm rot="2700000">
            <a:off x="2390692" y="1766944"/>
            <a:ext cx="3782178" cy="3096404"/>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1800" dirty="0">
              <a:cs typeface="+mn-ea"/>
              <a:sym typeface="+mn-lt"/>
            </a:endParaRPr>
          </a:p>
        </p:txBody>
      </p:sp>
      <p:sp>
        <p:nvSpPr>
          <p:cNvPr id="4" name="文本框 3"/>
          <p:cNvSpPr txBox="1"/>
          <p:nvPr/>
        </p:nvSpPr>
        <p:spPr>
          <a:xfrm>
            <a:off x="7667499" y="1553995"/>
            <a:ext cx="2354448" cy="3270671"/>
          </a:xfrm>
          <a:prstGeom prst="rect">
            <a:avLst/>
          </a:prstGeom>
          <a:noFill/>
          <a:effectLst>
            <a:outerShdw blurRad="50800" dist="38100" dir="2700000" algn="tl" rotWithShape="0">
              <a:prstClr val="black">
                <a:alpha val="40000"/>
              </a:prstClr>
            </a:outerShdw>
          </a:effectLst>
        </p:spPr>
        <p:txBody>
          <a:bodyPr vert="eaVert" wrap="square" lIns="68559" tIns="34280" rIns="68559" bIns="34280" rtlCol="0" anchor="ctr">
            <a:spAutoFit/>
          </a:bodyPr>
          <a:lstStyle/>
          <a:p>
            <a:pPr algn="just">
              <a:lnSpc>
                <a:spcPct val="150000"/>
              </a:lnSpc>
            </a:pPr>
            <a:r>
              <a:rPr lang="zh-CN" altLang="zh-CN" sz="1200" spc="225" dirty="0">
                <a:solidFill>
                  <a:schemeClr val="bg1"/>
                </a:solidFill>
                <a:cs typeface="+mn-ea"/>
                <a:sym typeface="+mn-lt"/>
              </a:rPr>
              <a:t>设计师不是艺术家，我们要表达的是客户、是市场！不仅要全面认识自己，更需要全面理解客户！</a:t>
            </a:r>
            <a:r>
              <a:rPr lang="zh-CN" altLang="en-US" sz="1200" spc="225" dirty="0">
                <a:solidFill>
                  <a:schemeClr val="bg1"/>
                </a:solidFill>
                <a:cs typeface="+mn-ea"/>
                <a:sym typeface="+mn-lt"/>
              </a:rPr>
              <a:t>荷叶罗裙一色裁，芙蓉向脸两边开。</a:t>
            </a:r>
            <a:r>
              <a:rPr lang="zh-CN" altLang="zh-CN" sz="1200" spc="225" dirty="0">
                <a:solidFill>
                  <a:schemeClr val="bg1"/>
                </a:solidFill>
                <a:cs typeface="+mn-ea"/>
                <a:sym typeface="+mn-lt"/>
              </a:rPr>
              <a:t>，好的设计都是以客户特色为基线通过自己的缜密安排、成熟的视觉语言诠释出其要表达思想概念！——</a:t>
            </a:r>
            <a:r>
              <a:rPr lang="zh-CN" altLang="en-US" sz="1200" spc="225" dirty="0">
                <a:solidFill>
                  <a:schemeClr val="bg1"/>
                </a:solidFill>
                <a:cs typeface="+mn-ea"/>
                <a:sym typeface="+mn-lt"/>
              </a:rPr>
              <a:t>中国风</a:t>
            </a:r>
            <a:endParaRPr lang="zh-CN" altLang="zh-CN" sz="1200" spc="225" dirty="0">
              <a:solidFill>
                <a:schemeClr val="bg1"/>
              </a:solidFill>
              <a:cs typeface="+mn-ea"/>
              <a:sym typeface="+mn-lt"/>
            </a:endParaRPr>
          </a:p>
          <a:p>
            <a:pPr algn="just">
              <a:lnSpc>
                <a:spcPct val="150000"/>
              </a:lnSpc>
            </a:pPr>
            <a:endParaRPr lang="zh-CN" altLang="en-US" sz="1200" spc="225" dirty="0">
              <a:solidFill>
                <a:schemeClr val="bg1"/>
              </a:solidFill>
              <a:cs typeface="+mn-ea"/>
              <a:sym typeface="+mn-lt"/>
            </a:endParaRPr>
          </a:p>
        </p:txBody>
      </p:sp>
      <p:sp>
        <p:nvSpPr>
          <p:cNvPr id="5" name="文本框 4"/>
          <p:cNvSpPr txBox="1"/>
          <p:nvPr/>
        </p:nvSpPr>
        <p:spPr>
          <a:xfrm>
            <a:off x="7217838" y="1637150"/>
            <a:ext cx="754010" cy="3452251"/>
          </a:xfrm>
          <a:prstGeom prst="rect">
            <a:avLst/>
          </a:prstGeom>
          <a:noFill/>
          <a:effectLst>
            <a:outerShdw blurRad="50800" dist="38100" algn="l" rotWithShape="0">
              <a:prstClr val="black">
                <a:alpha val="40000"/>
              </a:prstClr>
            </a:outerShdw>
          </a:effectLst>
        </p:spPr>
        <p:txBody>
          <a:bodyPr vert="eaVert" wrap="square" lIns="68559" tIns="34280" rIns="68559" bIns="34280" rtlCol="0">
            <a:spAutoFit/>
          </a:bodyPr>
          <a:lstStyle/>
          <a:p>
            <a:r>
              <a:rPr lang="zh-CN" altLang="en-US" sz="4000" spc="225" dirty="0">
                <a:gradFill>
                  <a:gsLst>
                    <a:gs pos="0">
                      <a:schemeClr val="accent1">
                        <a:lumMod val="5000"/>
                        <a:lumOff val="95000"/>
                      </a:schemeClr>
                    </a:gs>
                    <a:gs pos="43000">
                      <a:srgbClr val="6192B8"/>
                    </a:gs>
                    <a:gs pos="100000">
                      <a:srgbClr val="6695A8"/>
                    </a:gs>
                  </a:gsLst>
                  <a:lin ang="2700000" scaled="1"/>
                </a:gradFill>
                <a:cs typeface="+mn-ea"/>
                <a:sym typeface="+mn-lt"/>
              </a:rPr>
              <a:t>此处添加标题</a:t>
            </a:r>
            <a:endParaRPr lang="zh-CN" altLang="en-US" sz="4000" spc="225"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pic>
        <p:nvPicPr>
          <p:cNvPr id="6" name="图片 5"/>
          <p:cNvPicPr>
            <a:picLocks noChangeAspect="1"/>
          </p:cNvPicPr>
          <p:nvPr/>
        </p:nvPicPr>
        <p:blipFill>
          <a:blip r:embed="rId3" cstate="screen"/>
          <a:stretch>
            <a:fillRect/>
          </a:stretch>
        </p:blipFill>
        <p:spPr>
          <a:xfrm>
            <a:off x="9896643" y="4376337"/>
            <a:ext cx="379360" cy="379477"/>
          </a:xfrm>
          <a:prstGeom prst="rect">
            <a:avLst/>
          </a:prstGeom>
        </p:spPr>
      </p:pic>
      <p:pic>
        <p:nvPicPr>
          <p:cNvPr id="7" name="图片 6"/>
          <p:cNvPicPr>
            <a:picLocks noChangeAspect="1"/>
          </p:cNvPicPr>
          <p:nvPr/>
        </p:nvPicPr>
        <p:blipFill rotWithShape="1">
          <a:blip r:embed="rId4" cstate="screen">
            <a:biLevel thresh="25000"/>
          </a:blip>
          <a:srcRect/>
          <a:stretch>
            <a:fillRect/>
          </a:stretch>
        </p:blipFill>
        <p:spPr>
          <a:xfrm>
            <a:off x="774379" y="4376335"/>
            <a:ext cx="4065884" cy="176090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Effect transition="in" filter="fade">
                                      <p:cBhvr>
                                        <p:cTn id="14" dur="10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Effect transition="in" filter="fade">
                                      <p:cBhvr>
                                        <p:cTn id="19" dur="10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par>
                          <p:cTn id="23" fill="hold">
                            <p:stCondLst>
                              <p:cond delay="1500"/>
                            </p:stCondLst>
                            <p:childTnLst>
                              <p:par>
                                <p:cTn id="24" presetID="18" presetClass="entr" presetSubtype="12"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strips(downLeft)">
                                      <p:cBhvr>
                                        <p:cTn id="26" dur="1000"/>
                                        <p:tgtEl>
                                          <p:spTgt spid="4"/>
                                        </p:tgtEl>
                                      </p:cBhvr>
                                    </p:animEffect>
                                  </p:childTnLst>
                                </p:cTn>
                              </p:par>
                              <p:par>
                                <p:cTn id="27" presetID="42"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125782" y="2047646"/>
            <a:ext cx="1408035" cy="2353225"/>
          </a:xfrm>
          <a:prstGeom prst="rect">
            <a:avLst/>
          </a:prstGeom>
        </p:spPr>
        <p:txBody>
          <a:bodyPr vert="eaVert" wrap="square" lIns="68559" tIns="34280" rIns="68559" bIns="34280">
            <a:spAutoFit/>
          </a:bodyPr>
          <a:lstStyle/>
          <a:p>
            <a:pPr>
              <a:lnSpc>
                <a:spcPct val="150000"/>
              </a:lnSpc>
            </a:pPr>
            <a:r>
              <a:rPr lang="zh-CN" altLang="en-US" sz="1100" dirty="0">
                <a:solidFill>
                  <a:schemeClr val="tx1">
                    <a:lumMod val="50000"/>
                    <a:lumOff val="50000"/>
                  </a:schemeClr>
                </a:solidFill>
                <a:cs typeface="+mn-ea"/>
                <a:sym typeface="+mn-lt"/>
              </a:rPr>
              <a:t>荷叶罗裙一色裁，芙蓉向脸两边开。</a:t>
            </a:r>
            <a:endParaRPr lang="zh-CN" altLang="en-US" sz="1100" dirty="0">
              <a:solidFill>
                <a:schemeClr val="tx1">
                  <a:lumMod val="50000"/>
                  <a:lumOff val="50000"/>
                </a:schemeClr>
              </a:solidFill>
              <a:cs typeface="+mn-ea"/>
              <a:sym typeface="+mn-lt"/>
            </a:endParaRPr>
          </a:p>
          <a:p>
            <a:pPr>
              <a:lnSpc>
                <a:spcPct val="150000"/>
              </a:lnSpc>
            </a:pPr>
            <a:r>
              <a:rPr lang="zh-CN" altLang="en-US" sz="1100" dirty="0">
                <a:solidFill>
                  <a:schemeClr val="tx1">
                    <a:lumMod val="50000"/>
                    <a:lumOff val="50000"/>
                  </a:schemeClr>
                </a:solidFill>
                <a:cs typeface="+mn-ea"/>
                <a:sym typeface="+mn-lt"/>
              </a:rPr>
              <a:t>乱入池中看不见，闻歌始觉有人来。荷叶罗裙一色裁，芙蓉向脸两边开。</a:t>
            </a:r>
            <a:endParaRPr lang="zh-CN" altLang="en-US" sz="1100" dirty="0">
              <a:solidFill>
                <a:schemeClr val="tx1">
                  <a:lumMod val="50000"/>
                  <a:lumOff val="50000"/>
                </a:schemeClr>
              </a:solidFill>
              <a:cs typeface="+mn-ea"/>
              <a:sym typeface="+mn-lt"/>
            </a:endParaRPr>
          </a:p>
          <a:p>
            <a:pPr>
              <a:lnSpc>
                <a:spcPct val="150000"/>
              </a:lnSpc>
            </a:pPr>
            <a:r>
              <a:rPr lang="zh-CN" altLang="en-US" sz="1100" dirty="0">
                <a:solidFill>
                  <a:schemeClr val="tx1">
                    <a:lumMod val="50000"/>
                    <a:lumOff val="50000"/>
                  </a:schemeClr>
                </a:solidFill>
                <a:cs typeface="+mn-ea"/>
                <a:sym typeface="+mn-lt"/>
              </a:rPr>
              <a:t>乱入池中看不见，闻歌始觉有人来。</a:t>
            </a:r>
            <a:endParaRPr lang="zh-CN" altLang="en-US" sz="1100" dirty="0">
              <a:solidFill>
                <a:schemeClr val="tx1">
                  <a:lumMod val="50000"/>
                  <a:lumOff val="50000"/>
                </a:schemeClr>
              </a:solidFill>
              <a:cs typeface="+mn-ea"/>
              <a:sym typeface="+mn-lt"/>
            </a:endParaRPr>
          </a:p>
          <a:p>
            <a:pPr>
              <a:lnSpc>
                <a:spcPct val="150000"/>
              </a:lnSpc>
            </a:pPr>
            <a:endParaRPr lang="zh-CN" altLang="en-US" sz="1100" dirty="0">
              <a:solidFill>
                <a:schemeClr val="tx1">
                  <a:lumMod val="50000"/>
                  <a:lumOff val="50000"/>
                </a:schemeClr>
              </a:solidFill>
              <a:cs typeface="+mn-ea"/>
              <a:sym typeface="+mn-lt"/>
            </a:endParaRPr>
          </a:p>
        </p:txBody>
      </p:sp>
      <p:cxnSp>
        <p:nvCxnSpPr>
          <p:cNvPr id="3" name="直接连接符 2"/>
          <p:cNvCxnSpPr/>
          <p:nvPr/>
        </p:nvCxnSpPr>
        <p:spPr>
          <a:xfrm>
            <a:off x="4513175" y="1957260"/>
            <a:ext cx="0" cy="253399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584039" y="1957260"/>
            <a:ext cx="0" cy="253399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619515" y="2119220"/>
            <a:ext cx="509431" cy="924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dirty="0">
              <a:cs typeface="+mn-ea"/>
              <a:sym typeface="+mn-lt"/>
            </a:endParaRPr>
          </a:p>
        </p:txBody>
      </p:sp>
      <p:sp>
        <p:nvSpPr>
          <p:cNvPr id="6" name="矩形 5"/>
          <p:cNvSpPr/>
          <p:nvPr/>
        </p:nvSpPr>
        <p:spPr>
          <a:xfrm>
            <a:off x="4941078" y="2047646"/>
            <a:ext cx="1408035" cy="2353225"/>
          </a:xfrm>
          <a:prstGeom prst="rect">
            <a:avLst/>
          </a:prstGeom>
        </p:spPr>
        <p:txBody>
          <a:bodyPr vert="eaVert" wrap="square" lIns="68559" tIns="34280" rIns="68559" bIns="34280">
            <a:spAutoFit/>
          </a:bodyPr>
          <a:lstStyle/>
          <a:p>
            <a:pPr>
              <a:lnSpc>
                <a:spcPct val="150000"/>
              </a:lnSpc>
            </a:pPr>
            <a:r>
              <a:rPr lang="zh-CN" altLang="en-US" sz="1100" dirty="0">
                <a:solidFill>
                  <a:schemeClr val="tx1">
                    <a:lumMod val="50000"/>
                    <a:lumOff val="50000"/>
                  </a:schemeClr>
                </a:solidFill>
                <a:cs typeface="+mn-ea"/>
                <a:sym typeface="+mn-lt"/>
              </a:rPr>
              <a:t>荷叶罗裙一色裁，芙蓉向脸两边开。</a:t>
            </a:r>
            <a:endParaRPr lang="zh-CN" altLang="en-US" sz="1100" dirty="0">
              <a:solidFill>
                <a:schemeClr val="tx1">
                  <a:lumMod val="50000"/>
                  <a:lumOff val="50000"/>
                </a:schemeClr>
              </a:solidFill>
              <a:cs typeface="+mn-ea"/>
              <a:sym typeface="+mn-lt"/>
            </a:endParaRPr>
          </a:p>
          <a:p>
            <a:pPr>
              <a:lnSpc>
                <a:spcPct val="150000"/>
              </a:lnSpc>
            </a:pPr>
            <a:r>
              <a:rPr lang="zh-CN" altLang="en-US" sz="1100" dirty="0">
                <a:solidFill>
                  <a:schemeClr val="tx1">
                    <a:lumMod val="50000"/>
                    <a:lumOff val="50000"/>
                  </a:schemeClr>
                </a:solidFill>
                <a:cs typeface="+mn-ea"/>
                <a:sym typeface="+mn-lt"/>
              </a:rPr>
              <a:t>乱入池中看不见，闻歌始觉有人来。荷叶罗裙一色裁，芙蓉向脸两边开。</a:t>
            </a:r>
            <a:endParaRPr lang="zh-CN" altLang="en-US" sz="1100" dirty="0">
              <a:solidFill>
                <a:schemeClr val="tx1">
                  <a:lumMod val="50000"/>
                  <a:lumOff val="50000"/>
                </a:schemeClr>
              </a:solidFill>
              <a:cs typeface="+mn-ea"/>
              <a:sym typeface="+mn-lt"/>
            </a:endParaRPr>
          </a:p>
          <a:p>
            <a:pPr>
              <a:lnSpc>
                <a:spcPct val="150000"/>
              </a:lnSpc>
            </a:pPr>
            <a:r>
              <a:rPr lang="zh-CN" altLang="en-US" sz="1100" dirty="0">
                <a:solidFill>
                  <a:schemeClr val="tx1">
                    <a:lumMod val="50000"/>
                    <a:lumOff val="50000"/>
                  </a:schemeClr>
                </a:solidFill>
                <a:cs typeface="+mn-ea"/>
                <a:sym typeface="+mn-lt"/>
              </a:rPr>
              <a:t>乱入池中看不见，闻歌始觉有人来。</a:t>
            </a:r>
            <a:endParaRPr lang="zh-CN" altLang="en-US" sz="1100" dirty="0">
              <a:solidFill>
                <a:schemeClr val="tx1">
                  <a:lumMod val="50000"/>
                  <a:lumOff val="50000"/>
                </a:schemeClr>
              </a:solidFill>
              <a:cs typeface="+mn-ea"/>
              <a:sym typeface="+mn-lt"/>
            </a:endParaRPr>
          </a:p>
          <a:p>
            <a:pPr>
              <a:lnSpc>
                <a:spcPct val="150000"/>
              </a:lnSpc>
            </a:pPr>
            <a:endParaRPr lang="zh-CN" altLang="en-US" sz="1100" dirty="0">
              <a:solidFill>
                <a:schemeClr val="tx1">
                  <a:lumMod val="50000"/>
                  <a:lumOff val="50000"/>
                </a:schemeClr>
              </a:solidFill>
              <a:cs typeface="+mn-ea"/>
              <a:sym typeface="+mn-lt"/>
            </a:endParaRPr>
          </a:p>
        </p:txBody>
      </p:sp>
      <p:sp>
        <p:nvSpPr>
          <p:cNvPr id="7" name="矩形 6"/>
          <p:cNvSpPr/>
          <p:nvPr/>
        </p:nvSpPr>
        <p:spPr>
          <a:xfrm>
            <a:off x="6434811" y="2119220"/>
            <a:ext cx="509431" cy="924194"/>
          </a:xfrm>
          <a:prstGeom prst="rect">
            <a:avLst/>
          </a:prstGeom>
          <a:blipFill dpi="0" rotWithShape="1">
            <a:blip r:embed="rId2" cstate="screen"/>
            <a:srcRect/>
            <a:stretch>
              <a:fillRect/>
            </a:stretch>
          </a:blipFill>
          <a:ln>
            <a:solidFill>
              <a:srgbClr val="6D8781"/>
            </a:solid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dirty="0">
              <a:cs typeface="+mn-ea"/>
              <a:sym typeface="+mn-lt"/>
            </a:endParaRPr>
          </a:p>
        </p:txBody>
      </p:sp>
      <p:sp>
        <p:nvSpPr>
          <p:cNvPr id="8" name="矩形 7"/>
          <p:cNvSpPr/>
          <p:nvPr/>
        </p:nvSpPr>
        <p:spPr>
          <a:xfrm>
            <a:off x="7924718" y="2047646"/>
            <a:ext cx="1408035" cy="2353225"/>
          </a:xfrm>
          <a:prstGeom prst="rect">
            <a:avLst/>
          </a:prstGeom>
        </p:spPr>
        <p:txBody>
          <a:bodyPr vert="eaVert" wrap="square" lIns="68559" tIns="34280" rIns="68559" bIns="34280">
            <a:spAutoFit/>
          </a:bodyPr>
          <a:lstStyle/>
          <a:p>
            <a:pPr>
              <a:lnSpc>
                <a:spcPct val="150000"/>
              </a:lnSpc>
            </a:pPr>
            <a:r>
              <a:rPr lang="zh-CN" altLang="en-US" sz="1100" dirty="0">
                <a:solidFill>
                  <a:schemeClr val="tx1">
                    <a:lumMod val="50000"/>
                    <a:lumOff val="50000"/>
                  </a:schemeClr>
                </a:solidFill>
                <a:cs typeface="+mn-ea"/>
                <a:sym typeface="+mn-lt"/>
              </a:rPr>
              <a:t>荷叶罗裙一色裁，芙蓉向脸两边开。</a:t>
            </a:r>
            <a:endParaRPr lang="zh-CN" altLang="en-US" sz="1100" dirty="0">
              <a:solidFill>
                <a:schemeClr val="tx1">
                  <a:lumMod val="50000"/>
                  <a:lumOff val="50000"/>
                </a:schemeClr>
              </a:solidFill>
              <a:cs typeface="+mn-ea"/>
              <a:sym typeface="+mn-lt"/>
            </a:endParaRPr>
          </a:p>
          <a:p>
            <a:pPr>
              <a:lnSpc>
                <a:spcPct val="150000"/>
              </a:lnSpc>
            </a:pPr>
            <a:r>
              <a:rPr lang="zh-CN" altLang="en-US" sz="1100" dirty="0">
                <a:solidFill>
                  <a:schemeClr val="tx1">
                    <a:lumMod val="50000"/>
                    <a:lumOff val="50000"/>
                  </a:schemeClr>
                </a:solidFill>
                <a:cs typeface="+mn-ea"/>
                <a:sym typeface="+mn-lt"/>
              </a:rPr>
              <a:t>乱入池中看不见，闻歌始觉有人来。荷叶罗裙一色裁，芙蓉向脸两边开。</a:t>
            </a:r>
            <a:endParaRPr lang="zh-CN" altLang="en-US" sz="1100" dirty="0">
              <a:solidFill>
                <a:schemeClr val="tx1">
                  <a:lumMod val="50000"/>
                  <a:lumOff val="50000"/>
                </a:schemeClr>
              </a:solidFill>
              <a:cs typeface="+mn-ea"/>
              <a:sym typeface="+mn-lt"/>
            </a:endParaRPr>
          </a:p>
          <a:p>
            <a:pPr>
              <a:lnSpc>
                <a:spcPct val="150000"/>
              </a:lnSpc>
            </a:pPr>
            <a:r>
              <a:rPr lang="zh-CN" altLang="en-US" sz="1100" dirty="0">
                <a:solidFill>
                  <a:schemeClr val="tx1">
                    <a:lumMod val="50000"/>
                    <a:lumOff val="50000"/>
                  </a:schemeClr>
                </a:solidFill>
                <a:cs typeface="+mn-ea"/>
                <a:sym typeface="+mn-lt"/>
              </a:rPr>
              <a:t>乱入池中看不见，闻歌始觉有人来。</a:t>
            </a:r>
            <a:endParaRPr lang="zh-CN" altLang="en-US" sz="1100" dirty="0">
              <a:solidFill>
                <a:schemeClr val="tx1">
                  <a:lumMod val="50000"/>
                  <a:lumOff val="50000"/>
                </a:schemeClr>
              </a:solidFill>
              <a:cs typeface="+mn-ea"/>
              <a:sym typeface="+mn-lt"/>
            </a:endParaRPr>
          </a:p>
          <a:p>
            <a:pPr>
              <a:lnSpc>
                <a:spcPct val="150000"/>
              </a:lnSpc>
            </a:pPr>
            <a:endParaRPr lang="zh-CN" altLang="en-US" sz="1100" dirty="0">
              <a:solidFill>
                <a:schemeClr val="tx1">
                  <a:lumMod val="50000"/>
                  <a:lumOff val="50000"/>
                </a:schemeClr>
              </a:solidFill>
              <a:cs typeface="+mn-ea"/>
              <a:sym typeface="+mn-lt"/>
            </a:endParaRPr>
          </a:p>
        </p:txBody>
      </p:sp>
      <p:sp>
        <p:nvSpPr>
          <p:cNvPr id="9" name="矩形 8"/>
          <p:cNvSpPr/>
          <p:nvPr/>
        </p:nvSpPr>
        <p:spPr>
          <a:xfrm>
            <a:off x="9418450" y="2119220"/>
            <a:ext cx="509431" cy="924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dirty="0">
              <a:cs typeface="+mn-ea"/>
              <a:sym typeface="+mn-lt"/>
            </a:endParaRPr>
          </a:p>
        </p:txBody>
      </p:sp>
      <p:cxnSp>
        <p:nvCxnSpPr>
          <p:cNvPr id="10" name="直接连接符 9"/>
          <p:cNvCxnSpPr/>
          <p:nvPr/>
        </p:nvCxnSpPr>
        <p:spPr>
          <a:xfrm>
            <a:off x="2149249" y="4491251"/>
            <a:ext cx="77786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screen"/>
          <a:stretch>
            <a:fillRect/>
          </a:stretch>
        </p:blipFill>
        <p:spPr>
          <a:xfrm flipH="1">
            <a:off x="7508616" y="-1005404"/>
            <a:ext cx="4683385" cy="3715258"/>
          </a:xfrm>
          <a:prstGeom prst="rect">
            <a:avLst/>
          </a:prstGeom>
        </p:spPr>
      </p:pic>
      <p:sp>
        <p:nvSpPr>
          <p:cNvPr id="14" name="文本框 13"/>
          <p:cNvSpPr txBox="1"/>
          <p:nvPr/>
        </p:nvSpPr>
        <p:spPr>
          <a:xfrm>
            <a:off x="4797721" y="89300"/>
            <a:ext cx="1042551" cy="1084892"/>
          </a:xfrm>
          <a:prstGeom prst="rect">
            <a:avLst/>
          </a:prstGeom>
          <a:noFill/>
        </p:spPr>
        <p:txBody>
          <a:bodyPr vert="horz" wrap="none" lIns="68559" tIns="34280" rIns="68559" bIns="34280" rtlCol="0">
            <a:spAutoFit/>
          </a:bodyPr>
          <a:lstStyle/>
          <a:p>
            <a:pPr algn="ctr"/>
            <a:r>
              <a:rPr lang="zh-CN" altLang="en-US" sz="6600" spc="450" dirty="0">
                <a:gradFill>
                  <a:gsLst>
                    <a:gs pos="0">
                      <a:schemeClr val="accent1">
                        <a:lumMod val="5000"/>
                        <a:lumOff val="95000"/>
                      </a:schemeClr>
                    </a:gs>
                    <a:gs pos="43000">
                      <a:srgbClr val="6192B8"/>
                    </a:gs>
                    <a:gs pos="100000">
                      <a:srgbClr val="6695A8"/>
                    </a:gs>
                  </a:gsLst>
                  <a:lin ang="2700000" scaled="1"/>
                </a:gradFill>
                <a:cs typeface="+mn-ea"/>
                <a:sym typeface="+mn-lt"/>
              </a:rPr>
              <a:t>叁</a:t>
            </a:r>
            <a:endParaRPr lang="zh-CN" altLang="en-US" sz="6600" spc="45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sp>
        <p:nvSpPr>
          <p:cNvPr id="15" name="文本框 14"/>
          <p:cNvSpPr txBox="1"/>
          <p:nvPr/>
        </p:nvSpPr>
        <p:spPr>
          <a:xfrm>
            <a:off x="5854667" y="611613"/>
            <a:ext cx="3675128" cy="315451"/>
          </a:xfrm>
          <a:prstGeom prst="rect">
            <a:avLst/>
          </a:prstGeom>
          <a:noFill/>
        </p:spPr>
        <p:txBody>
          <a:bodyPr vert="horz" wrap="square" lIns="68559" tIns="34280" rIns="68559" bIns="34280" rtlCol="0">
            <a:spAutoFit/>
          </a:bodyPr>
          <a:lstStyle/>
          <a:p>
            <a:r>
              <a:rPr lang="zh-CN" altLang="en-US" sz="1600" spc="225" dirty="0">
                <a:cs typeface="+mn-ea"/>
                <a:sym typeface="+mn-lt"/>
              </a:rPr>
              <a:t>单击此处添加标题</a:t>
            </a:r>
            <a:endParaRPr lang="zh-CN" altLang="en-US" sz="1600" spc="225" dirty="0">
              <a:cs typeface="+mn-ea"/>
              <a:sym typeface="+mn-lt"/>
            </a:endParaRPr>
          </a:p>
        </p:txBody>
      </p:sp>
      <p:cxnSp>
        <p:nvCxnSpPr>
          <p:cNvPr id="16" name="直接连接符 15"/>
          <p:cNvCxnSpPr/>
          <p:nvPr/>
        </p:nvCxnSpPr>
        <p:spPr>
          <a:xfrm flipH="1">
            <a:off x="5637066" y="934502"/>
            <a:ext cx="1871551" cy="4069"/>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003799" y="591481"/>
            <a:ext cx="1796928"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4" cstate="screen"/>
          <a:stretch>
            <a:fillRect/>
          </a:stretch>
        </p:blipFill>
        <p:spPr>
          <a:xfrm>
            <a:off x="0" y="3971003"/>
            <a:ext cx="6749715" cy="29052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250"/>
                                        <p:tgtEl>
                                          <p:spTgt spid="3"/>
                                        </p:tgtEl>
                                      </p:cBhvr>
                                    </p:animEffect>
                                    <p:anim calcmode="lin" valueType="num">
                                      <p:cBhvr>
                                        <p:cTn id="14" dur="1250" fill="hold"/>
                                        <p:tgtEl>
                                          <p:spTgt spid="3"/>
                                        </p:tgtEl>
                                        <p:attrNameLst>
                                          <p:attrName>ppt_x</p:attrName>
                                        </p:attrNameLst>
                                      </p:cBhvr>
                                      <p:tavLst>
                                        <p:tav tm="0">
                                          <p:val>
                                            <p:strVal val="#ppt_x"/>
                                          </p:val>
                                        </p:tav>
                                        <p:tav tm="100000">
                                          <p:val>
                                            <p:strVal val="#ppt_x"/>
                                          </p:val>
                                        </p:tav>
                                      </p:tavLst>
                                    </p:anim>
                                    <p:anim calcmode="lin" valueType="num">
                                      <p:cBhvr>
                                        <p:cTn id="15" dur="125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250"/>
                                        <p:tgtEl>
                                          <p:spTgt spid="4"/>
                                        </p:tgtEl>
                                      </p:cBhvr>
                                    </p:animEffect>
                                    <p:anim calcmode="lin" valueType="num">
                                      <p:cBhvr>
                                        <p:cTn id="20" dur="1250" fill="hold"/>
                                        <p:tgtEl>
                                          <p:spTgt spid="4"/>
                                        </p:tgtEl>
                                        <p:attrNameLst>
                                          <p:attrName>ppt_x</p:attrName>
                                        </p:attrNameLst>
                                      </p:cBhvr>
                                      <p:tavLst>
                                        <p:tav tm="0">
                                          <p:val>
                                            <p:strVal val="#ppt_x"/>
                                          </p:val>
                                        </p:tav>
                                        <p:tav tm="100000">
                                          <p:val>
                                            <p:strVal val="#ppt_x"/>
                                          </p:val>
                                        </p:tav>
                                      </p:tavLst>
                                    </p:anim>
                                    <p:anim calcmode="lin" valueType="num">
                                      <p:cBhvr>
                                        <p:cTn id="21" dur="125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45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250"/>
                                        <p:tgtEl>
                                          <p:spTgt spid="5"/>
                                        </p:tgtEl>
                                      </p:cBhvr>
                                    </p:animEffect>
                                    <p:anim calcmode="lin" valueType="num">
                                      <p:cBhvr>
                                        <p:cTn id="26" dur="1250" fill="hold"/>
                                        <p:tgtEl>
                                          <p:spTgt spid="5"/>
                                        </p:tgtEl>
                                        <p:attrNameLst>
                                          <p:attrName>ppt_x</p:attrName>
                                        </p:attrNameLst>
                                      </p:cBhvr>
                                      <p:tavLst>
                                        <p:tav tm="0">
                                          <p:val>
                                            <p:strVal val="#ppt_x"/>
                                          </p:val>
                                        </p:tav>
                                        <p:tav tm="100000">
                                          <p:val>
                                            <p:strVal val="#ppt_x"/>
                                          </p:val>
                                        </p:tav>
                                      </p:tavLst>
                                    </p:anim>
                                    <p:anim calcmode="lin" valueType="num">
                                      <p:cBhvr>
                                        <p:cTn id="27" dur="125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60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250"/>
                                        <p:tgtEl>
                                          <p:spTgt spid="6"/>
                                        </p:tgtEl>
                                      </p:cBhvr>
                                    </p:animEffect>
                                    <p:anim calcmode="lin" valueType="num">
                                      <p:cBhvr>
                                        <p:cTn id="32" dur="1250" fill="hold"/>
                                        <p:tgtEl>
                                          <p:spTgt spid="6"/>
                                        </p:tgtEl>
                                        <p:attrNameLst>
                                          <p:attrName>ppt_x</p:attrName>
                                        </p:attrNameLst>
                                      </p:cBhvr>
                                      <p:tavLst>
                                        <p:tav tm="0">
                                          <p:val>
                                            <p:strVal val="#ppt_x"/>
                                          </p:val>
                                        </p:tav>
                                        <p:tav tm="100000">
                                          <p:val>
                                            <p:strVal val="#ppt_x"/>
                                          </p:val>
                                        </p:tav>
                                      </p:tavLst>
                                    </p:anim>
                                    <p:anim calcmode="lin" valueType="num">
                                      <p:cBhvr>
                                        <p:cTn id="33" dur="125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75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250"/>
                                        <p:tgtEl>
                                          <p:spTgt spid="7"/>
                                        </p:tgtEl>
                                      </p:cBhvr>
                                    </p:animEffect>
                                    <p:anim calcmode="lin" valueType="num">
                                      <p:cBhvr>
                                        <p:cTn id="38" dur="1250" fill="hold"/>
                                        <p:tgtEl>
                                          <p:spTgt spid="7"/>
                                        </p:tgtEl>
                                        <p:attrNameLst>
                                          <p:attrName>ppt_x</p:attrName>
                                        </p:attrNameLst>
                                      </p:cBhvr>
                                      <p:tavLst>
                                        <p:tav tm="0">
                                          <p:val>
                                            <p:strVal val="#ppt_x"/>
                                          </p:val>
                                        </p:tav>
                                        <p:tav tm="100000">
                                          <p:val>
                                            <p:strVal val="#ppt_x"/>
                                          </p:val>
                                        </p:tav>
                                      </p:tavLst>
                                    </p:anim>
                                    <p:anim calcmode="lin" valueType="num">
                                      <p:cBhvr>
                                        <p:cTn id="39" dur="125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9000"/>
                            </p:stCondLst>
                            <p:childTnLst>
                              <p:par>
                                <p:cTn id="41" presetID="42"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250"/>
                                        <p:tgtEl>
                                          <p:spTgt spid="8"/>
                                        </p:tgtEl>
                                      </p:cBhvr>
                                    </p:animEffect>
                                    <p:anim calcmode="lin" valueType="num">
                                      <p:cBhvr>
                                        <p:cTn id="44" dur="1250" fill="hold"/>
                                        <p:tgtEl>
                                          <p:spTgt spid="8"/>
                                        </p:tgtEl>
                                        <p:attrNameLst>
                                          <p:attrName>ppt_x</p:attrName>
                                        </p:attrNameLst>
                                      </p:cBhvr>
                                      <p:tavLst>
                                        <p:tav tm="0">
                                          <p:val>
                                            <p:strVal val="#ppt_x"/>
                                          </p:val>
                                        </p:tav>
                                        <p:tav tm="100000">
                                          <p:val>
                                            <p:strVal val="#ppt_x"/>
                                          </p:val>
                                        </p:tav>
                                      </p:tavLst>
                                    </p:anim>
                                    <p:anim calcmode="lin" valueType="num">
                                      <p:cBhvr>
                                        <p:cTn id="45" dur="1250" fill="hold"/>
                                        <p:tgtEl>
                                          <p:spTgt spid="8"/>
                                        </p:tgtEl>
                                        <p:attrNameLst>
                                          <p:attrName>ppt_y</p:attrName>
                                        </p:attrNameLst>
                                      </p:cBhvr>
                                      <p:tavLst>
                                        <p:tav tm="0">
                                          <p:val>
                                            <p:strVal val="#ppt_y+.1"/>
                                          </p:val>
                                        </p:tav>
                                        <p:tav tm="100000">
                                          <p:val>
                                            <p:strVal val="#ppt_y"/>
                                          </p:val>
                                        </p:tav>
                                      </p:tavLst>
                                    </p:anim>
                                  </p:childTnLst>
                                </p:cTn>
                              </p:par>
                            </p:childTnLst>
                          </p:cTn>
                        </p:par>
                        <p:par>
                          <p:cTn id="46" fill="hold">
                            <p:stCondLst>
                              <p:cond delay="10500"/>
                            </p:stCondLst>
                            <p:childTnLst>
                              <p:par>
                                <p:cTn id="47" presetID="42"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250"/>
                                        <p:tgtEl>
                                          <p:spTgt spid="9"/>
                                        </p:tgtEl>
                                      </p:cBhvr>
                                    </p:animEffect>
                                    <p:anim calcmode="lin" valueType="num">
                                      <p:cBhvr>
                                        <p:cTn id="50" dur="1250" fill="hold"/>
                                        <p:tgtEl>
                                          <p:spTgt spid="9"/>
                                        </p:tgtEl>
                                        <p:attrNameLst>
                                          <p:attrName>ppt_x</p:attrName>
                                        </p:attrNameLst>
                                      </p:cBhvr>
                                      <p:tavLst>
                                        <p:tav tm="0">
                                          <p:val>
                                            <p:strVal val="#ppt_x"/>
                                          </p:val>
                                        </p:tav>
                                        <p:tav tm="100000">
                                          <p:val>
                                            <p:strVal val="#ppt_x"/>
                                          </p:val>
                                        </p:tav>
                                      </p:tavLst>
                                    </p:anim>
                                    <p:anim calcmode="lin" valueType="num">
                                      <p:cBhvr>
                                        <p:cTn id="51" dur="1250" fill="hold"/>
                                        <p:tgtEl>
                                          <p:spTgt spid="9"/>
                                        </p:tgtEl>
                                        <p:attrNameLst>
                                          <p:attrName>ppt_y</p:attrName>
                                        </p:attrNameLst>
                                      </p:cBhvr>
                                      <p:tavLst>
                                        <p:tav tm="0">
                                          <p:val>
                                            <p:strVal val="#ppt_y+.1"/>
                                          </p:val>
                                        </p:tav>
                                        <p:tav tm="100000">
                                          <p:val>
                                            <p:strVal val="#ppt_y"/>
                                          </p:val>
                                        </p:tav>
                                      </p:tavLst>
                                    </p:anim>
                                  </p:childTnLst>
                                </p:cTn>
                              </p:par>
                            </p:childTnLst>
                          </p:cTn>
                        </p:par>
                        <p:par>
                          <p:cTn id="52" fill="hold">
                            <p:stCondLst>
                              <p:cond delay="12000"/>
                            </p:stCondLst>
                            <p:childTnLst>
                              <p:par>
                                <p:cTn id="53" presetID="42" presetClass="entr" presetSubtype="0"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250"/>
                                        <p:tgtEl>
                                          <p:spTgt spid="10"/>
                                        </p:tgtEl>
                                      </p:cBhvr>
                                    </p:animEffect>
                                    <p:anim calcmode="lin" valueType="num">
                                      <p:cBhvr>
                                        <p:cTn id="56" dur="1250" fill="hold"/>
                                        <p:tgtEl>
                                          <p:spTgt spid="10"/>
                                        </p:tgtEl>
                                        <p:attrNameLst>
                                          <p:attrName>ppt_x</p:attrName>
                                        </p:attrNameLst>
                                      </p:cBhvr>
                                      <p:tavLst>
                                        <p:tav tm="0">
                                          <p:val>
                                            <p:strVal val="#ppt_x"/>
                                          </p:val>
                                        </p:tav>
                                        <p:tav tm="100000">
                                          <p:val>
                                            <p:strVal val="#ppt_x"/>
                                          </p:val>
                                        </p:tav>
                                      </p:tavLst>
                                    </p:anim>
                                    <p:anim calcmode="lin" valueType="num">
                                      <p:cBhvr>
                                        <p:cTn id="57" dur="1250" fill="hold"/>
                                        <p:tgtEl>
                                          <p:spTgt spid="10"/>
                                        </p:tgtEl>
                                        <p:attrNameLst>
                                          <p:attrName>ppt_y</p:attrName>
                                        </p:attrNameLst>
                                      </p:cBhvr>
                                      <p:tavLst>
                                        <p:tav tm="0">
                                          <p:val>
                                            <p:strVal val="#ppt_y+.1"/>
                                          </p:val>
                                        </p:tav>
                                        <p:tav tm="100000">
                                          <p:val>
                                            <p:strVal val="#ppt_y"/>
                                          </p:val>
                                        </p:tav>
                                      </p:tavLst>
                                    </p:anim>
                                  </p:childTnLst>
                                </p:cTn>
                              </p:par>
                            </p:childTnLst>
                          </p:cTn>
                        </p:par>
                        <p:par>
                          <p:cTn id="58" fill="hold">
                            <p:stCondLst>
                              <p:cond delay="13500"/>
                            </p:stCondLst>
                            <p:childTnLst>
                              <p:par>
                                <p:cTn id="59" presetID="5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Scale>
                                      <p:cBhvr>
                                        <p:cTn id="61" dur="12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250" decel="50000" fill="hold">
                                          <p:stCondLst>
                                            <p:cond delay="0"/>
                                          </p:stCondLst>
                                        </p:cTn>
                                        <p:tgtEl>
                                          <p:spTgt spid="14"/>
                                        </p:tgtEl>
                                        <p:attrNameLst>
                                          <p:attrName>ppt_x</p:attrName>
                                          <p:attrName>ppt_y</p:attrName>
                                        </p:attrNameLst>
                                      </p:cBhvr>
                                    </p:animMotion>
                                    <p:animEffect transition="in" filter="fade">
                                      <p:cBhvr>
                                        <p:cTn id="63" dur="1250"/>
                                        <p:tgtEl>
                                          <p:spTgt spid="14"/>
                                        </p:tgtEl>
                                      </p:cBhvr>
                                    </p:animEffect>
                                  </p:childTnLst>
                                </p:cTn>
                              </p:par>
                            </p:childTnLst>
                          </p:cTn>
                        </p:par>
                        <p:par>
                          <p:cTn id="64" fill="hold">
                            <p:stCondLst>
                              <p:cond delay="15000"/>
                            </p:stCondLst>
                            <p:childTnLst>
                              <p:par>
                                <p:cTn id="65" presetID="22" presetClass="entr" presetSubtype="1"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1000"/>
                                        <p:tgtEl>
                                          <p:spTgt spid="17"/>
                                        </p:tgtEl>
                                      </p:cBhvr>
                                    </p:animEffect>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down)">
                                      <p:cBhvr>
                                        <p:cTn id="7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P spid="7" grpId="0" animBg="1"/>
      <p:bldP spid="8" grpId="0"/>
      <p:bldP spid="9" grpId="0" animBg="1"/>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58657" y="4649677"/>
            <a:ext cx="4807745" cy="1292662"/>
          </a:xfrm>
          <a:prstGeom prst="rect">
            <a:avLst/>
          </a:prstGeom>
        </p:spPr>
        <p:txBody>
          <a:bodyPr wrap="square">
            <a:spAutoFit/>
          </a:bodyPr>
          <a:lstStyle/>
          <a:p>
            <a:pPr latinLnBrk="1">
              <a:lnSpc>
                <a:spcPct val="130000"/>
              </a:lnSpc>
            </a:pPr>
            <a:r>
              <a:rPr lang="en-US" altLang="zh-CN" sz="1200" dirty="0">
                <a:solidFill>
                  <a:srgbClr val="2A374A">
                    <a:alpha val="60000"/>
                  </a:srgbClr>
                </a:solidFill>
                <a:cs typeface="+mn-ea"/>
                <a:sym typeface="+mn-lt"/>
              </a:rPr>
              <a:t>The twelve years, continued Mrs Dean, following that dismal period, were the happiest of my life: my greatest troubles in their passage rose from our little lady's trifling illnesses, which she had to experience in common with all children, rich and poor. For the rest, after the first six months, she grew like a larch </a:t>
            </a:r>
            <a:endParaRPr lang="zh-CN" altLang="en-US" sz="1200" dirty="0">
              <a:solidFill>
                <a:srgbClr val="2A374A">
                  <a:alpha val="60000"/>
                </a:srgbClr>
              </a:solidFill>
              <a:cs typeface="+mn-ea"/>
              <a:sym typeface="+mn-lt"/>
            </a:endParaRPr>
          </a:p>
        </p:txBody>
      </p:sp>
      <p:grpSp>
        <p:nvGrpSpPr>
          <p:cNvPr id="3" name="组合 2"/>
          <p:cNvGrpSpPr/>
          <p:nvPr/>
        </p:nvGrpSpPr>
        <p:grpSpPr>
          <a:xfrm>
            <a:off x="4844601" y="673769"/>
            <a:ext cx="582713" cy="3069668"/>
            <a:chOff x="1497367" y="1229864"/>
            <a:chExt cx="582713" cy="2379098"/>
          </a:xfrm>
        </p:grpSpPr>
        <p:sp>
          <p:nvSpPr>
            <p:cNvPr id="4" name="文本框 3"/>
            <p:cNvSpPr txBox="1"/>
            <p:nvPr/>
          </p:nvSpPr>
          <p:spPr>
            <a:xfrm>
              <a:off x="1516489" y="1229864"/>
              <a:ext cx="553998" cy="2379097"/>
            </a:xfrm>
            <a:prstGeom prst="rect">
              <a:avLst/>
            </a:prstGeom>
            <a:noFill/>
            <a:ln>
              <a:noFill/>
            </a:ln>
          </p:spPr>
          <p:txBody>
            <a:bodyPr vert="eaVert" wrap="square" rtlCol="0">
              <a:spAutoFit/>
            </a:bodyPr>
            <a:lstStyle/>
            <a:p>
              <a:pPr algn="r"/>
              <a:r>
                <a:rPr lang="zh-CN" altLang="en-US" sz="2400" b="1" spc="600" dirty="0">
                  <a:solidFill>
                    <a:srgbClr val="6D8781"/>
                  </a:solidFill>
                  <a:cs typeface="+mn-ea"/>
                  <a:sym typeface="+mn-lt"/>
                </a:rPr>
                <a:t>王昌龄</a:t>
              </a:r>
              <a:r>
                <a:rPr lang="en-US" altLang="zh-CN" sz="2400" b="1" spc="600" dirty="0">
                  <a:solidFill>
                    <a:srgbClr val="6D8781"/>
                  </a:solidFill>
                  <a:cs typeface="+mn-ea"/>
                  <a:sym typeface="+mn-lt"/>
                </a:rPr>
                <a:t>.</a:t>
              </a:r>
              <a:r>
                <a:rPr lang="zh-CN" altLang="en-US" sz="2400" b="1" spc="600" dirty="0">
                  <a:solidFill>
                    <a:srgbClr val="6D8781"/>
                  </a:solidFill>
                  <a:cs typeface="+mn-ea"/>
                  <a:sym typeface="+mn-lt"/>
                </a:rPr>
                <a:t>采莲曲</a:t>
              </a:r>
              <a:endParaRPr lang="zh-CN" altLang="en-US" sz="2400" b="1" spc="600" dirty="0">
                <a:solidFill>
                  <a:srgbClr val="6D8781"/>
                </a:solidFill>
                <a:cs typeface="+mn-ea"/>
                <a:sym typeface="+mn-lt"/>
              </a:endParaRPr>
            </a:p>
          </p:txBody>
        </p:sp>
        <p:cxnSp>
          <p:nvCxnSpPr>
            <p:cNvPr id="5" name="直接连接符 4"/>
            <p:cNvCxnSpPr/>
            <p:nvPr/>
          </p:nvCxnSpPr>
          <p:spPr>
            <a:xfrm>
              <a:off x="1497367" y="3608962"/>
              <a:ext cx="555319" cy="0"/>
            </a:xfrm>
            <a:prstGeom prst="line">
              <a:avLst/>
            </a:prstGeom>
            <a:ln w="63500" cmpd="thinThick">
              <a:solidFill>
                <a:srgbClr val="6D878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524761" y="1471749"/>
              <a:ext cx="555319" cy="0"/>
            </a:xfrm>
            <a:prstGeom prst="line">
              <a:avLst/>
            </a:prstGeom>
            <a:ln w="63500" cmpd="thinThick">
              <a:solidFill>
                <a:srgbClr val="6D8781"/>
              </a:soli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1886410" y="1674329"/>
            <a:ext cx="2031325" cy="2513261"/>
          </a:xfrm>
          <a:prstGeom prst="rect">
            <a:avLst/>
          </a:prstGeom>
          <a:noFill/>
        </p:spPr>
        <p:txBody>
          <a:bodyPr vert="eaVert" wrap="square" rtlCol="0" anchor="ctr">
            <a:spAutoFit/>
          </a:bodyPr>
          <a:lstStyle/>
          <a:p>
            <a:pPr>
              <a:lnSpc>
                <a:spcPct val="150000"/>
              </a:lnSpc>
            </a:pPr>
            <a:r>
              <a:rPr lang="zh-CN" altLang="en-US" sz="2000" spc="300" dirty="0">
                <a:solidFill>
                  <a:schemeClr val="tx1">
                    <a:lumMod val="90000"/>
                    <a:lumOff val="10000"/>
                  </a:schemeClr>
                </a:solidFill>
                <a:cs typeface="+mn-ea"/>
                <a:sym typeface="+mn-lt"/>
              </a:rPr>
              <a:t>荷叶罗裙一色裁，芙蓉向脸两边开。</a:t>
            </a:r>
            <a:endParaRPr lang="zh-CN" altLang="en-US" sz="2000" spc="300" dirty="0">
              <a:solidFill>
                <a:schemeClr val="tx1">
                  <a:lumMod val="90000"/>
                  <a:lumOff val="10000"/>
                </a:schemeClr>
              </a:solidFill>
              <a:cs typeface="+mn-ea"/>
              <a:sym typeface="+mn-lt"/>
            </a:endParaRPr>
          </a:p>
          <a:p>
            <a:pPr>
              <a:lnSpc>
                <a:spcPct val="150000"/>
              </a:lnSpc>
            </a:pPr>
            <a:r>
              <a:rPr lang="zh-CN" altLang="en-US" sz="2000" spc="300" dirty="0">
                <a:solidFill>
                  <a:schemeClr val="tx1">
                    <a:lumMod val="90000"/>
                    <a:lumOff val="10000"/>
                  </a:schemeClr>
                </a:solidFill>
                <a:cs typeface="+mn-ea"/>
                <a:sym typeface="+mn-lt"/>
              </a:rPr>
              <a:t>乱入池中看不见，闻歌始觉有人来。</a:t>
            </a:r>
            <a:endParaRPr lang="zh-CN" altLang="en-US" sz="2000" spc="300" dirty="0">
              <a:solidFill>
                <a:schemeClr val="tx1">
                  <a:lumMod val="90000"/>
                  <a:lumOff val="10000"/>
                </a:schemeClr>
              </a:solidFill>
              <a:cs typeface="+mn-ea"/>
              <a:sym typeface="+mn-lt"/>
            </a:endParaRPr>
          </a:p>
        </p:txBody>
      </p:sp>
      <p:pic>
        <p:nvPicPr>
          <p:cNvPr id="9" name="图片 8"/>
          <p:cNvPicPr>
            <a:picLocks noChangeAspect="1"/>
          </p:cNvPicPr>
          <p:nvPr/>
        </p:nvPicPr>
        <p:blipFill>
          <a:blip r:embed="rId2"/>
          <a:stretch>
            <a:fillRect/>
          </a:stretch>
        </p:blipFill>
        <p:spPr>
          <a:xfrm>
            <a:off x="6525602" y="673771"/>
            <a:ext cx="5165559" cy="52440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25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12" name="矩形 11"/>
          <p:cNvSpPr/>
          <p:nvPr/>
        </p:nvSpPr>
        <p:spPr>
          <a:xfrm>
            <a:off x="3610792" y="4124025"/>
            <a:ext cx="4921251" cy="812530"/>
          </a:xfrm>
          <a:prstGeom prst="rect">
            <a:avLst/>
          </a:prstGeom>
        </p:spPr>
        <p:txBody>
          <a:bodyPr wrap="square">
            <a:spAutoFit/>
          </a:bodyPr>
          <a:lstStyle/>
          <a:p>
            <a:pPr algn="ctr" latinLnBrk="1">
              <a:lnSpc>
                <a:spcPct val="130000"/>
              </a:lnSpc>
            </a:pPr>
            <a:r>
              <a:rPr lang="en-US" altLang="zh-CN" sz="1200" dirty="0">
                <a:solidFill>
                  <a:srgbClr val="4A6182">
                    <a:alpha val="80000"/>
                  </a:srgbClr>
                </a:solidFill>
                <a:cs typeface="+mn-ea"/>
                <a:sym typeface="+mn-lt"/>
              </a:rPr>
              <a:t>I only discovered the truth on the first day I was able to get up</a:t>
            </a:r>
            <a:r>
              <a:rPr lang="zh-CN" altLang="en-US" sz="1200" dirty="0">
                <a:solidFill>
                  <a:srgbClr val="4A6182">
                    <a:alpha val="80000"/>
                  </a:srgbClr>
                </a:solidFill>
                <a:cs typeface="+mn-ea"/>
                <a:sym typeface="+mn-lt"/>
              </a:rPr>
              <a:t>．</a:t>
            </a:r>
            <a:r>
              <a:rPr lang="en-US" altLang="zh-CN" sz="1200" dirty="0">
                <a:solidFill>
                  <a:srgbClr val="4A6182">
                    <a:alpha val="80000"/>
                  </a:srgbClr>
                </a:solidFill>
                <a:cs typeface="+mn-ea"/>
                <a:sym typeface="+mn-lt"/>
              </a:rPr>
              <a:t>In the evening I asked her to read to me</a:t>
            </a:r>
            <a:r>
              <a:rPr lang="zh-CN" altLang="en-US" sz="1200" dirty="0">
                <a:solidFill>
                  <a:srgbClr val="4A6182">
                    <a:alpha val="80000"/>
                  </a:srgbClr>
                </a:solidFill>
                <a:cs typeface="+mn-ea"/>
                <a:sym typeface="+mn-lt"/>
              </a:rPr>
              <a:t>，</a:t>
            </a:r>
            <a:r>
              <a:rPr lang="en-US" altLang="zh-CN" sz="1200" dirty="0">
                <a:solidFill>
                  <a:srgbClr val="4A6182">
                    <a:alpha val="80000"/>
                  </a:srgbClr>
                </a:solidFill>
                <a:cs typeface="+mn-ea"/>
                <a:sym typeface="+mn-lt"/>
              </a:rPr>
              <a:t>and was surprised how sleepy she seemed</a:t>
            </a:r>
            <a:endParaRPr lang="zh-CN" altLang="en-US" sz="1200" dirty="0">
              <a:solidFill>
                <a:srgbClr val="4A6182">
                  <a:alpha val="80000"/>
                </a:srgbClr>
              </a:solidFill>
              <a:cs typeface="+mn-ea"/>
              <a:sym typeface="+mn-lt"/>
            </a:endParaRPr>
          </a:p>
        </p:txBody>
      </p:sp>
      <p:pic>
        <p:nvPicPr>
          <p:cNvPr id="13" name="图片占位符 24"/>
          <p:cNvPicPr>
            <a:picLocks noChangeAspect="1"/>
          </p:cNvPicPr>
          <p:nvPr/>
        </p:nvPicPr>
        <p:blipFill>
          <a:blip r:embed="rId2" cstate="screen"/>
          <a:stretch>
            <a:fillRect/>
          </a:stretch>
        </p:blipFill>
        <p:spPr>
          <a:xfrm>
            <a:off x="4612195" y="558893"/>
            <a:ext cx="2466480" cy="4852822"/>
          </a:xfrm>
          <a:prstGeom prst="ellipse">
            <a:avLst/>
          </a:prstGeom>
        </p:spPr>
      </p:pic>
      <p:sp>
        <p:nvSpPr>
          <p:cNvPr id="14" name="Rectangle 1"/>
          <p:cNvSpPr>
            <a:spLocks noChangeArrowheads="1"/>
          </p:cNvSpPr>
          <p:nvPr/>
        </p:nvSpPr>
        <p:spPr bwMode="auto">
          <a:xfrm>
            <a:off x="4019331" y="5211660"/>
            <a:ext cx="4319451" cy="400110"/>
          </a:xfrm>
          <a:prstGeom prst="rect">
            <a:avLst/>
          </a:prstGeom>
          <a:solidFill>
            <a:schemeClr val="bg1"/>
          </a:solidFill>
        </p:spPr>
        <p:txBody>
          <a:bodyPr wrap="square" rtlCol="0">
            <a:spAutoFit/>
          </a:bodyPr>
          <a:lstStyle/>
          <a:p>
            <a:pPr eaLnBrk="0" fontAlgn="base" hangingPunct="0">
              <a:spcBef>
                <a:spcPct val="0"/>
              </a:spcBef>
              <a:spcAft>
                <a:spcPct val="0"/>
              </a:spcAft>
            </a:pPr>
            <a:r>
              <a:rPr lang="zh-CN" altLang="en-US" sz="2000" dirty="0">
                <a:solidFill>
                  <a:schemeClr val="tx1">
                    <a:lumMod val="90000"/>
                    <a:lumOff val="10000"/>
                  </a:schemeClr>
                </a:solidFill>
                <a:cs typeface="+mn-ea"/>
                <a:sym typeface="+mn-lt"/>
              </a:rPr>
              <a:t>荷叶罗裙一色裁，芙蓉向脸两边开。</a:t>
            </a:r>
            <a:endParaRPr lang="zh-CN" altLang="en-US" sz="2000" dirty="0">
              <a:solidFill>
                <a:schemeClr val="tx1">
                  <a:lumMod val="90000"/>
                  <a:lumOff val="10000"/>
                </a:schemeClr>
              </a:solidFill>
              <a:cs typeface="+mn-ea"/>
              <a:sym typeface="+mn-lt"/>
            </a:endParaRPr>
          </a:p>
        </p:txBody>
      </p:sp>
      <p:pic>
        <p:nvPicPr>
          <p:cNvPr id="3" name="图片 2"/>
          <p:cNvPicPr>
            <a:picLocks noChangeAspect="1"/>
          </p:cNvPicPr>
          <p:nvPr/>
        </p:nvPicPr>
        <p:blipFill>
          <a:blip r:embed="rId3" cstate="screen"/>
          <a:stretch>
            <a:fillRect/>
          </a:stretch>
        </p:blipFill>
        <p:spPr>
          <a:xfrm>
            <a:off x="1973447" y="1020353"/>
            <a:ext cx="3011727" cy="3278897"/>
          </a:xfrm>
          <a:prstGeom prst="rect">
            <a:avLst/>
          </a:prstGeom>
        </p:spPr>
      </p:pic>
      <p:pic>
        <p:nvPicPr>
          <p:cNvPr id="6" name="图片 5"/>
          <p:cNvPicPr>
            <a:picLocks noChangeAspect="1"/>
          </p:cNvPicPr>
          <p:nvPr/>
        </p:nvPicPr>
        <p:blipFill>
          <a:blip r:embed="rId4" cstate="screen"/>
          <a:stretch>
            <a:fillRect/>
          </a:stretch>
        </p:blipFill>
        <p:spPr>
          <a:xfrm>
            <a:off x="7078675" y="973699"/>
            <a:ext cx="3147989" cy="342724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750"/>
                                        <p:tgtEl>
                                          <p:spTgt spid="12">
                                            <p:txEl>
                                              <p:pRg st="0" end="0"/>
                                            </p:txEl>
                                          </p:spTgt>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13" name="图片占位符 2"/>
          <p:cNvPicPr>
            <a:picLocks noChangeAspect="1"/>
          </p:cNvPicPr>
          <p:nvPr/>
        </p:nvPicPr>
        <p:blipFill>
          <a:blip r:embed="rId2" cstate="screen">
            <a:extLst>
              <a:ext uri="{BEBA8EAE-BF5A-486C-A8C5-ECC9F3942E4B}">
                <a14:imgProps xmlns:a14="http://schemas.microsoft.com/office/drawing/2010/main">
                  <a14:imgLayer r:embed="rId3">
                    <a14:imgEffect>
                      <a14:saturation sat="33000"/>
                    </a14:imgEffect>
                  </a14:imgLayer>
                </a14:imgProps>
              </a:ext>
            </a:extLst>
          </a:blip>
          <a:stretch>
            <a:fillRect/>
          </a:stretch>
        </p:blipFill>
        <p:spPr>
          <a:xfrm>
            <a:off x="4005540" y="-213623"/>
            <a:ext cx="3977032" cy="7071623"/>
          </a:xfrm>
          <a:prstGeom prst="rect">
            <a:avLst/>
          </a:prstGeom>
        </p:spPr>
      </p:pic>
      <p:sp>
        <p:nvSpPr>
          <p:cNvPr id="3" name="矩形 2"/>
          <p:cNvSpPr/>
          <p:nvPr/>
        </p:nvSpPr>
        <p:spPr>
          <a:xfrm>
            <a:off x="1070813" y="4146886"/>
            <a:ext cx="2866183" cy="1384995"/>
          </a:xfrm>
          <a:prstGeom prst="rect">
            <a:avLst/>
          </a:prstGeom>
        </p:spPr>
        <p:txBody>
          <a:bodyPr wrap="square">
            <a:spAutoFit/>
          </a:bodyPr>
          <a:lstStyle/>
          <a:p>
            <a:pPr algn="r">
              <a:lnSpc>
                <a:spcPct val="150000"/>
              </a:lnSpc>
            </a:pPr>
            <a:r>
              <a:rPr lang="zh-CN" altLang="en-US" sz="1400" dirty="0">
                <a:solidFill>
                  <a:schemeClr val="tx1">
                    <a:alpha val="57000"/>
                  </a:schemeClr>
                </a:solidFill>
                <a:cs typeface="+mn-ea"/>
                <a:sym typeface="+mn-lt"/>
              </a:rPr>
              <a:t>吴姬越艳楚王妃，争弄莲舟水湿衣。</a:t>
            </a:r>
            <a:endParaRPr lang="zh-CN" altLang="en-US" sz="1400" dirty="0">
              <a:solidFill>
                <a:schemeClr val="tx1">
                  <a:alpha val="57000"/>
                </a:schemeClr>
              </a:solidFill>
              <a:cs typeface="+mn-ea"/>
              <a:sym typeface="+mn-lt"/>
            </a:endParaRPr>
          </a:p>
          <a:p>
            <a:pPr algn="r">
              <a:lnSpc>
                <a:spcPct val="150000"/>
              </a:lnSpc>
            </a:pPr>
            <a:r>
              <a:rPr lang="zh-CN" altLang="en-US" sz="1400" dirty="0">
                <a:solidFill>
                  <a:schemeClr val="tx1">
                    <a:alpha val="57000"/>
                  </a:schemeClr>
                </a:solidFill>
                <a:cs typeface="+mn-ea"/>
                <a:sym typeface="+mn-lt"/>
              </a:rPr>
              <a:t>来时浦口花迎入，采罢江头月送归。</a:t>
            </a:r>
            <a:endParaRPr lang="zh-CN" altLang="en-US" sz="1400" dirty="0">
              <a:solidFill>
                <a:schemeClr val="tx1">
                  <a:alpha val="57000"/>
                </a:schemeClr>
              </a:solidFill>
              <a:cs typeface="+mn-ea"/>
              <a:sym typeface="+mn-lt"/>
            </a:endParaRPr>
          </a:p>
          <a:p>
            <a:pPr algn="r">
              <a:lnSpc>
                <a:spcPct val="150000"/>
              </a:lnSpc>
            </a:pPr>
            <a:r>
              <a:rPr lang="zh-CN" altLang="en-US" sz="1400" dirty="0">
                <a:solidFill>
                  <a:schemeClr val="tx1">
                    <a:alpha val="57000"/>
                  </a:schemeClr>
                </a:solidFill>
                <a:cs typeface="+mn-ea"/>
                <a:sym typeface="+mn-lt"/>
              </a:rPr>
              <a:t>荷叶罗裙一色裁，芙蓉向脸两边开。</a:t>
            </a:r>
            <a:endParaRPr lang="zh-CN" altLang="en-US" sz="1400" dirty="0">
              <a:solidFill>
                <a:schemeClr val="tx1">
                  <a:alpha val="57000"/>
                </a:schemeClr>
              </a:solidFill>
              <a:cs typeface="+mn-ea"/>
              <a:sym typeface="+mn-lt"/>
            </a:endParaRPr>
          </a:p>
          <a:p>
            <a:pPr algn="r">
              <a:lnSpc>
                <a:spcPct val="150000"/>
              </a:lnSpc>
            </a:pPr>
            <a:r>
              <a:rPr lang="zh-CN" altLang="en-US" sz="1400" dirty="0">
                <a:solidFill>
                  <a:schemeClr val="tx1">
                    <a:alpha val="57000"/>
                  </a:schemeClr>
                </a:solidFill>
                <a:cs typeface="+mn-ea"/>
                <a:sym typeface="+mn-lt"/>
              </a:rPr>
              <a:t>乱入池中看不见，闻歌始觉有人来。</a:t>
            </a:r>
            <a:endParaRPr lang="zh-CN" altLang="en-US" sz="1400" dirty="0">
              <a:solidFill>
                <a:schemeClr val="tx1">
                  <a:alpha val="57000"/>
                </a:schemeClr>
              </a:solidFill>
              <a:cs typeface="+mn-ea"/>
              <a:sym typeface="+mn-lt"/>
            </a:endParaRPr>
          </a:p>
        </p:txBody>
      </p:sp>
      <p:sp>
        <p:nvSpPr>
          <p:cNvPr id="4" name="矩形 3"/>
          <p:cNvSpPr/>
          <p:nvPr/>
        </p:nvSpPr>
        <p:spPr>
          <a:xfrm>
            <a:off x="8090525" y="4065186"/>
            <a:ext cx="2909572" cy="1384995"/>
          </a:xfrm>
          <a:prstGeom prst="rect">
            <a:avLst/>
          </a:prstGeom>
        </p:spPr>
        <p:txBody>
          <a:bodyPr wrap="square">
            <a:spAutoFit/>
          </a:bodyPr>
          <a:lstStyle/>
          <a:p>
            <a:pPr>
              <a:lnSpc>
                <a:spcPct val="150000"/>
              </a:lnSpc>
            </a:pPr>
            <a:r>
              <a:rPr lang="zh-CN" altLang="en-US" sz="1400" dirty="0">
                <a:solidFill>
                  <a:schemeClr val="tx1">
                    <a:alpha val="57000"/>
                  </a:schemeClr>
                </a:solidFill>
                <a:cs typeface="+mn-ea"/>
                <a:sym typeface="+mn-lt"/>
              </a:rPr>
              <a:t>吴姬越艳楚王妃，争弄莲舟水湿衣。</a:t>
            </a:r>
            <a:endParaRPr lang="zh-CN" altLang="en-US" sz="1400" dirty="0">
              <a:solidFill>
                <a:schemeClr val="tx1">
                  <a:alpha val="57000"/>
                </a:schemeClr>
              </a:solidFill>
              <a:cs typeface="+mn-ea"/>
              <a:sym typeface="+mn-lt"/>
            </a:endParaRPr>
          </a:p>
          <a:p>
            <a:pPr>
              <a:lnSpc>
                <a:spcPct val="150000"/>
              </a:lnSpc>
            </a:pPr>
            <a:r>
              <a:rPr lang="zh-CN" altLang="en-US" sz="1400" dirty="0">
                <a:solidFill>
                  <a:schemeClr val="tx1">
                    <a:alpha val="57000"/>
                  </a:schemeClr>
                </a:solidFill>
                <a:cs typeface="+mn-ea"/>
                <a:sym typeface="+mn-lt"/>
              </a:rPr>
              <a:t>来时浦口花迎入，采罢江头月送归。</a:t>
            </a:r>
            <a:endParaRPr lang="zh-CN" altLang="en-US" sz="1400" dirty="0">
              <a:solidFill>
                <a:schemeClr val="tx1">
                  <a:alpha val="57000"/>
                </a:schemeClr>
              </a:solidFill>
              <a:cs typeface="+mn-ea"/>
              <a:sym typeface="+mn-lt"/>
            </a:endParaRPr>
          </a:p>
          <a:p>
            <a:pPr>
              <a:lnSpc>
                <a:spcPct val="150000"/>
              </a:lnSpc>
            </a:pPr>
            <a:r>
              <a:rPr lang="zh-CN" altLang="en-US" sz="1400" dirty="0">
                <a:solidFill>
                  <a:schemeClr val="tx1">
                    <a:alpha val="57000"/>
                  </a:schemeClr>
                </a:solidFill>
                <a:cs typeface="+mn-ea"/>
                <a:sym typeface="+mn-lt"/>
              </a:rPr>
              <a:t>荷叶罗裙一色裁，芙蓉向脸两边开。</a:t>
            </a:r>
            <a:endParaRPr lang="zh-CN" altLang="en-US" sz="1400" dirty="0">
              <a:solidFill>
                <a:schemeClr val="tx1">
                  <a:alpha val="57000"/>
                </a:schemeClr>
              </a:solidFill>
              <a:cs typeface="+mn-ea"/>
              <a:sym typeface="+mn-lt"/>
            </a:endParaRPr>
          </a:p>
          <a:p>
            <a:pPr>
              <a:lnSpc>
                <a:spcPct val="150000"/>
              </a:lnSpc>
            </a:pPr>
            <a:r>
              <a:rPr lang="zh-CN" altLang="en-US" sz="1400" dirty="0">
                <a:solidFill>
                  <a:schemeClr val="tx1">
                    <a:alpha val="57000"/>
                  </a:schemeClr>
                </a:solidFill>
                <a:cs typeface="+mn-ea"/>
                <a:sym typeface="+mn-lt"/>
              </a:rPr>
              <a:t>乱入池中看不见，闻歌始觉有人来。</a:t>
            </a:r>
            <a:endParaRPr lang="zh-CN" altLang="en-US" sz="1400" dirty="0">
              <a:solidFill>
                <a:schemeClr val="tx1">
                  <a:alpha val="57000"/>
                </a:schemeClr>
              </a:solidFill>
              <a:cs typeface="+mn-ea"/>
              <a:sym typeface="+mn-lt"/>
            </a:endParaRPr>
          </a:p>
        </p:txBody>
      </p:sp>
      <p:sp>
        <p:nvSpPr>
          <p:cNvPr id="5" name="矩形 4"/>
          <p:cNvSpPr/>
          <p:nvPr/>
        </p:nvSpPr>
        <p:spPr>
          <a:xfrm>
            <a:off x="8234013" y="1923826"/>
            <a:ext cx="858531" cy="858530"/>
          </a:xfrm>
          <a:prstGeom prst="rect">
            <a:avLst/>
          </a:prstGeom>
          <a:noFill/>
          <a:ln w="12700">
            <a:solidFill>
              <a:srgbClr val="6D87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a:off x="9335661" y="1923826"/>
            <a:ext cx="858531" cy="858530"/>
          </a:xfrm>
          <a:prstGeom prst="rect">
            <a:avLst/>
          </a:prstGeom>
          <a:noFill/>
          <a:ln w="12700">
            <a:solidFill>
              <a:srgbClr val="6D87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Freeform 766"/>
          <p:cNvSpPr>
            <a:spLocks noEditPoints="1"/>
          </p:cNvSpPr>
          <p:nvPr/>
        </p:nvSpPr>
        <p:spPr bwMode="auto">
          <a:xfrm>
            <a:off x="8574046" y="2234030"/>
            <a:ext cx="241300" cy="238125"/>
          </a:xfrm>
          <a:custGeom>
            <a:avLst/>
            <a:gdLst>
              <a:gd name="T0" fmla="*/ 0 w 144"/>
              <a:gd name="T1" fmla="*/ 0 h 142"/>
              <a:gd name="T2" fmla="*/ 19 w 144"/>
              <a:gd name="T3" fmla="*/ 0 h 142"/>
              <a:gd name="T4" fmla="*/ 19 w 144"/>
              <a:gd name="T5" fmla="*/ 132 h 142"/>
              <a:gd name="T6" fmla="*/ 144 w 144"/>
              <a:gd name="T7" fmla="*/ 132 h 142"/>
              <a:gd name="T8" fmla="*/ 144 w 144"/>
              <a:gd name="T9" fmla="*/ 142 h 142"/>
              <a:gd name="T10" fmla="*/ 19 w 144"/>
              <a:gd name="T11" fmla="*/ 142 h 142"/>
              <a:gd name="T12" fmla="*/ 0 w 144"/>
              <a:gd name="T13" fmla="*/ 142 h 142"/>
              <a:gd name="T14" fmla="*/ 0 w 144"/>
              <a:gd name="T15" fmla="*/ 132 h 142"/>
              <a:gd name="T16" fmla="*/ 0 w 144"/>
              <a:gd name="T17" fmla="*/ 0 h 142"/>
              <a:gd name="T18" fmla="*/ 0 w 144"/>
              <a:gd name="T19" fmla="*/ 0 h 142"/>
              <a:gd name="T20" fmla="*/ 26 w 144"/>
              <a:gd name="T21" fmla="*/ 40 h 142"/>
              <a:gd name="T22" fmla="*/ 111 w 144"/>
              <a:gd name="T23" fmla="*/ 40 h 142"/>
              <a:gd name="T24" fmla="*/ 111 w 144"/>
              <a:gd name="T25" fmla="*/ 26 h 142"/>
              <a:gd name="T26" fmla="*/ 26 w 144"/>
              <a:gd name="T27" fmla="*/ 26 h 142"/>
              <a:gd name="T28" fmla="*/ 26 w 144"/>
              <a:gd name="T29" fmla="*/ 40 h 142"/>
              <a:gd name="T30" fmla="*/ 26 w 144"/>
              <a:gd name="T31" fmla="*/ 40 h 142"/>
              <a:gd name="T32" fmla="*/ 26 w 144"/>
              <a:gd name="T33" fmla="*/ 49 h 142"/>
              <a:gd name="T34" fmla="*/ 137 w 144"/>
              <a:gd name="T35" fmla="*/ 49 h 142"/>
              <a:gd name="T36" fmla="*/ 137 w 144"/>
              <a:gd name="T37" fmla="*/ 45 h 142"/>
              <a:gd name="T38" fmla="*/ 26 w 144"/>
              <a:gd name="T39" fmla="*/ 45 h 142"/>
              <a:gd name="T40" fmla="*/ 26 w 144"/>
              <a:gd name="T41" fmla="*/ 49 h 142"/>
              <a:gd name="T42" fmla="*/ 26 w 144"/>
              <a:gd name="T43" fmla="*/ 49 h 142"/>
              <a:gd name="T44" fmla="*/ 26 w 144"/>
              <a:gd name="T45" fmla="*/ 73 h 142"/>
              <a:gd name="T46" fmla="*/ 66 w 144"/>
              <a:gd name="T47" fmla="*/ 73 h 142"/>
              <a:gd name="T48" fmla="*/ 66 w 144"/>
              <a:gd name="T49" fmla="*/ 59 h 142"/>
              <a:gd name="T50" fmla="*/ 26 w 144"/>
              <a:gd name="T51" fmla="*/ 59 h 142"/>
              <a:gd name="T52" fmla="*/ 26 w 144"/>
              <a:gd name="T53" fmla="*/ 73 h 142"/>
              <a:gd name="T54" fmla="*/ 26 w 144"/>
              <a:gd name="T55" fmla="*/ 73 h 142"/>
              <a:gd name="T56" fmla="*/ 26 w 144"/>
              <a:gd name="T57" fmla="*/ 85 h 142"/>
              <a:gd name="T58" fmla="*/ 78 w 144"/>
              <a:gd name="T59" fmla="*/ 85 h 142"/>
              <a:gd name="T60" fmla="*/ 78 w 144"/>
              <a:gd name="T61" fmla="*/ 78 h 142"/>
              <a:gd name="T62" fmla="*/ 26 w 144"/>
              <a:gd name="T63" fmla="*/ 78 h 142"/>
              <a:gd name="T64" fmla="*/ 26 w 144"/>
              <a:gd name="T65" fmla="*/ 85 h 142"/>
              <a:gd name="T66" fmla="*/ 26 w 144"/>
              <a:gd name="T67" fmla="*/ 85 h 142"/>
              <a:gd name="T68" fmla="*/ 26 w 144"/>
              <a:gd name="T69" fmla="*/ 106 h 142"/>
              <a:gd name="T70" fmla="*/ 90 w 144"/>
              <a:gd name="T71" fmla="*/ 106 h 142"/>
              <a:gd name="T72" fmla="*/ 90 w 144"/>
              <a:gd name="T73" fmla="*/ 94 h 142"/>
              <a:gd name="T74" fmla="*/ 26 w 144"/>
              <a:gd name="T75" fmla="*/ 94 h 142"/>
              <a:gd name="T76" fmla="*/ 26 w 144"/>
              <a:gd name="T77" fmla="*/ 106 h 142"/>
              <a:gd name="T78" fmla="*/ 26 w 144"/>
              <a:gd name="T79" fmla="*/ 106 h 142"/>
              <a:gd name="T80" fmla="*/ 26 w 144"/>
              <a:gd name="T81" fmla="*/ 118 h 142"/>
              <a:gd name="T82" fmla="*/ 111 w 144"/>
              <a:gd name="T83" fmla="*/ 118 h 142"/>
              <a:gd name="T84" fmla="*/ 111 w 144"/>
              <a:gd name="T85" fmla="*/ 111 h 142"/>
              <a:gd name="T86" fmla="*/ 26 w 144"/>
              <a:gd name="T87" fmla="*/ 111 h 142"/>
              <a:gd name="T88" fmla="*/ 26 w 144"/>
              <a:gd name="T89" fmla="*/ 11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142">
                <a:moveTo>
                  <a:pt x="0" y="0"/>
                </a:moveTo>
                <a:lnTo>
                  <a:pt x="19" y="0"/>
                </a:lnTo>
                <a:lnTo>
                  <a:pt x="19" y="132"/>
                </a:lnTo>
                <a:lnTo>
                  <a:pt x="144" y="132"/>
                </a:lnTo>
                <a:lnTo>
                  <a:pt x="144" y="142"/>
                </a:lnTo>
                <a:lnTo>
                  <a:pt x="19" y="142"/>
                </a:lnTo>
                <a:lnTo>
                  <a:pt x="0" y="142"/>
                </a:lnTo>
                <a:lnTo>
                  <a:pt x="0" y="132"/>
                </a:lnTo>
                <a:lnTo>
                  <a:pt x="0" y="0"/>
                </a:lnTo>
                <a:lnTo>
                  <a:pt x="0" y="0"/>
                </a:lnTo>
                <a:close/>
                <a:moveTo>
                  <a:pt x="26" y="40"/>
                </a:moveTo>
                <a:lnTo>
                  <a:pt x="111" y="40"/>
                </a:lnTo>
                <a:lnTo>
                  <a:pt x="111" y="26"/>
                </a:lnTo>
                <a:lnTo>
                  <a:pt x="26" y="26"/>
                </a:lnTo>
                <a:lnTo>
                  <a:pt x="26" y="40"/>
                </a:lnTo>
                <a:lnTo>
                  <a:pt x="26" y="40"/>
                </a:lnTo>
                <a:close/>
                <a:moveTo>
                  <a:pt x="26" y="49"/>
                </a:moveTo>
                <a:lnTo>
                  <a:pt x="137" y="49"/>
                </a:lnTo>
                <a:lnTo>
                  <a:pt x="137" y="45"/>
                </a:lnTo>
                <a:lnTo>
                  <a:pt x="26" y="45"/>
                </a:lnTo>
                <a:lnTo>
                  <a:pt x="26" y="49"/>
                </a:lnTo>
                <a:lnTo>
                  <a:pt x="26" y="49"/>
                </a:lnTo>
                <a:close/>
                <a:moveTo>
                  <a:pt x="26" y="73"/>
                </a:moveTo>
                <a:lnTo>
                  <a:pt x="66" y="73"/>
                </a:lnTo>
                <a:lnTo>
                  <a:pt x="66" y="59"/>
                </a:lnTo>
                <a:lnTo>
                  <a:pt x="26" y="59"/>
                </a:lnTo>
                <a:lnTo>
                  <a:pt x="26" y="73"/>
                </a:lnTo>
                <a:lnTo>
                  <a:pt x="26" y="73"/>
                </a:lnTo>
                <a:close/>
                <a:moveTo>
                  <a:pt x="26" y="85"/>
                </a:moveTo>
                <a:lnTo>
                  <a:pt x="78" y="85"/>
                </a:lnTo>
                <a:lnTo>
                  <a:pt x="78" y="78"/>
                </a:lnTo>
                <a:lnTo>
                  <a:pt x="26" y="78"/>
                </a:lnTo>
                <a:lnTo>
                  <a:pt x="26" y="85"/>
                </a:lnTo>
                <a:lnTo>
                  <a:pt x="26" y="85"/>
                </a:lnTo>
                <a:close/>
                <a:moveTo>
                  <a:pt x="26" y="106"/>
                </a:moveTo>
                <a:lnTo>
                  <a:pt x="90" y="106"/>
                </a:lnTo>
                <a:lnTo>
                  <a:pt x="90" y="94"/>
                </a:lnTo>
                <a:lnTo>
                  <a:pt x="26" y="94"/>
                </a:lnTo>
                <a:lnTo>
                  <a:pt x="26" y="106"/>
                </a:lnTo>
                <a:lnTo>
                  <a:pt x="26" y="106"/>
                </a:lnTo>
                <a:close/>
                <a:moveTo>
                  <a:pt x="26" y="118"/>
                </a:moveTo>
                <a:lnTo>
                  <a:pt x="111" y="118"/>
                </a:lnTo>
                <a:lnTo>
                  <a:pt x="111" y="111"/>
                </a:lnTo>
                <a:lnTo>
                  <a:pt x="26" y="111"/>
                </a:lnTo>
                <a:lnTo>
                  <a:pt x="26" y="118"/>
                </a:lnTo>
                <a:close/>
              </a:path>
            </a:pathLst>
          </a:custGeom>
          <a:solidFill>
            <a:srgbClr val="6D8781"/>
          </a:solidFill>
          <a:ln>
            <a:noFill/>
          </a:ln>
        </p:spPr>
        <p:txBody>
          <a:bodyPr lIns="34290" tIns="17145" rIns="34290" bIns="17145"/>
          <a:lstStyle/>
          <a:p>
            <a:pPr algn="ctr">
              <a:defRPr/>
            </a:pPr>
            <a:endParaRPr lang="zh-CN" altLang="en-US" sz="675" kern="0" dirty="0">
              <a:cs typeface="+mn-ea"/>
              <a:sym typeface="+mn-lt"/>
            </a:endParaRPr>
          </a:p>
        </p:txBody>
      </p:sp>
      <p:sp>
        <p:nvSpPr>
          <p:cNvPr id="8" name="Freeform 675"/>
          <p:cNvSpPr>
            <a:spLocks noEditPoints="1"/>
          </p:cNvSpPr>
          <p:nvPr/>
        </p:nvSpPr>
        <p:spPr bwMode="auto">
          <a:xfrm>
            <a:off x="9715477" y="2218570"/>
            <a:ext cx="147639" cy="246856"/>
          </a:xfrm>
          <a:custGeom>
            <a:avLst/>
            <a:gdLst>
              <a:gd name="T0" fmla="*/ 20 w 41"/>
              <a:gd name="T1" fmla="*/ 0 h 69"/>
              <a:gd name="T2" fmla="*/ 41 w 41"/>
              <a:gd name="T3" fmla="*/ 16 h 69"/>
              <a:gd name="T4" fmla="*/ 35 w 41"/>
              <a:gd name="T5" fmla="*/ 40 h 69"/>
              <a:gd name="T6" fmla="*/ 32 w 41"/>
              <a:gd name="T7" fmla="*/ 47 h 69"/>
              <a:gd name="T8" fmla="*/ 33 w 41"/>
              <a:gd name="T9" fmla="*/ 49 h 69"/>
              <a:gd name="T10" fmla="*/ 33 w 41"/>
              <a:gd name="T11" fmla="*/ 49 h 69"/>
              <a:gd name="T12" fmla="*/ 30 w 41"/>
              <a:gd name="T13" fmla="*/ 53 h 69"/>
              <a:gd name="T14" fmla="*/ 11 w 41"/>
              <a:gd name="T15" fmla="*/ 55 h 69"/>
              <a:gd name="T16" fmla="*/ 7 w 41"/>
              <a:gd name="T17" fmla="*/ 51 h 69"/>
              <a:gd name="T18" fmla="*/ 7 w 41"/>
              <a:gd name="T19" fmla="*/ 51 h 69"/>
              <a:gd name="T20" fmla="*/ 8 w 41"/>
              <a:gd name="T21" fmla="*/ 49 h 69"/>
              <a:gd name="T22" fmla="*/ 8 w 41"/>
              <a:gd name="T23" fmla="*/ 48 h 69"/>
              <a:gd name="T24" fmla="*/ 5 w 41"/>
              <a:gd name="T25" fmla="*/ 39 h 69"/>
              <a:gd name="T26" fmla="*/ 0 w 41"/>
              <a:gd name="T27" fmla="*/ 17 h 69"/>
              <a:gd name="T28" fmla="*/ 20 w 41"/>
              <a:gd name="T29" fmla="*/ 0 h 69"/>
              <a:gd name="T30" fmla="*/ 17 w 41"/>
              <a:gd name="T31" fmla="*/ 45 h 69"/>
              <a:gd name="T32" fmla="*/ 12 w 41"/>
              <a:gd name="T33" fmla="*/ 29 h 69"/>
              <a:gd name="T34" fmla="*/ 12 w 41"/>
              <a:gd name="T35" fmla="*/ 27 h 69"/>
              <a:gd name="T36" fmla="*/ 13 w 41"/>
              <a:gd name="T37" fmla="*/ 27 h 69"/>
              <a:gd name="T38" fmla="*/ 28 w 41"/>
              <a:gd name="T39" fmla="*/ 27 h 69"/>
              <a:gd name="T40" fmla="*/ 29 w 41"/>
              <a:gd name="T41" fmla="*/ 27 h 69"/>
              <a:gd name="T42" fmla="*/ 29 w 41"/>
              <a:gd name="T43" fmla="*/ 29 h 69"/>
              <a:gd name="T44" fmla="*/ 25 w 41"/>
              <a:gd name="T45" fmla="*/ 45 h 69"/>
              <a:gd name="T46" fmla="*/ 26 w 41"/>
              <a:gd name="T47" fmla="*/ 45 h 69"/>
              <a:gd name="T48" fmla="*/ 29 w 41"/>
              <a:gd name="T49" fmla="*/ 37 h 69"/>
              <a:gd name="T50" fmla="*/ 35 w 41"/>
              <a:gd name="T51" fmla="*/ 16 h 69"/>
              <a:gd name="T52" fmla="*/ 20 w 41"/>
              <a:gd name="T53" fmla="*/ 6 h 69"/>
              <a:gd name="T54" fmla="*/ 6 w 41"/>
              <a:gd name="T55" fmla="*/ 17 h 69"/>
              <a:gd name="T56" fmla="*/ 12 w 41"/>
              <a:gd name="T57" fmla="*/ 37 h 69"/>
              <a:gd name="T58" fmla="*/ 14 w 41"/>
              <a:gd name="T59" fmla="*/ 45 h 69"/>
              <a:gd name="T60" fmla="*/ 17 w 41"/>
              <a:gd name="T61" fmla="*/ 45 h 69"/>
              <a:gd name="T62" fmla="*/ 23 w 41"/>
              <a:gd name="T63" fmla="*/ 45 h 69"/>
              <a:gd name="T64" fmla="*/ 27 w 41"/>
              <a:gd name="T65" fmla="*/ 29 h 69"/>
              <a:gd name="T66" fmla="*/ 14 w 41"/>
              <a:gd name="T67" fmla="*/ 29 h 69"/>
              <a:gd name="T68" fmla="*/ 19 w 41"/>
              <a:gd name="T69" fmla="*/ 45 h 69"/>
              <a:gd name="T70" fmla="*/ 23 w 41"/>
              <a:gd name="T71" fmla="*/ 45 h 69"/>
              <a:gd name="T72" fmla="*/ 25 w 41"/>
              <a:gd name="T73" fmla="*/ 63 h 69"/>
              <a:gd name="T74" fmla="*/ 25 w 41"/>
              <a:gd name="T75" fmla="*/ 64 h 69"/>
              <a:gd name="T76" fmla="*/ 21 w 41"/>
              <a:gd name="T77" fmla="*/ 69 h 69"/>
              <a:gd name="T78" fmla="*/ 16 w 41"/>
              <a:gd name="T79" fmla="*/ 64 h 69"/>
              <a:gd name="T80" fmla="*/ 16 w 41"/>
              <a:gd name="T81" fmla="*/ 63 h 69"/>
              <a:gd name="T82" fmla="*/ 11 w 41"/>
              <a:gd name="T83" fmla="*/ 64 h 69"/>
              <a:gd name="T84" fmla="*/ 7 w 41"/>
              <a:gd name="T85" fmla="*/ 61 h 69"/>
              <a:gd name="T86" fmla="*/ 7 w 41"/>
              <a:gd name="T87" fmla="*/ 61 h 69"/>
              <a:gd name="T88" fmla="*/ 11 w 41"/>
              <a:gd name="T89" fmla="*/ 57 h 69"/>
              <a:gd name="T90" fmla="*/ 30 w 41"/>
              <a:gd name="T91" fmla="*/ 55 h 69"/>
              <a:gd name="T92" fmla="*/ 33 w 41"/>
              <a:gd name="T93" fmla="*/ 58 h 69"/>
              <a:gd name="T94" fmla="*/ 33 w 41"/>
              <a:gd name="T95" fmla="*/ 58 h 69"/>
              <a:gd name="T96" fmla="*/ 30 w 41"/>
              <a:gd name="T97" fmla="*/ 62 h 69"/>
              <a:gd name="T98" fmla="*/ 25 w 41"/>
              <a:gd name="T99"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 h="69">
                <a:moveTo>
                  <a:pt x="20" y="0"/>
                </a:moveTo>
                <a:cubicBezTo>
                  <a:pt x="37" y="0"/>
                  <a:pt x="41" y="7"/>
                  <a:pt x="41" y="16"/>
                </a:cubicBezTo>
                <a:cubicBezTo>
                  <a:pt x="41" y="24"/>
                  <a:pt x="38" y="33"/>
                  <a:pt x="35" y="40"/>
                </a:cubicBezTo>
                <a:cubicBezTo>
                  <a:pt x="34" y="43"/>
                  <a:pt x="33" y="45"/>
                  <a:pt x="32" y="47"/>
                </a:cubicBezTo>
                <a:cubicBezTo>
                  <a:pt x="33" y="47"/>
                  <a:pt x="33" y="48"/>
                  <a:pt x="33" y="49"/>
                </a:cubicBezTo>
                <a:cubicBezTo>
                  <a:pt x="33" y="49"/>
                  <a:pt x="33" y="49"/>
                  <a:pt x="33" y="49"/>
                </a:cubicBezTo>
                <a:cubicBezTo>
                  <a:pt x="33" y="51"/>
                  <a:pt x="32" y="53"/>
                  <a:pt x="30" y="53"/>
                </a:cubicBezTo>
                <a:cubicBezTo>
                  <a:pt x="11" y="55"/>
                  <a:pt x="11" y="55"/>
                  <a:pt x="11" y="55"/>
                </a:cubicBezTo>
                <a:cubicBezTo>
                  <a:pt x="9" y="55"/>
                  <a:pt x="7" y="53"/>
                  <a:pt x="7" y="51"/>
                </a:cubicBezTo>
                <a:cubicBezTo>
                  <a:pt x="7" y="51"/>
                  <a:pt x="7" y="51"/>
                  <a:pt x="7" y="51"/>
                </a:cubicBezTo>
                <a:cubicBezTo>
                  <a:pt x="7" y="50"/>
                  <a:pt x="8" y="50"/>
                  <a:pt x="8" y="49"/>
                </a:cubicBezTo>
                <a:cubicBezTo>
                  <a:pt x="8" y="48"/>
                  <a:pt x="8" y="48"/>
                  <a:pt x="8" y="48"/>
                </a:cubicBezTo>
                <a:cubicBezTo>
                  <a:pt x="8" y="47"/>
                  <a:pt x="7" y="43"/>
                  <a:pt x="5" y="39"/>
                </a:cubicBezTo>
                <a:cubicBezTo>
                  <a:pt x="3" y="32"/>
                  <a:pt x="0" y="24"/>
                  <a:pt x="0" y="17"/>
                </a:cubicBezTo>
                <a:cubicBezTo>
                  <a:pt x="0" y="7"/>
                  <a:pt x="4" y="0"/>
                  <a:pt x="20" y="0"/>
                </a:cubicBezTo>
                <a:close/>
                <a:moveTo>
                  <a:pt x="17" y="45"/>
                </a:moveTo>
                <a:cubicBezTo>
                  <a:pt x="12" y="29"/>
                  <a:pt x="12" y="29"/>
                  <a:pt x="12" y="29"/>
                </a:cubicBezTo>
                <a:cubicBezTo>
                  <a:pt x="12" y="27"/>
                  <a:pt x="12" y="27"/>
                  <a:pt x="12" y="27"/>
                </a:cubicBezTo>
                <a:cubicBezTo>
                  <a:pt x="13" y="27"/>
                  <a:pt x="13" y="27"/>
                  <a:pt x="13" y="27"/>
                </a:cubicBezTo>
                <a:cubicBezTo>
                  <a:pt x="28" y="27"/>
                  <a:pt x="28" y="27"/>
                  <a:pt x="28" y="27"/>
                </a:cubicBezTo>
                <a:cubicBezTo>
                  <a:pt x="29" y="27"/>
                  <a:pt x="29" y="27"/>
                  <a:pt x="29" y="27"/>
                </a:cubicBezTo>
                <a:cubicBezTo>
                  <a:pt x="29" y="29"/>
                  <a:pt x="29" y="29"/>
                  <a:pt x="29" y="29"/>
                </a:cubicBezTo>
                <a:cubicBezTo>
                  <a:pt x="25" y="45"/>
                  <a:pt x="25" y="45"/>
                  <a:pt x="25" y="45"/>
                </a:cubicBezTo>
                <a:cubicBezTo>
                  <a:pt x="26" y="45"/>
                  <a:pt x="26" y="45"/>
                  <a:pt x="26" y="45"/>
                </a:cubicBezTo>
                <a:cubicBezTo>
                  <a:pt x="27" y="43"/>
                  <a:pt x="28" y="40"/>
                  <a:pt x="29" y="37"/>
                </a:cubicBezTo>
                <a:cubicBezTo>
                  <a:pt x="31" y="31"/>
                  <a:pt x="35" y="23"/>
                  <a:pt x="35" y="16"/>
                </a:cubicBezTo>
                <a:cubicBezTo>
                  <a:pt x="35" y="11"/>
                  <a:pt x="31" y="6"/>
                  <a:pt x="20" y="6"/>
                </a:cubicBezTo>
                <a:cubicBezTo>
                  <a:pt x="10" y="6"/>
                  <a:pt x="6" y="11"/>
                  <a:pt x="6" y="17"/>
                </a:cubicBezTo>
                <a:cubicBezTo>
                  <a:pt x="6" y="23"/>
                  <a:pt x="9" y="31"/>
                  <a:pt x="12" y="37"/>
                </a:cubicBezTo>
                <a:cubicBezTo>
                  <a:pt x="13" y="40"/>
                  <a:pt x="14" y="42"/>
                  <a:pt x="14" y="45"/>
                </a:cubicBezTo>
                <a:cubicBezTo>
                  <a:pt x="17" y="45"/>
                  <a:pt x="17" y="45"/>
                  <a:pt x="17" y="45"/>
                </a:cubicBezTo>
                <a:close/>
                <a:moveTo>
                  <a:pt x="23" y="45"/>
                </a:moveTo>
                <a:cubicBezTo>
                  <a:pt x="27" y="29"/>
                  <a:pt x="27" y="29"/>
                  <a:pt x="27" y="29"/>
                </a:cubicBezTo>
                <a:cubicBezTo>
                  <a:pt x="14" y="29"/>
                  <a:pt x="14" y="29"/>
                  <a:pt x="14" y="29"/>
                </a:cubicBezTo>
                <a:cubicBezTo>
                  <a:pt x="19" y="45"/>
                  <a:pt x="19" y="45"/>
                  <a:pt x="19" y="45"/>
                </a:cubicBezTo>
                <a:cubicBezTo>
                  <a:pt x="23" y="45"/>
                  <a:pt x="23" y="45"/>
                  <a:pt x="23" y="45"/>
                </a:cubicBezTo>
                <a:close/>
                <a:moveTo>
                  <a:pt x="25" y="63"/>
                </a:moveTo>
                <a:cubicBezTo>
                  <a:pt x="25" y="63"/>
                  <a:pt x="25" y="63"/>
                  <a:pt x="25" y="64"/>
                </a:cubicBezTo>
                <a:cubicBezTo>
                  <a:pt x="25" y="66"/>
                  <a:pt x="23" y="69"/>
                  <a:pt x="21" y="69"/>
                </a:cubicBezTo>
                <a:cubicBezTo>
                  <a:pt x="18" y="69"/>
                  <a:pt x="16" y="66"/>
                  <a:pt x="16" y="64"/>
                </a:cubicBezTo>
                <a:cubicBezTo>
                  <a:pt x="16" y="64"/>
                  <a:pt x="16" y="63"/>
                  <a:pt x="16" y="63"/>
                </a:cubicBezTo>
                <a:cubicBezTo>
                  <a:pt x="11" y="64"/>
                  <a:pt x="11" y="64"/>
                  <a:pt x="11" y="64"/>
                </a:cubicBezTo>
                <a:cubicBezTo>
                  <a:pt x="9" y="64"/>
                  <a:pt x="7" y="62"/>
                  <a:pt x="7" y="61"/>
                </a:cubicBezTo>
                <a:cubicBezTo>
                  <a:pt x="7" y="61"/>
                  <a:pt x="7" y="61"/>
                  <a:pt x="7" y="61"/>
                </a:cubicBezTo>
                <a:cubicBezTo>
                  <a:pt x="7" y="59"/>
                  <a:pt x="9" y="57"/>
                  <a:pt x="11" y="57"/>
                </a:cubicBezTo>
                <a:cubicBezTo>
                  <a:pt x="30" y="55"/>
                  <a:pt x="30" y="55"/>
                  <a:pt x="30" y="55"/>
                </a:cubicBezTo>
                <a:cubicBezTo>
                  <a:pt x="32" y="55"/>
                  <a:pt x="33" y="56"/>
                  <a:pt x="33" y="58"/>
                </a:cubicBezTo>
                <a:cubicBezTo>
                  <a:pt x="33" y="58"/>
                  <a:pt x="33" y="58"/>
                  <a:pt x="33" y="58"/>
                </a:cubicBezTo>
                <a:cubicBezTo>
                  <a:pt x="33" y="60"/>
                  <a:pt x="32" y="62"/>
                  <a:pt x="30" y="62"/>
                </a:cubicBezTo>
                <a:lnTo>
                  <a:pt x="25" y="63"/>
                </a:lnTo>
                <a:close/>
              </a:path>
            </a:pathLst>
          </a:custGeom>
          <a:solidFill>
            <a:srgbClr val="6D8781"/>
          </a:solidFill>
          <a:ln>
            <a:noFill/>
          </a:ln>
        </p:spPr>
        <p:txBody>
          <a:bodyPr lIns="34290" tIns="17145" rIns="34290" bIns="17145"/>
          <a:lstStyle/>
          <a:p>
            <a:pPr algn="ctr">
              <a:defRPr/>
            </a:pPr>
            <a:endParaRPr lang="zh-CN" altLang="en-US" sz="675" kern="0" dirty="0">
              <a:cs typeface="+mn-ea"/>
              <a:sym typeface="+mn-lt"/>
            </a:endParaRPr>
          </a:p>
        </p:txBody>
      </p:sp>
      <p:grpSp>
        <p:nvGrpSpPr>
          <p:cNvPr id="9" name="组合 8"/>
          <p:cNvGrpSpPr/>
          <p:nvPr/>
        </p:nvGrpSpPr>
        <p:grpSpPr>
          <a:xfrm>
            <a:off x="2179101" y="736981"/>
            <a:ext cx="582713" cy="3328205"/>
            <a:chOff x="1497367" y="1471749"/>
            <a:chExt cx="582713" cy="2137213"/>
          </a:xfrm>
        </p:grpSpPr>
        <p:sp>
          <p:nvSpPr>
            <p:cNvPr id="10" name="文本框 9"/>
            <p:cNvSpPr txBox="1"/>
            <p:nvPr/>
          </p:nvSpPr>
          <p:spPr>
            <a:xfrm>
              <a:off x="1516489" y="1707513"/>
              <a:ext cx="553998" cy="1848982"/>
            </a:xfrm>
            <a:prstGeom prst="rect">
              <a:avLst/>
            </a:prstGeom>
            <a:noFill/>
            <a:ln>
              <a:noFill/>
            </a:ln>
          </p:spPr>
          <p:txBody>
            <a:bodyPr vert="eaVert" wrap="square" rtlCol="0">
              <a:spAutoFit/>
            </a:bodyPr>
            <a:lstStyle/>
            <a:p>
              <a:pPr algn="r"/>
              <a:r>
                <a:rPr lang="zh-CN" altLang="en-US" sz="2400" b="1" spc="600" dirty="0">
                  <a:solidFill>
                    <a:srgbClr val="6695A8"/>
                  </a:solidFill>
                  <a:cs typeface="+mn-ea"/>
                  <a:sym typeface="+mn-lt"/>
                </a:rPr>
                <a:t>王昌龄</a:t>
              </a:r>
              <a:r>
                <a:rPr lang="en-US" altLang="zh-CN" sz="2400" b="1" spc="600" dirty="0">
                  <a:solidFill>
                    <a:srgbClr val="6695A8"/>
                  </a:solidFill>
                  <a:cs typeface="+mn-ea"/>
                  <a:sym typeface="+mn-lt"/>
                </a:rPr>
                <a:t>. </a:t>
              </a:r>
              <a:r>
                <a:rPr lang="zh-CN" altLang="en-US" sz="2400" b="1" spc="600" dirty="0">
                  <a:solidFill>
                    <a:srgbClr val="6695A8"/>
                  </a:solidFill>
                  <a:cs typeface="+mn-ea"/>
                  <a:sym typeface="+mn-lt"/>
                </a:rPr>
                <a:t>采莲曲</a:t>
              </a:r>
              <a:endParaRPr lang="zh-CN" altLang="en-US" sz="2400" b="1" spc="600" dirty="0">
                <a:solidFill>
                  <a:srgbClr val="6695A8"/>
                </a:solidFill>
                <a:cs typeface="+mn-ea"/>
                <a:sym typeface="+mn-lt"/>
              </a:endParaRPr>
            </a:p>
          </p:txBody>
        </p:sp>
        <p:cxnSp>
          <p:nvCxnSpPr>
            <p:cNvPr id="11" name="直接连接符 10"/>
            <p:cNvCxnSpPr/>
            <p:nvPr/>
          </p:nvCxnSpPr>
          <p:spPr>
            <a:xfrm>
              <a:off x="1497367" y="3608962"/>
              <a:ext cx="555319" cy="0"/>
            </a:xfrm>
            <a:prstGeom prst="line">
              <a:avLst/>
            </a:prstGeom>
            <a:ln w="63500" cmpd="thinThick">
              <a:solidFill>
                <a:srgbClr val="6D878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1524761" y="1471749"/>
              <a:ext cx="555319" cy="0"/>
            </a:xfrm>
            <a:prstGeom prst="line">
              <a:avLst/>
            </a:prstGeom>
            <a:ln w="63500" cmpd="thinThick">
              <a:solidFill>
                <a:srgbClr val="6D878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35" presetClass="path" presetSubtype="0" accel="50000" decel="50000" fill="hold" grpId="1" nodeType="withEffect">
                                  <p:stCondLst>
                                    <p:cond delay="1000"/>
                                  </p:stCondLst>
                                  <p:childTnLst>
                                    <p:animMotion origin="layout" path="M -0.10117 4.44444E-6 L 3.125E-6 4.44444E-6 " pathEditMode="relative" rAng="0" ptsTypes="AA">
                                      <p:cBhvr>
                                        <p:cTn id="10" dur="1000" fill="hold"/>
                                        <p:tgtEl>
                                          <p:spTgt spid="5"/>
                                        </p:tgtEl>
                                        <p:attrNameLst>
                                          <p:attrName>ppt_x</p:attrName>
                                          <p:attrName>ppt_y</p:attrName>
                                        </p:attrNameLst>
                                      </p:cBhvr>
                                      <p:rCtr x="5052" y="0"/>
                                    </p:animMotion>
                                  </p:childTnLst>
                                </p:cTn>
                              </p:par>
                              <p:par>
                                <p:cTn id="11" presetID="23" presetClass="entr" presetSubtype="16" fill="hold" grpId="0" nodeType="withEffect">
                                  <p:stCondLst>
                                    <p:cond delay="100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par>
                                <p:cTn id="15" presetID="35" presetClass="path" presetSubtype="0" accel="50000" decel="50000" fill="hold" grpId="1" nodeType="withEffect">
                                  <p:stCondLst>
                                    <p:cond delay="1000"/>
                                  </p:stCondLst>
                                  <p:childTnLst>
                                    <p:animMotion origin="layout" path="M -0.10117 4.44444E-6 L -1.04167E-6 4.44444E-6 " pathEditMode="relative" rAng="0" ptsTypes="AA">
                                      <p:cBhvr>
                                        <p:cTn id="16" dur="1000" fill="hold"/>
                                        <p:tgtEl>
                                          <p:spTgt spid="7"/>
                                        </p:tgtEl>
                                        <p:attrNameLst>
                                          <p:attrName>ppt_x</p:attrName>
                                          <p:attrName>ppt_y</p:attrName>
                                        </p:attrNameLst>
                                      </p:cBhvr>
                                      <p:rCtr x="5052" y="0"/>
                                    </p:animMotion>
                                  </p:childTnLst>
                                </p:cTn>
                              </p:par>
                              <p:par>
                                <p:cTn id="17" presetID="23" presetClass="entr" presetSubtype="16" fill="hold" grpId="0" nodeType="withEffect">
                                  <p:stCondLst>
                                    <p:cond delay="10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par>
                                <p:cTn id="21" presetID="35" presetClass="path" presetSubtype="0" accel="50000" decel="50000" fill="hold" grpId="1" nodeType="withEffect">
                                  <p:stCondLst>
                                    <p:cond delay="1000"/>
                                  </p:stCondLst>
                                  <p:childTnLst>
                                    <p:animMotion origin="layout" path="M -0.10117 4.44444E-6 L -1.45833E-6 4.44444E-6 " pathEditMode="relative" rAng="0" ptsTypes="AA">
                                      <p:cBhvr>
                                        <p:cTn id="22" dur="1000" fill="hold"/>
                                        <p:tgtEl>
                                          <p:spTgt spid="6"/>
                                        </p:tgtEl>
                                        <p:attrNameLst>
                                          <p:attrName>ppt_x</p:attrName>
                                          <p:attrName>ppt_y</p:attrName>
                                        </p:attrNameLst>
                                      </p:cBhvr>
                                      <p:rCtr x="5052" y="0"/>
                                    </p:animMotion>
                                  </p:childTnLst>
                                </p:cTn>
                              </p:par>
                              <p:par>
                                <p:cTn id="23" presetID="23" presetClass="entr" presetSubtype="16" fill="hold" grpId="0" nodeType="withEffect">
                                  <p:stCondLst>
                                    <p:cond delay="100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childTnLst>
                                </p:cTn>
                              </p:par>
                              <p:par>
                                <p:cTn id="27" presetID="35" presetClass="path" presetSubtype="0" accel="50000" decel="50000" fill="hold" grpId="1" nodeType="withEffect">
                                  <p:stCondLst>
                                    <p:cond delay="1000"/>
                                  </p:stCondLst>
                                  <p:childTnLst>
                                    <p:animMotion origin="layout" path="M 0.10898 -7.40741E-7 L 1.45833E-6 -7.40741E-7 " pathEditMode="relative" rAng="0" ptsTypes="AA">
                                      <p:cBhvr>
                                        <p:cTn id="28" dur="1000" fill="hold"/>
                                        <p:tgtEl>
                                          <p:spTgt spid="3"/>
                                        </p:tgtEl>
                                        <p:attrNameLst>
                                          <p:attrName>ppt_x</p:attrName>
                                          <p:attrName>ppt_y</p:attrName>
                                        </p:attrNameLst>
                                      </p:cBhvr>
                                      <p:rCtr x="-5456" y="0"/>
                                    </p:animMotion>
                                  </p:childTnLst>
                                </p:cTn>
                              </p:par>
                              <p:par>
                                <p:cTn id="29" presetID="12" presetClass="entr" presetSubtype="8" fill="hold" grpId="0" nodeType="withEffect">
                                  <p:stCondLst>
                                    <p:cond delay="100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1000"/>
                                        <p:tgtEl>
                                          <p:spTgt spid="4"/>
                                        </p:tgtEl>
                                        <p:attrNameLst>
                                          <p:attrName>ppt_x</p:attrName>
                                        </p:attrNameLst>
                                      </p:cBhvr>
                                      <p:tavLst>
                                        <p:tav tm="0">
                                          <p:val>
                                            <p:strVal val="#ppt_x-#ppt_w*1.125000"/>
                                          </p:val>
                                        </p:tav>
                                        <p:tav tm="100000">
                                          <p:val>
                                            <p:strVal val="#ppt_x"/>
                                          </p:val>
                                        </p:tav>
                                      </p:tavLst>
                                    </p:anim>
                                    <p:animEffect transition="in" filter="wipe(right)">
                                      <p:cBhvr>
                                        <p:cTn id="32" dur="1000"/>
                                        <p:tgtEl>
                                          <p:spTgt spid="4"/>
                                        </p:tgtEl>
                                      </p:cBhvr>
                                    </p:animEffect>
                                  </p:childTnLst>
                                </p:cTn>
                              </p:par>
                              <p:par>
                                <p:cTn id="33" presetID="22" presetClass="entr" presetSubtype="1"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1250"/>
                                        <p:tgtEl>
                                          <p:spTgt spid="9"/>
                                        </p:tgtEl>
                                      </p:cBhvr>
                                    </p:animEffect>
                                  </p:childTnLst>
                                </p:cTn>
                              </p:par>
                              <p:par>
                                <p:cTn id="36" presetID="23" presetClass="entr" presetSubtype="16" fill="hold" grpId="0" nodeType="withEffect">
                                  <p:stCondLst>
                                    <p:cond delay="10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childTnLst>
                                </p:cTn>
                              </p:par>
                              <p:par>
                                <p:cTn id="40" presetID="35" presetClass="path" presetSubtype="0" accel="50000" decel="50000" fill="hold" grpId="1" nodeType="withEffect">
                                  <p:stCondLst>
                                    <p:cond delay="1000"/>
                                  </p:stCondLst>
                                  <p:childTnLst>
                                    <p:animMotion origin="layout" path="M -0.10117 4.81481E-6 L -4.58333E-6 4.81481E-6 " pathEditMode="relative" rAng="0" ptsTypes="AA">
                                      <p:cBhvr>
                                        <p:cTn id="41" dur="1000" fill="hold"/>
                                        <p:tgtEl>
                                          <p:spTgt spid="8"/>
                                        </p:tgtEl>
                                        <p:attrNameLst>
                                          <p:attrName>ppt_x</p:attrName>
                                          <p:attrName>ppt_y</p:attrName>
                                        </p:attrNameLst>
                                      </p:cBhvr>
                                      <p:rCtr x="505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animBg="1"/>
      <p:bldP spid="5" grpId="1" animBg="1"/>
      <p:bldP spid="6" grpId="0" animBg="1"/>
      <p:bldP spid="6" grpId="1" animBg="1"/>
      <p:bldP spid="7" grpId="0" animBg="1"/>
      <p:bldP spid="7" grpId="1" animBg="1"/>
      <p:bldP spid="8" grpId="0" animBg="1"/>
      <p:bldP spid="8"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2" name="PA_库_组合 21"/>
          <p:cNvGrpSpPr/>
          <p:nvPr>
            <p:custDataLst>
              <p:tags r:id="rId2"/>
            </p:custDataLst>
          </p:nvPr>
        </p:nvGrpSpPr>
        <p:grpSpPr>
          <a:xfrm>
            <a:off x="4307691" y="1093496"/>
            <a:ext cx="1280936" cy="3867389"/>
            <a:chOff x="4215602" y="1295603"/>
            <a:chExt cx="1280936" cy="3867389"/>
          </a:xfrm>
        </p:grpSpPr>
        <p:sp>
          <p:nvSpPr>
            <p:cNvPr id="6" name="矩形 5"/>
            <p:cNvSpPr/>
            <p:nvPr/>
          </p:nvSpPr>
          <p:spPr>
            <a:xfrm>
              <a:off x="4215602" y="2008282"/>
              <a:ext cx="1177305" cy="315471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9900" dirty="0">
                  <a:gradFill>
                    <a:gsLst>
                      <a:gs pos="0">
                        <a:schemeClr val="accent1">
                          <a:lumMod val="5000"/>
                          <a:lumOff val="95000"/>
                        </a:schemeClr>
                      </a:gs>
                      <a:gs pos="43000">
                        <a:srgbClr val="6192B8"/>
                      </a:gs>
                      <a:gs pos="100000">
                        <a:srgbClr val="6695A8"/>
                      </a:gs>
                    </a:gsLst>
                    <a:lin ang="5400000" scaled="1"/>
                  </a:gradFill>
                  <a:cs typeface="+mn-ea"/>
                  <a:sym typeface="+mn-lt"/>
                </a:rPr>
                <a:t>会</a:t>
              </a:r>
              <a:endParaRPr lang="zh-CN" altLang="en-US" sz="199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7" name="矩形 6"/>
            <p:cNvSpPr/>
            <p:nvPr/>
          </p:nvSpPr>
          <p:spPr>
            <a:xfrm>
              <a:off x="4319233" y="1295603"/>
              <a:ext cx="1177305" cy="1862048"/>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rPr>
                <a:t>再</a:t>
              </a:r>
              <a:endPar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grpSp>
      <p:sp>
        <p:nvSpPr>
          <p:cNvPr id="19" name="PA_库_矩形 3"/>
          <p:cNvSpPr/>
          <p:nvPr>
            <p:custDataLst>
              <p:tags r:id="rId3"/>
            </p:custDataLst>
          </p:nvPr>
        </p:nvSpPr>
        <p:spPr>
          <a:xfrm>
            <a:off x="3513019" y="2347696"/>
            <a:ext cx="1379036" cy="521970"/>
          </a:xfrm>
          <a:prstGeom prst="rect">
            <a:avLst/>
          </a:prstGeom>
          <a:noFill/>
        </p:spPr>
        <p:txBody>
          <a:bodyPr wrap="square" rtlCol="0">
            <a:spAutoFit/>
          </a:bodyPr>
          <a:lstStyle/>
          <a:p>
            <a:pPr algn="r"/>
            <a:r>
              <a:rPr lang="en-US" altLang="zh-CN" sz="2800" dirty="0">
                <a:solidFill>
                  <a:schemeClr val="bg1">
                    <a:lumMod val="50000"/>
                  </a:schemeClr>
                </a:solidFill>
                <a:cs typeface="+mn-ea"/>
                <a:sym typeface="+mn-lt"/>
              </a:rPr>
              <a:t>XXX</a:t>
            </a:r>
            <a:endParaRPr lang="en-US" altLang="zh-CN" sz="2800" dirty="0">
              <a:solidFill>
                <a:schemeClr val="bg1">
                  <a:lumMod val="50000"/>
                </a:schemeClr>
              </a:solidFill>
              <a:cs typeface="+mn-ea"/>
              <a:sym typeface="+mn-lt"/>
            </a:endParaRPr>
          </a:p>
        </p:txBody>
      </p:sp>
      <p:sp>
        <p:nvSpPr>
          <p:cNvPr id="20" name="PA_库_文本框 4"/>
          <p:cNvSpPr txBox="1"/>
          <p:nvPr>
            <p:custDataLst>
              <p:tags r:id="rId4"/>
            </p:custDataLst>
          </p:nvPr>
        </p:nvSpPr>
        <p:spPr>
          <a:xfrm>
            <a:off x="3553295" y="2191421"/>
            <a:ext cx="1303928" cy="215444"/>
          </a:xfrm>
          <a:prstGeom prst="rect">
            <a:avLst/>
          </a:prstGeom>
          <a:noFill/>
        </p:spPr>
        <p:txBody>
          <a:bodyPr vert="horz" wrap="square" rtlCol="0">
            <a:spAutoFit/>
          </a:bodyPr>
          <a:lstStyle/>
          <a:p>
            <a:pPr algn="r"/>
            <a:r>
              <a:rPr lang="en-US" altLang="zh-CN" sz="800" dirty="0">
                <a:solidFill>
                  <a:schemeClr val="bg1">
                    <a:lumMod val="50000"/>
                  </a:schemeClr>
                </a:solidFill>
                <a:cs typeface="+mn-ea"/>
                <a:sym typeface="+mn-lt"/>
              </a:rPr>
              <a:t>LIN JIANG XIAN MEI </a:t>
            </a:r>
            <a:endParaRPr lang="en-US" altLang="zh-CN" sz="800" dirty="0">
              <a:solidFill>
                <a:schemeClr val="bg1">
                  <a:lumMod val="50000"/>
                </a:schemeClr>
              </a:solidFill>
              <a:cs typeface="+mn-ea"/>
              <a:sym typeface="+mn-lt"/>
            </a:endParaRPr>
          </a:p>
        </p:txBody>
      </p:sp>
      <p:sp>
        <p:nvSpPr>
          <p:cNvPr id="21" name="PA_库_矩形 5"/>
          <p:cNvSpPr/>
          <p:nvPr>
            <p:custDataLst>
              <p:tags r:id="rId5"/>
            </p:custDataLst>
          </p:nvPr>
        </p:nvSpPr>
        <p:spPr>
          <a:xfrm>
            <a:off x="2693937" y="2751858"/>
            <a:ext cx="2213947" cy="300082"/>
          </a:xfrm>
          <a:prstGeom prst="rect">
            <a:avLst/>
          </a:prstGeom>
          <a:noFill/>
        </p:spPr>
        <p:txBody>
          <a:bodyPr vert="horz" wrap="square" rtlCol="0">
            <a:spAutoFit/>
          </a:bodyPr>
          <a:lstStyle/>
          <a:p>
            <a:pPr algn="r">
              <a:lnSpc>
                <a:spcPct val="150000"/>
              </a:lnSpc>
            </a:pPr>
            <a:r>
              <a:rPr lang="zh-CN" altLang="en-US" sz="900" dirty="0">
                <a:solidFill>
                  <a:schemeClr val="bg1">
                    <a:lumMod val="50000"/>
                  </a:schemeClr>
                </a:solidFill>
                <a:cs typeface="+mn-ea"/>
                <a:sym typeface="+mn-lt"/>
              </a:rPr>
              <a:t>庭院深深深几许</a:t>
            </a:r>
            <a:r>
              <a:rPr lang="en-US" altLang="zh-CN" sz="900" dirty="0">
                <a:solidFill>
                  <a:schemeClr val="bg1">
                    <a:lumMod val="50000"/>
                  </a:schemeClr>
                </a:solidFill>
                <a:cs typeface="+mn-ea"/>
                <a:sym typeface="+mn-lt"/>
              </a:rPr>
              <a:t>,</a:t>
            </a:r>
            <a:r>
              <a:rPr lang="zh-CN" altLang="en-US" sz="900" dirty="0">
                <a:solidFill>
                  <a:schemeClr val="bg1">
                    <a:lumMod val="50000"/>
                  </a:schemeClr>
                </a:solidFill>
                <a:cs typeface="+mn-ea"/>
                <a:sym typeface="+mn-lt"/>
              </a:rPr>
              <a:t>云窗雾阁春迟</a:t>
            </a:r>
            <a:endParaRPr lang="en-US" altLang="zh-CN" sz="9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25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1000"/>
                                        <p:tgtEl>
                                          <p:spTgt spid="19"/>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1000"/>
                                        <p:tgtEl>
                                          <p:spTgt spid="20"/>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21"/>
                                        </p:tgtEl>
                                        <p:attrNameLst>
                                          <p:attrName>style.visibility</p:attrName>
                                        </p:attrNameLst>
                                      </p:cBhvr>
                                      <p:to>
                                        <p:strVal val="visible"/>
                                      </p:to>
                                    </p:set>
                                    <p:animEffect transition="in" filter="wipe(right)">
                                      <p:cBhvr>
                                        <p:cTn id="13" dur="1000"/>
                                        <p:tgtEl>
                                          <p:spTgt spid="21"/>
                                        </p:tgtEl>
                                      </p:cBhvr>
                                    </p:animEffect>
                                  </p:childTnLst>
                                </p:cTn>
                              </p:par>
                              <p:par>
                                <p:cTn id="14" presetID="10" presetClass="entr" presetSubtype="0" fill="hold" nodeType="withEffect">
                                  <p:stCondLst>
                                    <p:cond delay="1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53" presetClass="entr" presetSubtype="16" fill="hold" nodeType="withEffect">
                                  <p:stCondLst>
                                    <p:cond delay="15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6" presetClass="emph" presetSubtype="0" accel="30000" decel="26000" autoRev="1" fill="hold" nodeType="withEffect">
                                  <p:stCondLst>
                                    <p:cond delay="1900"/>
                                  </p:stCondLst>
                                  <p:childTnLst>
                                    <p:animScale>
                                      <p:cBhvr>
                                        <p:cTn id="23" dur="500" fill="hold"/>
                                        <p:tgtEl>
                                          <p:spTgt spid="22"/>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utoUpdateAnimBg="0"/>
      <p:bldP spid="20" grpId="0" autoUpdateAnimBg="0"/>
      <p:bldP spid="2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895950" y="1138968"/>
            <a:ext cx="2960263" cy="4436441"/>
            <a:chOff x="4319233" y="1295603"/>
            <a:chExt cx="2960262" cy="4436441"/>
          </a:xfrm>
        </p:grpSpPr>
        <p:sp>
          <p:nvSpPr>
            <p:cNvPr id="3" name="矩形 2"/>
            <p:cNvSpPr/>
            <p:nvPr/>
          </p:nvSpPr>
          <p:spPr>
            <a:xfrm>
              <a:off x="4907885" y="3869996"/>
              <a:ext cx="2371610" cy="1862048"/>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rPr>
                <a:t>分</a:t>
              </a:r>
              <a:endPar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4" name="矩形 3"/>
            <p:cNvSpPr/>
            <p:nvPr/>
          </p:nvSpPr>
          <p:spPr>
            <a:xfrm>
              <a:off x="4319233" y="1295603"/>
              <a:ext cx="1177305" cy="144655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rPr>
                <a:t>第</a:t>
              </a:r>
              <a:endPar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5" name="矩形 4"/>
            <p:cNvSpPr/>
            <p:nvPr/>
          </p:nvSpPr>
          <p:spPr>
            <a:xfrm>
              <a:off x="4668059" y="1782244"/>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壹</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grpSp>
      <p:sp>
        <p:nvSpPr>
          <p:cNvPr id="6" name="矩形 5"/>
          <p:cNvSpPr/>
          <p:nvPr/>
        </p:nvSpPr>
        <p:spPr>
          <a:xfrm>
            <a:off x="3307297" y="2605366"/>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部</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7" name="文本框 6"/>
          <p:cNvSpPr txBox="1"/>
          <p:nvPr/>
        </p:nvSpPr>
        <p:spPr>
          <a:xfrm>
            <a:off x="7573127" y="1913894"/>
            <a:ext cx="415328" cy="2224259"/>
          </a:xfrm>
          <a:prstGeom prst="rect">
            <a:avLst/>
          </a:prstGeom>
          <a:noFill/>
        </p:spPr>
        <p:txBody>
          <a:bodyPr vert="eaVert" wrap="square" lIns="68559" tIns="34280" rIns="68559" bIns="34280" rtlCol="0">
            <a:spAutoFit/>
          </a:bodyPr>
          <a:lstStyle/>
          <a:p>
            <a:r>
              <a:rPr lang="zh-CN" altLang="en-US" sz="1800" spc="225" dirty="0">
                <a:cs typeface="+mn-ea"/>
                <a:sym typeface="+mn-lt"/>
              </a:rPr>
              <a:t>单击此处添加标题</a:t>
            </a:r>
            <a:endParaRPr lang="zh-CN" altLang="en-US" sz="1800" spc="225" dirty="0">
              <a:cs typeface="+mn-ea"/>
              <a:sym typeface="+mn-lt"/>
            </a:endParaRPr>
          </a:p>
        </p:txBody>
      </p:sp>
      <p:sp>
        <p:nvSpPr>
          <p:cNvPr id="8" name="Content Placeholder 2"/>
          <p:cNvSpPr txBox="1"/>
          <p:nvPr/>
        </p:nvSpPr>
        <p:spPr>
          <a:xfrm>
            <a:off x="6309516" y="2389096"/>
            <a:ext cx="921275" cy="2162021"/>
          </a:xfrm>
          <a:prstGeom prst="rect">
            <a:avLst/>
          </a:prstGeom>
        </p:spPr>
        <p:txBody>
          <a:bodyPr vert="eaVert" lIns="68559" tIns="34280" rIns="68559" bIns="3428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800" dirty="0">
                <a:solidFill>
                  <a:schemeClr val="tx1">
                    <a:lumMod val="75000"/>
                    <a:lumOff val="25000"/>
                  </a:schemeClr>
                </a:solidFill>
                <a:cs typeface="+mn-ea"/>
                <a:sym typeface="+mn-lt"/>
              </a:rPr>
              <a:t>吴姬越艳楚王妃，争弄莲舟水湿衣。</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来时浦口花迎入，采罢江头月送归。</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荷叶罗裙一色裁，芙蓉向脸两边开。</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乱入池中看不见，闻歌始觉有人来。</a:t>
            </a:r>
            <a:endParaRPr lang="en-US" sz="800" dirty="0">
              <a:solidFill>
                <a:schemeClr val="tx1">
                  <a:lumMod val="75000"/>
                  <a:lumOff val="25000"/>
                </a:schemeClr>
              </a:solidFill>
              <a:cs typeface="+mn-ea"/>
              <a:sym typeface="+mn-lt"/>
            </a:endParaRPr>
          </a:p>
        </p:txBody>
      </p:sp>
      <p:cxnSp>
        <p:nvCxnSpPr>
          <p:cNvPr id="9" name="直接连接符 8"/>
          <p:cNvCxnSpPr/>
          <p:nvPr/>
        </p:nvCxnSpPr>
        <p:spPr>
          <a:xfrm>
            <a:off x="7457191" y="2301068"/>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105061" y="1696602"/>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screen"/>
          <a:stretch>
            <a:fillRect/>
          </a:stretch>
        </p:blipFill>
        <p:spPr>
          <a:xfrm>
            <a:off x="5900255" y="3703412"/>
            <a:ext cx="154740" cy="421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0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1000"/>
                                        <p:tgtEl>
                                          <p:spTgt spid="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pic>
        <p:nvPicPr>
          <p:cNvPr id="2" name="PA_库_图片 1"/>
          <p:cNvPicPr>
            <a:picLocks noChangeAspect="1"/>
          </p:cNvPicPr>
          <p:nvPr>
            <p:custDataLst>
              <p:tags r:id="rId2"/>
            </p:custDataLst>
          </p:nvPr>
        </p:nvPicPr>
        <p:blipFill>
          <a:blip r:embed="rId3" cstate="screen"/>
          <a:stretch>
            <a:fillRect/>
          </a:stretch>
        </p:blipFill>
        <p:spPr>
          <a:xfrm>
            <a:off x="4477793" y="-1098786"/>
            <a:ext cx="8277852" cy="9055572"/>
          </a:xfrm>
          <a:prstGeom prst="rect">
            <a:avLst/>
          </a:prstGeom>
        </p:spPr>
      </p:pic>
      <p:sp>
        <p:nvSpPr>
          <p:cNvPr id="3" name="椭圆 2"/>
          <p:cNvSpPr/>
          <p:nvPr/>
        </p:nvSpPr>
        <p:spPr>
          <a:xfrm>
            <a:off x="854241" y="258679"/>
            <a:ext cx="6340643" cy="6340642"/>
          </a:xfrm>
          <a:prstGeom prst="ellipse">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PA_库_文本框 3"/>
          <p:cNvSpPr txBox="1"/>
          <p:nvPr>
            <p:custDataLst>
              <p:tags r:id="rId4"/>
            </p:custDataLst>
          </p:nvPr>
        </p:nvSpPr>
        <p:spPr>
          <a:xfrm>
            <a:off x="5726668" y="1928427"/>
            <a:ext cx="738664" cy="2162310"/>
          </a:xfrm>
          <a:prstGeom prst="rect">
            <a:avLst/>
          </a:prstGeom>
          <a:noFill/>
        </p:spPr>
        <p:txBody>
          <a:bodyPr vert="eaVert" wrap="square" rtlCol="0">
            <a:spAutoFit/>
          </a:bodyPr>
          <a:lstStyle/>
          <a:p>
            <a:pPr algn="dist"/>
            <a:r>
              <a:rPr lang="en-US" altLang="zh-CN" sz="3600" dirty="0">
                <a:solidFill>
                  <a:srgbClr val="6695A8"/>
                </a:solidFill>
                <a:cs typeface="+mn-ea"/>
                <a:sym typeface="+mn-lt"/>
              </a:rPr>
              <a:t>【</a:t>
            </a:r>
            <a:r>
              <a:rPr lang="zh-CN" altLang="en-US" sz="3600" dirty="0">
                <a:solidFill>
                  <a:srgbClr val="6695A8"/>
                </a:solidFill>
                <a:cs typeface="+mn-ea"/>
                <a:sym typeface="+mn-lt"/>
              </a:rPr>
              <a:t>中国风</a:t>
            </a:r>
            <a:r>
              <a:rPr lang="en-US" altLang="zh-CN" sz="3600" dirty="0">
                <a:solidFill>
                  <a:srgbClr val="6695A8"/>
                </a:solidFill>
                <a:cs typeface="+mn-ea"/>
                <a:sym typeface="+mn-lt"/>
              </a:rPr>
              <a:t>】</a:t>
            </a:r>
            <a:endParaRPr lang="zh-CN" altLang="en-US" sz="3600" dirty="0">
              <a:solidFill>
                <a:srgbClr val="6695A8"/>
              </a:solidFill>
              <a:cs typeface="+mn-ea"/>
              <a:sym typeface="+mn-lt"/>
            </a:endParaRPr>
          </a:p>
        </p:txBody>
      </p:sp>
      <p:sp>
        <p:nvSpPr>
          <p:cNvPr id="5" name="PA_库_矩形 4"/>
          <p:cNvSpPr/>
          <p:nvPr>
            <p:custDataLst>
              <p:tags r:id="rId5"/>
            </p:custDataLst>
          </p:nvPr>
        </p:nvSpPr>
        <p:spPr>
          <a:xfrm>
            <a:off x="1906599" y="2166482"/>
            <a:ext cx="3231654" cy="2525036"/>
          </a:xfrm>
          <a:prstGeom prst="rect">
            <a:avLst/>
          </a:prstGeom>
          <a:effectLst/>
        </p:spPr>
        <p:txBody>
          <a:bodyPr vert="eaVert" wrap="square">
            <a:spAutoFit/>
          </a:bodyPr>
          <a:lstStyle/>
          <a:p>
            <a:pPr>
              <a:lnSpc>
                <a:spcPct val="120000"/>
              </a:lnSpc>
              <a:spcAft>
                <a:spcPts val="600"/>
              </a:spcAft>
            </a:pPr>
            <a:r>
              <a:rPr lang="zh-CN" altLang="en-US" sz="2000" dirty="0">
                <a:cs typeface="+mn-ea"/>
                <a:sym typeface="+mn-lt"/>
              </a:rPr>
              <a:t>这里是你的精彩本，</a:t>
            </a:r>
            <a:endParaRPr lang="en-US" altLang="zh-CN" sz="2000" dirty="0">
              <a:cs typeface="+mn-ea"/>
              <a:sym typeface="+mn-lt"/>
            </a:endParaRPr>
          </a:p>
          <a:p>
            <a:pPr>
              <a:lnSpc>
                <a:spcPct val="120000"/>
              </a:lnSpc>
              <a:spcAft>
                <a:spcPts val="600"/>
              </a:spcAft>
            </a:pPr>
            <a:r>
              <a:rPr lang="zh-CN" altLang="en-US" sz="2000" dirty="0">
                <a:cs typeface="+mn-ea"/>
                <a:sym typeface="+mn-lt"/>
              </a:rPr>
              <a:t>尽情添加。这里是你</a:t>
            </a:r>
            <a:endParaRPr lang="en-US" altLang="zh-CN" sz="2000" dirty="0">
              <a:cs typeface="+mn-ea"/>
              <a:sym typeface="+mn-lt"/>
            </a:endParaRPr>
          </a:p>
          <a:p>
            <a:pPr>
              <a:lnSpc>
                <a:spcPct val="120000"/>
              </a:lnSpc>
              <a:spcAft>
                <a:spcPts val="600"/>
              </a:spcAft>
            </a:pPr>
            <a:r>
              <a:rPr lang="zh-CN" altLang="en-US" sz="2000" dirty="0">
                <a:cs typeface="+mn-ea"/>
                <a:sym typeface="+mn-lt"/>
              </a:rPr>
              <a:t>的精彩文本，尽情</a:t>
            </a:r>
            <a:endParaRPr lang="en-US" altLang="zh-CN" sz="2000" dirty="0">
              <a:cs typeface="+mn-ea"/>
              <a:sym typeface="+mn-lt"/>
            </a:endParaRPr>
          </a:p>
          <a:p>
            <a:pPr>
              <a:lnSpc>
                <a:spcPct val="120000"/>
              </a:lnSpc>
              <a:spcAft>
                <a:spcPts val="600"/>
              </a:spcAft>
            </a:pPr>
            <a:r>
              <a:rPr lang="zh-CN" altLang="en-US" sz="2000" dirty="0">
                <a:cs typeface="+mn-ea"/>
                <a:sym typeface="+mn-lt"/>
              </a:rPr>
              <a:t>添加。这里是你的</a:t>
            </a:r>
            <a:endParaRPr lang="en-US" altLang="zh-CN" sz="2000" dirty="0">
              <a:cs typeface="+mn-ea"/>
              <a:sym typeface="+mn-lt"/>
            </a:endParaRPr>
          </a:p>
          <a:p>
            <a:pPr>
              <a:lnSpc>
                <a:spcPct val="120000"/>
              </a:lnSpc>
              <a:spcAft>
                <a:spcPts val="600"/>
              </a:spcAft>
            </a:pPr>
            <a:r>
              <a:rPr lang="zh-CN" altLang="en-US" sz="2000" dirty="0">
                <a:cs typeface="+mn-ea"/>
                <a:sym typeface="+mn-lt"/>
              </a:rPr>
              <a:t>精彩文本，尽情加。</a:t>
            </a:r>
            <a:endParaRPr lang="en-US" altLang="zh-CN" sz="2000" dirty="0">
              <a:cs typeface="+mn-ea"/>
              <a:sym typeface="+mn-lt"/>
            </a:endParaRPr>
          </a:p>
          <a:p>
            <a:pPr>
              <a:lnSpc>
                <a:spcPct val="120000"/>
              </a:lnSpc>
              <a:spcAft>
                <a:spcPts val="600"/>
              </a:spcAft>
            </a:pPr>
            <a:r>
              <a:rPr lang="zh-CN" altLang="en-US" sz="2000" dirty="0">
                <a:cs typeface="+mn-ea"/>
                <a:sym typeface="+mn-lt"/>
              </a:rPr>
              <a:t>这里是你的精彩文本</a:t>
            </a:r>
            <a:endParaRPr lang="en-US" altLang="zh-CN" sz="2000" dirty="0">
              <a:cs typeface="+mn-ea"/>
              <a:sym typeface="+mn-lt"/>
            </a:endParaRPr>
          </a:p>
          <a:p>
            <a:pPr>
              <a:lnSpc>
                <a:spcPct val="120000"/>
              </a:lnSpc>
              <a:spcAft>
                <a:spcPts val="600"/>
              </a:spcAft>
            </a:pPr>
            <a:r>
              <a:rPr lang="zh-CN" altLang="en-US" sz="2000" dirty="0">
                <a:cs typeface="+mn-ea"/>
                <a:sym typeface="+mn-lt"/>
              </a:rPr>
              <a:t>尽情添加</a:t>
            </a:r>
            <a:endParaRPr lang="en-US" altLang="zh-CN" sz="20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nodeType="withEffect">
                                  <p:stCondLst>
                                    <p:cond delay="15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strVal val="0-#ppt_w/2"/>
                                          </p:val>
                                        </p:tav>
                                        <p:tav tm="100000">
                                          <p:val>
                                            <p:strVal val="#ppt_x"/>
                                          </p:val>
                                        </p:tav>
                                      </p:tavLst>
                                    </p:anim>
                                    <p:anim calcmode="lin" valueType="num">
                                      <p:cBhvr>
                                        <p:cTn id="11" dur="500" fill="hold"/>
                                        <p:tgtEl>
                                          <p:spTgt spid="2"/>
                                        </p:tgtEl>
                                        <p:attrNameLst>
                                          <p:attrName>ppt_h</p:attrName>
                                        </p:attrNameLst>
                                      </p:cBhvr>
                                      <p:tavLst>
                                        <p:tav tm="0">
                                          <p:val>
                                            <p:strVal val="#ppt_y"/>
                                          </p:val>
                                        </p:tav>
                                        <p:tav tm="100000">
                                          <p:val>
                                            <p:strVal val="#ppt_y"/>
                                          </p:val>
                                        </p:tav>
                                      </p:tavLst>
                                    </p:anim>
                                    <p:animEffect transition="in" filter="fade">
                                      <p:cBhvr>
                                        <p:cTn id="12" dur="500"/>
                                        <p:tgtEl>
                                          <p:spTgt spid="2"/>
                                        </p:tgtEl>
                                      </p:cBhvr>
                                    </p:animEffect>
                                  </p:childTnLst>
                                </p:cTn>
                              </p:par>
                              <p:par>
                                <p:cTn id="13" presetID="6" presetClass="emph" presetSubtype="0" accel="30000" decel="26000" autoRev="1" fill="hold" nodeType="withEffect">
                                  <p:stCondLst>
                                    <p:cond delay="1900"/>
                                  </p:stCondLst>
                                  <p:childTnLst>
                                    <p:animScale>
                                      <p:cBhvr>
                                        <p:cTn id="14" dur="500" fill="hold"/>
                                        <p:tgtEl>
                                          <p:spTgt spid="2"/>
                                        </p:tgtEl>
                                      </p:cBhvr>
                                      <p:by x="110000" y="110000"/>
                                    </p:animScale>
                                  </p:childTnLst>
                                </p:cTn>
                              </p:par>
                              <p:par>
                                <p:cTn id="15" presetID="2" presetClass="entr" presetSubtype="8" decel="100000" fill="hold" grpId="0"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500" fill="hold"/>
                                        <p:tgtEl>
                                          <p:spTgt spid="4"/>
                                        </p:tgtEl>
                                        <p:attrNameLst>
                                          <p:attrName>ppt_x</p:attrName>
                                        </p:attrNameLst>
                                      </p:cBhvr>
                                      <p:tavLst>
                                        <p:tav tm="0">
                                          <p:val>
                                            <p:strVal val="0-#ppt_w/2"/>
                                          </p:val>
                                        </p:tav>
                                        <p:tav tm="100000">
                                          <p:val>
                                            <p:strVal val="#ppt_x"/>
                                          </p:val>
                                        </p:tav>
                                      </p:tavLst>
                                    </p:anim>
                                    <p:anim calcmode="lin" valueType="num">
                                      <p:cBhvr additive="base">
                                        <p:cTn id="18" dur="1500" fill="hold"/>
                                        <p:tgtEl>
                                          <p:spTgt spid="4"/>
                                        </p:tgtEl>
                                        <p:attrNameLst>
                                          <p:attrName>ppt_y</p:attrName>
                                        </p:attrNameLst>
                                      </p:cBhvr>
                                      <p:tavLst>
                                        <p:tav tm="0">
                                          <p:val>
                                            <p:strVal val="#ppt_y"/>
                                          </p:val>
                                        </p:tav>
                                        <p:tav tm="100000">
                                          <p:val>
                                            <p:strVal val="#ppt_y"/>
                                          </p:val>
                                        </p:tav>
                                      </p:tavLst>
                                    </p:anim>
                                    <p:set>
                                      <p:cBhvr>
                                        <p:cTn id="19" dur="1" fill="hold">
                                          <p:stCondLst>
                                            <p:cond delay="0"/>
                                          </p:stCondLst>
                                        </p:cTn>
                                        <p:tgtEl>
                                          <p:spTgt spid="4"/>
                                        </p:tgtEl>
                                        <p:attrNameLst>
                                          <p:attrName>style.visibility</p:attrName>
                                        </p:attrNameLst>
                                      </p:cBhvr>
                                      <p:to>
                                        <p:strVal val="visible"/>
                                      </p:to>
                                    </p:set>
                                    <p:anim to="" calcmode="lin" valueType="num">
                                      <p:cBhvr>
                                        <p:cTn id="20" dur="1500" fill="hold">
                                          <p:stCondLst>
                                            <p:cond delay="0"/>
                                          </p:stCondLst>
                                        </p:cTn>
                                        <p:tgtEl>
                                          <p:spTgt spid="4"/>
                                        </p:tgtEl>
                                        <p:attrNameLst>
                                          <p:attrName>ppt_w</p:attrName>
                                        </p:attrNameLst>
                                      </p:cBhvr>
                                      <p:tavLst>
                                        <p:tav tm="0">
                                          <p:val>
                                            <p:fltVal val="0"/>
                                          </p:val>
                                        </p:tav>
                                        <p:tav tm="100000">
                                          <p:val>
                                            <p:strVal val="#ppt_w"/>
                                          </p:val>
                                        </p:tav>
                                      </p:tavLst>
                                    </p:anim>
                                    <p:anim to="" calcmode="lin" valueType="num">
                                      <p:cBhvr>
                                        <p:cTn id="21" dur="1500" fill="hold">
                                          <p:stCondLst>
                                            <p:cond delay="0"/>
                                          </p:stCondLst>
                                        </p:cTn>
                                        <p:tgtEl>
                                          <p:spTgt spid="4"/>
                                        </p:tgtEl>
                                        <p:attrNameLst>
                                          <p:attrName>ppt_h</p:attrName>
                                        </p:attrNameLst>
                                      </p:cBhvr>
                                      <p:tavLst>
                                        <p:tav tm="0">
                                          <p:val>
                                            <p:fltVal val="0"/>
                                          </p:val>
                                        </p:tav>
                                        <p:tav tm="100000">
                                          <p:val>
                                            <p:strVal val="#ppt_h"/>
                                          </p:val>
                                        </p:tav>
                                      </p:tavLst>
                                    </p:anim>
                                    <p:animEffect filter="fade">
                                      <p:cBhvr>
                                        <p:cTn id="22" dur="1500">
                                          <p:stCondLst>
                                            <p:cond delay="0"/>
                                          </p:stCondLst>
                                        </p:cTn>
                                        <p:tgtEl>
                                          <p:spTgt spid="4"/>
                                        </p:tgtEl>
                                      </p:cBhvr>
                                    </p:animEffect>
                                  </p:childTnLst>
                                </p:cTn>
                              </p:par>
                              <p:par>
                                <p:cTn id="23" presetID="2" presetClass="entr" presetSubtype="8" decel="100000" fill="hold" grpId="0" nodeType="withEffect">
                                  <p:stCondLst>
                                    <p:cond delay="25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500" fill="hold"/>
                                        <p:tgtEl>
                                          <p:spTgt spid="5"/>
                                        </p:tgtEl>
                                        <p:attrNameLst>
                                          <p:attrName>ppt_x</p:attrName>
                                        </p:attrNameLst>
                                      </p:cBhvr>
                                      <p:tavLst>
                                        <p:tav tm="0">
                                          <p:val>
                                            <p:strVal val="0-#ppt_w/2"/>
                                          </p:val>
                                        </p:tav>
                                        <p:tav tm="100000">
                                          <p:val>
                                            <p:strVal val="#ppt_x"/>
                                          </p:val>
                                        </p:tav>
                                      </p:tavLst>
                                    </p:anim>
                                    <p:anim calcmode="lin" valueType="num">
                                      <p:cBhvr additive="base">
                                        <p:cTn id="26" dur="1500" fill="hold"/>
                                        <p:tgtEl>
                                          <p:spTgt spid="5"/>
                                        </p:tgtEl>
                                        <p:attrNameLst>
                                          <p:attrName>ppt_y</p:attrName>
                                        </p:attrNameLst>
                                      </p:cBhvr>
                                      <p:tavLst>
                                        <p:tav tm="0">
                                          <p:val>
                                            <p:strVal val="#ppt_y"/>
                                          </p:val>
                                        </p:tav>
                                        <p:tav tm="100000">
                                          <p:val>
                                            <p:strVal val="#ppt_y"/>
                                          </p:val>
                                        </p:tav>
                                      </p:tavLst>
                                    </p:anim>
                                    <p:set>
                                      <p:cBhvr>
                                        <p:cTn id="27" dur="1" fill="hold">
                                          <p:stCondLst>
                                            <p:cond delay="0"/>
                                          </p:stCondLst>
                                        </p:cTn>
                                        <p:tgtEl>
                                          <p:spTgt spid="5"/>
                                        </p:tgtEl>
                                        <p:attrNameLst>
                                          <p:attrName>style.visibility</p:attrName>
                                        </p:attrNameLst>
                                      </p:cBhvr>
                                      <p:to>
                                        <p:strVal val="visible"/>
                                      </p:to>
                                    </p:set>
                                    <p:anim to="" calcmode="lin" valueType="num">
                                      <p:cBhvr>
                                        <p:cTn id="28" dur="1500" fill="hold">
                                          <p:stCondLst>
                                            <p:cond delay="0"/>
                                          </p:stCondLst>
                                        </p:cTn>
                                        <p:tgtEl>
                                          <p:spTgt spid="5"/>
                                        </p:tgtEl>
                                        <p:attrNameLst>
                                          <p:attrName>ppt_w</p:attrName>
                                        </p:attrNameLst>
                                      </p:cBhvr>
                                      <p:tavLst>
                                        <p:tav tm="0">
                                          <p:val>
                                            <p:fltVal val="0"/>
                                          </p:val>
                                        </p:tav>
                                        <p:tav tm="100000">
                                          <p:val>
                                            <p:strVal val="#ppt_w"/>
                                          </p:val>
                                        </p:tav>
                                      </p:tavLst>
                                    </p:anim>
                                    <p:anim to="" calcmode="lin" valueType="num">
                                      <p:cBhvr>
                                        <p:cTn id="29" dur="1500" fill="hold">
                                          <p:stCondLst>
                                            <p:cond delay="0"/>
                                          </p:stCondLst>
                                        </p:cTn>
                                        <p:tgtEl>
                                          <p:spTgt spid="5"/>
                                        </p:tgtEl>
                                        <p:attrNameLst>
                                          <p:attrName>ppt_h</p:attrName>
                                        </p:attrNameLst>
                                      </p:cBhvr>
                                      <p:tavLst>
                                        <p:tav tm="0">
                                          <p:val>
                                            <p:fltVal val="0"/>
                                          </p:val>
                                        </p:tav>
                                        <p:tav tm="100000">
                                          <p:val>
                                            <p:strVal val="#ppt_h"/>
                                          </p:val>
                                        </p:tav>
                                      </p:tavLst>
                                    </p:anim>
                                    <p:animEffect filter="fade">
                                      <p:cBhvr>
                                        <p:cTn id="30" dur="15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pic>
        <p:nvPicPr>
          <p:cNvPr id="6" name="PA_库_图片 5"/>
          <p:cNvPicPr>
            <a:picLocks noChangeAspect="1"/>
          </p:cNvPicPr>
          <p:nvPr>
            <p:custDataLst>
              <p:tags r:id="rId2"/>
            </p:custDataLst>
          </p:nvPr>
        </p:nvPicPr>
        <p:blipFill>
          <a:blip r:embed="rId3" cstate="screen"/>
          <a:stretch>
            <a:fillRect/>
          </a:stretch>
        </p:blipFill>
        <p:spPr>
          <a:xfrm>
            <a:off x="1" y="-831844"/>
            <a:ext cx="7399420" cy="8055819"/>
          </a:xfrm>
          <a:prstGeom prst="rect">
            <a:avLst/>
          </a:prstGeom>
        </p:spPr>
      </p:pic>
      <p:sp>
        <p:nvSpPr>
          <p:cNvPr id="3" name="椭圆 2"/>
          <p:cNvSpPr/>
          <p:nvPr/>
        </p:nvSpPr>
        <p:spPr>
          <a:xfrm>
            <a:off x="5074709" y="258679"/>
            <a:ext cx="6340643" cy="6340642"/>
          </a:xfrm>
          <a:prstGeom prst="ellipse">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PA_库_文本框 3"/>
          <p:cNvSpPr txBox="1"/>
          <p:nvPr>
            <p:custDataLst>
              <p:tags r:id="rId4"/>
            </p:custDataLst>
          </p:nvPr>
        </p:nvSpPr>
        <p:spPr>
          <a:xfrm>
            <a:off x="5531545" y="1928427"/>
            <a:ext cx="738664" cy="2162310"/>
          </a:xfrm>
          <a:prstGeom prst="rect">
            <a:avLst/>
          </a:prstGeom>
          <a:noFill/>
        </p:spPr>
        <p:txBody>
          <a:bodyPr vert="eaVert" wrap="square" rtlCol="0">
            <a:spAutoFit/>
          </a:bodyPr>
          <a:lstStyle/>
          <a:p>
            <a:pPr algn="dist"/>
            <a:r>
              <a:rPr lang="en-US" altLang="zh-CN" sz="3600" dirty="0">
                <a:solidFill>
                  <a:srgbClr val="6695A8"/>
                </a:solidFill>
                <a:cs typeface="+mn-ea"/>
                <a:sym typeface="+mn-lt"/>
              </a:rPr>
              <a:t>【</a:t>
            </a:r>
            <a:r>
              <a:rPr lang="zh-CN" altLang="en-US" sz="3600" dirty="0">
                <a:solidFill>
                  <a:srgbClr val="6695A8"/>
                </a:solidFill>
                <a:cs typeface="+mn-ea"/>
                <a:sym typeface="+mn-lt"/>
              </a:rPr>
              <a:t>中国风</a:t>
            </a:r>
            <a:r>
              <a:rPr lang="en-US" altLang="zh-CN" sz="3600" dirty="0">
                <a:solidFill>
                  <a:srgbClr val="6695A8"/>
                </a:solidFill>
                <a:cs typeface="+mn-ea"/>
                <a:sym typeface="+mn-lt"/>
              </a:rPr>
              <a:t>】</a:t>
            </a:r>
            <a:endParaRPr lang="zh-CN" altLang="en-US" sz="3600" dirty="0">
              <a:solidFill>
                <a:srgbClr val="6695A8"/>
              </a:solidFill>
              <a:cs typeface="+mn-ea"/>
              <a:sym typeface="+mn-lt"/>
            </a:endParaRPr>
          </a:p>
        </p:txBody>
      </p:sp>
      <p:sp>
        <p:nvSpPr>
          <p:cNvPr id="5" name="PA_库_矩形 4"/>
          <p:cNvSpPr/>
          <p:nvPr>
            <p:custDataLst>
              <p:tags r:id="rId5"/>
            </p:custDataLst>
          </p:nvPr>
        </p:nvSpPr>
        <p:spPr>
          <a:xfrm>
            <a:off x="7111439" y="2166482"/>
            <a:ext cx="3231654" cy="2525036"/>
          </a:xfrm>
          <a:prstGeom prst="rect">
            <a:avLst/>
          </a:prstGeom>
          <a:effectLst/>
        </p:spPr>
        <p:txBody>
          <a:bodyPr vert="eaVert" wrap="square">
            <a:spAutoFit/>
          </a:bodyPr>
          <a:lstStyle/>
          <a:p>
            <a:pPr>
              <a:lnSpc>
                <a:spcPct val="120000"/>
              </a:lnSpc>
              <a:spcAft>
                <a:spcPts val="600"/>
              </a:spcAft>
            </a:pPr>
            <a:r>
              <a:rPr lang="zh-CN" altLang="en-US" sz="2000" dirty="0">
                <a:cs typeface="+mn-ea"/>
                <a:sym typeface="+mn-lt"/>
              </a:rPr>
              <a:t>这里是你的精彩本，</a:t>
            </a:r>
            <a:endParaRPr lang="en-US" altLang="zh-CN" sz="2000" dirty="0">
              <a:cs typeface="+mn-ea"/>
              <a:sym typeface="+mn-lt"/>
            </a:endParaRPr>
          </a:p>
          <a:p>
            <a:pPr>
              <a:lnSpc>
                <a:spcPct val="120000"/>
              </a:lnSpc>
              <a:spcAft>
                <a:spcPts val="600"/>
              </a:spcAft>
            </a:pPr>
            <a:r>
              <a:rPr lang="zh-CN" altLang="en-US" sz="2000" dirty="0">
                <a:cs typeface="+mn-ea"/>
                <a:sym typeface="+mn-lt"/>
              </a:rPr>
              <a:t>尽情添加。这里是你</a:t>
            </a:r>
            <a:endParaRPr lang="en-US" altLang="zh-CN" sz="2000" dirty="0">
              <a:cs typeface="+mn-ea"/>
              <a:sym typeface="+mn-lt"/>
            </a:endParaRPr>
          </a:p>
          <a:p>
            <a:pPr>
              <a:lnSpc>
                <a:spcPct val="120000"/>
              </a:lnSpc>
              <a:spcAft>
                <a:spcPts val="600"/>
              </a:spcAft>
            </a:pPr>
            <a:r>
              <a:rPr lang="zh-CN" altLang="en-US" sz="2000" dirty="0">
                <a:cs typeface="+mn-ea"/>
                <a:sym typeface="+mn-lt"/>
              </a:rPr>
              <a:t>的精彩文本，尽情</a:t>
            </a:r>
            <a:endParaRPr lang="en-US" altLang="zh-CN" sz="2000" dirty="0">
              <a:cs typeface="+mn-ea"/>
              <a:sym typeface="+mn-lt"/>
            </a:endParaRPr>
          </a:p>
          <a:p>
            <a:pPr>
              <a:lnSpc>
                <a:spcPct val="120000"/>
              </a:lnSpc>
              <a:spcAft>
                <a:spcPts val="600"/>
              </a:spcAft>
            </a:pPr>
            <a:r>
              <a:rPr lang="zh-CN" altLang="en-US" sz="2000" dirty="0">
                <a:cs typeface="+mn-ea"/>
                <a:sym typeface="+mn-lt"/>
              </a:rPr>
              <a:t>添加。这里是你的</a:t>
            </a:r>
            <a:endParaRPr lang="en-US" altLang="zh-CN" sz="2000" dirty="0">
              <a:cs typeface="+mn-ea"/>
              <a:sym typeface="+mn-lt"/>
            </a:endParaRPr>
          </a:p>
          <a:p>
            <a:pPr>
              <a:lnSpc>
                <a:spcPct val="120000"/>
              </a:lnSpc>
              <a:spcAft>
                <a:spcPts val="600"/>
              </a:spcAft>
            </a:pPr>
            <a:r>
              <a:rPr lang="zh-CN" altLang="en-US" sz="2000" dirty="0">
                <a:cs typeface="+mn-ea"/>
                <a:sym typeface="+mn-lt"/>
              </a:rPr>
              <a:t>精彩文本，尽情加。</a:t>
            </a:r>
            <a:endParaRPr lang="en-US" altLang="zh-CN" sz="2000" dirty="0">
              <a:cs typeface="+mn-ea"/>
              <a:sym typeface="+mn-lt"/>
            </a:endParaRPr>
          </a:p>
          <a:p>
            <a:pPr>
              <a:lnSpc>
                <a:spcPct val="120000"/>
              </a:lnSpc>
              <a:spcAft>
                <a:spcPts val="600"/>
              </a:spcAft>
            </a:pPr>
            <a:r>
              <a:rPr lang="zh-CN" altLang="en-US" sz="2000" dirty="0">
                <a:cs typeface="+mn-ea"/>
                <a:sym typeface="+mn-lt"/>
              </a:rPr>
              <a:t>这里是你的精彩文本</a:t>
            </a:r>
            <a:endParaRPr lang="en-US" altLang="zh-CN" sz="2000" dirty="0">
              <a:cs typeface="+mn-ea"/>
              <a:sym typeface="+mn-lt"/>
            </a:endParaRPr>
          </a:p>
          <a:p>
            <a:pPr>
              <a:lnSpc>
                <a:spcPct val="120000"/>
              </a:lnSpc>
              <a:spcAft>
                <a:spcPts val="600"/>
              </a:spcAft>
            </a:pPr>
            <a:r>
              <a:rPr lang="zh-CN" altLang="en-US" sz="2000" dirty="0">
                <a:cs typeface="+mn-ea"/>
                <a:sym typeface="+mn-lt"/>
              </a:rPr>
              <a:t>尽情添加</a:t>
            </a:r>
            <a:endParaRPr lang="en-US" altLang="zh-CN" sz="20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53" presetClass="entr" presetSubtype="16" fill="hold"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strVal val="0-#ppt_w/2"/>
                                          </p:val>
                                        </p:tav>
                                        <p:tav tm="100000">
                                          <p:val>
                                            <p:strVal val="#ppt_x"/>
                                          </p:val>
                                        </p:tav>
                                      </p:tavLst>
                                    </p:anim>
                                    <p:anim calcmode="lin" valueType="num">
                                      <p:cBhvr>
                                        <p:cTn id="11" dur="500" fill="hold"/>
                                        <p:tgtEl>
                                          <p:spTgt spid="6"/>
                                        </p:tgtEl>
                                        <p:attrNameLst>
                                          <p:attrName>ppt_h</p:attrName>
                                        </p:attrNameLst>
                                      </p:cBhvr>
                                      <p:tavLst>
                                        <p:tav tm="0">
                                          <p:val>
                                            <p:strVal val="#ppt_y"/>
                                          </p:val>
                                        </p:tav>
                                        <p:tav tm="100000">
                                          <p:val>
                                            <p:strVal val="#ppt_y"/>
                                          </p:val>
                                        </p:tav>
                                      </p:tavLst>
                                    </p:anim>
                                    <p:animEffect transition="in" filter="fade">
                                      <p:cBhvr>
                                        <p:cTn id="12" dur="500"/>
                                        <p:tgtEl>
                                          <p:spTgt spid="6"/>
                                        </p:tgtEl>
                                      </p:cBhvr>
                                    </p:animEffect>
                                  </p:childTnLst>
                                </p:cTn>
                              </p:par>
                              <p:par>
                                <p:cTn id="13" presetID="6" presetClass="emph" presetSubtype="0" accel="30000" decel="26000" autoRev="1" fill="hold" nodeType="withEffect">
                                  <p:stCondLst>
                                    <p:cond delay="1900"/>
                                  </p:stCondLst>
                                  <p:childTnLst>
                                    <p:animScale>
                                      <p:cBhvr>
                                        <p:cTn id="14" dur="500" fill="hold"/>
                                        <p:tgtEl>
                                          <p:spTgt spid="6"/>
                                        </p:tgtEl>
                                      </p:cBhvr>
                                      <p:by x="110000" y="110000"/>
                                    </p:animScale>
                                  </p:childTnLst>
                                </p:cTn>
                              </p:par>
                              <p:par>
                                <p:cTn id="15" presetID="2" presetClass="entr" presetSubtype="2" decel="100000" fill="hold" grpId="0"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500" fill="hold"/>
                                        <p:tgtEl>
                                          <p:spTgt spid="4"/>
                                        </p:tgtEl>
                                        <p:attrNameLst>
                                          <p:attrName>ppt_x</p:attrName>
                                        </p:attrNameLst>
                                      </p:cBhvr>
                                      <p:tavLst>
                                        <p:tav tm="0">
                                          <p:val>
                                            <p:strVal val="1+#ppt_w/2"/>
                                          </p:val>
                                        </p:tav>
                                        <p:tav tm="100000">
                                          <p:val>
                                            <p:strVal val="#ppt_x"/>
                                          </p:val>
                                        </p:tav>
                                      </p:tavLst>
                                    </p:anim>
                                    <p:anim calcmode="lin" valueType="num">
                                      <p:cBhvr additive="base">
                                        <p:cTn id="18" dur="1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25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500" fill="hold"/>
                                        <p:tgtEl>
                                          <p:spTgt spid="5"/>
                                        </p:tgtEl>
                                        <p:attrNameLst>
                                          <p:attrName>ppt_x</p:attrName>
                                        </p:attrNameLst>
                                      </p:cBhvr>
                                      <p:tavLst>
                                        <p:tav tm="0">
                                          <p:val>
                                            <p:strVal val="1+#ppt_w/2"/>
                                          </p:val>
                                        </p:tav>
                                        <p:tav tm="100000">
                                          <p:val>
                                            <p:strVal val="#ppt_x"/>
                                          </p:val>
                                        </p:tav>
                                      </p:tavLst>
                                    </p:anim>
                                    <p:anim calcmode="lin" valueType="num">
                                      <p:cBhvr additive="base">
                                        <p:cTn id="22" dur="1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cstate="screen"/>
          <a:stretch>
            <a:fillRect/>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2692861" y="0"/>
            <a:ext cx="6806281" cy="6858000"/>
          </a:xfrm>
          <a:prstGeom prst="rect">
            <a:avLst/>
          </a:prstGeom>
        </p:spPr>
      </p:pic>
      <p:sp>
        <p:nvSpPr>
          <p:cNvPr id="4" name="PA_库_文本框 44"/>
          <p:cNvSpPr txBox="1">
            <a:spLocks noChangeArrowheads="1"/>
          </p:cNvSpPr>
          <p:nvPr>
            <p:custDataLst>
              <p:tags r:id="rId3"/>
            </p:custDataLst>
          </p:nvPr>
        </p:nvSpPr>
        <p:spPr bwMode="auto">
          <a:xfrm>
            <a:off x="4475894" y="1221632"/>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dirty="0">
                <a:solidFill>
                  <a:schemeClr val="tx1">
                    <a:lumMod val="95000"/>
                    <a:lumOff val="5000"/>
                  </a:schemeClr>
                </a:solidFill>
                <a:latin typeface="+mn-lt"/>
                <a:cs typeface="+mn-ea"/>
                <a:sym typeface="+mn-lt"/>
              </a:rPr>
              <a:t>[</a:t>
            </a:r>
            <a:r>
              <a:rPr lang="zh-CN" altLang="en-US" sz="2400" dirty="0">
                <a:solidFill>
                  <a:schemeClr val="tx1">
                    <a:lumMod val="95000"/>
                    <a:lumOff val="5000"/>
                  </a:schemeClr>
                </a:solidFill>
                <a:latin typeface="+mn-lt"/>
                <a:cs typeface="+mn-ea"/>
                <a:sym typeface="+mn-lt"/>
              </a:rPr>
              <a:t>文本贰</a:t>
            </a:r>
            <a:r>
              <a:rPr lang="en-US" altLang="zh-CN" sz="2400" dirty="0">
                <a:solidFill>
                  <a:schemeClr val="tx1">
                    <a:lumMod val="95000"/>
                    <a:lumOff val="5000"/>
                  </a:schemeClr>
                </a:solidFill>
                <a:latin typeface="+mn-lt"/>
                <a:cs typeface="+mn-ea"/>
                <a:sym typeface="+mn-lt"/>
              </a:rPr>
              <a:t>]</a:t>
            </a:r>
            <a:endParaRPr lang="zh-CN" altLang="en-US" sz="2400" dirty="0">
              <a:solidFill>
                <a:schemeClr val="tx1">
                  <a:lumMod val="95000"/>
                  <a:lumOff val="5000"/>
                </a:schemeClr>
              </a:solidFill>
              <a:latin typeface="+mn-lt"/>
              <a:cs typeface="+mn-ea"/>
              <a:sym typeface="+mn-lt"/>
            </a:endParaRPr>
          </a:p>
        </p:txBody>
      </p:sp>
      <p:sp>
        <p:nvSpPr>
          <p:cNvPr id="5" name="PA_库_矩形 4"/>
          <p:cNvSpPr/>
          <p:nvPr>
            <p:custDataLst>
              <p:tags r:id="rId4"/>
            </p:custDataLst>
          </p:nvPr>
        </p:nvSpPr>
        <p:spPr>
          <a:xfrm>
            <a:off x="4429261" y="1731666"/>
            <a:ext cx="2829620" cy="830997"/>
          </a:xfrm>
          <a:prstGeom prst="rect">
            <a:avLst/>
          </a:prstGeom>
        </p:spPr>
        <p:txBody>
          <a:bodyPr wrap="square">
            <a:spAutoFit/>
          </a:bodyPr>
          <a:lstStyle/>
          <a:p>
            <a:pPr lvl="0">
              <a:lnSpc>
                <a:spcPct val="150000"/>
              </a:lnSpc>
              <a:defRPr/>
            </a:pPr>
            <a:r>
              <a:rPr lang="zh-CN" altLang="en-US" sz="1600" kern="0" dirty="0">
                <a:solidFill>
                  <a:schemeClr val="tx1">
                    <a:lumMod val="95000"/>
                    <a:lumOff val="5000"/>
                  </a:schemeClr>
                </a:solidFill>
                <a:cs typeface="+mn-ea"/>
                <a:sym typeface="+mn-lt"/>
              </a:rPr>
              <a:t>点击输入本栏的具体文字，简明扼要的说明分项内容</a:t>
            </a:r>
            <a:endParaRPr lang="en-US" altLang="zh-CN" sz="1600" kern="0" dirty="0">
              <a:solidFill>
                <a:schemeClr val="tx1">
                  <a:lumMod val="95000"/>
                  <a:lumOff val="5000"/>
                </a:schemeClr>
              </a:solidFill>
              <a:cs typeface="+mn-ea"/>
              <a:sym typeface="+mn-lt"/>
            </a:endParaRPr>
          </a:p>
        </p:txBody>
      </p:sp>
      <p:sp>
        <p:nvSpPr>
          <p:cNvPr id="6" name="PA_库_文本框 44"/>
          <p:cNvSpPr txBox="1">
            <a:spLocks noChangeArrowheads="1"/>
          </p:cNvSpPr>
          <p:nvPr>
            <p:custDataLst>
              <p:tags r:id="rId5"/>
            </p:custDataLst>
          </p:nvPr>
        </p:nvSpPr>
        <p:spPr bwMode="auto">
          <a:xfrm>
            <a:off x="4475894" y="2562664"/>
            <a:ext cx="1344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zh-CN" sz="2400" dirty="0">
                <a:solidFill>
                  <a:schemeClr val="tx1">
                    <a:lumMod val="95000"/>
                    <a:lumOff val="5000"/>
                  </a:schemeClr>
                </a:solidFill>
                <a:latin typeface="+mn-lt"/>
                <a:cs typeface="+mn-ea"/>
                <a:sym typeface="+mn-lt"/>
              </a:rPr>
              <a:t>[</a:t>
            </a:r>
            <a:r>
              <a:rPr lang="zh-CN" altLang="en-US" sz="2400" dirty="0">
                <a:solidFill>
                  <a:schemeClr val="tx1">
                    <a:lumMod val="95000"/>
                    <a:lumOff val="5000"/>
                  </a:schemeClr>
                </a:solidFill>
                <a:latin typeface="+mn-lt"/>
                <a:cs typeface="+mn-ea"/>
                <a:sym typeface="+mn-lt"/>
              </a:rPr>
              <a:t>文本肆</a:t>
            </a:r>
            <a:r>
              <a:rPr lang="en-US" altLang="zh-CN" sz="2400" dirty="0">
                <a:solidFill>
                  <a:schemeClr val="tx1">
                    <a:lumMod val="95000"/>
                    <a:lumOff val="5000"/>
                  </a:schemeClr>
                </a:solidFill>
                <a:latin typeface="+mn-lt"/>
                <a:cs typeface="+mn-ea"/>
                <a:sym typeface="+mn-lt"/>
              </a:rPr>
              <a:t>]</a:t>
            </a:r>
            <a:endParaRPr lang="zh-CN" altLang="en-US" sz="2400" dirty="0">
              <a:solidFill>
                <a:schemeClr val="tx1">
                  <a:lumMod val="95000"/>
                  <a:lumOff val="5000"/>
                </a:schemeClr>
              </a:solidFill>
              <a:latin typeface="+mn-lt"/>
              <a:cs typeface="+mn-ea"/>
              <a:sym typeface="+mn-lt"/>
            </a:endParaRPr>
          </a:p>
        </p:txBody>
      </p:sp>
      <p:sp>
        <p:nvSpPr>
          <p:cNvPr id="7" name="PA_库_矩形 6"/>
          <p:cNvSpPr/>
          <p:nvPr>
            <p:custDataLst>
              <p:tags r:id="rId6"/>
            </p:custDataLst>
          </p:nvPr>
        </p:nvSpPr>
        <p:spPr>
          <a:xfrm>
            <a:off x="4429261" y="3072698"/>
            <a:ext cx="2829620" cy="830997"/>
          </a:xfrm>
          <a:prstGeom prst="rect">
            <a:avLst/>
          </a:prstGeom>
        </p:spPr>
        <p:txBody>
          <a:bodyPr wrap="square">
            <a:spAutoFit/>
          </a:bodyPr>
          <a:lstStyle/>
          <a:p>
            <a:pPr lvl="0">
              <a:lnSpc>
                <a:spcPct val="150000"/>
              </a:lnSpc>
              <a:defRPr/>
            </a:pPr>
            <a:r>
              <a:rPr lang="zh-CN" altLang="en-US" sz="1600" kern="0" dirty="0">
                <a:solidFill>
                  <a:schemeClr val="tx1">
                    <a:lumMod val="95000"/>
                    <a:lumOff val="5000"/>
                  </a:schemeClr>
                </a:solidFill>
                <a:cs typeface="+mn-ea"/>
                <a:sym typeface="+mn-lt"/>
              </a:rPr>
              <a:t>点击输入本栏的具体文字，简明扼要的说明分项内容</a:t>
            </a:r>
            <a:endParaRPr lang="en-US" altLang="zh-CN" sz="1600" kern="0" dirty="0">
              <a:solidFill>
                <a:schemeClr val="tx1">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0-#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set>
                                      <p:cBhvr>
                                        <p:cTn id="9" dur="1" fill="hold">
                                          <p:stCondLst>
                                            <p:cond delay="0"/>
                                          </p:stCondLst>
                                        </p:cTn>
                                        <p:tgtEl>
                                          <p:spTgt spid="4"/>
                                        </p:tgtEl>
                                        <p:attrNameLst>
                                          <p:attrName>style.visibility</p:attrName>
                                        </p:attrNameLst>
                                      </p:cBhvr>
                                      <p:to>
                                        <p:strVal val="visible"/>
                                      </p:to>
                                    </p:set>
                                    <p:anim to="" calcmode="lin" valueType="num">
                                      <p:cBhvr>
                                        <p:cTn id="10" dur="1500" fill="hold">
                                          <p:stCondLst>
                                            <p:cond delay="0"/>
                                          </p:stCondLst>
                                        </p:cTn>
                                        <p:tgtEl>
                                          <p:spTgt spid="4"/>
                                        </p:tgtEl>
                                        <p:attrNameLst>
                                          <p:attrName>ppt_w</p:attrName>
                                        </p:attrNameLst>
                                      </p:cBhvr>
                                      <p:tavLst>
                                        <p:tav tm="0">
                                          <p:val>
                                            <p:fltVal val="0"/>
                                          </p:val>
                                        </p:tav>
                                        <p:tav tm="100000">
                                          <p:val>
                                            <p:strVal val="#ppt_w"/>
                                          </p:val>
                                        </p:tav>
                                      </p:tavLst>
                                    </p:anim>
                                    <p:anim to="" calcmode="lin" valueType="num">
                                      <p:cBhvr>
                                        <p:cTn id="11" dur="1500" fill="hold">
                                          <p:stCondLst>
                                            <p:cond delay="0"/>
                                          </p:stCondLst>
                                        </p:cTn>
                                        <p:tgtEl>
                                          <p:spTgt spid="4"/>
                                        </p:tgtEl>
                                        <p:attrNameLst>
                                          <p:attrName>ppt_h</p:attrName>
                                        </p:attrNameLst>
                                      </p:cBhvr>
                                      <p:tavLst>
                                        <p:tav tm="0">
                                          <p:val>
                                            <p:fltVal val="0"/>
                                          </p:val>
                                        </p:tav>
                                        <p:tav tm="100000">
                                          <p:val>
                                            <p:strVal val="#ppt_h"/>
                                          </p:val>
                                        </p:tav>
                                      </p:tavLst>
                                    </p:anim>
                                    <p:animEffect filter="fade">
                                      <p:cBhvr>
                                        <p:cTn id="12" dur="1500">
                                          <p:stCondLst>
                                            <p:cond delay="0"/>
                                          </p:stCondLst>
                                        </p:cTn>
                                        <p:tgtEl>
                                          <p:spTgt spid="4"/>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0-#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set>
                                      <p:cBhvr>
                                        <p:cTn id="17" dur="1" fill="hold">
                                          <p:stCondLst>
                                            <p:cond delay="0"/>
                                          </p:stCondLst>
                                        </p:cTn>
                                        <p:tgtEl>
                                          <p:spTgt spid="5"/>
                                        </p:tgtEl>
                                        <p:attrNameLst>
                                          <p:attrName>style.visibility</p:attrName>
                                        </p:attrNameLst>
                                      </p:cBhvr>
                                      <p:to>
                                        <p:strVal val="visible"/>
                                      </p:to>
                                    </p:set>
                                    <p:anim to="" calcmode="lin" valueType="num">
                                      <p:cBhvr>
                                        <p:cTn id="18" dur="1500" fill="hold">
                                          <p:stCondLst>
                                            <p:cond delay="0"/>
                                          </p:stCondLst>
                                        </p:cTn>
                                        <p:tgtEl>
                                          <p:spTgt spid="5"/>
                                        </p:tgtEl>
                                        <p:attrNameLst>
                                          <p:attrName>ppt_w</p:attrName>
                                        </p:attrNameLst>
                                      </p:cBhvr>
                                      <p:tavLst>
                                        <p:tav tm="0">
                                          <p:val>
                                            <p:fltVal val="0"/>
                                          </p:val>
                                        </p:tav>
                                        <p:tav tm="100000">
                                          <p:val>
                                            <p:strVal val="#ppt_w"/>
                                          </p:val>
                                        </p:tav>
                                      </p:tavLst>
                                    </p:anim>
                                    <p:anim to="" calcmode="lin" valueType="num">
                                      <p:cBhvr>
                                        <p:cTn id="19" dur="1500" fill="hold">
                                          <p:stCondLst>
                                            <p:cond delay="0"/>
                                          </p:stCondLst>
                                        </p:cTn>
                                        <p:tgtEl>
                                          <p:spTgt spid="5"/>
                                        </p:tgtEl>
                                        <p:attrNameLst>
                                          <p:attrName>ppt_h</p:attrName>
                                        </p:attrNameLst>
                                      </p:cBhvr>
                                      <p:tavLst>
                                        <p:tav tm="0">
                                          <p:val>
                                            <p:fltVal val="0"/>
                                          </p:val>
                                        </p:tav>
                                        <p:tav tm="100000">
                                          <p:val>
                                            <p:strVal val="#ppt_h"/>
                                          </p:val>
                                        </p:tav>
                                      </p:tavLst>
                                    </p:anim>
                                    <p:animEffect filter="fade">
                                      <p:cBhvr>
                                        <p:cTn id="20" dur="1500">
                                          <p:stCondLst>
                                            <p:cond delay="0"/>
                                          </p:stCondLst>
                                        </p:cTn>
                                        <p:tgtEl>
                                          <p:spTgt spid="5"/>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500" fill="hold"/>
                                        <p:tgtEl>
                                          <p:spTgt spid="6"/>
                                        </p:tgtEl>
                                        <p:attrNameLst>
                                          <p:attrName>ppt_x</p:attrName>
                                        </p:attrNameLst>
                                      </p:cBhvr>
                                      <p:tavLst>
                                        <p:tav tm="0">
                                          <p:val>
                                            <p:strVal val="0-#ppt_w/2"/>
                                          </p:val>
                                        </p:tav>
                                        <p:tav tm="100000">
                                          <p:val>
                                            <p:strVal val="#ppt_x"/>
                                          </p:val>
                                        </p:tav>
                                      </p:tavLst>
                                    </p:anim>
                                    <p:anim calcmode="lin" valueType="num">
                                      <p:cBhvr additive="base">
                                        <p:cTn id="24" dur="1500" fill="hold"/>
                                        <p:tgtEl>
                                          <p:spTgt spid="6"/>
                                        </p:tgtEl>
                                        <p:attrNameLst>
                                          <p:attrName>ppt_y</p:attrName>
                                        </p:attrNameLst>
                                      </p:cBhvr>
                                      <p:tavLst>
                                        <p:tav tm="0">
                                          <p:val>
                                            <p:strVal val="#ppt_y"/>
                                          </p:val>
                                        </p:tav>
                                        <p:tav tm="100000">
                                          <p:val>
                                            <p:strVal val="#ppt_y"/>
                                          </p:val>
                                        </p:tav>
                                      </p:tavLst>
                                    </p:anim>
                                    <p:set>
                                      <p:cBhvr>
                                        <p:cTn id="25" dur="1" fill="hold">
                                          <p:stCondLst>
                                            <p:cond delay="0"/>
                                          </p:stCondLst>
                                        </p:cTn>
                                        <p:tgtEl>
                                          <p:spTgt spid="6"/>
                                        </p:tgtEl>
                                        <p:attrNameLst>
                                          <p:attrName>style.visibility</p:attrName>
                                        </p:attrNameLst>
                                      </p:cBhvr>
                                      <p:to>
                                        <p:strVal val="visible"/>
                                      </p:to>
                                    </p:set>
                                    <p:anim to="" calcmode="lin" valueType="num">
                                      <p:cBhvr>
                                        <p:cTn id="26" dur="1500" fill="hold">
                                          <p:stCondLst>
                                            <p:cond delay="0"/>
                                          </p:stCondLst>
                                        </p:cTn>
                                        <p:tgtEl>
                                          <p:spTgt spid="6"/>
                                        </p:tgtEl>
                                        <p:attrNameLst>
                                          <p:attrName>ppt_w</p:attrName>
                                        </p:attrNameLst>
                                      </p:cBhvr>
                                      <p:tavLst>
                                        <p:tav tm="0">
                                          <p:val>
                                            <p:fltVal val="0"/>
                                          </p:val>
                                        </p:tav>
                                        <p:tav tm="100000">
                                          <p:val>
                                            <p:strVal val="#ppt_w"/>
                                          </p:val>
                                        </p:tav>
                                      </p:tavLst>
                                    </p:anim>
                                    <p:anim to="" calcmode="lin" valueType="num">
                                      <p:cBhvr>
                                        <p:cTn id="27" dur="1500" fill="hold">
                                          <p:stCondLst>
                                            <p:cond delay="0"/>
                                          </p:stCondLst>
                                        </p:cTn>
                                        <p:tgtEl>
                                          <p:spTgt spid="6"/>
                                        </p:tgtEl>
                                        <p:attrNameLst>
                                          <p:attrName>ppt_h</p:attrName>
                                        </p:attrNameLst>
                                      </p:cBhvr>
                                      <p:tavLst>
                                        <p:tav tm="0">
                                          <p:val>
                                            <p:fltVal val="0"/>
                                          </p:val>
                                        </p:tav>
                                        <p:tav tm="100000">
                                          <p:val>
                                            <p:strVal val="#ppt_h"/>
                                          </p:val>
                                        </p:tav>
                                      </p:tavLst>
                                    </p:anim>
                                    <p:animEffect filter="fade">
                                      <p:cBhvr>
                                        <p:cTn id="28" dur="1500">
                                          <p:stCondLst>
                                            <p:cond delay="0"/>
                                          </p:stCondLst>
                                        </p:cTn>
                                        <p:tgtEl>
                                          <p:spTgt spid="6"/>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500" fill="hold"/>
                                        <p:tgtEl>
                                          <p:spTgt spid="7"/>
                                        </p:tgtEl>
                                        <p:attrNameLst>
                                          <p:attrName>ppt_x</p:attrName>
                                        </p:attrNameLst>
                                      </p:cBhvr>
                                      <p:tavLst>
                                        <p:tav tm="0">
                                          <p:val>
                                            <p:strVal val="0-#ppt_w/2"/>
                                          </p:val>
                                        </p:tav>
                                        <p:tav tm="100000">
                                          <p:val>
                                            <p:strVal val="#ppt_x"/>
                                          </p:val>
                                        </p:tav>
                                      </p:tavLst>
                                    </p:anim>
                                    <p:anim calcmode="lin" valueType="num">
                                      <p:cBhvr additive="base">
                                        <p:cTn id="32" dur="1500" fill="hold"/>
                                        <p:tgtEl>
                                          <p:spTgt spid="7"/>
                                        </p:tgtEl>
                                        <p:attrNameLst>
                                          <p:attrName>ppt_y</p:attrName>
                                        </p:attrNameLst>
                                      </p:cBhvr>
                                      <p:tavLst>
                                        <p:tav tm="0">
                                          <p:val>
                                            <p:strVal val="#ppt_y"/>
                                          </p:val>
                                        </p:tav>
                                        <p:tav tm="100000">
                                          <p:val>
                                            <p:strVal val="#ppt_y"/>
                                          </p:val>
                                        </p:tav>
                                      </p:tavLst>
                                    </p:anim>
                                    <p:set>
                                      <p:cBhvr>
                                        <p:cTn id="33" dur="1" fill="hold">
                                          <p:stCondLst>
                                            <p:cond delay="0"/>
                                          </p:stCondLst>
                                        </p:cTn>
                                        <p:tgtEl>
                                          <p:spTgt spid="7"/>
                                        </p:tgtEl>
                                        <p:attrNameLst>
                                          <p:attrName>style.visibility</p:attrName>
                                        </p:attrNameLst>
                                      </p:cBhvr>
                                      <p:to>
                                        <p:strVal val="visible"/>
                                      </p:to>
                                    </p:set>
                                    <p:anim to="" calcmode="lin" valueType="num">
                                      <p:cBhvr>
                                        <p:cTn id="34" dur="1500" fill="hold">
                                          <p:stCondLst>
                                            <p:cond delay="0"/>
                                          </p:stCondLst>
                                        </p:cTn>
                                        <p:tgtEl>
                                          <p:spTgt spid="7"/>
                                        </p:tgtEl>
                                        <p:attrNameLst>
                                          <p:attrName>ppt_w</p:attrName>
                                        </p:attrNameLst>
                                      </p:cBhvr>
                                      <p:tavLst>
                                        <p:tav tm="0">
                                          <p:val>
                                            <p:fltVal val="0"/>
                                          </p:val>
                                        </p:tav>
                                        <p:tav tm="100000">
                                          <p:val>
                                            <p:strVal val="#ppt_w"/>
                                          </p:val>
                                        </p:tav>
                                      </p:tavLst>
                                    </p:anim>
                                    <p:anim to="" calcmode="lin" valueType="num">
                                      <p:cBhvr>
                                        <p:cTn id="35" dur="1500" fill="hold">
                                          <p:stCondLst>
                                            <p:cond delay="0"/>
                                          </p:stCondLst>
                                        </p:cTn>
                                        <p:tgtEl>
                                          <p:spTgt spid="7"/>
                                        </p:tgtEl>
                                        <p:attrNameLst>
                                          <p:attrName>ppt_h</p:attrName>
                                        </p:attrNameLst>
                                      </p:cBhvr>
                                      <p:tavLst>
                                        <p:tav tm="0">
                                          <p:val>
                                            <p:fltVal val="0"/>
                                          </p:val>
                                        </p:tav>
                                        <p:tav tm="100000">
                                          <p:val>
                                            <p:strVal val="#ppt_h"/>
                                          </p:val>
                                        </p:tav>
                                      </p:tavLst>
                                    </p:anim>
                                    <p:animEffect filter="fade">
                                      <p:cBhvr>
                                        <p:cTn id="36" dur="15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a:blip r:embed="rId2"/>
          <a:stretch>
            <a:fillRect/>
          </a:stretch>
        </p:blipFill>
        <p:spPr>
          <a:xfrm>
            <a:off x="-1034716" y="1840833"/>
            <a:ext cx="5927739" cy="5927739"/>
          </a:xfrm>
          <a:prstGeom prst="rect">
            <a:avLst/>
          </a:prstGeom>
        </p:spPr>
      </p:pic>
      <p:sp>
        <p:nvSpPr>
          <p:cNvPr id="2" name="文本框 1"/>
          <p:cNvSpPr txBox="1"/>
          <p:nvPr/>
        </p:nvSpPr>
        <p:spPr>
          <a:xfrm>
            <a:off x="7108599" y="2988634"/>
            <a:ext cx="2425279" cy="1616169"/>
          </a:xfrm>
          <a:prstGeom prst="rect">
            <a:avLst/>
          </a:prstGeom>
          <a:noFill/>
        </p:spPr>
        <p:txBody>
          <a:bodyPr vert="eaVert" wrap="square" rtlCol="0">
            <a:spAutoFit/>
          </a:bodyPr>
          <a:lstStyle/>
          <a:p>
            <a:pPr>
              <a:lnSpc>
                <a:spcPct val="130000"/>
              </a:lnSpc>
            </a:pPr>
            <a:r>
              <a:rPr lang="zh-CN" altLang="en-US" sz="1400" dirty="0">
                <a:solidFill>
                  <a:schemeClr val="bg1"/>
                </a:solidFill>
                <a:cs typeface="+mn-ea"/>
                <a:sym typeface="+mn-lt"/>
              </a:rPr>
              <a:t>吴姬越艳楚王妃，争弄莲舟水湿衣。</a:t>
            </a:r>
            <a:endParaRPr lang="zh-CN" altLang="en-US" sz="1400" dirty="0">
              <a:solidFill>
                <a:schemeClr val="bg1"/>
              </a:solidFill>
              <a:cs typeface="+mn-ea"/>
              <a:sym typeface="+mn-lt"/>
            </a:endParaRPr>
          </a:p>
          <a:p>
            <a:pPr>
              <a:lnSpc>
                <a:spcPct val="130000"/>
              </a:lnSpc>
            </a:pPr>
            <a:r>
              <a:rPr lang="zh-CN" altLang="en-US" sz="1400" dirty="0">
                <a:solidFill>
                  <a:schemeClr val="bg1"/>
                </a:solidFill>
                <a:cs typeface="+mn-ea"/>
                <a:sym typeface="+mn-lt"/>
              </a:rPr>
              <a:t>来时浦口花迎入，采罢江头月送归。</a:t>
            </a:r>
            <a:endParaRPr lang="zh-CN" altLang="en-US" sz="1400" dirty="0">
              <a:solidFill>
                <a:schemeClr val="bg1"/>
              </a:solidFill>
              <a:cs typeface="+mn-ea"/>
              <a:sym typeface="+mn-lt"/>
            </a:endParaRPr>
          </a:p>
          <a:p>
            <a:pPr>
              <a:lnSpc>
                <a:spcPct val="130000"/>
              </a:lnSpc>
            </a:pPr>
            <a:r>
              <a:rPr lang="zh-CN" altLang="en-US" sz="1400" dirty="0">
                <a:solidFill>
                  <a:schemeClr val="bg1"/>
                </a:solidFill>
                <a:cs typeface="+mn-ea"/>
                <a:sym typeface="+mn-lt"/>
              </a:rPr>
              <a:t>荷叶罗裙一色裁，芙蓉向脸两边开。</a:t>
            </a:r>
            <a:endParaRPr lang="zh-CN" altLang="en-US" sz="1400" dirty="0">
              <a:solidFill>
                <a:schemeClr val="bg1"/>
              </a:solidFill>
              <a:cs typeface="+mn-ea"/>
              <a:sym typeface="+mn-lt"/>
            </a:endParaRPr>
          </a:p>
          <a:p>
            <a:pPr>
              <a:lnSpc>
                <a:spcPct val="130000"/>
              </a:lnSpc>
            </a:pPr>
            <a:r>
              <a:rPr lang="zh-CN" altLang="en-US" sz="1400" dirty="0">
                <a:solidFill>
                  <a:schemeClr val="bg1"/>
                </a:solidFill>
                <a:cs typeface="+mn-ea"/>
                <a:sym typeface="+mn-lt"/>
              </a:rPr>
              <a:t>乱入池中看不见，闻歌始觉有人来。</a:t>
            </a:r>
            <a:endParaRPr lang="zh-CN" altLang="en-US" sz="1400" dirty="0">
              <a:solidFill>
                <a:schemeClr val="bg1"/>
              </a:solidFill>
              <a:cs typeface="+mn-ea"/>
              <a:sym typeface="+mn-lt"/>
            </a:endParaRPr>
          </a:p>
        </p:txBody>
      </p:sp>
      <p:grpSp>
        <p:nvGrpSpPr>
          <p:cNvPr id="3" name="组合 2"/>
          <p:cNvGrpSpPr/>
          <p:nvPr/>
        </p:nvGrpSpPr>
        <p:grpSpPr>
          <a:xfrm>
            <a:off x="9413853" y="1891544"/>
            <a:ext cx="1578767" cy="2713259"/>
            <a:chOff x="7097823" y="1449036"/>
            <a:chExt cx="1578766" cy="2713259"/>
          </a:xfrm>
        </p:grpSpPr>
        <p:sp>
          <p:nvSpPr>
            <p:cNvPr id="4" name="文本框 3"/>
            <p:cNvSpPr txBox="1"/>
            <p:nvPr/>
          </p:nvSpPr>
          <p:spPr>
            <a:xfrm>
              <a:off x="7906905" y="3185104"/>
              <a:ext cx="492443" cy="977191"/>
            </a:xfrm>
            <a:prstGeom prst="rect">
              <a:avLst/>
            </a:prstGeom>
            <a:noFill/>
          </p:spPr>
          <p:txBody>
            <a:bodyPr vert="eaVert" wrap="none" rtlCol="0">
              <a:spAutoFit/>
            </a:bodyPr>
            <a:lstStyle/>
            <a:p>
              <a:r>
                <a:rPr lang="zh-CN" altLang="en-US" sz="2000" spc="300" dirty="0">
                  <a:gradFill>
                    <a:gsLst>
                      <a:gs pos="0">
                        <a:schemeClr val="accent1">
                          <a:lumMod val="5000"/>
                          <a:lumOff val="95000"/>
                        </a:schemeClr>
                      </a:gs>
                      <a:gs pos="43000">
                        <a:srgbClr val="6192B8"/>
                      </a:gs>
                      <a:gs pos="100000">
                        <a:srgbClr val="6695A8"/>
                      </a:gs>
                    </a:gsLst>
                    <a:lin ang="2700000" scaled="1"/>
                  </a:gradFill>
                  <a:cs typeface="+mn-ea"/>
                  <a:sym typeface="+mn-lt"/>
                </a:rPr>
                <a:t>王昌龄</a:t>
              </a:r>
              <a:endParaRPr lang="zh-CN" altLang="en-US" sz="2000" spc="30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sp>
          <p:nvSpPr>
            <p:cNvPr id="5" name="文本框 4"/>
            <p:cNvSpPr txBox="1"/>
            <p:nvPr/>
          </p:nvSpPr>
          <p:spPr>
            <a:xfrm rot="21296420">
              <a:off x="7097823" y="1449036"/>
              <a:ext cx="1031050" cy="1107996"/>
            </a:xfrm>
            <a:prstGeom prst="rect">
              <a:avLst/>
            </a:prstGeom>
            <a:noFill/>
          </p:spPr>
          <p:txBody>
            <a:bodyPr wrap="none" rtlCol="0">
              <a:spAutoFit/>
            </a:bodyPr>
            <a:lstStyle/>
            <a:p>
              <a:r>
                <a:rPr lang="zh-CN" altLang="en-US" sz="6600" dirty="0">
                  <a:gradFill>
                    <a:gsLst>
                      <a:gs pos="0">
                        <a:schemeClr val="accent1">
                          <a:lumMod val="5000"/>
                          <a:lumOff val="95000"/>
                        </a:schemeClr>
                      </a:gs>
                      <a:gs pos="43000">
                        <a:srgbClr val="6192B8"/>
                      </a:gs>
                      <a:gs pos="100000">
                        <a:srgbClr val="6695A8"/>
                      </a:gs>
                    </a:gsLst>
                    <a:lin ang="2700000" scaled="1"/>
                  </a:gradFill>
                  <a:cs typeface="+mn-ea"/>
                  <a:sym typeface="+mn-lt"/>
                </a:rPr>
                <a:t>云</a:t>
              </a:r>
              <a:endParaRPr lang="zh-CN" altLang="en-US" sz="660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sp>
          <p:nvSpPr>
            <p:cNvPr id="6" name="文本框 5"/>
            <p:cNvSpPr txBox="1"/>
            <p:nvPr/>
          </p:nvSpPr>
          <p:spPr>
            <a:xfrm rot="893390">
              <a:off x="7561360" y="2262807"/>
              <a:ext cx="954106" cy="1015663"/>
            </a:xfrm>
            <a:prstGeom prst="rect">
              <a:avLst/>
            </a:prstGeom>
            <a:noFill/>
          </p:spPr>
          <p:txBody>
            <a:bodyPr wrap="none" rtlCol="0">
              <a:spAutoFit/>
            </a:bodyPr>
            <a:lstStyle/>
            <a:p>
              <a:r>
                <a:rPr lang="zh-CN" altLang="en-US" sz="6000" dirty="0">
                  <a:gradFill>
                    <a:gsLst>
                      <a:gs pos="0">
                        <a:schemeClr val="accent1">
                          <a:lumMod val="5000"/>
                          <a:lumOff val="95000"/>
                        </a:schemeClr>
                      </a:gs>
                      <a:gs pos="43000">
                        <a:srgbClr val="6192B8"/>
                      </a:gs>
                      <a:gs pos="100000">
                        <a:srgbClr val="6695A8"/>
                      </a:gs>
                    </a:gsLst>
                    <a:lin ang="2700000" scaled="1"/>
                  </a:gradFill>
                  <a:cs typeface="+mn-ea"/>
                  <a:sym typeface="+mn-lt"/>
                </a:rPr>
                <a:t>都</a:t>
              </a:r>
              <a:endParaRPr lang="zh-CN" altLang="en-US" sz="600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sp>
          <p:nvSpPr>
            <p:cNvPr id="7" name="矩形 6"/>
            <p:cNvSpPr/>
            <p:nvPr/>
          </p:nvSpPr>
          <p:spPr>
            <a:xfrm rot="5400000">
              <a:off x="7842667" y="2837724"/>
              <a:ext cx="1298512" cy="369332"/>
            </a:xfrm>
            <a:prstGeom prst="rect">
              <a:avLst/>
            </a:prstGeom>
          </p:spPr>
          <p:txBody>
            <a:bodyPr wrap="square">
              <a:spAutoFit/>
            </a:bodyPr>
            <a:lstStyle/>
            <a:p>
              <a:r>
                <a:rPr lang="en-US" altLang="zh-CN" sz="900" dirty="0">
                  <a:gradFill>
                    <a:gsLst>
                      <a:gs pos="0">
                        <a:schemeClr val="accent1">
                          <a:lumMod val="5000"/>
                          <a:lumOff val="95000"/>
                        </a:schemeClr>
                      </a:gs>
                      <a:gs pos="43000">
                        <a:srgbClr val="6192B8"/>
                      </a:gs>
                      <a:gs pos="100000">
                        <a:srgbClr val="6695A8"/>
                      </a:gs>
                    </a:gsLst>
                    <a:lin ang="2700000" scaled="1"/>
                  </a:gradFill>
                  <a:effectLst/>
                  <a:cs typeface="+mn-ea"/>
                  <a:sym typeface="+mn-lt"/>
                </a:rPr>
                <a:t>Last Night The     </a:t>
              </a:r>
              <a:endParaRPr lang="en-US" altLang="zh-CN" sz="900" dirty="0">
                <a:gradFill>
                  <a:gsLst>
                    <a:gs pos="0">
                      <a:schemeClr val="accent1">
                        <a:lumMod val="5000"/>
                        <a:lumOff val="95000"/>
                      </a:schemeClr>
                    </a:gs>
                    <a:gs pos="43000">
                      <a:srgbClr val="6192B8"/>
                    </a:gs>
                    <a:gs pos="100000">
                      <a:srgbClr val="6695A8"/>
                    </a:gs>
                  </a:gsLst>
                  <a:lin ang="2700000" scaled="1"/>
                </a:gradFill>
                <a:effectLst/>
                <a:cs typeface="+mn-ea"/>
                <a:sym typeface="+mn-lt"/>
              </a:endParaRPr>
            </a:p>
            <a:p>
              <a:r>
                <a:rPr lang="en-US" altLang="zh-CN" sz="900" dirty="0">
                  <a:gradFill>
                    <a:gsLst>
                      <a:gs pos="0">
                        <a:schemeClr val="accent1">
                          <a:lumMod val="5000"/>
                          <a:lumOff val="95000"/>
                        </a:schemeClr>
                      </a:gs>
                      <a:gs pos="43000">
                        <a:srgbClr val="6192B8"/>
                      </a:gs>
                      <a:gs pos="100000">
                        <a:srgbClr val="6695A8"/>
                      </a:gs>
                    </a:gsLst>
                    <a:lin ang="2700000" scaled="1"/>
                  </a:gradFill>
                  <a:cs typeface="+mn-ea"/>
                  <a:sym typeface="+mn-lt"/>
                </a:rPr>
                <a:t>              </a:t>
              </a:r>
              <a:r>
                <a:rPr lang="en-US" altLang="zh-CN" sz="900" dirty="0">
                  <a:gradFill>
                    <a:gsLst>
                      <a:gs pos="0">
                        <a:schemeClr val="accent1">
                          <a:lumMod val="5000"/>
                          <a:lumOff val="95000"/>
                        </a:schemeClr>
                      </a:gs>
                      <a:gs pos="43000">
                        <a:srgbClr val="6192B8"/>
                      </a:gs>
                      <a:gs pos="100000">
                        <a:srgbClr val="6695A8"/>
                      </a:gs>
                    </a:gsLst>
                    <a:lin ang="2700000" scaled="1"/>
                  </a:gradFill>
                  <a:effectLst/>
                  <a:cs typeface="+mn-ea"/>
                  <a:sym typeface="+mn-lt"/>
                </a:rPr>
                <a:t>East Wind</a:t>
              </a:r>
              <a:endParaRPr lang="zh-CN" altLang="en-US" sz="900" dirty="0">
                <a:gradFill>
                  <a:gsLst>
                    <a:gs pos="0">
                      <a:schemeClr val="accent1">
                        <a:lumMod val="5000"/>
                        <a:lumOff val="95000"/>
                      </a:schemeClr>
                    </a:gs>
                    <a:gs pos="43000">
                      <a:srgbClr val="6192B8"/>
                    </a:gs>
                    <a:gs pos="100000">
                      <a:srgbClr val="6695A8"/>
                    </a:gs>
                  </a:gsLst>
                  <a:lin ang="2700000" scaled="1"/>
                </a:gradFill>
                <a:cs typeface="+mn-ea"/>
                <a:sym typeface="+mn-lt"/>
              </a:endParaRPr>
            </a:p>
          </p:txBody>
        </p:sp>
      </p:grpSp>
      <p:sp>
        <p:nvSpPr>
          <p:cNvPr id="8" name="文本框 7"/>
          <p:cNvSpPr txBox="1"/>
          <p:nvPr/>
        </p:nvSpPr>
        <p:spPr>
          <a:xfrm>
            <a:off x="5101449" y="2988634"/>
            <a:ext cx="1304973" cy="1616169"/>
          </a:xfrm>
          <a:prstGeom prst="rect">
            <a:avLst/>
          </a:prstGeom>
          <a:noFill/>
        </p:spPr>
        <p:txBody>
          <a:bodyPr vert="eaVert" wrap="square" rtlCol="0">
            <a:spAutoFit/>
          </a:bodyPr>
          <a:lstStyle/>
          <a:p>
            <a:pPr>
              <a:lnSpc>
                <a:spcPct val="130000"/>
              </a:lnSpc>
            </a:pPr>
            <a:r>
              <a:rPr lang="zh-CN" altLang="en-US" sz="1400" dirty="0">
                <a:solidFill>
                  <a:schemeClr val="bg1"/>
                </a:solidFill>
                <a:cs typeface="+mn-ea"/>
                <a:sym typeface="+mn-lt"/>
              </a:rPr>
              <a:t>荷叶罗裙一色裁，芙蓉向脸两边开。</a:t>
            </a:r>
            <a:endParaRPr lang="zh-CN" altLang="en-US" sz="1400" dirty="0">
              <a:solidFill>
                <a:schemeClr val="bg1"/>
              </a:solidFill>
              <a:cs typeface="+mn-ea"/>
              <a:sym typeface="+mn-lt"/>
            </a:endParaRPr>
          </a:p>
          <a:p>
            <a:pPr>
              <a:lnSpc>
                <a:spcPct val="130000"/>
              </a:lnSpc>
            </a:pPr>
            <a:r>
              <a:rPr lang="zh-CN" altLang="en-US" sz="1400" dirty="0">
                <a:solidFill>
                  <a:schemeClr val="bg1"/>
                </a:solidFill>
                <a:cs typeface="+mn-ea"/>
                <a:sym typeface="+mn-lt"/>
              </a:rPr>
              <a:t>乱入池中看不见，闻歌始觉有人来。</a:t>
            </a:r>
            <a:endParaRPr lang="zh-CN" altLang="en-US" sz="1400" dirty="0">
              <a:solidFill>
                <a:schemeClr val="bg1"/>
              </a:solidFill>
              <a:cs typeface="+mn-ea"/>
              <a:sym typeface="+mn-lt"/>
            </a:endParaRPr>
          </a:p>
        </p:txBody>
      </p:sp>
      <p:pic>
        <p:nvPicPr>
          <p:cNvPr id="9" name="图片 8"/>
          <p:cNvPicPr>
            <a:picLocks noChangeAspect="1"/>
          </p:cNvPicPr>
          <p:nvPr/>
        </p:nvPicPr>
        <p:blipFill>
          <a:blip r:embed="rId3" cstate="screen"/>
          <a:stretch>
            <a:fillRect/>
          </a:stretch>
        </p:blipFill>
        <p:spPr>
          <a:xfrm>
            <a:off x="11074089" y="3759303"/>
            <a:ext cx="148967" cy="144000"/>
          </a:xfrm>
          <a:prstGeom prst="rect">
            <a:avLst/>
          </a:prstGeom>
        </p:spPr>
      </p:pic>
      <p:pic>
        <p:nvPicPr>
          <p:cNvPr id="10" name="图片 9"/>
          <p:cNvPicPr>
            <a:picLocks noChangeAspect="1"/>
          </p:cNvPicPr>
          <p:nvPr/>
        </p:nvPicPr>
        <p:blipFill>
          <a:blip r:embed="rId3" cstate="screen"/>
          <a:stretch>
            <a:fillRect/>
          </a:stretch>
        </p:blipFill>
        <p:spPr>
          <a:xfrm>
            <a:off x="4382350" y="4114152"/>
            <a:ext cx="148967" cy="144000"/>
          </a:xfrm>
          <a:prstGeom prst="rect">
            <a:avLst/>
          </a:prstGeom>
        </p:spPr>
      </p:pic>
      <p:pic>
        <p:nvPicPr>
          <p:cNvPr id="11" name="图片 10"/>
          <p:cNvPicPr>
            <a:picLocks noChangeAspect="1"/>
          </p:cNvPicPr>
          <p:nvPr/>
        </p:nvPicPr>
        <p:blipFill>
          <a:blip r:embed="rId4" cstate="screen">
            <a:extLst>
              <a:ext uri="{BEBA8EAE-BF5A-486C-A8C5-ECC9F3942E4B}">
                <a14:imgProps xmlns:a14="http://schemas.microsoft.com/office/drawing/2010/main">
                  <a14:imgLayer r:embed="rId5">
                    <a14:imgEffect>
                      <a14:brightnessContrast contrast="20000"/>
                    </a14:imgEffect>
                  </a14:imgLayer>
                </a14:imgProps>
              </a:ext>
            </a:extLst>
          </a:blip>
          <a:stretch>
            <a:fillRect/>
          </a:stretch>
        </p:blipFill>
        <p:spPr>
          <a:xfrm>
            <a:off x="4367323" y="4308215"/>
            <a:ext cx="144000" cy="144000"/>
          </a:xfrm>
          <a:prstGeom prst="rect">
            <a:avLst/>
          </a:prstGeom>
        </p:spPr>
      </p:pic>
      <p:pic>
        <p:nvPicPr>
          <p:cNvPr id="17" name="图片 16"/>
          <p:cNvPicPr>
            <a:picLocks noChangeAspect="1"/>
          </p:cNvPicPr>
          <p:nvPr/>
        </p:nvPicPr>
        <p:blipFill>
          <a:blip r:embed="rId6" cstate="screen">
            <a:duotone>
              <a:schemeClr val="accent3">
                <a:shade val="45000"/>
                <a:satMod val="135000"/>
              </a:schemeClr>
              <a:prstClr val="white"/>
            </a:duotone>
          </a:blip>
          <a:stretch>
            <a:fillRect/>
          </a:stretch>
        </p:blipFill>
        <p:spPr>
          <a:xfrm>
            <a:off x="8527265" y="3530635"/>
            <a:ext cx="2734195" cy="390591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iterate type="wd">
                                    <p:tmPct val="10000"/>
                                  </p:iterate>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465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6699"/>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895950" y="1138968"/>
            <a:ext cx="2960263" cy="4436441"/>
            <a:chOff x="4319233" y="1295603"/>
            <a:chExt cx="2960262" cy="4436441"/>
          </a:xfrm>
        </p:grpSpPr>
        <p:sp>
          <p:nvSpPr>
            <p:cNvPr id="3" name="矩形 2"/>
            <p:cNvSpPr/>
            <p:nvPr/>
          </p:nvSpPr>
          <p:spPr>
            <a:xfrm>
              <a:off x="4907885" y="3869996"/>
              <a:ext cx="2371610" cy="1862048"/>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rPr>
                <a:t>分</a:t>
              </a:r>
              <a:endParaRPr lang="zh-CN" altLang="en-US" sz="115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4" name="矩形 3"/>
            <p:cNvSpPr/>
            <p:nvPr/>
          </p:nvSpPr>
          <p:spPr>
            <a:xfrm>
              <a:off x="4319233" y="1295603"/>
              <a:ext cx="1177305" cy="1446550"/>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rPr>
                <a:t>第</a:t>
              </a:r>
              <a:endParaRPr lang="zh-CN" altLang="en-US" sz="8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5" name="矩形 4"/>
            <p:cNvSpPr/>
            <p:nvPr/>
          </p:nvSpPr>
          <p:spPr>
            <a:xfrm>
              <a:off x="4668059" y="1782244"/>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贰</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grpSp>
      <p:sp>
        <p:nvSpPr>
          <p:cNvPr id="6" name="矩形 5"/>
          <p:cNvSpPr/>
          <p:nvPr/>
        </p:nvSpPr>
        <p:spPr>
          <a:xfrm>
            <a:off x="3307297" y="2605366"/>
            <a:ext cx="1177305" cy="2215991"/>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rPr>
              <a:t>部</a:t>
            </a:r>
            <a:endParaRPr lang="zh-CN" altLang="en-US" sz="13800" dirty="0">
              <a:gradFill>
                <a:gsLst>
                  <a:gs pos="0">
                    <a:schemeClr val="accent1">
                      <a:lumMod val="5000"/>
                      <a:lumOff val="95000"/>
                    </a:schemeClr>
                  </a:gs>
                  <a:gs pos="43000">
                    <a:srgbClr val="6192B8"/>
                  </a:gs>
                  <a:gs pos="100000">
                    <a:srgbClr val="6695A8"/>
                  </a:gs>
                </a:gsLst>
                <a:lin ang="5400000" scaled="1"/>
              </a:gradFill>
              <a:cs typeface="+mn-ea"/>
              <a:sym typeface="+mn-lt"/>
            </a:endParaRPr>
          </a:p>
        </p:txBody>
      </p:sp>
      <p:sp>
        <p:nvSpPr>
          <p:cNvPr id="7" name="文本框 6"/>
          <p:cNvSpPr txBox="1"/>
          <p:nvPr/>
        </p:nvSpPr>
        <p:spPr>
          <a:xfrm>
            <a:off x="7573127" y="1913894"/>
            <a:ext cx="415328" cy="2224259"/>
          </a:xfrm>
          <a:prstGeom prst="rect">
            <a:avLst/>
          </a:prstGeom>
          <a:noFill/>
        </p:spPr>
        <p:txBody>
          <a:bodyPr vert="eaVert" wrap="square" lIns="68559" tIns="34280" rIns="68559" bIns="34280" rtlCol="0">
            <a:spAutoFit/>
          </a:bodyPr>
          <a:lstStyle/>
          <a:p>
            <a:r>
              <a:rPr lang="zh-CN" altLang="en-US" sz="1800" spc="225" dirty="0">
                <a:cs typeface="+mn-ea"/>
                <a:sym typeface="+mn-lt"/>
              </a:rPr>
              <a:t>单击此处添加标题</a:t>
            </a:r>
            <a:endParaRPr lang="zh-CN" altLang="en-US" sz="1800" spc="225" dirty="0">
              <a:cs typeface="+mn-ea"/>
              <a:sym typeface="+mn-lt"/>
            </a:endParaRPr>
          </a:p>
        </p:txBody>
      </p:sp>
      <p:sp>
        <p:nvSpPr>
          <p:cNvPr id="8" name="Content Placeholder 2"/>
          <p:cNvSpPr txBox="1"/>
          <p:nvPr/>
        </p:nvSpPr>
        <p:spPr>
          <a:xfrm>
            <a:off x="6309516" y="2389096"/>
            <a:ext cx="921275" cy="2162021"/>
          </a:xfrm>
          <a:prstGeom prst="rect">
            <a:avLst/>
          </a:prstGeom>
        </p:spPr>
        <p:txBody>
          <a:bodyPr vert="eaVert" lIns="68559" tIns="34280" rIns="68559" bIns="3428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800" dirty="0">
                <a:solidFill>
                  <a:schemeClr val="tx1">
                    <a:lumMod val="75000"/>
                    <a:lumOff val="25000"/>
                  </a:schemeClr>
                </a:solidFill>
                <a:cs typeface="+mn-ea"/>
                <a:sym typeface="+mn-lt"/>
              </a:rPr>
              <a:t>吴姬越艳楚王妃，争弄莲舟水湿衣。</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来时浦口花迎入，采罢江头月送归。</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荷叶罗裙一色裁，芙蓉向脸两边开。</a:t>
            </a:r>
            <a:endParaRPr lang="zh-CN" altLang="en-US" sz="800" dirty="0">
              <a:solidFill>
                <a:schemeClr val="tx1">
                  <a:lumMod val="75000"/>
                  <a:lumOff val="25000"/>
                </a:schemeClr>
              </a:solidFill>
              <a:cs typeface="+mn-ea"/>
              <a:sym typeface="+mn-lt"/>
            </a:endParaRPr>
          </a:p>
          <a:p>
            <a:pPr marL="0" indent="0">
              <a:lnSpc>
                <a:spcPct val="200000"/>
              </a:lnSpc>
              <a:buNone/>
            </a:pPr>
            <a:r>
              <a:rPr lang="zh-CN" altLang="en-US" sz="800" dirty="0">
                <a:solidFill>
                  <a:schemeClr val="tx1">
                    <a:lumMod val="75000"/>
                    <a:lumOff val="25000"/>
                  </a:schemeClr>
                </a:solidFill>
                <a:cs typeface="+mn-ea"/>
                <a:sym typeface="+mn-lt"/>
              </a:rPr>
              <a:t>乱入池中看不见，闻歌始觉有人来。</a:t>
            </a:r>
            <a:endParaRPr lang="en-US" sz="800" dirty="0">
              <a:solidFill>
                <a:schemeClr val="tx1">
                  <a:lumMod val="75000"/>
                  <a:lumOff val="25000"/>
                </a:schemeClr>
              </a:solidFill>
              <a:cs typeface="+mn-ea"/>
              <a:sym typeface="+mn-lt"/>
            </a:endParaRPr>
          </a:p>
        </p:txBody>
      </p:sp>
      <p:cxnSp>
        <p:nvCxnSpPr>
          <p:cNvPr id="9" name="直接连接符 8"/>
          <p:cNvCxnSpPr/>
          <p:nvPr/>
        </p:nvCxnSpPr>
        <p:spPr>
          <a:xfrm>
            <a:off x="7457191" y="2301068"/>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105061" y="1696602"/>
            <a:ext cx="0" cy="2084965"/>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screen"/>
          <a:stretch>
            <a:fillRect/>
          </a:stretch>
        </p:blipFill>
        <p:spPr>
          <a:xfrm>
            <a:off x="5900255" y="3703412"/>
            <a:ext cx="154740" cy="421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10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1000"/>
                                        <p:tgtEl>
                                          <p:spTgt spid="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8626127" y="576760"/>
            <a:ext cx="1492674" cy="3627896"/>
          </a:xfrm>
          <a:prstGeom prst="rect">
            <a:avLst/>
          </a:prstGeom>
          <a:noFill/>
          <a:effectLst>
            <a:outerShdw blurRad="50800" dist="38100" dir="2700000" algn="tl" rotWithShape="0">
              <a:prstClr val="black">
                <a:alpha val="40000"/>
              </a:prstClr>
            </a:outerShdw>
          </a:effectLst>
        </p:spPr>
        <p:txBody>
          <a:bodyPr vert="eaVert" wrap="none" lIns="68559" tIns="34280" rIns="68559" bIns="34280" rtlCol="0">
            <a:spAutoFit/>
          </a:bodyPr>
          <a:lstStyle/>
          <a:p>
            <a:pPr algn="ctr"/>
            <a:r>
              <a:rPr lang="zh-CN" altLang="en-US" sz="8800" spc="450" dirty="0">
                <a:gradFill flip="none" rotWithShape="1">
                  <a:gsLst>
                    <a:gs pos="0">
                      <a:schemeClr val="accent1">
                        <a:lumMod val="5000"/>
                        <a:lumOff val="95000"/>
                      </a:schemeClr>
                    </a:gs>
                    <a:gs pos="43000">
                      <a:srgbClr val="6192B8"/>
                    </a:gs>
                    <a:gs pos="100000">
                      <a:srgbClr val="6695A8"/>
                    </a:gs>
                  </a:gsLst>
                  <a:lin ang="2700000" scaled="1"/>
                  <a:tileRect/>
                </a:gradFill>
                <a:cs typeface="+mn-ea"/>
                <a:sym typeface="+mn-lt"/>
              </a:rPr>
              <a:t>中国风</a:t>
            </a:r>
            <a:endParaRPr lang="zh-CN" altLang="en-US" sz="8800" spc="450" dirty="0">
              <a:gradFill flip="none" rotWithShape="1">
                <a:gsLst>
                  <a:gs pos="0">
                    <a:schemeClr val="accent1">
                      <a:lumMod val="5000"/>
                      <a:lumOff val="95000"/>
                    </a:schemeClr>
                  </a:gs>
                  <a:gs pos="43000">
                    <a:srgbClr val="6192B8"/>
                  </a:gs>
                  <a:gs pos="100000">
                    <a:srgbClr val="6695A8"/>
                  </a:gs>
                </a:gsLst>
                <a:lin ang="2700000" scaled="1"/>
                <a:tileRect/>
              </a:gradFill>
              <a:cs typeface="+mn-ea"/>
              <a:sym typeface="+mn-lt"/>
            </a:endParaRPr>
          </a:p>
        </p:txBody>
      </p:sp>
      <p:sp>
        <p:nvSpPr>
          <p:cNvPr id="3" name="文本框 2"/>
          <p:cNvSpPr txBox="1"/>
          <p:nvPr/>
        </p:nvSpPr>
        <p:spPr>
          <a:xfrm>
            <a:off x="8210799" y="2003536"/>
            <a:ext cx="415328" cy="2224259"/>
          </a:xfrm>
          <a:prstGeom prst="rect">
            <a:avLst/>
          </a:prstGeom>
          <a:noFill/>
          <a:effectLst>
            <a:outerShdw blurRad="50800" dist="38100" dir="2700000" algn="tl" rotWithShape="0">
              <a:prstClr val="black">
                <a:alpha val="40000"/>
              </a:prstClr>
            </a:outerShdw>
          </a:effectLst>
        </p:spPr>
        <p:txBody>
          <a:bodyPr vert="eaVert" wrap="square" lIns="68559" tIns="34280" rIns="68559" bIns="34280" rtlCol="0">
            <a:spAutoFit/>
          </a:bodyPr>
          <a:lstStyle/>
          <a:p>
            <a:r>
              <a:rPr lang="zh-CN" altLang="en-US" sz="1800" spc="225" dirty="0">
                <a:solidFill>
                  <a:schemeClr val="bg1"/>
                </a:solidFill>
                <a:cs typeface="+mn-ea"/>
                <a:sym typeface="+mn-lt"/>
              </a:rPr>
              <a:t>单击此处添加标题</a:t>
            </a:r>
            <a:endParaRPr lang="zh-CN" altLang="en-US" sz="1800" spc="225" dirty="0">
              <a:solidFill>
                <a:schemeClr val="bg1"/>
              </a:solidFill>
              <a:cs typeface="+mn-ea"/>
              <a:sym typeface="+mn-lt"/>
            </a:endParaRPr>
          </a:p>
        </p:txBody>
      </p:sp>
      <p:sp>
        <p:nvSpPr>
          <p:cNvPr id="4" name="Content Placeholder 2"/>
          <p:cNvSpPr txBox="1"/>
          <p:nvPr/>
        </p:nvSpPr>
        <p:spPr>
          <a:xfrm>
            <a:off x="6947189" y="2478738"/>
            <a:ext cx="921275" cy="2162021"/>
          </a:xfrm>
          <a:prstGeom prst="rect">
            <a:avLst/>
          </a:prstGeom>
          <a:effectLst>
            <a:outerShdw blurRad="50800" dist="38100" dir="2700000" algn="tl" rotWithShape="0">
              <a:prstClr val="black">
                <a:alpha val="40000"/>
              </a:prstClr>
            </a:outerShdw>
          </a:effectLst>
        </p:spPr>
        <p:txBody>
          <a:bodyPr vert="eaVert" lIns="68559" tIns="34280" rIns="68559" bIns="3428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200000"/>
              </a:lnSpc>
              <a:buNone/>
            </a:pPr>
            <a:r>
              <a:rPr lang="zh-CN" altLang="en-US" sz="800" dirty="0">
                <a:solidFill>
                  <a:schemeClr val="bg1"/>
                </a:solidFill>
                <a:cs typeface="+mn-ea"/>
                <a:sym typeface="+mn-lt"/>
              </a:rPr>
              <a:t>吴姬越艳楚王妃，争弄莲舟水湿衣。</a:t>
            </a:r>
            <a:endParaRPr lang="zh-CN" altLang="en-US" sz="800" dirty="0">
              <a:solidFill>
                <a:schemeClr val="bg1"/>
              </a:solidFill>
              <a:cs typeface="+mn-ea"/>
              <a:sym typeface="+mn-lt"/>
            </a:endParaRPr>
          </a:p>
          <a:p>
            <a:pPr marL="0" indent="0">
              <a:lnSpc>
                <a:spcPct val="200000"/>
              </a:lnSpc>
              <a:buNone/>
            </a:pPr>
            <a:r>
              <a:rPr lang="zh-CN" altLang="en-US" sz="800" dirty="0">
                <a:solidFill>
                  <a:schemeClr val="bg1"/>
                </a:solidFill>
                <a:cs typeface="+mn-ea"/>
                <a:sym typeface="+mn-lt"/>
              </a:rPr>
              <a:t>来时浦口花迎入，采罢江头月送归。</a:t>
            </a:r>
            <a:endParaRPr lang="zh-CN" altLang="en-US" sz="800" dirty="0">
              <a:solidFill>
                <a:schemeClr val="bg1"/>
              </a:solidFill>
              <a:cs typeface="+mn-ea"/>
              <a:sym typeface="+mn-lt"/>
            </a:endParaRPr>
          </a:p>
          <a:p>
            <a:pPr marL="0" indent="0">
              <a:lnSpc>
                <a:spcPct val="200000"/>
              </a:lnSpc>
              <a:buNone/>
            </a:pPr>
            <a:r>
              <a:rPr lang="zh-CN" altLang="en-US" sz="800" dirty="0">
                <a:solidFill>
                  <a:schemeClr val="bg1"/>
                </a:solidFill>
                <a:cs typeface="+mn-ea"/>
                <a:sym typeface="+mn-lt"/>
              </a:rPr>
              <a:t>荷叶罗裙一色裁，芙蓉向脸两边开。</a:t>
            </a:r>
            <a:endParaRPr lang="zh-CN" altLang="en-US" sz="800" dirty="0">
              <a:solidFill>
                <a:schemeClr val="bg1"/>
              </a:solidFill>
              <a:cs typeface="+mn-ea"/>
              <a:sym typeface="+mn-lt"/>
            </a:endParaRPr>
          </a:p>
          <a:p>
            <a:pPr marL="0" indent="0">
              <a:lnSpc>
                <a:spcPct val="200000"/>
              </a:lnSpc>
              <a:buNone/>
            </a:pPr>
            <a:r>
              <a:rPr lang="zh-CN" altLang="en-US" sz="800" dirty="0">
                <a:solidFill>
                  <a:schemeClr val="bg1"/>
                </a:solidFill>
                <a:cs typeface="+mn-ea"/>
                <a:sym typeface="+mn-lt"/>
              </a:rPr>
              <a:t>乱入池中看不见，闻歌始觉有人来。</a:t>
            </a:r>
            <a:endParaRPr lang="en-US" sz="800" dirty="0">
              <a:solidFill>
                <a:schemeClr val="bg1"/>
              </a:solidFill>
              <a:cs typeface="+mn-ea"/>
              <a:sym typeface="+mn-lt"/>
            </a:endParaRPr>
          </a:p>
        </p:txBody>
      </p:sp>
      <p:cxnSp>
        <p:nvCxnSpPr>
          <p:cNvPr id="5" name="直接连接符 4"/>
          <p:cNvCxnSpPr/>
          <p:nvPr/>
        </p:nvCxnSpPr>
        <p:spPr>
          <a:xfrm>
            <a:off x="8094863" y="2390710"/>
            <a:ext cx="0" cy="2084965"/>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8742735" y="1786244"/>
            <a:ext cx="0" cy="2084965"/>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2" cstate="screen"/>
          <a:stretch>
            <a:fillRect/>
          </a:stretch>
        </p:blipFill>
        <p:spPr>
          <a:xfrm>
            <a:off x="6537929" y="3793054"/>
            <a:ext cx="154740" cy="421900"/>
          </a:xfrm>
          <a:prstGeom prst="rect">
            <a:avLst/>
          </a:prstGeom>
          <a:effectLst>
            <a:outerShdw blurRad="50800" dist="38100" dir="2700000" algn="tl" rotWithShape="0">
              <a:prstClr val="black">
                <a:alpha val="40000"/>
              </a:prstClr>
            </a:outerShdw>
          </a:effectLst>
        </p:spPr>
      </p:pic>
      <p:pic>
        <p:nvPicPr>
          <p:cNvPr id="10" name="图片 9"/>
          <p:cNvPicPr>
            <a:picLocks noChangeAspect="1"/>
          </p:cNvPicPr>
          <p:nvPr/>
        </p:nvPicPr>
        <p:blipFill>
          <a:blip r:embed="rId3" cstate="screen"/>
          <a:stretch>
            <a:fillRect/>
          </a:stretch>
        </p:blipFill>
        <p:spPr>
          <a:xfrm>
            <a:off x="300077" y="734666"/>
            <a:ext cx="5523203" cy="5546404"/>
          </a:xfrm>
          <a:prstGeom prst="rect">
            <a:avLst/>
          </a:prstGeom>
        </p:spPr>
      </p:pic>
      <p:pic>
        <p:nvPicPr>
          <p:cNvPr id="11" name="图片 10"/>
          <p:cNvPicPr>
            <a:picLocks noChangeAspect="1"/>
          </p:cNvPicPr>
          <p:nvPr/>
        </p:nvPicPr>
        <p:blipFill>
          <a:blip r:embed="rId4" cstate="screen"/>
          <a:stretch>
            <a:fillRect/>
          </a:stretch>
        </p:blipFill>
        <p:spPr>
          <a:xfrm>
            <a:off x="5386961" y="3928382"/>
            <a:ext cx="6711547" cy="304347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250" decel="50000" fill="hold">
                                          <p:stCondLst>
                                            <p:cond delay="0"/>
                                          </p:stCondLst>
                                        </p:cTn>
                                        <p:tgtEl>
                                          <p:spTgt spid="2"/>
                                        </p:tgtEl>
                                        <p:attrNameLst>
                                          <p:attrName>ppt_x</p:attrName>
                                          <p:attrName>ppt_y</p:attrName>
                                        </p:attrNameLst>
                                      </p:cBhvr>
                                    </p:animMotion>
                                    <p:animEffect transition="in" filter="fade">
                                      <p:cBhvr>
                                        <p:cTn id="9" dur="1250"/>
                                        <p:tgtEl>
                                          <p:spTgt spid="2"/>
                                        </p:tgtEl>
                                      </p:cBhvr>
                                    </p:animEffect>
                                  </p:childTnLst>
                                </p:cTn>
                              </p:par>
                            </p:childTnLst>
                          </p:cTn>
                        </p:par>
                        <p:par>
                          <p:cTn id="10" fill="hold">
                            <p:stCondLst>
                              <p:cond delay="1500"/>
                            </p:stCondLst>
                            <p:childTnLst>
                              <p:par>
                                <p:cTn id="11" presetID="2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2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1000"/>
                                        <p:tgtEl>
                                          <p:spTgt spid="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childTnLst>
                                </p:cTn>
                              </p:par>
                              <p:par>
                                <p:cTn id="26" presetID="10"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PA" val="v4.0.0"/>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PA" val="v4.0.0"/>
</p:tagLst>
</file>

<file path=ppt/tags/tag28.xml><?xml version="1.0" encoding="utf-8"?>
<p:tagLst xmlns:p="http://schemas.openxmlformats.org/presentationml/2006/main">
  <p:tag name="PA" val="v4.0.0"/>
</p:tagLst>
</file>

<file path=ppt/tags/tag29.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33.xml><?xml version="1.0" encoding="utf-8"?>
<p:tagLst xmlns:p="http://schemas.openxmlformats.org/presentationml/2006/main">
  <p:tag name="PA" val="v4.0.0"/>
</p:tagLst>
</file>

<file path=ppt/tags/tag34.xml><?xml version="1.0" encoding="utf-8"?>
<p:tagLst xmlns:p="http://schemas.openxmlformats.org/presentationml/2006/main">
  <p:tag name="PA" val="v4.0.0"/>
</p:tagLst>
</file>

<file path=ppt/tags/tag35.xml><?xml version="1.0" encoding="utf-8"?>
<p:tagLst xmlns:p="http://schemas.openxmlformats.org/presentationml/2006/main">
  <p:tag name="ISPRING_PRESENTATION_TITLE" val="PowerPoint 演示文稿"/>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中国风">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snmplgtv">
      <a:majorFont>
        <a:latin typeface="微软雅黑"/>
        <a:ea typeface="楷体"/>
        <a:cs typeface=""/>
      </a:majorFont>
      <a:minorFont>
        <a:latin typeface="微软雅黑"/>
        <a:ea typeface="楷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3203</Words>
  <Application>WPS 演示</Application>
  <PresentationFormat>自定义</PresentationFormat>
  <Paragraphs>344</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Arial</vt:lpstr>
      <vt:lpstr>宋体</vt:lpstr>
      <vt:lpstr>Wingdings</vt:lpstr>
      <vt:lpstr>字魂59号-创粗黑</vt:lpstr>
      <vt:lpstr>黑体</vt:lpstr>
      <vt:lpstr>微软雅黑</vt:lpstr>
      <vt:lpstr>Calibri</vt:lpstr>
      <vt:lpstr>楷体</vt:lpstr>
      <vt:lpstr>Arial Unicode MS</vt:lpstr>
      <vt:lpstr>造字工房悦黑体验版常规体</vt:lpstr>
      <vt:lpstr>方正魏碑简体</vt:lpstr>
      <vt:lpstr>汉仪中圆简</vt:lpstr>
      <vt:lpstr>Arial</vt:lpstr>
      <vt:lpstr>中国风</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精美意境中国风</dc:title>
  <dc:creator>第一PPT</dc:creator>
  <cp:keywords>www.1ppt.com</cp:keywords>
  <dc:description>www.1ppt.com</dc:description>
  <cp:lastModifiedBy>铭</cp:lastModifiedBy>
  <cp:revision>43</cp:revision>
  <dcterms:created xsi:type="dcterms:W3CDTF">2018-07-17T05:30:00Z</dcterms:created>
  <dcterms:modified xsi:type="dcterms:W3CDTF">2022-02-18T03:43:42Z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C1064D808B2F473E9533838B837E449D</vt:lpwstr>
  </property>
  <property fmtid="{D5CDD505-2E9C-101B-9397-08002B2CF9AE}" pid="3" name="KSOProductBuildVer">
    <vt:lpwstr>2052-11.1.0.11045</vt:lpwstr>
  </property>
</Properties>
</file>