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handoutMasters/handoutMaster1.xml" ContentType="application/vnd.openxmlformats-officedocument.presentationml.handoutMaster+xml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3"/>
    <p:sldId id="258" r:id="rId4"/>
    <p:sldId id="259" r:id="rId5"/>
    <p:sldId id="264" r:id="rId6"/>
    <p:sldId id="265" r:id="rId7"/>
    <p:sldId id="266" r:id="rId8"/>
    <p:sldId id="263" r:id="rId9"/>
    <p:sldId id="260" r:id="rId10"/>
    <p:sldId id="267" r:id="rId11"/>
    <p:sldId id="268" r:id="rId12"/>
    <p:sldId id="269" r:id="rId13"/>
    <p:sldId id="270" r:id="rId14"/>
    <p:sldId id="271" r:id="rId15"/>
    <p:sldId id="261" r:id="rId16"/>
    <p:sldId id="272" r:id="rId17"/>
    <p:sldId id="273" r:id="rId18"/>
    <p:sldId id="274" r:id="rId19"/>
    <p:sldId id="275" r:id="rId20"/>
    <p:sldId id="262" r:id="rId21"/>
    <p:sldId id="276" r:id="rId22"/>
    <p:sldId id="278" r:id="rId23"/>
    <p:sldId id="277" r:id="rId24"/>
    <p:sldId id="279" r:id="rId25"/>
    <p:sldId id="25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ABFA"/>
    <a:srgbClr val="3B5AA7"/>
    <a:srgbClr val="3A46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420" y="-139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6T08:42:35.586" idx="1">
    <p:pos x="10" y="10"/>
    <p:text/>
  </p:cm>
  <p:cm authorId="1" dt="2022-01-06T08:42:37.662" idx="2">
    <p:pos x="166" y="166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8AF44-0FD5-4F0C-9CBA-14197BA9DC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C3857-4F6B-4FC8-BF9C-ACF840D0DBD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fld id="{1DBE040D-060C-4640-8ACD-B53BFA7FF244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宋体 CN" panose="02020400000000000000" pitchFamily="18" charset="-122"/>
                <a:ea typeface="思源宋体 CN" panose="02020400000000000000" pitchFamily="18" charset="-122"/>
              </a:defRPr>
            </a:lvl1pPr>
          </a:lstStyle>
          <a:p>
            <a:fld id="{9D3D92AC-EF54-49CB-A240-8BD7898E0927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宋体 CN" panose="02020400000000000000" pitchFamily="18" charset="-122"/>
        <a:ea typeface="思源宋体 CN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.sv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svg"/><Relationship Id="rId8" Type="http://schemas.openxmlformats.org/officeDocument/2006/relationships/image" Target="../media/image14.png"/><Relationship Id="rId7" Type="http://schemas.openxmlformats.org/officeDocument/2006/relationships/image" Target="../media/image4.svg"/><Relationship Id="rId6" Type="http://schemas.openxmlformats.org/officeDocument/2006/relationships/image" Target="../media/image13.png"/><Relationship Id="rId5" Type="http://schemas.openxmlformats.org/officeDocument/2006/relationships/image" Target="../media/image3.svg"/><Relationship Id="rId4" Type="http://schemas.openxmlformats.org/officeDocument/2006/relationships/image" Target="../media/image12.png"/><Relationship Id="rId3" Type="http://schemas.openxmlformats.org/officeDocument/2006/relationships/image" Target="../media/image2.svg"/><Relationship Id="rId2" Type="http://schemas.openxmlformats.org/officeDocument/2006/relationships/image" Target="../media/image11.png"/><Relationship Id="rId11" Type="http://schemas.openxmlformats.org/officeDocument/2006/relationships/comments" Target="../comments/comment1.xml"/><Relationship Id="rId10" Type="http://schemas.openxmlformats.org/officeDocument/2006/relationships/slideLayout" Target="../slideLayouts/slideLayout25.xml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6.xml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1.sv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6.png"/><Relationship Id="rId2" Type="http://schemas.openxmlformats.org/officeDocument/2006/relationships/image" Target="../media/image1.sv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.sv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3.png"/><Relationship Id="rId2" Type="http://schemas.openxmlformats.org/officeDocument/2006/relationships/image" Target="../media/image1.sv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1.sv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/>
          <p:nvPr/>
        </p:nvSpPr>
        <p:spPr>
          <a:xfrm>
            <a:off x="-514350" y="3676650"/>
            <a:ext cx="13696950" cy="3600450"/>
          </a:xfrm>
          <a:custGeom>
            <a:avLst/>
            <a:gdLst>
              <a:gd name="connsiteX0" fmla="*/ 9262035 w 12192000"/>
              <a:gd name="connsiteY0" fmla="*/ 524 h 3733799"/>
              <a:gd name="connsiteX1" fmla="*/ 10724838 w 12192000"/>
              <a:gd name="connsiteY1" fmla="*/ 536169 h 3733799"/>
              <a:gd name="connsiteX2" fmla="*/ 12118293 w 12192000"/>
              <a:gd name="connsiteY2" fmla="*/ 1133797 h 3733799"/>
              <a:gd name="connsiteX3" fmla="*/ 12192000 w 12192000"/>
              <a:gd name="connsiteY3" fmla="*/ 1141226 h 3733799"/>
              <a:gd name="connsiteX4" fmla="*/ 12192000 w 12192000"/>
              <a:gd name="connsiteY4" fmla="*/ 3733799 h 3733799"/>
              <a:gd name="connsiteX5" fmla="*/ 0 w 12192000"/>
              <a:gd name="connsiteY5" fmla="*/ 3733799 h 3733799"/>
              <a:gd name="connsiteX6" fmla="*/ 0 w 12192000"/>
              <a:gd name="connsiteY6" fmla="*/ 2044617 h 3733799"/>
              <a:gd name="connsiteX7" fmla="*/ 59075 w 12192000"/>
              <a:gd name="connsiteY7" fmla="*/ 2081444 h 3733799"/>
              <a:gd name="connsiteX8" fmla="*/ 1327269 w 12192000"/>
              <a:gd name="connsiteY8" fmla="*/ 1977000 h 3733799"/>
              <a:gd name="connsiteX9" fmla="*/ 7250856 w 12192000"/>
              <a:gd name="connsiteY9" fmla="*/ 1395612 h 3733799"/>
              <a:gd name="connsiteX10" fmla="*/ 9262035 w 12192000"/>
              <a:gd name="connsiteY10" fmla="*/ 524 h 373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733799">
                <a:moveTo>
                  <a:pt x="9262035" y="524"/>
                </a:moveTo>
                <a:cubicBezTo>
                  <a:pt x="9668911" y="-10661"/>
                  <a:pt x="10127283" y="157003"/>
                  <a:pt x="10724838" y="536169"/>
                </a:cubicBezTo>
                <a:cubicBezTo>
                  <a:pt x="11361364" y="914018"/>
                  <a:pt x="11800751" y="1086239"/>
                  <a:pt x="12118293" y="1133797"/>
                </a:cubicBezTo>
                <a:lnTo>
                  <a:pt x="12192000" y="1141226"/>
                </a:lnTo>
                <a:lnTo>
                  <a:pt x="12192000" y="3733799"/>
                </a:lnTo>
                <a:lnTo>
                  <a:pt x="0" y="3733799"/>
                </a:lnTo>
                <a:lnTo>
                  <a:pt x="0" y="2044617"/>
                </a:lnTo>
                <a:lnTo>
                  <a:pt x="59075" y="2081444"/>
                </a:lnTo>
                <a:cubicBezTo>
                  <a:pt x="383198" y="2264096"/>
                  <a:pt x="784719" y="2276054"/>
                  <a:pt x="1327269" y="1977000"/>
                </a:cubicBezTo>
                <a:cubicBezTo>
                  <a:pt x="3509642" y="965892"/>
                  <a:pt x="4437524" y="4188794"/>
                  <a:pt x="7250856" y="1395612"/>
                </a:cubicBezTo>
                <a:cubicBezTo>
                  <a:pt x="8048832" y="534591"/>
                  <a:pt x="8583909" y="19161"/>
                  <a:pt x="9262035" y="524"/>
                </a:cubicBezTo>
                <a:close/>
              </a:path>
            </a:pathLst>
          </a:custGeom>
          <a:gradFill flip="none" rotWithShape="1">
            <a:gsLst>
              <a:gs pos="700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wrap="square" lIns="80632" tIns="40316" rIns="80632" bIns="40316" rtlCol="0" anchor="ctr">
            <a:noAutofit/>
          </a:bodyPr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 rot="16200000">
            <a:off x="559862" y="-559870"/>
            <a:ext cx="1147227" cy="2266949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21307" y="-960422"/>
            <a:ext cx="1214468" cy="575138"/>
            <a:chOff x="5561058" y="2003170"/>
            <a:chExt cx="1309433" cy="620111"/>
          </a:xfrm>
        </p:grpSpPr>
        <p:sp>
          <p:nvSpPr>
            <p:cNvPr id="10" name="椭圆 9"/>
            <p:cNvSpPr/>
            <p:nvPr/>
          </p:nvSpPr>
          <p:spPr>
            <a:xfrm>
              <a:off x="5561058" y="2003170"/>
              <a:ext cx="619886" cy="62011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139700" dist="38100" dir="5400000" algn="t" rotWithShape="0">
                <a:prstClr val="black">
                  <a:alpha val="22000"/>
                </a:prstClr>
              </a:outerShdw>
            </a:effectLst>
          </p:spPr>
          <p:txBody>
            <a:bodyPr lIns="80632" tIns="40316" rIns="80632" bIns="40316" rtlCol="0" anchor="ctr"/>
            <a:lstStyle/>
            <a:p>
              <a:pPr algn="ctr"/>
              <a:endParaRPr lang="zh-CN" alt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250605" y="2003171"/>
              <a:ext cx="619886" cy="620110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7000"/>
                  </a:srgbClr>
                </a:gs>
                <a:gs pos="48000">
                  <a:srgbClr val="0070C0">
                    <a:lumMod val="97000"/>
                    <a:lumOff val="3000"/>
                  </a:srgbClr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39700" dist="38100" dir="5400000" algn="t" rotWithShape="0">
                <a:prstClr val="black">
                  <a:alpha val="22000"/>
                </a:prstClr>
              </a:outerShdw>
            </a:effectLst>
          </p:spPr>
          <p:txBody>
            <a:bodyPr lIns="80632" tIns="40316" rIns="80632" bIns="40316" rtlCol="0" anchor="ctr"/>
            <a:lstStyle/>
            <a:p>
              <a:pPr algn="ctr"/>
              <a:endParaRPr lang="zh-CN" altLang="en-US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770" y="1237940"/>
            <a:ext cx="5441229" cy="4339699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22" name="文本框 21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4" name="图形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349676" y="1938203"/>
            <a:ext cx="6432117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3B5AA7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论文开题报告</a:t>
            </a:r>
            <a:endParaRPr lang="zh-CN" altLang="en-US" sz="8000" dirty="0">
              <a:solidFill>
                <a:srgbClr val="3B5AA7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7734" y="3234761"/>
            <a:ext cx="6096000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25000"/>
              </a:lnSpc>
              <a:spcAft>
                <a:spcPts val="800"/>
              </a:spcAft>
              <a:defRPr/>
            </a:pP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A designer can use default text to simulate what text would look like. It looks even better with you using this text. 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1712700" y="4294010"/>
            <a:ext cx="1663997" cy="422369"/>
          </a:xfrm>
          <a:prstGeom prst="roundRect">
            <a:avLst>
              <a:gd name="adj" fmla="val 50000"/>
            </a:avLst>
          </a:prstGeom>
          <a:solidFill>
            <a:srgbClr val="40AB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zh-CN" altLang="en-US" kern="0" dirty="0" smtClean="0">
                <a:solidFill>
                  <a:schemeClr val="bg1"/>
                </a:solidFill>
                <a:cs typeface="+mn-ea"/>
                <a:sym typeface="+mn-lt"/>
              </a:rPr>
              <a:t>汇报人：</a:t>
            </a:r>
            <a:r>
              <a:rPr lang="en-US" altLang="zh-CN" kern="0" dirty="0" smtClean="0">
                <a:solidFill>
                  <a:schemeClr val="bg1"/>
                </a:solidFill>
                <a:cs typeface="+mn-ea"/>
                <a:sym typeface="+mn-lt"/>
              </a:rPr>
              <a:t>xxx 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3765014" y="4294010"/>
            <a:ext cx="1663997" cy="422369"/>
          </a:xfrm>
          <a:prstGeom prst="roundRect">
            <a:avLst>
              <a:gd name="adj" fmla="val 50000"/>
            </a:avLst>
          </a:prstGeom>
          <a:solidFill>
            <a:srgbClr val="40AB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kern="0" dirty="0" smtClean="0">
                <a:solidFill>
                  <a:schemeClr val="bg1"/>
                </a:solidFill>
                <a:cs typeface="+mn-ea"/>
                <a:sym typeface="+mn-lt"/>
              </a:rPr>
              <a:t>2022.2.22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accel="27000" decel="7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25" grpId="0"/>
      <p:bldP spid="26" grpId="0"/>
      <p:bldP spid="27" grpId="0" animBg="1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研究方法与过程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268430" y="1777633"/>
            <a:ext cx="2439558" cy="2040388"/>
            <a:chOff x="7963631" y="1665338"/>
            <a:chExt cx="2995871" cy="2505675"/>
          </a:xfrm>
        </p:grpSpPr>
        <p:sp>
          <p:nvSpPr>
            <p:cNvPr id="24" name="Freeform: Shape 8"/>
            <p:cNvSpPr/>
            <p:nvPr/>
          </p:nvSpPr>
          <p:spPr>
            <a:xfrm>
              <a:off x="7963631" y="1665338"/>
              <a:ext cx="2995871" cy="2505675"/>
            </a:xfrm>
            <a:custGeom>
              <a:avLst/>
              <a:gdLst>
                <a:gd name="connsiteX0" fmla="*/ 1284217 w 3119048"/>
                <a:gd name="connsiteY0" fmla="*/ 0 h 2608697"/>
                <a:gd name="connsiteX1" fmla="*/ 1521416 w 3119048"/>
                <a:gd name="connsiteY1" fmla="*/ 98251 h 2608697"/>
                <a:gd name="connsiteX2" fmla="*/ 2510446 w 3119048"/>
                <a:gd name="connsiteY2" fmla="*/ 1087282 h 2608697"/>
                <a:gd name="connsiteX3" fmla="*/ 2548903 w 3119048"/>
                <a:gd name="connsiteY3" fmla="*/ 1134361 h 2608697"/>
                <a:gd name="connsiteX4" fmla="*/ 2749478 w 3119048"/>
                <a:gd name="connsiteY4" fmla="*/ 1134361 h 2608697"/>
                <a:gd name="connsiteX5" fmla="*/ 2749478 w 3119048"/>
                <a:gd name="connsiteY5" fmla="*/ 949576 h 2608697"/>
                <a:gd name="connsiteX6" fmla="*/ 3119048 w 3119048"/>
                <a:gd name="connsiteY6" fmla="*/ 1319147 h 2608697"/>
                <a:gd name="connsiteX7" fmla="*/ 2749478 w 3119048"/>
                <a:gd name="connsiteY7" fmla="*/ 1688717 h 2608697"/>
                <a:gd name="connsiteX8" fmla="*/ 2749478 w 3119048"/>
                <a:gd name="connsiteY8" fmla="*/ 1503932 h 2608697"/>
                <a:gd name="connsiteX9" fmla="*/ 2556128 w 3119048"/>
                <a:gd name="connsiteY9" fmla="*/ 1503932 h 2608697"/>
                <a:gd name="connsiteX10" fmla="*/ 2553431 w 3119048"/>
                <a:gd name="connsiteY10" fmla="*/ 1509057 h 2608697"/>
                <a:gd name="connsiteX11" fmla="*/ 2510446 w 3119048"/>
                <a:gd name="connsiteY11" fmla="*/ 1561680 h 2608697"/>
                <a:gd name="connsiteX12" fmla="*/ 1561679 w 3119048"/>
                <a:gd name="connsiteY12" fmla="*/ 2510447 h 2608697"/>
                <a:gd name="connsiteX13" fmla="*/ 1087281 w 3119048"/>
                <a:gd name="connsiteY13" fmla="*/ 2510447 h 2608697"/>
                <a:gd name="connsiteX14" fmla="*/ 98251 w 3119048"/>
                <a:gd name="connsiteY14" fmla="*/ 1521416 h 2608697"/>
                <a:gd name="connsiteX15" fmla="*/ 98251 w 3119048"/>
                <a:gd name="connsiteY15" fmla="*/ 1047018 h 2608697"/>
                <a:gd name="connsiteX16" fmla="*/ 1047018 w 3119048"/>
                <a:gd name="connsiteY16" fmla="*/ 98251 h 2608697"/>
                <a:gd name="connsiteX17" fmla="*/ 1284217 w 3119048"/>
                <a:gd name="connsiteY17" fmla="*/ 0 h 2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19048" h="2608697">
                  <a:moveTo>
                    <a:pt x="1284217" y="0"/>
                  </a:moveTo>
                  <a:cubicBezTo>
                    <a:pt x="1370066" y="0"/>
                    <a:pt x="1455915" y="32751"/>
                    <a:pt x="1521416" y="98251"/>
                  </a:cubicBezTo>
                  <a:lnTo>
                    <a:pt x="2510446" y="1087282"/>
                  </a:lnTo>
                  <a:lnTo>
                    <a:pt x="2548903" y="1134361"/>
                  </a:lnTo>
                  <a:lnTo>
                    <a:pt x="2749478" y="1134361"/>
                  </a:lnTo>
                  <a:lnTo>
                    <a:pt x="2749478" y="949576"/>
                  </a:lnTo>
                  <a:lnTo>
                    <a:pt x="3119048" y="1319147"/>
                  </a:lnTo>
                  <a:lnTo>
                    <a:pt x="2749478" y="1688717"/>
                  </a:lnTo>
                  <a:lnTo>
                    <a:pt x="2749478" y="1503932"/>
                  </a:lnTo>
                  <a:lnTo>
                    <a:pt x="2556128" y="1503932"/>
                  </a:lnTo>
                  <a:lnTo>
                    <a:pt x="2553431" y="1509057"/>
                  </a:lnTo>
                  <a:cubicBezTo>
                    <a:pt x="2541150" y="1527658"/>
                    <a:pt x="2526821" y="1545305"/>
                    <a:pt x="2510446" y="1561680"/>
                  </a:cubicBezTo>
                  <a:lnTo>
                    <a:pt x="1561679" y="2510447"/>
                  </a:lnTo>
                  <a:cubicBezTo>
                    <a:pt x="1430678" y="2641448"/>
                    <a:pt x="1218283" y="2641448"/>
                    <a:pt x="1087281" y="2510447"/>
                  </a:cubicBezTo>
                  <a:lnTo>
                    <a:pt x="98251" y="1521416"/>
                  </a:lnTo>
                  <a:cubicBezTo>
                    <a:pt x="-32751" y="1390415"/>
                    <a:pt x="-32751" y="1178020"/>
                    <a:pt x="98251" y="1047018"/>
                  </a:cubicBezTo>
                  <a:lnTo>
                    <a:pt x="1047018" y="98251"/>
                  </a:lnTo>
                  <a:cubicBezTo>
                    <a:pt x="1112518" y="32751"/>
                    <a:pt x="1198368" y="0"/>
                    <a:pt x="1284217" y="0"/>
                  </a:cubicBezTo>
                  <a:close/>
                </a:path>
              </a:pathLst>
            </a:custGeom>
            <a:solidFill>
              <a:srgbClr val="3B5A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Graphic 725" descr="Unlock"/>
            <p:cNvSpPr/>
            <p:nvPr/>
          </p:nvSpPr>
          <p:spPr>
            <a:xfrm>
              <a:off x="9091853" y="2729703"/>
              <a:ext cx="347540" cy="496488"/>
            </a:xfrm>
            <a:custGeom>
              <a:avLst/>
              <a:gdLst>
                <a:gd name="connsiteX0" fmla="*/ 88609 w 177217"/>
                <a:gd name="connsiteY0" fmla="*/ 120255 h 253167"/>
                <a:gd name="connsiteX1" fmla="*/ 41140 w 177217"/>
                <a:gd name="connsiteY1" fmla="*/ 123736 h 253167"/>
                <a:gd name="connsiteX2" fmla="*/ 41140 w 177217"/>
                <a:gd name="connsiteY2" fmla="*/ 66456 h 253167"/>
                <a:gd name="connsiteX3" fmla="*/ 88609 w 177217"/>
                <a:gd name="connsiteY3" fmla="*/ 18988 h 253167"/>
                <a:gd name="connsiteX4" fmla="*/ 136078 w 177217"/>
                <a:gd name="connsiteY4" fmla="*/ 66456 h 253167"/>
                <a:gd name="connsiteX5" fmla="*/ 136078 w 177217"/>
                <a:gd name="connsiteY5" fmla="*/ 85444 h 253167"/>
                <a:gd name="connsiteX6" fmla="*/ 155065 w 177217"/>
                <a:gd name="connsiteY6" fmla="*/ 85444 h 253167"/>
                <a:gd name="connsiteX7" fmla="*/ 155065 w 177217"/>
                <a:gd name="connsiteY7" fmla="*/ 66456 h 253167"/>
                <a:gd name="connsiteX8" fmla="*/ 88609 w 177217"/>
                <a:gd name="connsiteY8" fmla="*/ 0 h 253167"/>
                <a:gd name="connsiteX9" fmla="*/ 22152 w 177217"/>
                <a:gd name="connsiteY9" fmla="*/ 66456 h 253167"/>
                <a:gd name="connsiteX10" fmla="*/ 22152 w 177217"/>
                <a:gd name="connsiteY10" fmla="*/ 125001 h 253167"/>
                <a:gd name="connsiteX11" fmla="*/ 0 w 177217"/>
                <a:gd name="connsiteY11" fmla="*/ 126584 h 253167"/>
                <a:gd name="connsiteX12" fmla="*/ 0 w 177217"/>
                <a:gd name="connsiteY12" fmla="*/ 246838 h 253167"/>
                <a:gd name="connsiteX13" fmla="*/ 88609 w 177217"/>
                <a:gd name="connsiteY13" fmla="*/ 253168 h 253167"/>
                <a:gd name="connsiteX14" fmla="*/ 177217 w 177217"/>
                <a:gd name="connsiteY14" fmla="*/ 246838 h 253167"/>
                <a:gd name="connsiteX15" fmla="*/ 177217 w 177217"/>
                <a:gd name="connsiteY15" fmla="*/ 126584 h 253167"/>
                <a:gd name="connsiteX16" fmla="*/ 88609 w 177217"/>
                <a:gd name="connsiteY16" fmla="*/ 120255 h 253167"/>
                <a:gd name="connsiteX17" fmla="*/ 94938 w 177217"/>
                <a:gd name="connsiteY17" fmla="*/ 204749 h 253167"/>
                <a:gd name="connsiteX18" fmla="*/ 94938 w 177217"/>
                <a:gd name="connsiteY18" fmla="*/ 221522 h 253167"/>
                <a:gd name="connsiteX19" fmla="*/ 82279 w 177217"/>
                <a:gd name="connsiteY19" fmla="*/ 221522 h 253167"/>
                <a:gd name="connsiteX20" fmla="*/ 82279 w 177217"/>
                <a:gd name="connsiteY20" fmla="*/ 204749 h 253167"/>
                <a:gd name="connsiteX21" fmla="*/ 69621 w 177217"/>
                <a:gd name="connsiteY21" fmla="*/ 186711 h 253167"/>
                <a:gd name="connsiteX22" fmla="*/ 88609 w 177217"/>
                <a:gd name="connsiteY22" fmla="*/ 167723 h 253167"/>
                <a:gd name="connsiteX23" fmla="*/ 107596 w 177217"/>
                <a:gd name="connsiteY23" fmla="*/ 186711 h 253167"/>
                <a:gd name="connsiteX24" fmla="*/ 94938 w 177217"/>
                <a:gd name="connsiteY24" fmla="*/ 204749 h 253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77217" h="253167">
                  <a:moveTo>
                    <a:pt x="88609" y="120255"/>
                  </a:moveTo>
                  <a:lnTo>
                    <a:pt x="41140" y="123736"/>
                  </a:lnTo>
                  <a:lnTo>
                    <a:pt x="41140" y="66456"/>
                  </a:lnTo>
                  <a:cubicBezTo>
                    <a:pt x="41140" y="40190"/>
                    <a:pt x="62343" y="18988"/>
                    <a:pt x="88609" y="18988"/>
                  </a:cubicBezTo>
                  <a:cubicBezTo>
                    <a:pt x="114875" y="18988"/>
                    <a:pt x="136078" y="40190"/>
                    <a:pt x="136078" y="66456"/>
                  </a:cubicBezTo>
                  <a:lnTo>
                    <a:pt x="136078" y="85444"/>
                  </a:lnTo>
                  <a:lnTo>
                    <a:pt x="155065" y="85444"/>
                  </a:lnTo>
                  <a:lnTo>
                    <a:pt x="155065" y="66456"/>
                  </a:lnTo>
                  <a:cubicBezTo>
                    <a:pt x="155065" y="29747"/>
                    <a:pt x="125318" y="0"/>
                    <a:pt x="88609" y="0"/>
                  </a:cubicBezTo>
                  <a:cubicBezTo>
                    <a:pt x="51899" y="0"/>
                    <a:pt x="22152" y="29747"/>
                    <a:pt x="22152" y="66456"/>
                  </a:cubicBezTo>
                  <a:lnTo>
                    <a:pt x="22152" y="125001"/>
                  </a:lnTo>
                  <a:lnTo>
                    <a:pt x="0" y="126584"/>
                  </a:lnTo>
                  <a:lnTo>
                    <a:pt x="0" y="246838"/>
                  </a:lnTo>
                  <a:lnTo>
                    <a:pt x="88609" y="253168"/>
                  </a:lnTo>
                  <a:lnTo>
                    <a:pt x="177217" y="246838"/>
                  </a:lnTo>
                  <a:lnTo>
                    <a:pt x="177217" y="126584"/>
                  </a:lnTo>
                  <a:lnTo>
                    <a:pt x="88609" y="120255"/>
                  </a:lnTo>
                  <a:close/>
                  <a:moveTo>
                    <a:pt x="94938" y="204749"/>
                  </a:moveTo>
                  <a:lnTo>
                    <a:pt x="94938" y="221522"/>
                  </a:lnTo>
                  <a:lnTo>
                    <a:pt x="82279" y="221522"/>
                  </a:lnTo>
                  <a:lnTo>
                    <a:pt x="82279" y="204749"/>
                  </a:lnTo>
                  <a:cubicBezTo>
                    <a:pt x="75001" y="202218"/>
                    <a:pt x="69621" y="195255"/>
                    <a:pt x="69621" y="186711"/>
                  </a:cubicBezTo>
                  <a:cubicBezTo>
                    <a:pt x="69621" y="176268"/>
                    <a:pt x="78165" y="167723"/>
                    <a:pt x="88609" y="167723"/>
                  </a:cubicBezTo>
                  <a:cubicBezTo>
                    <a:pt x="99052" y="167723"/>
                    <a:pt x="107596" y="176268"/>
                    <a:pt x="107596" y="186711"/>
                  </a:cubicBezTo>
                  <a:cubicBezTo>
                    <a:pt x="107596" y="194939"/>
                    <a:pt x="102216" y="201901"/>
                    <a:pt x="94938" y="204749"/>
                  </a:cubicBezTo>
                  <a:close/>
                </a:path>
              </a:pathLst>
            </a:custGeom>
            <a:solidFill>
              <a:srgbClr val="FFFFFF"/>
            </a:solidFill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44733" y="1777633"/>
            <a:ext cx="2439558" cy="2040388"/>
            <a:chOff x="5639934" y="1665338"/>
            <a:chExt cx="2995871" cy="2505675"/>
          </a:xfrm>
        </p:grpSpPr>
        <p:sp>
          <p:nvSpPr>
            <p:cNvPr id="27" name="Freeform: Shape 7"/>
            <p:cNvSpPr/>
            <p:nvPr/>
          </p:nvSpPr>
          <p:spPr>
            <a:xfrm>
              <a:off x="5639934" y="1665338"/>
              <a:ext cx="2995871" cy="2505675"/>
            </a:xfrm>
            <a:custGeom>
              <a:avLst/>
              <a:gdLst>
                <a:gd name="connsiteX0" fmla="*/ 1284217 w 3119048"/>
                <a:gd name="connsiteY0" fmla="*/ 0 h 2608697"/>
                <a:gd name="connsiteX1" fmla="*/ 1521416 w 3119048"/>
                <a:gd name="connsiteY1" fmla="*/ 98251 h 2608697"/>
                <a:gd name="connsiteX2" fmla="*/ 2510446 w 3119048"/>
                <a:gd name="connsiteY2" fmla="*/ 1087282 h 2608697"/>
                <a:gd name="connsiteX3" fmla="*/ 2548903 w 3119048"/>
                <a:gd name="connsiteY3" fmla="*/ 1134361 h 2608697"/>
                <a:gd name="connsiteX4" fmla="*/ 2749478 w 3119048"/>
                <a:gd name="connsiteY4" fmla="*/ 1134361 h 2608697"/>
                <a:gd name="connsiteX5" fmla="*/ 2749478 w 3119048"/>
                <a:gd name="connsiteY5" fmla="*/ 949576 h 2608697"/>
                <a:gd name="connsiteX6" fmla="*/ 3119048 w 3119048"/>
                <a:gd name="connsiteY6" fmla="*/ 1319147 h 2608697"/>
                <a:gd name="connsiteX7" fmla="*/ 2749478 w 3119048"/>
                <a:gd name="connsiteY7" fmla="*/ 1688717 h 2608697"/>
                <a:gd name="connsiteX8" fmla="*/ 2749478 w 3119048"/>
                <a:gd name="connsiteY8" fmla="*/ 1503932 h 2608697"/>
                <a:gd name="connsiteX9" fmla="*/ 2556128 w 3119048"/>
                <a:gd name="connsiteY9" fmla="*/ 1503932 h 2608697"/>
                <a:gd name="connsiteX10" fmla="*/ 2553431 w 3119048"/>
                <a:gd name="connsiteY10" fmla="*/ 1509057 h 2608697"/>
                <a:gd name="connsiteX11" fmla="*/ 2510446 w 3119048"/>
                <a:gd name="connsiteY11" fmla="*/ 1561680 h 2608697"/>
                <a:gd name="connsiteX12" fmla="*/ 1561679 w 3119048"/>
                <a:gd name="connsiteY12" fmla="*/ 2510447 h 2608697"/>
                <a:gd name="connsiteX13" fmla="*/ 1087281 w 3119048"/>
                <a:gd name="connsiteY13" fmla="*/ 2510447 h 2608697"/>
                <a:gd name="connsiteX14" fmla="*/ 98251 w 3119048"/>
                <a:gd name="connsiteY14" fmla="*/ 1521416 h 2608697"/>
                <a:gd name="connsiteX15" fmla="*/ 98251 w 3119048"/>
                <a:gd name="connsiteY15" fmla="*/ 1047018 h 2608697"/>
                <a:gd name="connsiteX16" fmla="*/ 1047018 w 3119048"/>
                <a:gd name="connsiteY16" fmla="*/ 98251 h 2608697"/>
                <a:gd name="connsiteX17" fmla="*/ 1284217 w 3119048"/>
                <a:gd name="connsiteY17" fmla="*/ 0 h 2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19048" h="2608697">
                  <a:moveTo>
                    <a:pt x="1284217" y="0"/>
                  </a:moveTo>
                  <a:cubicBezTo>
                    <a:pt x="1370066" y="0"/>
                    <a:pt x="1455915" y="32751"/>
                    <a:pt x="1521416" y="98251"/>
                  </a:cubicBezTo>
                  <a:lnTo>
                    <a:pt x="2510446" y="1087282"/>
                  </a:lnTo>
                  <a:lnTo>
                    <a:pt x="2548903" y="1134361"/>
                  </a:lnTo>
                  <a:lnTo>
                    <a:pt x="2749478" y="1134361"/>
                  </a:lnTo>
                  <a:lnTo>
                    <a:pt x="2749478" y="949576"/>
                  </a:lnTo>
                  <a:lnTo>
                    <a:pt x="3119048" y="1319147"/>
                  </a:lnTo>
                  <a:lnTo>
                    <a:pt x="2749478" y="1688717"/>
                  </a:lnTo>
                  <a:lnTo>
                    <a:pt x="2749478" y="1503932"/>
                  </a:lnTo>
                  <a:lnTo>
                    <a:pt x="2556128" y="1503932"/>
                  </a:lnTo>
                  <a:lnTo>
                    <a:pt x="2553431" y="1509057"/>
                  </a:lnTo>
                  <a:cubicBezTo>
                    <a:pt x="2541150" y="1527658"/>
                    <a:pt x="2526821" y="1545305"/>
                    <a:pt x="2510446" y="1561680"/>
                  </a:cubicBezTo>
                  <a:lnTo>
                    <a:pt x="1561679" y="2510447"/>
                  </a:lnTo>
                  <a:cubicBezTo>
                    <a:pt x="1430678" y="2641448"/>
                    <a:pt x="1218283" y="2641448"/>
                    <a:pt x="1087281" y="2510447"/>
                  </a:cubicBezTo>
                  <a:lnTo>
                    <a:pt x="98251" y="1521416"/>
                  </a:lnTo>
                  <a:cubicBezTo>
                    <a:pt x="-32751" y="1390415"/>
                    <a:pt x="-32751" y="1178020"/>
                    <a:pt x="98251" y="1047018"/>
                  </a:cubicBezTo>
                  <a:lnTo>
                    <a:pt x="1047018" y="98251"/>
                  </a:lnTo>
                  <a:cubicBezTo>
                    <a:pt x="1112518" y="32751"/>
                    <a:pt x="1198368" y="0"/>
                    <a:pt x="1284217" y="0"/>
                  </a:cubicBezTo>
                  <a:close/>
                </a:path>
              </a:pathLst>
            </a:custGeom>
            <a:solidFill>
              <a:srgbClr val="40ABF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8" name="Graphic 414" descr="Computer"/>
            <p:cNvGrpSpPr/>
            <p:nvPr/>
          </p:nvGrpSpPr>
          <p:grpSpPr>
            <a:xfrm>
              <a:off x="6745123" y="2677339"/>
              <a:ext cx="601217" cy="601217"/>
              <a:chOff x="322521" y="3617648"/>
              <a:chExt cx="382277" cy="382277"/>
            </a:xfrm>
            <a:solidFill>
              <a:srgbClr val="FFFFFF"/>
            </a:solidFill>
          </p:grpSpPr>
          <p:sp>
            <p:nvSpPr>
              <p:cNvPr id="29" name="Freeform: Shape 13"/>
              <p:cNvSpPr/>
              <p:nvPr/>
            </p:nvSpPr>
            <p:spPr>
              <a:xfrm>
                <a:off x="330485" y="3697289"/>
                <a:ext cx="238923" cy="222995"/>
              </a:xfrm>
              <a:custGeom>
                <a:avLst/>
                <a:gdLst>
                  <a:gd name="connsiteX0" fmla="*/ 215031 w 238923"/>
                  <a:gd name="connsiteY0" fmla="*/ 151318 h 222994"/>
                  <a:gd name="connsiteX1" fmla="*/ 23892 w 238923"/>
                  <a:gd name="connsiteY1" fmla="*/ 151318 h 222994"/>
                  <a:gd name="connsiteX2" fmla="*/ 23892 w 238923"/>
                  <a:gd name="connsiteY2" fmla="*/ 23892 h 222994"/>
                  <a:gd name="connsiteX3" fmla="*/ 215031 w 238923"/>
                  <a:gd name="connsiteY3" fmla="*/ 23892 h 222994"/>
                  <a:gd name="connsiteX4" fmla="*/ 215031 w 238923"/>
                  <a:gd name="connsiteY4" fmla="*/ 151318 h 222994"/>
                  <a:gd name="connsiteX5" fmla="*/ 222995 w 238923"/>
                  <a:gd name="connsiteY5" fmla="*/ 0 h 222994"/>
                  <a:gd name="connsiteX6" fmla="*/ 15928 w 238923"/>
                  <a:gd name="connsiteY6" fmla="*/ 0 h 222994"/>
                  <a:gd name="connsiteX7" fmla="*/ 0 w 238923"/>
                  <a:gd name="connsiteY7" fmla="*/ 15928 h 222994"/>
                  <a:gd name="connsiteX8" fmla="*/ 0 w 238923"/>
                  <a:gd name="connsiteY8" fmla="*/ 159282 h 222994"/>
                  <a:gd name="connsiteX9" fmla="*/ 15928 w 238923"/>
                  <a:gd name="connsiteY9" fmla="*/ 175210 h 222994"/>
                  <a:gd name="connsiteX10" fmla="*/ 95569 w 238923"/>
                  <a:gd name="connsiteY10" fmla="*/ 175210 h 222994"/>
                  <a:gd name="connsiteX11" fmla="*/ 95569 w 238923"/>
                  <a:gd name="connsiteY11" fmla="*/ 199103 h 222994"/>
                  <a:gd name="connsiteX12" fmla="*/ 59731 w 238923"/>
                  <a:gd name="connsiteY12" fmla="*/ 199103 h 222994"/>
                  <a:gd name="connsiteX13" fmla="*/ 59731 w 238923"/>
                  <a:gd name="connsiteY13" fmla="*/ 222995 h 222994"/>
                  <a:gd name="connsiteX14" fmla="*/ 179192 w 238923"/>
                  <a:gd name="connsiteY14" fmla="*/ 222995 h 222994"/>
                  <a:gd name="connsiteX15" fmla="*/ 179192 w 238923"/>
                  <a:gd name="connsiteY15" fmla="*/ 199103 h 222994"/>
                  <a:gd name="connsiteX16" fmla="*/ 143354 w 238923"/>
                  <a:gd name="connsiteY16" fmla="*/ 199103 h 222994"/>
                  <a:gd name="connsiteX17" fmla="*/ 143354 w 238923"/>
                  <a:gd name="connsiteY17" fmla="*/ 175210 h 222994"/>
                  <a:gd name="connsiteX18" fmla="*/ 222995 w 238923"/>
                  <a:gd name="connsiteY18" fmla="*/ 175210 h 222994"/>
                  <a:gd name="connsiteX19" fmla="*/ 238923 w 238923"/>
                  <a:gd name="connsiteY19" fmla="*/ 159282 h 222994"/>
                  <a:gd name="connsiteX20" fmla="*/ 238923 w 238923"/>
                  <a:gd name="connsiteY20" fmla="*/ 15928 h 222994"/>
                  <a:gd name="connsiteX21" fmla="*/ 222995 w 238923"/>
                  <a:gd name="connsiteY21" fmla="*/ 0 h 22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38923" h="222994">
                    <a:moveTo>
                      <a:pt x="215031" y="151318"/>
                    </a:moveTo>
                    <a:lnTo>
                      <a:pt x="23892" y="151318"/>
                    </a:lnTo>
                    <a:lnTo>
                      <a:pt x="23892" y="23892"/>
                    </a:lnTo>
                    <a:lnTo>
                      <a:pt x="215031" y="23892"/>
                    </a:lnTo>
                    <a:lnTo>
                      <a:pt x="215031" y="151318"/>
                    </a:lnTo>
                    <a:close/>
                    <a:moveTo>
                      <a:pt x="222995" y="0"/>
                    </a:moveTo>
                    <a:lnTo>
                      <a:pt x="15928" y="0"/>
                    </a:lnTo>
                    <a:cubicBezTo>
                      <a:pt x="7168" y="0"/>
                      <a:pt x="0" y="7168"/>
                      <a:pt x="0" y="15928"/>
                    </a:cubicBezTo>
                    <a:lnTo>
                      <a:pt x="0" y="159282"/>
                    </a:lnTo>
                    <a:cubicBezTo>
                      <a:pt x="0" y="168043"/>
                      <a:pt x="7168" y="175210"/>
                      <a:pt x="15928" y="175210"/>
                    </a:cubicBezTo>
                    <a:lnTo>
                      <a:pt x="95569" y="175210"/>
                    </a:lnTo>
                    <a:lnTo>
                      <a:pt x="95569" y="199103"/>
                    </a:lnTo>
                    <a:lnTo>
                      <a:pt x="59731" y="199103"/>
                    </a:lnTo>
                    <a:lnTo>
                      <a:pt x="59731" y="222995"/>
                    </a:lnTo>
                    <a:lnTo>
                      <a:pt x="179192" y="222995"/>
                    </a:lnTo>
                    <a:lnTo>
                      <a:pt x="179192" y="199103"/>
                    </a:lnTo>
                    <a:lnTo>
                      <a:pt x="143354" y="199103"/>
                    </a:lnTo>
                    <a:lnTo>
                      <a:pt x="143354" y="175210"/>
                    </a:lnTo>
                    <a:lnTo>
                      <a:pt x="222995" y="175210"/>
                    </a:lnTo>
                    <a:cubicBezTo>
                      <a:pt x="231755" y="175210"/>
                      <a:pt x="238923" y="168043"/>
                      <a:pt x="238923" y="159282"/>
                    </a:cubicBezTo>
                    <a:lnTo>
                      <a:pt x="238923" y="15928"/>
                    </a:lnTo>
                    <a:cubicBezTo>
                      <a:pt x="238923" y="7168"/>
                      <a:pt x="231755" y="0"/>
                      <a:pt x="222995" y="0"/>
                    </a:cubicBezTo>
                    <a:close/>
                  </a:path>
                </a:pathLst>
              </a:custGeom>
              <a:grpFill/>
              <a:ln w="3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4"/>
              <p:cNvSpPr/>
              <p:nvPr/>
            </p:nvSpPr>
            <p:spPr>
              <a:xfrm>
                <a:off x="585336" y="3697289"/>
                <a:ext cx="111497" cy="222995"/>
              </a:xfrm>
              <a:custGeom>
                <a:avLst/>
                <a:gdLst>
                  <a:gd name="connsiteX0" fmla="*/ 95569 w 111497"/>
                  <a:gd name="connsiteY0" fmla="*/ 39821 h 222994"/>
                  <a:gd name="connsiteX1" fmla="*/ 15928 w 111497"/>
                  <a:gd name="connsiteY1" fmla="*/ 39821 h 222994"/>
                  <a:gd name="connsiteX2" fmla="*/ 15928 w 111497"/>
                  <a:gd name="connsiteY2" fmla="*/ 15928 h 222994"/>
                  <a:gd name="connsiteX3" fmla="*/ 95569 w 111497"/>
                  <a:gd name="connsiteY3" fmla="*/ 15928 h 222994"/>
                  <a:gd name="connsiteX4" fmla="*/ 95569 w 111497"/>
                  <a:gd name="connsiteY4" fmla="*/ 39821 h 222994"/>
                  <a:gd name="connsiteX5" fmla="*/ 95569 w 111497"/>
                  <a:gd name="connsiteY5" fmla="*/ 79641 h 222994"/>
                  <a:gd name="connsiteX6" fmla="*/ 15928 w 111497"/>
                  <a:gd name="connsiteY6" fmla="*/ 79641 h 222994"/>
                  <a:gd name="connsiteX7" fmla="*/ 15928 w 111497"/>
                  <a:gd name="connsiteY7" fmla="*/ 55749 h 222994"/>
                  <a:gd name="connsiteX8" fmla="*/ 95569 w 111497"/>
                  <a:gd name="connsiteY8" fmla="*/ 55749 h 222994"/>
                  <a:gd name="connsiteX9" fmla="*/ 95569 w 111497"/>
                  <a:gd name="connsiteY9" fmla="*/ 79641 h 222994"/>
                  <a:gd name="connsiteX10" fmla="*/ 55749 w 111497"/>
                  <a:gd name="connsiteY10" fmla="*/ 199103 h 222994"/>
                  <a:gd name="connsiteX11" fmla="*/ 43803 w 111497"/>
                  <a:gd name="connsiteY11" fmla="*/ 187156 h 222994"/>
                  <a:gd name="connsiteX12" fmla="*/ 55749 w 111497"/>
                  <a:gd name="connsiteY12" fmla="*/ 175210 h 222994"/>
                  <a:gd name="connsiteX13" fmla="*/ 67695 w 111497"/>
                  <a:gd name="connsiteY13" fmla="*/ 187156 h 222994"/>
                  <a:gd name="connsiteX14" fmla="*/ 55749 w 111497"/>
                  <a:gd name="connsiteY14" fmla="*/ 199103 h 222994"/>
                  <a:gd name="connsiteX15" fmla="*/ 95569 w 111497"/>
                  <a:gd name="connsiteY15" fmla="*/ 0 h 222994"/>
                  <a:gd name="connsiteX16" fmla="*/ 15928 w 111497"/>
                  <a:gd name="connsiteY16" fmla="*/ 0 h 222994"/>
                  <a:gd name="connsiteX17" fmla="*/ 0 w 111497"/>
                  <a:gd name="connsiteY17" fmla="*/ 15928 h 222994"/>
                  <a:gd name="connsiteX18" fmla="*/ 0 w 111497"/>
                  <a:gd name="connsiteY18" fmla="*/ 207067 h 222994"/>
                  <a:gd name="connsiteX19" fmla="*/ 15928 w 111497"/>
                  <a:gd name="connsiteY19" fmla="*/ 222995 h 222994"/>
                  <a:gd name="connsiteX20" fmla="*/ 95569 w 111497"/>
                  <a:gd name="connsiteY20" fmla="*/ 222995 h 222994"/>
                  <a:gd name="connsiteX21" fmla="*/ 111497 w 111497"/>
                  <a:gd name="connsiteY21" fmla="*/ 207067 h 222994"/>
                  <a:gd name="connsiteX22" fmla="*/ 111497 w 111497"/>
                  <a:gd name="connsiteY22" fmla="*/ 15928 h 222994"/>
                  <a:gd name="connsiteX23" fmla="*/ 95569 w 111497"/>
                  <a:gd name="connsiteY23" fmla="*/ 0 h 22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1497" h="222994">
                    <a:moveTo>
                      <a:pt x="95569" y="39821"/>
                    </a:moveTo>
                    <a:lnTo>
                      <a:pt x="15928" y="39821"/>
                    </a:lnTo>
                    <a:lnTo>
                      <a:pt x="15928" y="15928"/>
                    </a:lnTo>
                    <a:lnTo>
                      <a:pt x="95569" y="15928"/>
                    </a:lnTo>
                    <a:lnTo>
                      <a:pt x="95569" y="39821"/>
                    </a:lnTo>
                    <a:close/>
                    <a:moveTo>
                      <a:pt x="95569" y="79641"/>
                    </a:moveTo>
                    <a:lnTo>
                      <a:pt x="15928" y="79641"/>
                    </a:lnTo>
                    <a:lnTo>
                      <a:pt x="15928" y="55749"/>
                    </a:lnTo>
                    <a:lnTo>
                      <a:pt x="95569" y="55749"/>
                    </a:lnTo>
                    <a:lnTo>
                      <a:pt x="95569" y="79641"/>
                    </a:lnTo>
                    <a:close/>
                    <a:moveTo>
                      <a:pt x="55749" y="199103"/>
                    </a:moveTo>
                    <a:cubicBezTo>
                      <a:pt x="48979" y="199103"/>
                      <a:pt x="43803" y="193926"/>
                      <a:pt x="43803" y="187156"/>
                    </a:cubicBezTo>
                    <a:cubicBezTo>
                      <a:pt x="43803" y="180387"/>
                      <a:pt x="48979" y="175210"/>
                      <a:pt x="55749" y="175210"/>
                    </a:cubicBezTo>
                    <a:cubicBezTo>
                      <a:pt x="62518" y="175210"/>
                      <a:pt x="67695" y="180387"/>
                      <a:pt x="67695" y="187156"/>
                    </a:cubicBezTo>
                    <a:cubicBezTo>
                      <a:pt x="67695" y="193926"/>
                      <a:pt x="62518" y="199103"/>
                      <a:pt x="55749" y="199103"/>
                    </a:cubicBezTo>
                    <a:close/>
                    <a:moveTo>
                      <a:pt x="95569" y="0"/>
                    </a:moveTo>
                    <a:lnTo>
                      <a:pt x="15928" y="0"/>
                    </a:lnTo>
                    <a:cubicBezTo>
                      <a:pt x="7168" y="0"/>
                      <a:pt x="0" y="7168"/>
                      <a:pt x="0" y="15928"/>
                    </a:cubicBezTo>
                    <a:lnTo>
                      <a:pt x="0" y="207067"/>
                    </a:lnTo>
                    <a:cubicBezTo>
                      <a:pt x="0" y="215827"/>
                      <a:pt x="7168" y="222995"/>
                      <a:pt x="15928" y="222995"/>
                    </a:cubicBezTo>
                    <a:lnTo>
                      <a:pt x="95569" y="222995"/>
                    </a:lnTo>
                    <a:cubicBezTo>
                      <a:pt x="104330" y="222995"/>
                      <a:pt x="111497" y="215827"/>
                      <a:pt x="111497" y="207067"/>
                    </a:cubicBezTo>
                    <a:lnTo>
                      <a:pt x="111497" y="15928"/>
                    </a:lnTo>
                    <a:cubicBezTo>
                      <a:pt x="111497" y="7168"/>
                      <a:pt x="104330" y="0"/>
                      <a:pt x="95569" y="0"/>
                    </a:cubicBezTo>
                    <a:close/>
                  </a:path>
                </a:pathLst>
              </a:custGeom>
              <a:grpFill/>
              <a:ln w="3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860993" y="1777633"/>
            <a:ext cx="2439558" cy="2040388"/>
            <a:chOff x="3556194" y="1665338"/>
            <a:chExt cx="2995871" cy="2505675"/>
          </a:xfrm>
        </p:grpSpPr>
        <p:sp>
          <p:nvSpPr>
            <p:cNvPr id="32" name="Freeform: Shape 6"/>
            <p:cNvSpPr/>
            <p:nvPr/>
          </p:nvSpPr>
          <p:spPr>
            <a:xfrm>
              <a:off x="3556194" y="1665338"/>
              <a:ext cx="2995871" cy="2505675"/>
            </a:xfrm>
            <a:custGeom>
              <a:avLst/>
              <a:gdLst>
                <a:gd name="connsiteX0" fmla="*/ 1284217 w 3119048"/>
                <a:gd name="connsiteY0" fmla="*/ 0 h 2608697"/>
                <a:gd name="connsiteX1" fmla="*/ 1521416 w 3119048"/>
                <a:gd name="connsiteY1" fmla="*/ 98251 h 2608697"/>
                <a:gd name="connsiteX2" fmla="*/ 2510446 w 3119048"/>
                <a:gd name="connsiteY2" fmla="*/ 1087282 h 2608697"/>
                <a:gd name="connsiteX3" fmla="*/ 2548903 w 3119048"/>
                <a:gd name="connsiteY3" fmla="*/ 1134361 h 2608697"/>
                <a:gd name="connsiteX4" fmla="*/ 2749478 w 3119048"/>
                <a:gd name="connsiteY4" fmla="*/ 1134361 h 2608697"/>
                <a:gd name="connsiteX5" fmla="*/ 2749478 w 3119048"/>
                <a:gd name="connsiteY5" fmla="*/ 949576 h 2608697"/>
                <a:gd name="connsiteX6" fmla="*/ 3119048 w 3119048"/>
                <a:gd name="connsiteY6" fmla="*/ 1319147 h 2608697"/>
                <a:gd name="connsiteX7" fmla="*/ 2749478 w 3119048"/>
                <a:gd name="connsiteY7" fmla="*/ 1688717 h 2608697"/>
                <a:gd name="connsiteX8" fmla="*/ 2749478 w 3119048"/>
                <a:gd name="connsiteY8" fmla="*/ 1503932 h 2608697"/>
                <a:gd name="connsiteX9" fmla="*/ 2556128 w 3119048"/>
                <a:gd name="connsiteY9" fmla="*/ 1503932 h 2608697"/>
                <a:gd name="connsiteX10" fmla="*/ 2553431 w 3119048"/>
                <a:gd name="connsiteY10" fmla="*/ 1509057 h 2608697"/>
                <a:gd name="connsiteX11" fmla="*/ 2510446 w 3119048"/>
                <a:gd name="connsiteY11" fmla="*/ 1561680 h 2608697"/>
                <a:gd name="connsiteX12" fmla="*/ 1561679 w 3119048"/>
                <a:gd name="connsiteY12" fmla="*/ 2510447 h 2608697"/>
                <a:gd name="connsiteX13" fmla="*/ 1087281 w 3119048"/>
                <a:gd name="connsiteY13" fmla="*/ 2510447 h 2608697"/>
                <a:gd name="connsiteX14" fmla="*/ 98251 w 3119048"/>
                <a:gd name="connsiteY14" fmla="*/ 1521416 h 2608697"/>
                <a:gd name="connsiteX15" fmla="*/ 98251 w 3119048"/>
                <a:gd name="connsiteY15" fmla="*/ 1047018 h 2608697"/>
                <a:gd name="connsiteX16" fmla="*/ 1047018 w 3119048"/>
                <a:gd name="connsiteY16" fmla="*/ 98251 h 2608697"/>
                <a:gd name="connsiteX17" fmla="*/ 1284217 w 3119048"/>
                <a:gd name="connsiteY17" fmla="*/ 0 h 2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19048" h="2608697">
                  <a:moveTo>
                    <a:pt x="1284217" y="0"/>
                  </a:moveTo>
                  <a:cubicBezTo>
                    <a:pt x="1370066" y="0"/>
                    <a:pt x="1455915" y="32751"/>
                    <a:pt x="1521416" y="98251"/>
                  </a:cubicBezTo>
                  <a:lnTo>
                    <a:pt x="2510446" y="1087282"/>
                  </a:lnTo>
                  <a:lnTo>
                    <a:pt x="2548903" y="1134361"/>
                  </a:lnTo>
                  <a:lnTo>
                    <a:pt x="2749478" y="1134361"/>
                  </a:lnTo>
                  <a:lnTo>
                    <a:pt x="2749478" y="949576"/>
                  </a:lnTo>
                  <a:lnTo>
                    <a:pt x="3119048" y="1319147"/>
                  </a:lnTo>
                  <a:lnTo>
                    <a:pt x="2749478" y="1688717"/>
                  </a:lnTo>
                  <a:lnTo>
                    <a:pt x="2749478" y="1503932"/>
                  </a:lnTo>
                  <a:lnTo>
                    <a:pt x="2556128" y="1503932"/>
                  </a:lnTo>
                  <a:lnTo>
                    <a:pt x="2553431" y="1509057"/>
                  </a:lnTo>
                  <a:cubicBezTo>
                    <a:pt x="2541150" y="1527658"/>
                    <a:pt x="2526821" y="1545305"/>
                    <a:pt x="2510446" y="1561680"/>
                  </a:cubicBezTo>
                  <a:lnTo>
                    <a:pt x="1561679" y="2510447"/>
                  </a:lnTo>
                  <a:cubicBezTo>
                    <a:pt x="1430678" y="2641448"/>
                    <a:pt x="1218283" y="2641448"/>
                    <a:pt x="1087281" y="2510447"/>
                  </a:cubicBezTo>
                  <a:lnTo>
                    <a:pt x="98251" y="1521416"/>
                  </a:lnTo>
                  <a:cubicBezTo>
                    <a:pt x="-32751" y="1390415"/>
                    <a:pt x="-32751" y="1178020"/>
                    <a:pt x="98251" y="1047018"/>
                  </a:cubicBezTo>
                  <a:lnTo>
                    <a:pt x="1047018" y="98251"/>
                  </a:lnTo>
                  <a:cubicBezTo>
                    <a:pt x="1112518" y="32751"/>
                    <a:pt x="1198368" y="0"/>
                    <a:pt x="1284217" y="0"/>
                  </a:cubicBezTo>
                  <a:close/>
                </a:path>
              </a:pathLst>
            </a:custGeom>
            <a:solidFill>
              <a:srgbClr val="3B5AA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3" name="Graphic 197" descr="Customer review"/>
            <p:cNvGrpSpPr/>
            <p:nvPr/>
          </p:nvGrpSpPr>
          <p:grpSpPr>
            <a:xfrm>
              <a:off x="4615403" y="2664174"/>
              <a:ext cx="491434" cy="539127"/>
              <a:chOff x="4382937" y="3343642"/>
              <a:chExt cx="249198" cy="273383"/>
            </a:xfrm>
            <a:solidFill>
              <a:srgbClr val="FFFFFF"/>
            </a:solidFill>
          </p:grpSpPr>
          <p:sp>
            <p:nvSpPr>
              <p:cNvPr id="34" name="Freeform: Shape 16"/>
              <p:cNvSpPr/>
              <p:nvPr/>
            </p:nvSpPr>
            <p:spPr>
              <a:xfrm>
                <a:off x="4552437" y="3483809"/>
                <a:ext cx="51594" cy="51594"/>
              </a:xfrm>
              <a:custGeom>
                <a:avLst/>
                <a:gdLst>
                  <a:gd name="connsiteX0" fmla="*/ 53520 w 51593"/>
                  <a:gd name="connsiteY0" fmla="*/ 26760 h 51593"/>
                  <a:gd name="connsiteX1" fmla="*/ 26760 w 51593"/>
                  <a:gd name="connsiteY1" fmla="*/ 53520 h 51593"/>
                  <a:gd name="connsiteX2" fmla="*/ 0 w 51593"/>
                  <a:gd name="connsiteY2" fmla="*/ 26760 h 51593"/>
                  <a:gd name="connsiteX3" fmla="*/ 26760 w 51593"/>
                  <a:gd name="connsiteY3" fmla="*/ 0 h 51593"/>
                  <a:gd name="connsiteX4" fmla="*/ 53520 w 51593"/>
                  <a:gd name="connsiteY4" fmla="*/ 26760 h 51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93" h="51593">
                    <a:moveTo>
                      <a:pt x="53520" y="26760"/>
                    </a:moveTo>
                    <a:cubicBezTo>
                      <a:pt x="53520" y="41539"/>
                      <a:pt x="41539" y="53520"/>
                      <a:pt x="26760" y="53520"/>
                    </a:cubicBezTo>
                    <a:cubicBezTo>
                      <a:pt x="11981" y="53520"/>
                      <a:pt x="0" y="41539"/>
                      <a:pt x="0" y="26760"/>
                    </a:cubicBezTo>
                    <a:cubicBezTo>
                      <a:pt x="0" y="11981"/>
                      <a:pt x="11981" y="0"/>
                      <a:pt x="26760" y="0"/>
                    </a:cubicBezTo>
                    <a:cubicBezTo>
                      <a:pt x="41539" y="0"/>
                      <a:pt x="53520" y="11981"/>
                      <a:pt x="53520" y="26760"/>
                    </a:cubicBez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7"/>
              <p:cNvSpPr/>
              <p:nvPr/>
            </p:nvSpPr>
            <p:spPr>
              <a:xfrm>
                <a:off x="4409729" y="3483809"/>
                <a:ext cx="51594" cy="51594"/>
              </a:xfrm>
              <a:custGeom>
                <a:avLst/>
                <a:gdLst>
                  <a:gd name="connsiteX0" fmla="*/ 53520 w 51593"/>
                  <a:gd name="connsiteY0" fmla="*/ 26760 h 51593"/>
                  <a:gd name="connsiteX1" fmla="*/ 26760 w 51593"/>
                  <a:gd name="connsiteY1" fmla="*/ 53520 h 51593"/>
                  <a:gd name="connsiteX2" fmla="*/ 0 w 51593"/>
                  <a:gd name="connsiteY2" fmla="*/ 26760 h 51593"/>
                  <a:gd name="connsiteX3" fmla="*/ 26760 w 51593"/>
                  <a:gd name="connsiteY3" fmla="*/ 0 h 51593"/>
                  <a:gd name="connsiteX4" fmla="*/ 53520 w 51593"/>
                  <a:gd name="connsiteY4" fmla="*/ 26760 h 51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93" h="51593">
                    <a:moveTo>
                      <a:pt x="53520" y="26760"/>
                    </a:moveTo>
                    <a:cubicBezTo>
                      <a:pt x="53520" y="41539"/>
                      <a:pt x="41539" y="53520"/>
                      <a:pt x="26760" y="53520"/>
                    </a:cubicBezTo>
                    <a:cubicBezTo>
                      <a:pt x="11981" y="53520"/>
                      <a:pt x="0" y="41539"/>
                      <a:pt x="0" y="26760"/>
                    </a:cubicBezTo>
                    <a:cubicBezTo>
                      <a:pt x="0" y="11981"/>
                      <a:pt x="11981" y="0"/>
                      <a:pt x="26760" y="0"/>
                    </a:cubicBezTo>
                    <a:cubicBezTo>
                      <a:pt x="41539" y="0"/>
                      <a:pt x="53520" y="11981"/>
                      <a:pt x="53520" y="26760"/>
                    </a:cubicBez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8"/>
              <p:cNvSpPr/>
              <p:nvPr/>
            </p:nvSpPr>
            <p:spPr>
              <a:xfrm>
                <a:off x="4535827" y="3544586"/>
                <a:ext cx="96308" cy="51594"/>
              </a:xfrm>
              <a:custGeom>
                <a:avLst/>
                <a:gdLst>
                  <a:gd name="connsiteX0" fmla="*/ 91562 w 96308"/>
                  <a:gd name="connsiteY0" fmla="*/ 15925 h 51593"/>
                  <a:gd name="connsiteX1" fmla="*/ 65386 w 96308"/>
                  <a:gd name="connsiteY1" fmla="*/ 3440 h 51593"/>
                  <a:gd name="connsiteX2" fmla="*/ 43373 w 96308"/>
                  <a:gd name="connsiteY2" fmla="*/ 0 h 51593"/>
                  <a:gd name="connsiteX3" fmla="*/ 21394 w 96308"/>
                  <a:gd name="connsiteY3" fmla="*/ 3440 h 51593"/>
                  <a:gd name="connsiteX4" fmla="*/ 1238 w 96308"/>
                  <a:gd name="connsiteY4" fmla="*/ 12108 h 51593"/>
                  <a:gd name="connsiteX5" fmla="*/ 0 w 96308"/>
                  <a:gd name="connsiteY5" fmla="*/ 13518 h 51593"/>
                  <a:gd name="connsiteX6" fmla="*/ 27517 w 96308"/>
                  <a:gd name="connsiteY6" fmla="*/ 27276 h 51593"/>
                  <a:gd name="connsiteX7" fmla="*/ 37560 w 96308"/>
                  <a:gd name="connsiteY7" fmla="*/ 47466 h 51593"/>
                  <a:gd name="connsiteX8" fmla="*/ 37560 w 96308"/>
                  <a:gd name="connsiteY8" fmla="*/ 53589 h 51593"/>
                  <a:gd name="connsiteX9" fmla="*/ 96893 w 96308"/>
                  <a:gd name="connsiteY9" fmla="*/ 53589 h 51593"/>
                  <a:gd name="connsiteX10" fmla="*/ 96893 w 96308"/>
                  <a:gd name="connsiteY10" fmla="*/ 26657 h 51593"/>
                  <a:gd name="connsiteX11" fmla="*/ 91562 w 96308"/>
                  <a:gd name="connsiteY11" fmla="*/ 15925 h 51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308" h="51593">
                    <a:moveTo>
                      <a:pt x="91562" y="15925"/>
                    </a:moveTo>
                    <a:cubicBezTo>
                      <a:pt x="83841" y="9921"/>
                      <a:pt x="74911" y="5662"/>
                      <a:pt x="65386" y="3440"/>
                    </a:cubicBezTo>
                    <a:cubicBezTo>
                      <a:pt x="58228" y="1348"/>
                      <a:pt x="50828" y="192"/>
                      <a:pt x="43373" y="0"/>
                    </a:cubicBezTo>
                    <a:cubicBezTo>
                      <a:pt x="35912" y="-17"/>
                      <a:pt x="28494" y="1144"/>
                      <a:pt x="21394" y="3440"/>
                    </a:cubicBezTo>
                    <a:cubicBezTo>
                      <a:pt x="14289" y="5332"/>
                      <a:pt x="7499" y="8252"/>
                      <a:pt x="1238" y="12108"/>
                    </a:cubicBezTo>
                    <a:lnTo>
                      <a:pt x="0" y="13518"/>
                    </a:lnTo>
                    <a:cubicBezTo>
                      <a:pt x="10000" y="16217"/>
                      <a:pt x="19357" y="20896"/>
                      <a:pt x="27517" y="27276"/>
                    </a:cubicBezTo>
                    <a:cubicBezTo>
                      <a:pt x="33930" y="31988"/>
                      <a:pt x="37671" y="39509"/>
                      <a:pt x="37560" y="47466"/>
                    </a:cubicBezTo>
                    <a:lnTo>
                      <a:pt x="37560" y="53589"/>
                    </a:lnTo>
                    <a:lnTo>
                      <a:pt x="96893" y="53589"/>
                    </a:lnTo>
                    <a:lnTo>
                      <a:pt x="96893" y="26657"/>
                    </a:lnTo>
                    <a:cubicBezTo>
                      <a:pt x="97010" y="22416"/>
                      <a:pt x="95012" y="18394"/>
                      <a:pt x="91562" y="15925"/>
                    </a:cubicBez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9"/>
              <p:cNvSpPr/>
              <p:nvPr/>
            </p:nvSpPr>
            <p:spPr>
              <a:xfrm>
                <a:off x="4382937" y="3544586"/>
                <a:ext cx="96308" cy="51594"/>
              </a:xfrm>
              <a:custGeom>
                <a:avLst/>
                <a:gdLst>
                  <a:gd name="connsiteX0" fmla="*/ 59470 w 96308"/>
                  <a:gd name="connsiteY0" fmla="*/ 47466 h 51593"/>
                  <a:gd name="connsiteX1" fmla="*/ 69136 w 96308"/>
                  <a:gd name="connsiteY1" fmla="*/ 27620 h 51593"/>
                  <a:gd name="connsiteX2" fmla="*/ 69514 w 96308"/>
                  <a:gd name="connsiteY2" fmla="*/ 27276 h 51593"/>
                  <a:gd name="connsiteX3" fmla="*/ 69961 w 96308"/>
                  <a:gd name="connsiteY3" fmla="*/ 26967 h 51593"/>
                  <a:gd name="connsiteX4" fmla="*/ 97031 w 96308"/>
                  <a:gd name="connsiteY4" fmla="*/ 13552 h 51593"/>
                  <a:gd name="connsiteX5" fmla="*/ 95070 w 96308"/>
                  <a:gd name="connsiteY5" fmla="*/ 11316 h 51593"/>
                  <a:gd name="connsiteX6" fmla="*/ 75533 w 96308"/>
                  <a:gd name="connsiteY6" fmla="*/ 3440 h 51593"/>
                  <a:gd name="connsiteX7" fmla="*/ 53554 w 96308"/>
                  <a:gd name="connsiteY7" fmla="*/ 0 h 51593"/>
                  <a:gd name="connsiteX8" fmla="*/ 31541 w 96308"/>
                  <a:gd name="connsiteY8" fmla="*/ 3440 h 51593"/>
                  <a:gd name="connsiteX9" fmla="*/ 5366 w 96308"/>
                  <a:gd name="connsiteY9" fmla="*/ 15926 h 51593"/>
                  <a:gd name="connsiteX10" fmla="*/ 0 w 96308"/>
                  <a:gd name="connsiteY10" fmla="*/ 26657 h 51593"/>
                  <a:gd name="connsiteX11" fmla="*/ 0 w 96308"/>
                  <a:gd name="connsiteY11" fmla="*/ 53589 h 51593"/>
                  <a:gd name="connsiteX12" fmla="*/ 59470 w 96308"/>
                  <a:gd name="connsiteY12" fmla="*/ 53589 h 51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308" h="51593">
                    <a:moveTo>
                      <a:pt x="59470" y="47466"/>
                    </a:moveTo>
                    <a:cubicBezTo>
                      <a:pt x="59476" y="39718"/>
                      <a:pt x="63039" y="32402"/>
                      <a:pt x="69136" y="27620"/>
                    </a:cubicBezTo>
                    <a:lnTo>
                      <a:pt x="69514" y="27276"/>
                    </a:lnTo>
                    <a:lnTo>
                      <a:pt x="69961" y="26967"/>
                    </a:lnTo>
                    <a:cubicBezTo>
                      <a:pt x="78218" y="21091"/>
                      <a:pt x="87354" y="16563"/>
                      <a:pt x="97031" y="13552"/>
                    </a:cubicBezTo>
                    <a:cubicBezTo>
                      <a:pt x="96343" y="12830"/>
                      <a:pt x="95689" y="12073"/>
                      <a:pt x="95070" y="11316"/>
                    </a:cubicBezTo>
                    <a:cubicBezTo>
                      <a:pt x="88968" y="7771"/>
                      <a:pt x="82388" y="5119"/>
                      <a:pt x="75533" y="3440"/>
                    </a:cubicBezTo>
                    <a:cubicBezTo>
                      <a:pt x="68386" y="1351"/>
                      <a:pt x="60998" y="195"/>
                      <a:pt x="53554" y="0"/>
                    </a:cubicBezTo>
                    <a:cubicBezTo>
                      <a:pt x="46081" y="-19"/>
                      <a:pt x="38652" y="1142"/>
                      <a:pt x="31541" y="3440"/>
                    </a:cubicBezTo>
                    <a:cubicBezTo>
                      <a:pt x="22150" y="6031"/>
                      <a:pt x="13289" y="10257"/>
                      <a:pt x="5366" y="15926"/>
                    </a:cubicBezTo>
                    <a:cubicBezTo>
                      <a:pt x="2029" y="18493"/>
                      <a:pt x="53" y="22447"/>
                      <a:pt x="0" y="26657"/>
                    </a:cubicBezTo>
                    <a:lnTo>
                      <a:pt x="0" y="53589"/>
                    </a:lnTo>
                    <a:lnTo>
                      <a:pt x="59470" y="53589"/>
                    </a:ln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20"/>
              <p:cNvSpPr/>
              <p:nvPr/>
            </p:nvSpPr>
            <p:spPr>
              <a:xfrm>
                <a:off x="4454308" y="3565431"/>
                <a:ext cx="106627" cy="51594"/>
              </a:xfrm>
              <a:custGeom>
                <a:avLst/>
                <a:gdLst>
                  <a:gd name="connsiteX0" fmla="*/ 0 w 106627"/>
                  <a:gd name="connsiteY0" fmla="*/ 53383 h 51593"/>
                  <a:gd name="connsiteX1" fmla="*/ 0 w 106627"/>
                  <a:gd name="connsiteY1" fmla="*/ 26623 h 51593"/>
                  <a:gd name="connsiteX2" fmla="*/ 5366 w 106627"/>
                  <a:gd name="connsiteY2" fmla="*/ 15926 h 51593"/>
                  <a:gd name="connsiteX3" fmla="*/ 31541 w 106627"/>
                  <a:gd name="connsiteY3" fmla="*/ 3440 h 51593"/>
                  <a:gd name="connsiteX4" fmla="*/ 53520 w 106627"/>
                  <a:gd name="connsiteY4" fmla="*/ 1 h 51593"/>
                  <a:gd name="connsiteX5" fmla="*/ 75533 w 106627"/>
                  <a:gd name="connsiteY5" fmla="*/ 3440 h 51593"/>
                  <a:gd name="connsiteX6" fmla="*/ 101708 w 106627"/>
                  <a:gd name="connsiteY6" fmla="*/ 15926 h 51593"/>
                  <a:gd name="connsiteX7" fmla="*/ 107074 w 106627"/>
                  <a:gd name="connsiteY7" fmla="*/ 26623 h 51593"/>
                  <a:gd name="connsiteX8" fmla="*/ 107074 w 106627"/>
                  <a:gd name="connsiteY8" fmla="*/ 53383 h 51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27" h="51593">
                    <a:moveTo>
                      <a:pt x="0" y="53383"/>
                    </a:moveTo>
                    <a:lnTo>
                      <a:pt x="0" y="26623"/>
                    </a:lnTo>
                    <a:cubicBezTo>
                      <a:pt x="16" y="22414"/>
                      <a:pt x="2002" y="18455"/>
                      <a:pt x="5366" y="15926"/>
                    </a:cubicBezTo>
                    <a:cubicBezTo>
                      <a:pt x="13273" y="10231"/>
                      <a:pt x="22139" y="6002"/>
                      <a:pt x="31541" y="3440"/>
                    </a:cubicBezTo>
                    <a:cubicBezTo>
                      <a:pt x="38637" y="1130"/>
                      <a:pt x="46057" y="-32"/>
                      <a:pt x="53520" y="1"/>
                    </a:cubicBezTo>
                    <a:cubicBezTo>
                      <a:pt x="60977" y="176"/>
                      <a:pt x="68378" y="1332"/>
                      <a:pt x="75533" y="3440"/>
                    </a:cubicBezTo>
                    <a:cubicBezTo>
                      <a:pt x="85068" y="5633"/>
                      <a:pt x="94004" y="9895"/>
                      <a:pt x="101708" y="15926"/>
                    </a:cubicBezTo>
                    <a:cubicBezTo>
                      <a:pt x="105171" y="18372"/>
                      <a:pt x="107185" y="22385"/>
                      <a:pt x="107074" y="26623"/>
                    </a:cubicBezTo>
                    <a:lnTo>
                      <a:pt x="107074" y="53383"/>
                    </a:ln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1"/>
              <p:cNvSpPr/>
              <p:nvPr/>
            </p:nvSpPr>
            <p:spPr>
              <a:xfrm>
                <a:off x="4481068" y="3504618"/>
                <a:ext cx="51594" cy="51594"/>
              </a:xfrm>
              <a:custGeom>
                <a:avLst/>
                <a:gdLst>
                  <a:gd name="connsiteX0" fmla="*/ 53520 w 51593"/>
                  <a:gd name="connsiteY0" fmla="*/ 26760 h 51593"/>
                  <a:gd name="connsiteX1" fmla="*/ 26760 w 51593"/>
                  <a:gd name="connsiteY1" fmla="*/ 53520 h 51593"/>
                  <a:gd name="connsiteX2" fmla="*/ 0 w 51593"/>
                  <a:gd name="connsiteY2" fmla="*/ 26760 h 51593"/>
                  <a:gd name="connsiteX3" fmla="*/ 26760 w 51593"/>
                  <a:gd name="connsiteY3" fmla="*/ 0 h 51593"/>
                  <a:gd name="connsiteX4" fmla="*/ 53520 w 51593"/>
                  <a:gd name="connsiteY4" fmla="*/ 26760 h 51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593" h="51593">
                    <a:moveTo>
                      <a:pt x="53520" y="26760"/>
                    </a:moveTo>
                    <a:cubicBezTo>
                      <a:pt x="53520" y="41539"/>
                      <a:pt x="41539" y="53520"/>
                      <a:pt x="26760" y="53520"/>
                    </a:cubicBezTo>
                    <a:cubicBezTo>
                      <a:pt x="11981" y="53520"/>
                      <a:pt x="0" y="41539"/>
                      <a:pt x="0" y="26760"/>
                    </a:cubicBezTo>
                    <a:cubicBezTo>
                      <a:pt x="0" y="11981"/>
                      <a:pt x="11981" y="0"/>
                      <a:pt x="26760" y="0"/>
                    </a:cubicBezTo>
                    <a:cubicBezTo>
                      <a:pt x="41539" y="0"/>
                      <a:pt x="53520" y="11981"/>
                      <a:pt x="53520" y="26760"/>
                    </a:cubicBez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2"/>
              <p:cNvSpPr/>
              <p:nvPr/>
            </p:nvSpPr>
            <p:spPr>
              <a:xfrm>
                <a:off x="4383148" y="3343642"/>
                <a:ext cx="247650" cy="123825"/>
              </a:xfrm>
              <a:custGeom>
                <a:avLst/>
                <a:gdLst>
                  <a:gd name="connsiteX0" fmla="*/ 236471 w 247650"/>
                  <a:gd name="connsiteY0" fmla="*/ 0 h 123825"/>
                  <a:gd name="connsiteX1" fmla="*/ 13758 w 247650"/>
                  <a:gd name="connsiteY1" fmla="*/ 0 h 123825"/>
                  <a:gd name="connsiteX2" fmla="*/ 0 w 247650"/>
                  <a:gd name="connsiteY2" fmla="*/ 13758 h 123825"/>
                  <a:gd name="connsiteX3" fmla="*/ 0 w 247650"/>
                  <a:gd name="connsiteY3" fmla="*/ 89429 h 123825"/>
                  <a:gd name="connsiteX4" fmla="*/ 13758 w 247650"/>
                  <a:gd name="connsiteY4" fmla="*/ 103188 h 123825"/>
                  <a:gd name="connsiteX5" fmla="*/ 64492 w 247650"/>
                  <a:gd name="connsiteY5" fmla="*/ 103188 h 123825"/>
                  <a:gd name="connsiteX6" fmla="*/ 64492 w 247650"/>
                  <a:gd name="connsiteY6" fmla="*/ 123825 h 123825"/>
                  <a:gd name="connsiteX7" fmla="*/ 86162 w 247650"/>
                  <a:gd name="connsiteY7" fmla="*/ 103188 h 123825"/>
                  <a:gd name="connsiteX8" fmla="*/ 109551 w 247650"/>
                  <a:gd name="connsiteY8" fmla="*/ 103188 h 123825"/>
                  <a:gd name="connsiteX9" fmla="*/ 122965 w 247650"/>
                  <a:gd name="connsiteY9" fmla="*/ 123825 h 123825"/>
                  <a:gd name="connsiteX10" fmla="*/ 135348 w 247650"/>
                  <a:gd name="connsiteY10" fmla="*/ 103188 h 123825"/>
                  <a:gd name="connsiteX11" fmla="*/ 159769 w 247650"/>
                  <a:gd name="connsiteY11" fmla="*/ 103188 h 123825"/>
                  <a:gd name="connsiteX12" fmla="*/ 181438 w 247650"/>
                  <a:gd name="connsiteY12" fmla="*/ 123825 h 123825"/>
                  <a:gd name="connsiteX13" fmla="*/ 181438 w 247650"/>
                  <a:gd name="connsiteY13" fmla="*/ 103188 h 123825"/>
                  <a:gd name="connsiteX14" fmla="*/ 236471 w 247650"/>
                  <a:gd name="connsiteY14" fmla="*/ 103188 h 123825"/>
                  <a:gd name="connsiteX15" fmla="*/ 250230 w 247650"/>
                  <a:gd name="connsiteY15" fmla="*/ 89429 h 123825"/>
                  <a:gd name="connsiteX16" fmla="*/ 250230 w 247650"/>
                  <a:gd name="connsiteY16" fmla="*/ 13758 h 123825"/>
                  <a:gd name="connsiteX17" fmla="*/ 236471 w 247650"/>
                  <a:gd name="connsiteY17" fmla="*/ 0 h 123825"/>
                  <a:gd name="connsiteX18" fmla="*/ 34396 w 247650"/>
                  <a:gd name="connsiteY18" fmla="*/ 30956 h 123825"/>
                  <a:gd name="connsiteX19" fmla="*/ 195196 w 247650"/>
                  <a:gd name="connsiteY19" fmla="*/ 30956 h 123825"/>
                  <a:gd name="connsiteX20" fmla="*/ 195196 w 247650"/>
                  <a:gd name="connsiteY20" fmla="*/ 37835 h 123825"/>
                  <a:gd name="connsiteX21" fmla="*/ 34396 w 247650"/>
                  <a:gd name="connsiteY21" fmla="*/ 37835 h 123825"/>
                  <a:gd name="connsiteX22" fmla="*/ 160801 w 247650"/>
                  <a:gd name="connsiteY22" fmla="*/ 72231 h 123825"/>
                  <a:gd name="connsiteX23" fmla="*/ 34396 w 247650"/>
                  <a:gd name="connsiteY23" fmla="*/ 72231 h 123825"/>
                  <a:gd name="connsiteX24" fmla="*/ 34396 w 247650"/>
                  <a:gd name="connsiteY24" fmla="*/ 65352 h 123825"/>
                  <a:gd name="connsiteX25" fmla="*/ 160801 w 247650"/>
                  <a:gd name="connsiteY25" fmla="*/ 65352 h 123825"/>
                  <a:gd name="connsiteX26" fmla="*/ 215834 w 247650"/>
                  <a:gd name="connsiteY26" fmla="*/ 55033 h 123825"/>
                  <a:gd name="connsiteX27" fmla="*/ 34396 w 247650"/>
                  <a:gd name="connsiteY27" fmla="*/ 55033 h 123825"/>
                  <a:gd name="connsiteX28" fmla="*/ 34396 w 247650"/>
                  <a:gd name="connsiteY28" fmla="*/ 48154 h 123825"/>
                  <a:gd name="connsiteX29" fmla="*/ 215834 w 247650"/>
                  <a:gd name="connsiteY29" fmla="*/ 48154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7650" h="123825">
                    <a:moveTo>
                      <a:pt x="236471" y="0"/>
                    </a:moveTo>
                    <a:lnTo>
                      <a:pt x="13758" y="0"/>
                    </a:lnTo>
                    <a:cubicBezTo>
                      <a:pt x="6160" y="0"/>
                      <a:pt x="0" y="6160"/>
                      <a:pt x="0" y="13758"/>
                    </a:cubicBezTo>
                    <a:lnTo>
                      <a:pt x="0" y="89429"/>
                    </a:lnTo>
                    <a:cubicBezTo>
                      <a:pt x="0" y="97028"/>
                      <a:pt x="6160" y="103188"/>
                      <a:pt x="13758" y="103188"/>
                    </a:cubicBezTo>
                    <a:lnTo>
                      <a:pt x="64492" y="103188"/>
                    </a:lnTo>
                    <a:lnTo>
                      <a:pt x="64492" y="123825"/>
                    </a:lnTo>
                    <a:lnTo>
                      <a:pt x="86162" y="103188"/>
                    </a:lnTo>
                    <a:lnTo>
                      <a:pt x="109551" y="103188"/>
                    </a:lnTo>
                    <a:lnTo>
                      <a:pt x="122965" y="123825"/>
                    </a:lnTo>
                    <a:lnTo>
                      <a:pt x="135348" y="103188"/>
                    </a:lnTo>
                    <a:lnTo>
                      <a:pt x="159769" y="103188"/>
                    </a:lnTo>
                    <a:lnTo>
                      <a:pt x="181438" y="123825"/>
                    </a:lnTo>
                    <a:lnTo>
                      <a:pt x="181438" y="103188"/>
                    </a:lnTo>
                    <a:lnTo>
                      <a:pt x="236471" y="103188"/>
                    </a:lnTo>
                    <a:cubicBezTo>
                      <a:pt x="244070" y="103188"/>
                      <a:pt x="250230" y="97028"/>
                      <a:pt x="250230" y="89429"/>
                    </a:cubicBezTo>
                    <a:lnTo>
                      <a:pt x="250230" y="13758"/>
                    </a:lnTo>
                    <a:cubicBezTo>
                      <a:pt x="250230" y="6160"/>
                      <a:pt x="244070" y="0"/>
                      <a:pt x="236471" y="0"/>
                    </a:cubicBezTo>
                    <a:close/>
                    <a:moveTo>
                      <a:pt x="34396" y="30956"/>
                    </a:moveTo>
                    <a:lnTo>
                      <a:pt x="195196" y="30956"/>
                    </a:lnTo>
                    <a:lnTo>
                      <a:pt x="195196" y="37835"/>
                    </a:lnTo>
                    <a:lnTo>
                      <a:pt x="34396" y="37835"/>
                    </a:lnTo>
                    <a:close/>
                    <a:moveTo>
                      <a:pt x="160801" y="72231"/>
                    </a:moveTo>
                    <a:lnTo>
                      <a:pt x="34396" y="72231"/>
                    </a:lnTo>
                    <a:lnTo>
                      <a:pt x="34396" y="65352"/>
                    </a:lnTo>
                    <a:lnTo>
                      <a:pt x="160801" y="65352"/>
                    </a:lnTo>
                    <a:close/>
                    <a:moveTo>
                      <a:pt x="215834" y="55033"/>
                    </a:moveTo>
                    <a:lnTo>
                      <a:pt x="34396" y="55033"/>
                    </a:lnTo>
                    <a:lnTo>
                      <a:pt x="34396" y="48154"/>
                    </a:lnTo>
                    <a:lnTo>
                      <a:pt x="215834" y="48154"/>
                    </a:lnTo>
                    <a:close/>
                  </a:path>
                </a:pathLst>
              </a:custGeom>
              <a:grpFill/>
              <a:ln w="33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ID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1537296" y="1777632"/>
            <a:ext cx="2439558" cy="2040388"/>
            <a:chOff x="1232497" y="1665337"/>
            <a:chExt cx="2995871" cy="2505675"/>
          </a:xfrm>
        </p:grpSpPr>
        <p:sp>
          <p:nvSpPr>
            <p:cNvPr id="42" name="Freeform: Shape 5"/>
            <p:cNvSpPr/>
            <p:nvPr/>
          </p:nvSpPr>
          <p:spPr>
            <a:xfrm>
              <a:off x="1232497" y="1665337"/>
              <a:ext cx="2995871" cy="2505675"/>
            </a:xfrm>
            <a:custGeom>
              <a:avLst/>
              <a:gdLst>
                <a:gd name="connsiteX0" fmla="*/ 1284217 w 3119048"/>
                <a:gd name="connsiteY0" fmla="*/ 0 h 2608697"/>
                <a:gd name="connsiteX1" fmla="*/ 1521416 w 3119048"/>
                <a:gd name="connsiteY1" fmla="*/ 98251 h 2608697"/>
                <a:gd name="connsiteX2" fmla="*/ 2510446 w 3119048"/>
                <a:gd name="connsiteY2" fmla="*/ 1087282 h 2608697"/>
                <a:gd name="connsiteX3" fmla="*/ 2548903 w 3119048"/>
                <a:gd name="connsiteY3" fmla="*/ 1134361 h 2608697"/>
                <a:gd name="connsiteX4" fmla="*/ 2749478 w 3119048"/>
                <a:gd name="connsiteY4" fmla="*/ 1134361 h 2608697"/>
                <a:gd name="connsiteX5" fmla="*/ 2749478 w 3119048"/>
                <a:gd name="connsiteY5" fmla="*/ 949576 h 2608697"/>
                <a:gd name="connsiteX6" fmla="*/ 3119048 w 3119048"/>
                <a:gd name="connsiteY6" fmla="*/ 1319147 h 2608697"/>
                <a:gd name="connsiteX7" fmla="*/ 2749478 w 3119048"/>
                <a:gd name="connsiteY7" fmla="*/ 1688717 h 2608697"/>
                <a:gd name="connsiteX8" fmla="*/ 2749478 w 3119048"/>
                <a:gd name="connsiteY8" fmla="*/ 1503932 h 2608697"/>
                <a:gd name="connsiteX9" fmla="*/ 2556128 w 3119048"/>
                <a:gd name="connsiteY9" fmla="*/ 1503932 h 2608697"/>
                <a:gd name="connsiteX10" fmla="*/ 2553431 w 3119048"/>
                <a:gd name="connsiteY10" fmla="*/ 1509057 h 2608697"/>
                <a:gd name="connsiteX11" fmla="*/ 2510446 w 3119048"/>
                <a:gd name="connsiteY11" fmla="*/ 1561680 h 2608697"/>
                <a:gd name="connsiteX12" fmla="*/ 1561679 w 3119048"/>
                <a:gd name="connsiteY12" fmla="*/ 2510447 h 2608697"/>
                <a:gd name="connsiteX13" fmla="*/ 1087281 w 3119048"/>
                <a:gd name="connsiteY13" fmla="*/ 2510447 h 2608697"/>
                <a:gd name="connsiteX14" fmla="*/ 98251 w 3119048"/>
                <a:gd name="connsiteY14" fmla="*/ 1521416 h 2608697"/>
                <a:gd name="connsiteX15" fmla="*/ 98251 w 3119048"/>
                <a:gd name="connsiteY15" fmla="*/ 1047018 h 2608697"/>
                <a:gd name="connsiteX16" fmla="*/ 1047018 w 3119048"/>
                <a:gd name="connsiteY16" fmla="*/ 98251 h 2608697"/>
                <a:gd name="connsiteX17" fmla="*/ 1284217 w 3119048"/>
                <a:gd name="connsiteY17" fmla="*/ 0 h 2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19048" h="2608697">
                  <a:moveTo>
                    <a:pt x="1284217" y="0"/>
                  </a:moveTo>
                  <a:cubicBezTo>
                    <a:pt x="1370066" y="0"/>
                    <a:pt x="1455915" y="32751"/>
                    <a:pt x="1521416" y="98251"/>
                  </a:cubicBezTo>
                  <a:lnTo>
                    <a:pt x="2510446" y="1087282"/>
                  </a:lnTo>
                  <a:lnTo>
                    <a:pt x="2548903" y="1134361"/>
                  </a:lnTo>
                  <a:lnTo>
                    <a:pt x="2749478" y="1134361"/>
                  </a:lnTo>
                  <a:lnTo>
                    <a:pt x="2749478" y="949576"/>
                  </a:lnTo>
                  <a:lnTo>
                    <a:pt x="3119048" y="1319147"/>
                  </a:lnTo>
                  <a:lnTo>
                    <a:pt x="2749478" y="1688717"/>
                  </a:lnTo>
                  <a:lnTo>
                    <a:pt x="2749478" y="1503932"/>
                  </a:lnTo>
                  <a:lnTo>
                    <a:pt x="2556128" y="1503932"/>
                  </a:lnTo>
                  <a:lnTo>
                    <a:pt x="2553431" y="1509057"/>
                  </a:lnTo>
                  <a:cubicBezTo>
                    <a:pt x="2541150" y="1527658"/>
                    <a:pt x="2526821" y="1545305"/>
                    <a:pt x="2510446" y="1561680"/>
                  </a:cubicBezTo>
                  <a:lnTo>
                    <a:pt x="1561679" y="2510447"/>
                  </a:lnTo>
                  <a:cubicBezTo>
                    <a:pt x="1430678" y="2641448"/>
                    <a:pt x="1218283" y="2641448"/>
                    <a:pt x="1087281" y="2510447"/>
                  </a:cubicBezTo>
                  <a:lnTo>
                    <a:pt x="98251" y="1521416"/>
                  </a:lnTo>
                  <a:cubicBezTo>
                    <a:pt x="-32751" y="1390415"/>
                    <a:pt x="-32751" y="1178020"/>
                    <a:pt x="98251" y="1047018"/>
                  </a:cubicBezTo>
                  <a:lnTo>
                    <a:pt x="1047018" y="98251"/>
                  </a:lnTo>
                  <a:cubicBezTo>
                    <a:pt x="1112518" y="32751"/>
                    <a:pt x="1198368" y="0"/>
                    <a:pt x="1284217" y="0"/>
                  </a:cubicBezTo>
                  <a:close/>
                </a:path>
              </a:pathLst>
            </a:custGeom>
            <a:solidFill>
              <a:srgbClr val="40ABF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Graphic 28" descr="Books"/>
            <p:cNvSpPr/>
            <p:nvPr/>
          </p:nvSpPr>
          <p:spPr>
            <a:xfrm>
              <a:off x="2197292" y="2708650"/>
              <a:ext cx="579498" cy="538594"/>
            </a:xfrm>
            <a:custGeom>
              <a:avLst/>
              <a:gdLst>
                <a:gd name="connsiteX0" fmla="*/ 265505 w 264881"/>
                <a:gd name="connsiteY0" fmla="*/ 87255 h 246183"/>
                <a:gd name="connsiteX1" fmla="*/ 249300 w 264881"/>
                <a:gd name="connsiteY1" fmla="*/ 81334 h 246183"/>
                <a:gd name="connsiteX2" fmla="*/ 249300 w 264881"/>
                <a:gd name="connsiteY2" fmla="*/ 47367 h 246183"/>
                <a:gd name="connsiteX3" fmla="*/ 265505 w 264881"/>
                <a:gd name="connsiteY3" fmla="*/ 40511 h 246183"/>
                <a:gd name="connsiteX4" fmla="*/ 155813 w 264881"/>
                <a:gd name="connsiteY4" fmla="*/ 0 h 246183"/>
                <a:gd name="connsiteX5" fmla="*/ 22437 w 264881"/>
                <a:gd name="connsiteY5" fmla="*/ 46744 h 246183"/>
                <a:gd name="connsiteX6" fmla="*/ 9349 w 264881"/>
                <a:gd name="connsiteY6" fmla="*/ 84139 h 246183"/>
                <a:gd name="connsiteX7" fmla="*/ 10907 w 264881"/>
                <a:gd name="connsiteY7" fmla="*/ 97850 h 246183"/>
                <a:gd name="connsiteX8" fmla="*/ 0 w 264881"/>
                <a:gd name="connsiteY8" fmla="*/ 133999 h 246183"/>
                <a:gd name="connsiteX9" fmla="*/ 9349 w 264881"/>
                <a:gd name="connsiteY9" fmla="*/ 161110 h 246183"/>
                <a:gd name="connsiteX10" fmla="*/ 8725 w 264881"/>
                <a:gd name="connsiteY10" fmla="*/ 180743 h 246183"/>
                <a:gd name="connsiteX11" fmla="*/ 24930 w 264881"/>
                <a:gd name="connsiteY11" fmla="*/ 211905 h 246183"/>
                <a:gd name="connsiteX12" fmla="*/ 111562 w 264881"/>
                <a:gd name="connsiteY12" fmla="*/ 247742 h 246183"/>
                <a:gd name="connsiteX13" fmla="*/ 264881 w 264881"/>
                <a:gd name="connsiteY13" fmla="*/ 184170 h 246183"/>
                <a:gd name="connsiteX14" fmla="*/ 248677 w 264881"/>
                <a:gd name="connsiteY14" fmla="*/ 178250 h 246183"/>
                <a:gd name="connsiteX15" fmla="*/ 248677 w 264881"/>
                <a:gd name="connsiteY15" fmla="*/ 143971 h 246183"/>
                <a:gd name="connsiteX16" fmla="*/ 264881 w 264881"/>
                <a:gd name="connsiteY16" fmla="*/ 137115 h 246183"/>
                <a:gd name="connsiteX17" fmla="*/ 239951 w 264881"/>
                <a:gd name="connsiteY17" fmla="*/ 127766 h 246183"/>
                <a:gd name="connsiteX18" fmla="*/ 239951 w 264881"/>
                <a:gd name="connsiteY18" fmla="*/ 97850 h 246183"/>
                <a:gd name="connsiteX19" fmla="*/ 265505 w 264881"/>
                <a:gd name="connsiteY19" fmla="*/ 87255 h 246183"/>
                <a:gd name="connsiteX20" fmla="*/ 26177 w 264881"/>
                <a:gd name="connsiteY20" fmla="*/ 68558 h 246183"/>
                <a:gd name="connsiteX21" fmla="*/ 112808 w 264881"/>
                <a:gd name="connsiteY21" fmla="*/ 102525 h 246183"/>
                <a:gd name="connsiteX22" fmla="*/ 237147 w 264881"/>
                <a:gd name="connsiteY22" fmla="*/ 52353 h 246183"/>
                <a:gd name="connsiteX23" fmla="*/ 237147 w 264881"/>
                <a:gd name="connsiteY23" fmla="*/ 79153 h 246183"/>
                <a:gd name="connsiteX24" fmla="*/ 112808 w 264881"/>
                <a:gd name="connsiteY24" fmla="*/ 130883 h 246183"/>
                <a:gd name="connsiteX25" fmla="*/ 26177 w 264881"/>
                <a:gd name="connsiteY25" fmla="*/ 96604 h 246183"/>
                <a:gd name="connsiteX26" fmla="*/ 26177 w 264881"/>
                <a:gd name="connsiteY26" fmla="*/ 68558 h 246183"/>
                <a:gd name="connsiteX27" fmla="*/ 236523 w 264881"/>
                <a:gd name="connsiteY27" fmla="*/ 176068 h 246183"/>
                <a:gd name="connsiteX28" fmla="*/ 112185 w 264881"/>
                <a:gd name="connsiteY28" fmla="*/ 227486 h 246183"/>
                <a:gd name="connsiteX29" fmla="*/ 25242 w 264881"/>
                <a:gd name="connsiteY29" fmla="*/ 193208 h 246183"/>
                <a:gd name="connsiteX30" fmla="*/ 25242 w 264881"/>
                <a:gd name="connsiteY30" fmla="*/ 168901 h 246183"/>
                <a:gd name="connsiteX31" fmla="*/ 102836 w 264881"/>
                <a:gd name="connsiteY31" fmla="*/ 200686 h 246183"/>
                <a:gd name="connsiteX32" fmla="*/ 236835 w 264881"/>
                <a:gd name="connsiteY32" fmla="*/ 147710 h 246183"/>
                <a:gd name="connsiteX33" fmla="*/ 236523 w 264881"/>
                <a:gd name="connsiteY33" fmla="*/ 176068 h 246183"/>
                <a:gd name="connsiteX34" fmla="*/ 227798 w 264881"/>
                <a:gd name="connsiteY34" fmla="*/ 129324 h 246183"/>
                <a:gd name="connsiteX35" fmla="*/ 103459 w 264881"/>
                <a:gd name="connsiteY35" fmla="*/ 180743 h 246183"/>
                <a:gd name="connsiteX36" fmla="*/ 16828 w 264881"/>
                <a:gd name="connsiteY36" fmla="*/ 146464 h 246183"/>
                <a:gd name="connsiteX37" fmla="*/ 16828 w 264881"/>
                <a:gd name="connsiteY37" fmla="*/ 118418 h 246183"/>
                <a:gd name="connsiteX38" fmla="*/ 105953 w 264881"/>
                <a:gd name="connsiteY38" fmla="*/ 153943 h 246183"/>
                <a:gd name="connsiteX39" fmla="*/ 228110 w 264881"/>
                <a:gd name="connsiteY39" fmla="*/ 102836 h 246183"/>
                <a:gd name="connsiteX40" fmla="*/ 228110 w 264881"/>
                <a:gd name="connsiteY40" fmla="*/ 129324 h 24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64881" h="246183">
                  <a:moveTo>
                    <a:pt x="265505" y="87255"/>
                  </a:moveTo>
                  <a:lnTo>
                    <a:pt x="249300" y="81334"/>
                  </a:lnTo>
                  <a:lnTo>
                    <a:pt x="249300" y="47367"/>
                  </a:lnTo>
                  <a:lnTo>
                    <a:pt x="265505" y="40511"/>
                  </a:lnTo>
                  <a:lnTo>
                    <a:pt x="155813" y="0"/>
                  </a:lnTo>
                  <a:lnTo>
                    <a:pt x="22437" y="46744"/>
                  </a:lnTo>
                  <a:cubicBezTo>
                    <a:pt x="9660" y="52976"/>
                    <a:pt x="9349" y="70116"/>
                    <a:pt x="9349" y="84139"/>
                  </a:cubicBezTo>
                  <a:cubicBezTo>
                    <a:pt x="9349" y="88813"/>
                    <a:pt x="9972" y="93488"/>
                    <a:pt x="10907" y="97850"/>
                  </a:cubicBezTo>
                  <a:cubicBezTo>
                    <a:pt x="312" y="104706"/>
                    <a:pt x="0" y="120599"/>
                    <a:pt x="0" y="133999"/>
                  </a:cubicBezTo>
                  <a:cubicBezTo>
                    <a:pt x="0" y="144906"/>
                    <a:pt x="2493" y="154878"/>
                    <a:pt x="9349" y="161110"/>
                  </a:cubicBezTo>
                  <a:cubicBezTo>
                    <a:pt x="7791" y="166408"/>
                    <a:pt x="8725" y="172952"/>
                    <a:pt x="8725" y="180743"/>
                  </a:cubicBezTo>
                  <a:cubicBezTo>
                    <a:pt x="8725" y="194766"/>
                    <a:pt x="12465" y="207542"/>
                    <a:pt x="24930" y="211905"/>
                  </a:cubicBezTo>
                  <a:lnTo>
                    <a:pt x="111562" y="247742"/>
                  </a:lnTo>
                  <a:lnTo>
                    <a:pt x="264881" y="184170"/>
                  </a:lnTo>
                  <a:lnTo>
                    <a:pt x="248677" y="178250"/>
                  </a:lnTo>
                  <a:lnTo>
                    <a:pt x="248677" y="143971"/>
                  </a:lnTo>
                  <a:lnTo>
                    <a:pt x="264881" y="137115"/>
                  </a:lnTo>
                  <a:lnTo>
                    <a:pt x="239951" y="127766"/>
                  </a:lnTo>
                  <a:lnTo>
                    <a:pt x="239951" y="97850"/>
                  </a:lnTo>
                  <a:lnTo>
                    <a:pt x="265505" y="87255"/>
                  </a:lnTo>
                  <a:close/>
                  <a:moveTo>
                    <a:pt x="26177" y="68558"/>
                  </a:moveTo>
                  <a:lnTo>
                    <a:pt x="112808" y="102525"/>
                  </a:lnTo>
                  <a:lnTo>
                    <a:pt x="237147" y="52353"/>
                  </a:lnTo>
                  <a:lnTo>
                    <a:pt x="237147" y="79153"/>
                  </a:lnTo>
                  <a:lnTo>
                    <a:pt x="112808" y="130883"/>
                  </a:lnTo>
                  <a:lnTo>
                    <a:pt x="26177" y="96604"/>
                  </a:lnTo>
                  <a:lnTo>
                    <a:pt x="26177" y="68558"/>
                  </a:lnTo>
                  <a:close/>
                  <a:moveTo>
                    <a:pt x="236523" y="176068"/>
                  </a:moveTo>
                  <a:lnTo>
                    <a:pt x="112185" y="227486"/>
                  </a:lnTo>
                  <a:lnTo>
                    <a:pt x="25242" y="193208"/>
                  </a:lnTo>
                  <a:lnTo>
                    <a:pt x="25242" y="168901"/>
                  </a:lnTo>
                  <a:lnTo>
                    <a:pt x="102836" y="200686"/>
                  </a:lnTo>
                  <a:lnTo>
                    <a:pt x="236835" y="147710"/>
                  </a:lnTo>
                  <a:lnTo>
                    <a:pt x="236523" y="176068"/>
                  </a:lnTo>
                  <a:close/>
                  <a:moveTo>
                    <a:pt x="227798" y="129324"/>
                  </a:moveTo>
                  <a:lnTo>
                    <a:pt x="103459" y="180743"/>
                  </a:lnTo>
                  <a:lnTo>
                    <a:pt x="16828" y="146464"/>
                  </a:lnTo>
                  <a:lnTo>
                    <a:pt x="16828" y="118418"/>
                  </a:lnTo>
                  <a:lnTo>
                    <a:pt x="105953" y="153943"/>
                  </a:lnTo>
                  <a:lnTo>
                    <a:pt x="228110" y="102836"/>
                  </a:lnTo>
                  <a:lnTo>
                    <a:pt x="228110" y="129324"/>
                  </a:lnTo>
                  <a:close/>
                </a:path>
              </a:pathLst>
            </a:custGeom>
            <a:solidFill>
              <a:srgbClr val="FFFFFF"/>
            </a:solidFill>
            <a:ln w="3076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221792" y="3978338"/>
            <a:ext cx="2363452" cy="1633163"/>
            <a:chOff x="1356805" y="3325188"/>
            <a:chExt cx="2363452" cy="1633163"/>
          </a:xfrm>
        </p:grpSpPr>
        <p:sp>
          <p:nvSpPr>
            <p:cNvPr id="45" name="矩形 44"/>
            <p:cNvSpPr/>
            <p:nvPr/>
          </p:nvSpPr>
          <p:spPr>
            <a:xfrm>
              <a:off x="1356805" y="3758022"/>
              <a:ext cx="2363452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单击此处添加合适的文字加以说明，可以调整文字大小或颜色等属性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417544" y="3325188"/>
              <a:ext cx="2241974" cy="49962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712711" y="3978338"/>
            <a:ext cx="2363452" cy="1633163"/>
            <a:chOff x="1356805" y="3325188"/>
            <a:chExt cx="2363452" cy="1633163"/>
          </a:xfrm>
        </p:grpSpPr>
        <p:sp>
          <p:nvSpPr>
            <p:cNvPr id="48" name="矩形 47"/>
            <p:cNvSpPr/>
            <p:nvPr/>
          </p:nvSpPr>
          <p:spPr>
            <a:xfrm>
              <a:off x="1356805" y="3758022"/>
              <a:ext cx="2363452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单击此处添加合适的文字加以说明，可以调整文字大小或颜色等属性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417544" y="3325188"/>
              <a:ext cx="2241974" cy="49962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03630" y="3978338"/>
            <a:ext cx="2363452" cy="1633163"/>
            <a:chOff x="1356805" y="3325188"/>
            <a:chExt cx="2363452" cy="1633163"/>
          </a:xfrm>
        </p:grpSpPr>
        <p:sp>
          <p:nvSpPr>
            <p:cNvPr id="51" name="矩形 50"/>
            <p:cNvSpPr/>
            <p:nvPr/>
          </p:nvSpPr>
          <p:spPr>
            <a:xfrm>
              <a:off x="1356805" y="3758022"/>
              <a:ext cx="2363452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单击此处添加合适的文字加以说明，可以调整文字大小或颜色等属性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417544" y="3325188"/>
              <a:ext cx="2241974" cy="49962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694548" y="3978338"/>
            <a:ext cx="2363452" cy="1633163"/>
            <a:chOff x="1356805" y="3325188"/>
            <a:chExt cx="2363452" cy="1633163"/>
          </a:xfrm>
        </p:grpSpPr>
        <p:sp>
          <p:nvSpPr>
            <p:cNvPr id="54" name="矩形 53"/>
            <p:cNvSpPr/>
            <p:nvPr/>
          </p:nvSpPr>
          <p:spPr>
            <a:xfrm>
              <a:off x="1356805" y="3758022"/>
              <a:ext cx="2363452" cy="12003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单击此处添加合适的文字加以说明，可以调整文字大小或颜色等属性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417544" y="3325188"/>
              <a:ext cx="2241974" cy="49962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研究方法与过程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058082" y="2202227"/>
            <a:ext cx="4075837" cy="2744527"/>
            <a:chOff x="3827357" y="2202227"/>
            <a:chExt cx="4567542" cy="3075624"/>
          </a:xfrm>
        </p:grpSpPr>
        <p:grpSp>
          <p:nvGrpSpPr>
            <p:cNvPr id="24" name="组合 23"/>
            <p:cNvGrpSpPr/>
            <p:nvPr/>
          </p:nvGrpSpPr>
          <p:grpSpPr>
            <a:xfrm>
              <a:off x="5019581" y="2691459"/>
              <a:ext cx="2152838" cy="2152838"/>
              <a:chOff x="4761309" y="2514997"/>
              <a:chExt cx="2669382" cy="2669382"/>
            </a:xfrm>
          </p:grpSpPr>
          <p:sp>
            <p:nvSpPr>
              <p:cNvPr id="37" name="矩形: 圆角 36"/>
              <p:cNvSpPr/>
              <p:nvPr/>
            </p:nvSpPr>
            <p:spPr>
              <a:xfrm rot="2700000">
                <a:off x="4761309" y="2514997"/>
                <a:ext cx="2669382" cy="2669382"/>
              </a:xfrm>
              <a:prstGeom prst="roundRect">
                <a:avLst>
                  <a:gd name="adj" fmla="val 31541"/>
                </a:avLst>
              </a:prstGeom>
              <a:gradFill>
                <a:gsLst>
                  <a:gs pos="36300">
                    <a:srgbClr val="3067B6"/>
                  </a:gs>
                  <a:gs pos="0">
                    <a:srgbClr val="27408F">
                      <a:alpha val="90000"/>
                    </a:srgbClr>
                  </a:gs>
                  <a:gs pos="100000">
                    <a:srgbClr val="40ABFA"/>
                  </a:gs>
                </a:gsLst>
                <a:lin ang="3000000" scaled="0"/>
              </a:gradFill>
              <a:ln w="60325" cap="flat" cmpd="sng" algn="ctr">
                <a:noFill/>
                <a:prstDash val="solid"/>
                <a:miter lim="800000"/>
              </a:ln>
              <a:effectLst>
                <a:outerShdw blurRad="381000" dist="1905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矩形: 圆角 37"/>
              <p:cNvSpPr/>
              <p:nvPr/>
            </p:nvSpPr>
            <p:spPr>
              <a:xfrm rot="2700000">
                <a:off x="4976835" y="2730523"/>
                <a:ext cx="2238330" cy="2238330"/>
              </a:xfrm>
              <a:prstGeom prst="roundRect">
                <a:avLst>
                  <a:gd name="adj" fmla="val 31541"/>
                </a:avLst>
              </a:prstGeom>
              <a:noFill/>
              <a:ln w="12700" cap="flat" cmpd="sng" algn="ctr">
                <a:solidFill>
                  <a:sysClr val="window" lastClr="FFFFFF">
                    <a:alpha val="70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椭圆 29"/>
              <p:cNvSpPr/>
              <p:nvPr/>
            </p:nvSpPr>
            <p:spPr>
              <a:xfrm>
                <a:off x="5611837" y="3269502"/>
                <a:ext cx="968325" cy="1160372"/>
              </a:xfrm>
              <a:custGeom>
                <a:avLst/>
                <a:gdLst>
                  <a:gd name="connsiteX0" fmla="*/ 234347 w 506307"/>
                  <a:gd name="connsiteY0" fmla="*/ 379219 h 606722"/>
                  <a:gd name="connsiteX1" fmla="*/ 271960 w 506307"/>
                  <a:gd name="connsiteY1" fmla="*/ 379219 h 606722"/>
                  <a:gd name="connsiteX2" fmla="*/ 278451 w 506307"/>
                  <a:gd name="connsiteY2" fmla="*/ 385705 h 606722"/>
                  <a:gd name="connsiteX3" fmla="*/ 278451 w 506307"/>
                  <a:gd name="connsiteY3" fmla="*/ 448520 h 606722"/>
                  <a:gd name="connsiteX4" fmla="*/ 271960 w 506307"/>
                  <a:gd name="connsiteY4" fmla="*/ 455006 h 606722"/>
                  <a:gd name="connsiteX5" fmla="*/ 234347 w 506307"/>
                  <a:gd name="connsiteY5" fmla="*/ 455006 h 606722"/>
                  <a:gd name="connsiteX6" fmla="*/ 227856 w 506307"/>
                  <a:gd name="connsiteY6" fmla="*/ 448520 h 606722"/>
                  <a:gd name="connsiteX7" fmla="*/ 227856 w 506307"/>
                  <a:gd name="connsiteY7" fmla="*/ 385705 h 606722"/>
                  <a:gd name="connsiteX8" fmla="*/ 234347 w 506307"/>
                  <a:gd name="connsiteY8" fmla="*/ 379219 h 606722"/>
                  <a:gd name="connsiteX9" fmla="*/ 234331 w 506307"/>
                  <a:gd name="connsiteY9" fmla="*/ 328645 h 606722"/>
                  <a:gd name="connsiteX10" fmla="*/ 177194 w 506307"/>
                  <a:gd name="connsiteY10" fmla="*/ 385700 h 606722"/>
                  <a:gd name="connsiteX11" fmla="*/ 177194 w 506307"/>
                  <a:gd name="connsiteY11" fmla="*/ 448532 h 606722"/>
                  <a:gd name="connsiteX12" fmla="*/ 234331 w 506307"/>
                  <a:gd name="connsiteY12" fmla="*/ 505587 h 606722"/>
                  <a:gd name="connsiteX13" fmla="*/ 271977 w 506307"/>
                  <a:gd name="connsiteY13" fmla="*/ 505587 h 606722"/>
                  <a:gd name="connsiteX14" fmla="*/ 329113 w 506307"/>
                  <a:gd name="connsiteY14" fmla="*/ 448532 h 606722"/>
                  <a:gd name="connsiteX15" fmla="*/ 329113 w 506307"/>
                  <a:gd name="connsiteY15" fmla="*/ 385700 h 606722"/>
                  <a:gd name="connsiteX16" fmla="*/ 271977 w 506307"/>
                  <a:gd name="connsiteY16" fmla="*/ 328645 h 606722"/>
                  <a:gd name="connsiteX17" fmla="*/ 253109 w 506307"/>
                  <a:gd name="connsiteY17" fmla="*/ 0 h 606722"/>
                  <a:gd name="connsiteX18" fmla="*/ 430303 w 506307"/>
                  <a:gd name="connsiteY18" fmla="*/ 176942 h 606722"/>
                  <a:gd name="connsiteX19" fmla="*/ 430303 w 506307"/>
                  <a:gd name="connsiteY19" fmla="*/ 252749 h 606722"/>
                  <a:gd name="connsiteX20" fmla="*/ 480943 w 506307"/>
                  <a:gd name="connsiteY20" fmla="*/ 252749 h 606722"/>
                  <a:gd name="connsiteX21" fmla="*/ 506307 w 506307"/>
                  <a:gd name="connsiteY21" fmla="*/ 278077 h 606722"/>
                  <a:gd name="connsiteX22" fmla="*/ 506307 w 506307"/>
                  <a:gd name="connsiteY22" fmla="*/ 581394 h 606722"/>
                  <a:gd name="connsiteX23" fmla="*/ 480943 w 506307"/>
                  <a:gd name="connsiteY23" fmla="*/ 606722 h 606722"/>
                  <a:gd name="connsiteX24" fmla="*/ 25275 w 506307"/>
                  <a:gd name="connsiteY24" fmla="*/ 606722 h 606722"/>
                  <a:gd name="connsiteX25" fmla="*/ 0 w 506307"/>
                  <a:gd name="connsiteY25" fmla="*/ 581394 h 606722"/>
                  <a:gd name="connsiteX26" fmla="*/ 0 w 506307"/>
                  <a:gd name="connsiteY26" fmla="*/ 278077 h 606722"/>
                  <a:gd name="connsiteX27" fmla="*/ 25275 w 506307"/>
                  <a:gd name="connsiteY27" fmla="*/ 252749 h 606722"/>
                  <a:gd name="connsiteX28" fmla="*/ 379753 w 506307"/>
                  <a:gd name="connsiteY28" fmla="*/ 252749 h 606722"/>
                  <a:gd name="connsiteX29" fmla="*/ 379753 w 506307"/>
                  <a:gd name="connsiteY29" fmla="*/ 176942 h 606722"/>
                  <a:gd name="connsiteX30" fmla="*/ 253109 w 506307"/>
                  <a:gd name="connsiteY30" fmla="*/ 50568 h 606722"/>
                  <a:gd name="connsiteX31" fmla="*/ 126554 w 506307"/>
                  <a:gd name="connsiteY31" fmla="*/ 176942 h 606722"/>
                  <a:gd name="connsiteX32" fmla="*/ 101279 w 506307"/>
                  <a:gd name="connsiteY32" fmla="*/ 202270 h 606722"/>
                  <a:gd name="connsiteX33" fmla="*/ 75915 w 506307"/>
                  <a:gd name="connsiteY33" fmla="*/ 176942 h 606722"/>
                  <a:gd name="connsiteX34" fmla="*/ 253109 w 506307"/>
                  <a:gd name="connsiteY34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06307" h="606722">
                    <a:moveTo>
                      <a:pt x="234347" y="379219"/>
                    </a:moveTo>
                    <a:lnTo>
                      <a:pt x="271960" y="379219"/>
                    </a:lnTo>
                    <a:cubicBezTo>
                      <a:pt x="275517" y="379219"/>
                      <a:pt x="278451" y="382062"/>
                      <a:pt x="278451" y="385705"/>
                    </a:cubicBezTo>
                    <a:lnTo>
                      <a:pt x="278451" y="448520"/>
                    </a:lnTo>
                    <a:cubicBezTo>
                      <a:pt x="278451" y="452074"/>
                      <a:pt x="275517" y="455006"/>
                      <a:pt x="271960" y="455006"/>
                    </a:cubicBezTo>
                    <a:lnTo>
                      <a:pt x="234347" y="455006"/>
                    </a:lnTo>
                    <a:cubicBezTo>
                      <a:pt x="230791" y="455006"/>
                      <a:pt x="227856" y="452074"/>
                      <a:pt x="227856" y="448520"/>
                    </a:cubicBezTo>
                    <a:lnTo>
                      <a:pt x="227856" y="385705"/>
                    </a:lnTo>
                    <a:cubicBezTo>
                      <a:pt x="227856" y="382062"/>
                      <a:pt x="230791" y="379219"/>
                      <a:pt x="234347" y="379219"/>
                    </a:cubicBezTo>
                    <a:close/>
                    <a:moveTo>
                      <a:pt x="234331" y="328645"/>
                    </a:moveTo>
                    <a:cubicBezTo>
                      <a:pt x="202825" y="328645"/>
                      <a:pt x="177194" y="354240"/>
                      <a:pt x="177194" y="385700"/>
                    </a:cubicBezTo>
                    <a:lnTo>
                      <a:pt x="177194" y="448532"/>
                    </a:lnTo>
                    <a:cubicBezTo>
                      <a:pt x="177194" y="479992"/>
                      <a:pt x="202825" y="505587"/>
                      <a:pt x="234331" y="505587"/>
                    </a:cubicBezTo>
                    <a:lnTo>
                      <a:pt x="271977" y="505587"/>
                    </a:lnTo>
                    <a:cubicBezTo>
                      <a:pt x="303482" y="505587"/>
                      <a:pt x="329113" y="479992"/>
                      <a:pt x="329113" y="448532"/>
                    </a:cubicBezTo>
                    <a:lnTo>
                      <a:pt x="329113" y="385700"/>
                    </a:lnTo>
                    <a:cubicBezTo>
                      <a:pt x="329113" y="354240"/>
                      <a:pt x="303482" y="328645"/>
                      <a:pt x="271977" y="328645"/>
                    </a:cubicBezTo>
                    <a:close/>
                    <a:moveTo>
                      <a:pt x="253109" y="0"/>
                    </a:moveTo>
                    <a:cubicBezTo>
                      <a:pt x="350829" y="0"/>
                      <a:pt x="430303" y="79362"/>
                      <a:pt x="430303" y="176942"/>
                    </a:cubicBezTo>
                    <a:lnTo>
                      <a:pt x="430303" y="252749"/>
                    </a:lnTo>
                    <a:lnTo>
                      <a:pt x="480943" y="252749"/>
                    </a:lnTo>
                    <a:cubicBezTo>
                      <a:pt x="494916" y="252749"/>
                      <a:pt x="506307" y="264124"/>
                      <a:pt x="506307" y="278077"/>
                    </a:cubicBezTo>
                    <a:lnTo>
                      <a:pt x="506307" y="581394"/>
                    </a:lnTo>
                    <a:cubicBezTo>
                      <a:pt x="506307" y="595435"/>
                      <a:pt x="494916" y="606722"/>
                      <a:pt x="480943" y="606722"/>
                    </a:cubicBezTo>
                    <a:lnTo>
                      <a:pt x="25275" y="606722"/>
                    </a:lnTo>
                    <a:cubicBezTo>
                      <a:pt x="11302" y="606722"/>
                      <a:pt x="0" y="595435"/>
                      <a:pt x="0" y="581394"/>
                    </a:cubicBezTo>
                    <a:lnTo>
                      <a:pt x="0" y="278077"/>
                    </a:lnTo>
                    <a:cubicBezTo>
                      <a:pt x="0" y="264124"/>
                      <a:pt x="11302" y="252749"/>
                      <a:pt x="25275" y="252749"/>
                    </a:cubicBezTo>
                    <a:lnTo>
                      <a:pt x="379753" y="252749"/>
                    </a:lnTo>
                    <a:lnTo>
                      <a:pt x="379753" y="176942"/>
                    </a:lnTo>
                    <a:cubicBezTo>
                      <a:pt x="379753" y="107267"/>
                      <a:pt x="322972" y="50568"/>
                      <a:pt x="253109" y="50568"/>
                    </a:cubicBezTo>
                    <a:cubicBezTo>
                      <a:pt x="183335" y="50568"/>
                      <a:pt x="126554" y="107267"/>
                      <a:pt x="126554" y="176942"/>
                    </a:cubicBezTo>
                    <a:cubicBezTo>
                      <a:pt x="126554" y="190895"/>
                      <a:pt x="115252" y="202270"/>
                      <a:pt x="101279" y="202270"/>
                    </a:cubicBezTo>
                    <a:cubicBezTo>
                      <a:pt x="87306" y="202270"/>
                      <a:pt x="75915" y="190895"/>
                      <a:pt x="75915" y="176942"/>
                    </a:cubicBezTo>
                    <a:cubicBezTo>
                      <a:pt x="75915" y="79362"/>
                      <a:pt x="155389" y="0"/>
                      <a:pt x="25310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549127" y="2202227"/>
              <a:ext cx="845772" cy="845772"/>
              <a:chOff x="7549127" y="2025765"/>
              <a:chExt cx="845772" cy="845772"/>
            </a:xfrm>
          </p:grpSpPr>
          <p:sp>
            <p:nvSpPr>
              <p:cNvPr id="35" name="矩形: 圆角 34"/>
              <p:cNvSpPr/>
              <p:nvPr/>
            </p:nvSpPr>
            <p:spPr>
              <a:xfrm rot="2700000">
                <a:off x="7549127" y="2025765"/>
                <a:ext cx="845772" cy="845772"/>
              </a:xfrm>
              <a:prstGeom prst="roundRect">
                <a:avLst/>
              </a:prstGeom>
              <a:solidFill>
                <a:srgbClr val="3B5AA7"/>
              </a:solidFill>
              <a:ln w="60325" cap="flat" cmpd="sng" algn="ctr">
                <a:noFill/>
                <a:prstDash val="solid"/>
                <a:miter lim="800000"/>
              </a:ln>
              <a:effectLst>
                <a:outerShdw blurRad="698500" dist="1905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椭圆 19"/>
              <p:cNvSpPr/>
              <p:nvPr/>
            </p:nvSpPr>
            <p:spPr>
              <a:xfrm>
                <a:off x="7746515" y="2314458"/>
                <a:ext cx="506220" cy="316447"/>
              </a:xfrm>
              <a:custGeom>
                <a:avLst/>
                <a:gdLst>
                  <a:gd name="connsiteX0" fmla="*/ 218748 w 607427"/>
                  <a:gd name="connsiteY0" fmla="*/ 211767 h 379713"/>
                  <a:gd name="connsiteX1" fmla="*/ 303678 w 607427"/>
                  <a:gd name="connsiteY1" fmla="*/ 286283 h 379713"/>
                  <a:gd name="connsiteX2" fmla="*/ 388608 w 607427"/>
                  <a:gd name="connsiteY2" fmla="*/ 211767 h 379713"/>
                  <a:gd name="connsiteX3" fmla="*/ 580118 w 607427"/>
                  <a:gd name="connsiteY3" fmla="*/ 379713 h 379713"/>
                  <a:gd name="connsiteX4" fmla="*/ 27238 w 607427"/>
                  <a:gd name="connsiteY4" fmla="*/ 379713 h 379713"/>
                  <a:gd name="connsiteX5" fmla="*/ 607427 w 607427"/>
                  <a:gd name="connsiteY5" fmla="*/ 19970 h 379713"/>
                  <a:gd name="connsiteX6" fmla="*/ 607427 w 607427"/>
                  <a:gd name="connsiteY6" fmla="*/ 359531 h 379713"/>
                  <a:gd name="connsiteX7" fmla="*/ 413725 w 607427"/>
                  <a:gd name="connsiteY7" fmla="*/ 189751 h 379713"/>
                  <a:gd name="connsiteX8" fmla="*/ 0 w 607427"/>
                  <a:gd name="connsiteY8" fmla="*/ 19970 h 379713"/>
                  <a:gd name="connsiteX9" fmla="*/ 193561 w 607427"/>
                  <a:gd name="connsiteY9" fmla="*/ 189751 h 379713"/>
                  <a:gd name="connsiteX10" fmla="*/ 0 w 607427"/>
                  <a:gd name="connsiteY10" fmla="*/ 359531 h 379713"/>
                  <a:gd name="connsiteX11" fmla="*/ 27379 w 607427"/>
                  <a:gd name="connsiteY11" fmla="*/ 0 h 379713"/>
                  <a:gd name="connsiteX12" fmla="*/ 579906 w 607427"/>
                  <a:gd name="connsiteY12" fmla="*/ 0 h 379713"/>
                  <a:gd name="connsiteX13" fmla="*/ 303694 w 607427"/>
                  <a:gd name="connsiteY13" fmla="*/ 242251 h 3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7427" h="379713">
                    <a:moveTo>
                      <a:pt x="218748" y="211767"/>
                    </a:moveTo>
                    <a:lnTo>
                      <a:pt x="303678" y="286283"/>
                    </a:lnTo>
                    <a:lnTo>
                      <a:pt x="388608" y="211767"/>
                    </a:lnTo>
                    <a:lnTo>
                      <a:pt x="580118" y="379713"/>
                    </a:lnTo>
                    <a:lnTo>
                      <a:pt x="27238" y="379713"/>
                    </a:lnTo>
                    <a:close/>
                    <a:moveTo>
                      <a:pt x="607427" y="19970"/>
                    </a:moveTo>
                    <a:lnTo>
                      <a:pt x="607427" y="359531"/>
                    </a:lnTo>
                    <a:lnTo>
                      <a:pt x="413725" y="189751"/>
                    </a:lnTo>
                    <a:close/>
                    <a:moveTo>
                      <a:pt x="0" y="19970"/>
                    </a:moveTo>
                    <a:lnTo>
                      <a:pt x="193561" y="189751"/>
                    </a:lnTo>
                    <a:lnTo>
                      <a:pt x="0" y="359531"/>
                    </a:lnTo>
                    <a:close/>
                    <a:moveTo>
                      <a:pt x="27379" y="0"/>
                    </a:moveTo>
                    <a:lnTo>
                      <a:pt x="579906" y="0"/>
                    </a:lnTo>
                    <a:lnTo>
                      <a:pt x="303694" y="2422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827357" y="4432079"/>
              <a:ext cx="845772" cy="845772"/>
              <a:chOff x="3827357" y="4255617"/>
              <a:chExt cx="845772" cy="845772"/>
            </a:xfrm>
          </p:grpSpPr>
          <p:sp>
            <p:nvSpPr>
              <p:cNvPr id="33" name="矩形: 圆角 32"/>
              <p:cNvSpPr/>
              <p:nvPr/>
            </p:nvSpPr>
            <p:spPr>
              <a:xfrm rot="2700000">
                <a:off x="3827357" y="4255617"/>
                <a:ext cx="845772" cy="845772"/>
              </a:xfrm>
              <a:prstGeom prst="roundRect">
                <a:avLst/>
              </a:prstGeom>
              <a:solidFill>
                <a:srgbClr val="3B5AA7"/>
              </a:solidFill>
              <a:ln w="60325" cap="flat" cmpd="sng" algn="ctr">
                <a:noFill/>
                <a:prstDash val="solid"/>
                <a:miter lim="800000"/>
              </a:ln>
              <a:effectLst>
                <a:outerShdw blurRad="698500" dist="1905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椭圆 18"/>
              <p:cNvSpPr/>
              <p:nvPr/>
            </p:nvSpPr>
            <p:spPr>
              <a:xfrm>
                <a:off x="4030954" y="4470081"/>
                <a:ext cx="503793" cy="502971"/>
              </a:xfrm>
              <a:custGeom>
                <a:avLst/>
                <a:gdLst>
                  <a:gd name="connsiteX0" fmla="*/ 140017 w 606581"/>
                  <a:gd name="connsiteY0" fmla="*/ 411043 h 605592"/>
                  <a:gd name="connsiteX1" fmla="*/ 178821 w 606581"/>
                  <a:gd name="connsiteY1" fmla="*/ 427078 h 605592"/>
                  <a:gd name="connsiteX2" fmla="*/ 178821 w 606581"/>
                  <a:gd name="connsiteY2" fmla="*/ 504564 h 605592"/>
                  <a:gd name="connsiteX3" fmla="*/ 93692 w 606581"/>
                  <a:gd name="connsiteY3" fmla="*/ 589557 h 605592"/>
                  <a:gd name="connsiteX4" fmla="*/ 54887 w 606581"/>
                  <a:gd name="connsiteY4" fmla="*/ 605592 h 605592"/>
                  <a:gd name="connsiteX5" fmla="*/ 16083 w 606581"/>
                  <a:gd name="connsiteY5" fmla="*/ 589557 h 605592"/>
                  <a:gd name="connsiteX6" fmla="*/ 16083 w 606581"/>
                  <a:gd name="connsiteY6" fmla="*/ 511979 h 605592"/>
                  <a:gd name="connsiteX7" fmla="*/ 101212 w 606581"/>
                  <a:gd name="connsiteY7" fmla="*/ 427078 h 605592"/>
                  <a:gd name="connsiteX8" fmla="*/ 140017 w 606581"/>
                  <a:gd name="connsiteY8" fmla="*/ 411043 h 605592"/>
                  <a:gd name="connsiteX9" fmla="*/ 382501 w 606581"/>
                  <a:gd name="connsiteY9" fmla="*/ 49537 h 605592"/>
                  <a:gd name="connsiteX10" fmla="*/ 557044 w 606581"/>
                  <a:gd name="connsiteY10" fmla="*/ 223798 h 605592"/>
                  <a:gd name="connsiteX11" fmla="*/ 382501 w 606581"/>
                  <a:gd name="connsiteY11" fmla="*/ 398059 h 605592"/>
                  <a:gd name="connsiteX12" fmla="*/ 207957 w 606581"/>
                  <a:gd name="connsiteY12" fmla="*/ 223798 h 605592"/>
                  <a:gd name="connsiteX13" fmla="*/ 382501 w 606581"/>
                  <a:gd name="connsiteY13" fmla="*/ 49537 h 605592"/>
                  <a:gd name="connsiteX14" fmla="*/ 382536 w 606581"/>
                  <a:gd name="connsiteY14" fmla="*/ 24750 h 605592"/>
                  <a:gd name="connsiteX15" fmla="*/ 304914 w 606581"/>
                  <a:gd name="connsiteY15" fmla="*/ 40417 h 605592"/>
                  <a:gd name="connsiteX16" fmla="*/ 241591 w 606581"/>
                  <a:gd name="connsiteY16" fmla="*/ 83058 h 605592"/>
                  <a:gd name="connsiteX17" fmla="*/ 198880 w 606581"/>
                  <a:gd name="connsiteY17" fmla="*/ 146278 h 605592"/>
                  <a:gd name="connsiteX18" fmla="*/ 183189 w 606581"/>
                  <a:gd name="connsiteY18" fmla="*/ 223774 h 605592"/>
                  <a:gd name="connsiteX19" fmla="*/ 198880 w 606581"/>
                  <a:gd name="connsiteY19" fmla="*/ 301177 h 605592"/>
                  <a:gd name="connsiteX20" fmla="*/ 241591 w 606581"/>
                  <a:gd name="connsiteY20" fmla="*/ 364490 h 605592"/>
                  <a:gd name="connsiteX21" fmla="*/ 304914 w 606581"/>
                  <a:gd name="connsiteY21" fmla="*/ 407131 h 605592"/>
                  <a:gd name="connsiteX22" fmla="*/ 382536 w 606581"/>
                  <a:gd name="connsiteY22" fmla="*/ 422705 h 605592"/>
                  <a:gd name="connsiteX23" fmla="*/ 460158 w 606581"/>
                  <a:gd name="connsiteY23" fmla="*/ 407131 h 605592"/>
                  <a:gd name="connsiteX24" fmla="*/ 523481 w 606581"/>
                  <a:gd name="connsiteY24" fmla="*/ 364490 h 605592"/>
                  <a:gd name="connsiteX25" fmla="*/ 566192 w 606581"/>
                  <a:gd name="connsiteY25" fmla="*/ 301177 h 605592"/>
                  <a:gd name="connsiteX26" fmla="*/ 581883 w 606581"/>
                  <a:gd name="connsiteY26" fmla="*/ 223774 h 605592"/>
                  <a:gd name="connsiteX27" fmla="*/ 566192 w 606581"/>
                  <a:gd name="connsiteY27" fmla="*/ 146278 h 605592"/>
                  <a:gd name="connsiteX28" fmla="*/ 523481 w 606581"/>
                  <a:gd name="connsiteY28" fmla="*/ 83058 h 605592"/>
                  <a:gd name="connsiteX29" fmla="*/ 460158 w 606581"/>
                  <a:gd name="connsiteY29" fmla="*/ 40417 h 605592"/>
                  <a:gd name="connsiteX30" fmla="*/ 382536 w 606581"/>
                  <a:gd name="connsiteY30" fmla="*/ 24750 h 605592"/>
                  <a:gd name="connsiteX31" fmla="*/ 382536 w 606581"/>
                  <a:gd name="connsiteY31" fmla="*/ 0 h 605592"/>
                  <a:gd name="connsiteX32" fmla="*/ 469721 w 606581"/>
                  <a:gd name="connsiteY32" fmla="*/ 17613 h 605592"/>
                  <a:gd name="connsiteX33" fmla="*/ 540937 w 606581"/>
                  <a:gd name="connsiteY33" fmla="*/ 65538 h 605592"/>
                  <a:gd name="connsiteX34" fmla="*/ 588940 w 606581"/>
                  <a:gd name="connsiteY34" fmla="*/ 136637 h 605592"/>
                  <a:gd name="connsiteX35" fmla="*/ 606581 w 606581"/>
                  <a:gd name="connsiteY35" fmla="*/ 223774 h 605592"/>
                  <a:gd name="connsiteX36" fmla="*/ 588940 w 606581"/>
                  <a:gd name="connsiteY36" fmla="*/ 310818 h 605592"/>
                  <a:gd name="connsiteX37" fmla="*/ 540937 w 606581"/>
                  <a:gd name="connsiteY37" fmla="*/ 381917 h 605592"/>
                  <a:gd name="connsiteX38" fmla="*/ 469721 w 606581"/>
                  <a:gd name="connsiteY38" fmla="*/ 429842 h 605592"/>
                  <a:gd name="connsiteX39" fmla="*/ 382536 w 606581"/>
                  <a:gd name="connsiteY39" fmla="*/ 447455 h 605592"/>
                  <a:gd name="connsiteX40" fmla="*/ 295258 w 606581"/>
                  <a:gd name="connsiteY40" fmla="*/ 429842 h 605592"/>
                  <a:gd name="connsiteX41" fmla="*/ 240105 w 606581"/>
                  <a:gd name="connsiteY41" fmla="*/ 396471 h 605592"/>
                  <a:gd name="connsiteX42" fmla="*/ 209558 w 606581"/>
                  <a:gd name="connsiteY42" fmla="*/ 427061 h 605592"/>
                  <a:gd name="connsiteX43" fmla="*/ 196373 w 606581"/>
                  <a:gd name="connsiteY43" fmla="*/ 409541 h 605592"/>
                  <a:gd name="connsiteX44" fmla="*/ 178918 w 606581"/>
                  <a:gd name="connsiteY44" fmla="*/ 396378 h 605592"/>
                  <a:gd name="connsiteX45" fmla="*/ 209465 w 606581"/>
                  <a:gd name="connsiteY45" fmla="*/ 365880 h 605592"/>
                  <a:gd name="connsiteX46" fmla="*/ 176040 w 606581"/>
                  <a:gd name="connsiteY46" fmla="*/ 310818 h 605592"/>
                  <a:gd name="connsiteX47" fmla="*/ 158491 w 606581"/>
                  <a:gd name="connsiteY47" fmla="*/ 223774 h 605592"/>
                  <a:gd name="connsiteX48" fmla="*/ 176040 w 606581"/>
                  <a:gd name="connsiteY48" fmla="*/ 136637 h 605592"/>
                  <a:gd name="connsiteX49" fmla="*/ 224043 w 606581"/>
                  <a:gd name="connsiteY49" fmla="*/ 65538 h 605592"/>
                  <a:gd name="connsiteX50" fmla="*/ 295258 w 606581"/>
                  <a:gd name="connsiteY50" fmla="*/ 17613 h 605592"/>
                  <a:gd name="connsiteX51" fmla="*/ 382536 w 606581"/>
                  <a:gd name="connsiteY51" fmla="*/ 0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6581" h="605592">
                    <a:moveTo>
                      <a:pt x="140017" y="411043"/>
                    </a:moveTo>
                    <a:cubicBezTo>
                      <a:pt x="154035" y="411043"/>
                      <a:pt x="168053" y="416326"/>
                      <a:pt x="178821" y="427078"/>
                    </a:cubicBezTo>
                    <a:cubicBezTo>
                      <a:pt x="200266" y="448488"/>
                      <a:pt x="200266" y="483153"/>
                      <a:pt x="178821" y="504564"/>
                    </a:cubicBezTo>
                    <a:lnTo>
                      <a:pt x="93692" y="589557"/>
                    </a:lnTo>
                    <a:cubicBezTo>
                      <a:pt x="83016" y="600216"/>
                      <a:pt x="68905" y="605592"/>
                      <a:pt x="54887" y="605592"/>
                    </a:cubicBezTo>
                    <a:cubicBezTo>
                      <a:pt x="40870" y="605592"/>
                      <a:pt x="26759" y="600216"/>
                      <a:pt x="16083" y="589557"/>
                    </a:cubicBezTo>
                    <a:cubicBezTo>
                      <a:pt x="-5362" y="568147"/>
                      <a:pt x="-5362" y="533389"/>
                      <a:pt x="16083" y="511979"/>
                    </a:cubicBezTo>
                    <a:lnTo>
                      <a:pt x="101212" y="427078"/>
                    </a:lnTo>
                    <a:cubicBezTo>
                      <a:pt x="111888" y="416326"/>
                      <a:pt x="125999" y="411043"/>
                      <a:pt x="140017" y="411043"/>
                    </a:cubicBezTo>
                    <a:close/>
                    <a:moveTo>
                      <a:pt x="382501" y="49537"/>
                    </a:moveTo>
                    <a:cubicBezTo>
                      <a:pt x="478871" y="49537"/>
                      <a:pt x="557044" y="127491"/>
                      <a:pt x="557044" y="223798"/>
                    </a:cubicBezTo>
                    <a:cubicBezTo>
                      <a:pt x="557044" y="320012"/>
                      <a:pt x="478871" y="398059"/>
                      <a:pt x="382501" y="398059"/>
                    </a:cubicBezTo>
                    <a:cubicBezTo>
                      <a:pt x="286130" y="398059"/>
                      <a:pt x="207957" y="320012"/>
                      <a:pt x="207957" y="223798"/>
                    </a:cubicBezTo>
                    <a:cubicBezTo>
                      <a:pt x="207957" y="127491"/>
                      <a:pt x="286130" y="49537"/>
                      <a:pt x="382501" y="49537"/>
                    </a:cubicBezTo>
                    <a:close/>
                    <a:moveTo>
                      <a:pt x="382536" y="24750"/>
                    </a:moveTo>
                    <a:cubicBezTo>
                      <a:pt x="355610" y="24750"/>
                      <a:pt x="329519" y="30034"/>
                      <a:pt x="304914" y="40417"/>
                    </a:cubicBezTo>
                    <a:cubicBezTo>
                      <a:pt x="281238" y="50428"/>
                      <a:pt x="259882" y="64796"/>
                      <a:pt x="241591" y="83058"/>
                    </a:cubicBezTo>
                    <a:cubicBezTo>
                      <a:pt x="223300" y="101319"/>
                      <a:pt x="208908" y="122547"/>
                      <a:pt x="198880" y="146278"/>
                    </a:cubicBezTo>
                    <a:cubicBezTo>
                      <a:pt x="188481" y="170843"/>
                      <a:pt x="183189" y="196891"/>
                      <a:pt x="183189" y="223774"/>
                    </a:cubicBezTo>
                    <a:cubicBezTo>
                      <a:pt x="183189" y="250564"/>
                      <a:pt x="188481" y="276705"/>
                      <a:pt x="198880" y="301177"/>
                    </a:cubicBezTo>
                    <a:cubicBezTo>
                      <a:pt x="208908" y="324908"/>
                      <a:pt x="223300" y="346228"/>
                      <a:pt x="241591" y="364490"/>
                    </a:cubicBezTo>
                    <a:cubicBezTo>
                      <a:pt x="259882" y="382752"/>
                      <a:pt x="281238" y="397027"/>
                      <a:pt x="304914" y="407131"/>
                    </a:cubicBezTo>
                    <a:cubicBezTo>
                      <a:pt x="329519" y="417513"/>
                      <a:pt x="355610" y="422705"/>
                      <a:pt x="382536" y="422705"/>
                    </a:cubicBezTo>
                    <a:cubicBezTo>
                      <a:pt x="409462" y="422705"/>
                      <a:pt x="435553" y="417513"/>
                      <a:pt x="460158" y="407131"/>
                    </a:cubicBezTo>
                    <a:cubicBezTo>
                      <a:pt x="483834" y="397027"/>
                      <a:pt x="505190" y="382752"/>
                      <a:pt x="523481" y="364490"/>
                    </a:cubicBezTo>
                    <a:cubicBezTo>
                      <a:pt x="541772" y="346228"/>
                      <a:pt x="556164" y="324908"/>
                      <a:pt x="566192" y="301177"/>
                    </a:cubicBezTo>
                    <a:cubicBezTo>
                      <a:pt x="576591" y="276705"/>
                      <a:pt x="581883" y="250564"/>
                      <a:pt x="581883" y="223774"/>
                    </a:cubicBezTo>
                    <a:cubicBezTo>
                      <a:pt x="581883" y="196891"/>
                      <a:pt x="576591" y="170843"/>
                      <a:pt x="566192" y="146278"/>
                    </a:cubicBezTo>
                    <a:cubicBezTo>
                      <a:pt x="556164" y="122547"/>
                      <a:pt x="541772" y="101319"/>
                      <a:pt x="523481" y="83058"/>
                    </a:cubicBezTo>
                    <a:cubicBezTo>
                      <a:pt x="505190" y="64796"/>
                      <a:pt x="483834" y="50428"/>
                      <a:pt x="460158" y="40417"/>
                    </a:cubicBezTo>
                    <a:cubicBezTo>
                      <a:pt x="435553" y="30034"/>
                      <a:pt x="409462" y="24750"/>
                      <a:pt x="382536" y="24750"/>
                    </a:cubicBezTo>
                    <a:close/>
                    <a:moveTo>
                      <a:pt x="382536" y="0"/>
                    </a:moveTo>
                    <a:cubicBezTo>
                      <a:pt x="412712" y="0"/>
                      <a:pt x="442145" y="5933"/>
                      <a:pt x="469721" y="17613"/>
                    </a:cubicBezTo>
                    <a:cubicBezTo>
                      <a:pt x="496462" y="28922"/>
                      <a:pt x="520417" y="45051"/>
                      <a:pt x="540937" y="65538"/>
                    </a:cubicBezTo>
                    <a:cubicBezTo>
                      <a:pt x="561549" y="86117"/>
                      <a:pt x="577705" y="110033"/>
                      <a:pt x="588940" y="136637"/>
                    </a:cubicBezTo>
                    <a:cubicBezTo>
                      <a:pt x="600639" y="164262"/>
                      <a:pt x="606581" y="193554"/>
                      <a:pt x="606581" y="223774"/>
                    </a:cubicBezTo>
                    <a:cubicBezTo>
                      <a:pt x="606581" y="253901"/>
                      <a:pt x="600639" y="283194"/>
                      <a:pt x="588940" y="310818"/>
                    </a:cubicBezTo>
                    <a:cubicBezTo>
                      <a:pt x="577705" y="337515"/>
                      <a:pt x="561549" y="361431"/>
                      <a:pt x="540937" y="381917"/>
                    </a:cubicBezTo>
                    <a:cubicBezTo>
                      <a:pt x="520417" y="402496"/>
                      <a:pt x="496462" y="418626"/>
                      <a:pt x="469721" y="429842"/>
                    </a:cubicBezTo>
                    <a:cubicBezTo>
                      <a:pt x="442145" y="441522"/>
                      <a:pt x="412805" y="447455"/>
                      <a:pt x="382536" y="447455"/>
                    </a:cubicBezTo>
                    <a:cubicBezTo>
                      <a:pt x="352267" y="447455"/>
                      <a:pt x="322927" y="441522"/>
                      <a:pt x="295258" y="429842"/>
                    </a:cubicBezTo>
                    <a:cubicBezTo>
                      <a:pt x="275295" y="421407"/>
                      <a:pt x="256818" y="410190"/>
                      <a:pt x="240105" y="396471"/>
                    </a:cubicBezTo>
                    <a:lnTo>
                      <a:pt x="209558" y="427061"/>
                    </a:lnTo>
                    <a:cubicBezTo>
                      <a:pt x="206030" y="420758"/>
                      <a:pt x="201666" y="414918"/>
                      <a:pt x="196373" y="409541"/>
                    </a:cubicBezTo>
                    <a:cubicBezTo>
                      <a:pt x="191081" y="404350"/>
                      <a:pt x="185232" y="399901"/>
                      <a:pt x="178918" y="396378"/>
                    </a:cubicBezTo>
                    <a:lnTo>
                      <a:pt x="209465" y="365880"/>
                    </a:lnTo>
                    <a:cubicBezTo>
                      <a:pt x="195724" y="349287"/>
                      <a:pt x="184582" y="330840"/>
                      <a:pt x="176040" y="310818"/>
                    </a:cubicBezTo>
                    <a:cubicBezTo>
                      <a:pt x="164341" y="283194"/>
                      <a:pt x="158491" y="253901"/>
                      <a:pt x="158491" y="223774"/>
                    </a:cubicBezTo>
                    <a:cubicBezTo>
                      <a:pt x="158491" y="193554"/>
                      <a:pt x="164341" y="164262"/>
                      <a:pt x="176040" y="136637"/>
                    </a:cubicBezTo>
                    <a:cubicBezTo>
                      <a:pt x="187367" y="110033"/>
                      <a:pt x="203523" y="86117"/>
                      <a:pt x="224043" y="65538"/>
                    </a:cubicBezTo>
                    <a:cubicBezTo>
                      <a:pt x="244655" y="45051"/>
                      <a:pt x="268610" y="28922"/>
                      <a:pt x="295258" y="17613"/>
                    </a:cubicBezTo>
                    <a:cubicBezTo>
                      <a:pt x="322927" y="5933"/>
                      <a:pt x="352267" y="0"/>
                      <a:pt x="3825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7549127" y="4432079"/>
              <a:ext cx="845772" cy="845772"/>
              <a:chOff x="7549127" y="4255617"/>
              <a:chExt cx="845772" cy="845772"/>
            </a:xfrm>
          </p:grpSpPr>
          <p:sp>
            <p:nvSpPr>
              <p:cNvPr id="31" name="矩形: 圆角 30"/>
              <p:cNvSpPr/>
              <p:nvPr/>
            </p:nvSpPr>
            <p:spPr>
              <a:xfrm rot="2700000">
                <a:off x="7549127" y="4255617"/>
                <a:ext cx="845772" cy="845772"/>
              </a:xfrm>
              <a:prstGeom prst="roundRect">
                <a:avLst/>
              </a:prstGeom>
              <a:solidFill>
                <a:srgbClr val="40ABFA"/>
              </a:solidFill>
              <a:ln w="60325" cap="flat" cmpd="sng" algn="ctr">
                <a:noFill/>
                <a:prstDash val="solid"/>
                <a:miter lim="800000"/>
              </a:ln>
              <a:effectLst>
                <a:outerShdw blurRad="698500" dist="1905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椭圆 18"/>
              <p:cNvSpPr/>
              <p:nvPr/>
            </p:nvSpPr>
            <p:spPr>
              <a:xfrm>
                <a:off x="7750290" y="4444968"/>
                <a:ext cx="496689" cy="496000"/>
              </a:xfrm>
              <a:custGeom>
                <a:avLst/>
                <a:gdLst>
                  <a:gd name="T0" fmla="*/ 5498 w 5622"/>
                  <a:gd name="T1" fmla="*/ 2392 h 5622"/>
                  <a:gd name="T2" fmla="*/ 5153 w 5622"/>
                  <a:gd name="T3" fmla="*/ 2392 h 5622"/>
                  <a:gd name="T4" fmla="*/ 4747 w 5622"/>
                  <a:gd name="T5" fmla="*/ 1441 h 5622"/>
                  <a:gd name="T6" fmla="*/ 4986 w 5622"/>
                  <a:gd name="T7" fmla="*/ 1202 h 5622"/>
                  <a:gd name="T8" fmla="*/ 5022 w 5622"/>
                  <a:gd name="T9" fmla="*/ 1114 h 5622"/>
                  <a:gd name="T10" fmla="*/ 4986 w 5622"/>
                  <a:gd name="T11" fmla="*/ 1026 h 5622"/>
                  <a:gd name="T12" fmla="*/ 4569 w 5622"/>
                  <a:gd name="T13" fmla="*/ 609 h 5622"/>
                  <a:gd name="T14" fmla="*/ 4393 w 5622"/>
                  <a:gd name="T15" fmla="*/ 609 h 5622"/>
                  <a:gd name="T16" fmla="*/ 4147 w 5622"/>
                  <a:gd name="T17" fmla="*/ 855 h 5622"/>
                  <a:gd name="T18" fmla="*/ 3215 w 5622"/>
                  <a:gd name="T19" fmla="*/ 474 h 5622"/>
                  <a:gd name="T20" fmla="*/ 3215 w 5622"/>
                  <a:gd name="T21" fmla="*/ 124 h 5622"/>
                  <a:gd name="T22" fmla="*/ 3090 w 5622"/>
                  <a:gd name="T23" fmla="*/ 0 h 5622"/>
                  <a:gd name="T24" fmla="*/ 2500 w 5622"/>
                  <a:gd name="T25" fmla="*/ 0 h 5622"/>
                  <a:gd name="T26" fmla="*/ 2376 w 5622"/>
                  <a:gd name="T27" fmla="*/ 124 h 5622"/>
                  <a:gd name="T28" fmla="*/ 2376 w 5622"/>
                  <a:gd name="T29" fmla="*/ 474 h 5622"/>
                  <a:gd name="T30" fmla="*/ 1437 w 5622"/>
                  <a:gd name="T31" fmla="*/ 860 h 5622"/>
                  <a:gd name="T32" fmla="*/ 1197 w 5622"/>
                  <a:gd name="T33" fmla="*/ 620 h 5622"/>
                  <a:gd name="T34" fmla="*/ 1022 w 5622"/>
                  <a:gd name="T35" fmla="*/ 620 h 5622"/>
                  <a:gd name="T36" fmla="*/ 604 w 5622"/>
                  <a:gd name="T37" fmla="*/ 1037 h 5622"/>
                  <a:gd name="T38" fmla="*/ 568 w 5622"/>
                  <a:gd name="T39" fmla="*/ 1125 h 5622"/>
                  <a:gd name="T40" fmla="*/ 604 w 5622"/>
                  <a:gd name="T41" fmla="*/ 1213 h 5622"/>
                  <a:gd name="T42" fmla="*/ 839 w 5622"/>
                  <a:gd name="T43" fmla="*/ 1448 h 5622"/>
                  <a:gd name="T44" fmla="*/ 437 w 5622"/>
                  <a:gd name="T45" fmla="*/ 2392 h 5622"/>
                  <a:gd name="T46" fmla="*/ 124 w 5622"/>
                  <a:gd name="T47" fmla="*/ 2392 h 5622"/>
                  <a:gd name="T48" fmla="*/ 0 w 5622"/>
                  <a:gd name="T49" fmla="*/ 2516 h 5622"/>
                  <a:gd name="T50" fmla="*/ 0 w 5622"/>
                  <a:gd name="T51" fmla="*/ 3106 h 5622"/>
                  <a:gd name="T52" fmla="*/ 124 w 5622"/>
                  <a:gd name="T53" fmla="*/ 3230 h 5622"/>
                  <a:gd name="T54" fmla="*/ 427 w 5622"/>
                  <a:gd name="T55" fmla="*/ 3230 h 5622"/>
                  <a:gd name="T56" fmla="*/ 814 w 5622"/>
                  <a:gd name="T57" fmla="*/ 4189 h 5622"/>
                  <a:gd name="T58" fmla="*/ 593 w 5622"/>
                  <a:gd name="T59" fmla="*/ 4409 h 5622"/>
                  <a:gd name="T60" fmla="*/ 593 w 5622"/>
                  <a:gd name="T61" fmla="*/ 4584 h 5622"/>
                  <a:gd name="T62" fmla="*/ 1011 w 5622"/>
                  <a:gd name="T63" fmla="*/ 5002 h 5622"/>
                  <a:gd name="T64" fmla="*/ 1099 w 5622"/>
                  <a:gd name="T65" fmla="*/ 5038 h 5622"/>
                  <a:gd name="T66" fmla="*/ 1186 w 5622"/>
                  <a:gd name="T67" fmla="*/ 5002 h 5622"/>
                  <a:gd name="T68" fmla="*/ 1400 w 5622"/>
                  <a:gd name="T69" fmla="*/ 4789 h 5622"/>
                  <a:gd name="T70" fmla="*/ 2376 w 5622"/>
                  <a:gd name="T71" fmla="*/ 5200 h 5622"/>
                  <a:gd name="T72" fmla="*/ 2376 w 5622"/>
                  <a:gd name="T73" fmla="*/ 5498 h 5622"/>
                  <a:gd name="T74" fmla="*/ 2500 w 5622"/>
                  <a:gd name="T75" fmla="*/ 5622 h 5622"/>
                  <a:gd name="T76" fmla="*/ 3090 w 5622"/>
                  <a:gd name="T77" fmla="*/ 5622 h 5622"/>
                  <a:gd name="T78" fmla="*/ 3215 w 5622"/>
                  <a:gd name="T79" fmla="*/ 5498 h 5622"/>
                  <a:gd name="T80" fmla="*/ 3215 w 5622"/>
                  <a:gd name="T81" fmla="*/ 5200 h 5622"/>
                  <a:gd name="T82" fmla="*/ 4184 w 5622"/>
                  <a:gd name="T83" fmla="*/ 4793 h 5622"/>
                  <a:gd name="T84" fmla="*/ 4404 w 5622"/>
                  <a:gd name="T85" fmla="*/ 5013 h 5622"/>
                  <a:gd name="T86" fmla="*/ 4580 w 5622"/>
                  <a:gd name="T87" fmla="*/ 5013 h 5622"/>
                  <a:gd name="T88" fmla="*/ 4997 w 5622"/>
                  <a:gd name="T89" fmla="*/ 4595 h 5622"/>
                  <a:gd name="T90" fmla="*/ 4997 w 5622"/>
                  <a:gd name="T91" fmla="*/ 4420 h 5622"/>
                  <a:gd name="T92" fmla="*/ 4773 w 5622"/>
                  <a:gd name="T93" fmla="*/ 4195 h 5622"/>
                  <a:gd name="T94" fmla="*/ 5164 w 5622"/>
                  <a:gd name="T95" fmla="*/ 3230 h 5622"/>
                  <a:gd name="T96" fmla="*/ 5498 w 5622"/>
                  <a:gd name="T97" fmla="*/ 3230 h 5622"/>
                  <a:gd name="T98" fmla="*/ 5622 w 5622"/>
                  <a:gd name="T99" fmla="*/ 3106 h 5622"/>
                  <a:gd name="T100" fmla="*/ 5622 w 5622"/>
                  <a:gd name="T101" fmla="*/ 2516 h 5622"/>
                  <a:gd name="T102" fmla="*/ 5498 w 5622"/>
                  <a:gd name="T103" fmla="*/ 2392 h 5622"/>
                  <a:gd name="T104" fmla="*/ 2811 w 5622"/>
                  <a:gd name="T105" fmla="*/ 4121 h 5622"/>
                  <a:gd name="T106" fmla="*/ 1501 w 5622"/>
                  <a:gd name="T107" fmla="*/ 2811 h 5622"/>
                  <a:gd name="T108" fmla="*/ 2811 w 5622"/>
                  <a:gd name="T109" fmla="*/ 1501 h 5622"/>
                  <a:gd name="T110" fmla="*/ 4121 w 5622"/>
                  <a:gd name="T111" fmla="*/ 2811 h 5622"/>
                  <a:gd name="T112" fmla="*/ 2811 w 5622"/>
                  <a:gd name="T113" fmla="*/ 4121 h 5622"/>
                  <a:gd name="T114" fmla="*/ 3308 w 5622"/>
                  <a:gd name="T115" fmla="*/ 2811 h 5622"/>
                  <a:gd name="T116" fmla="*/ 2811 w 5622"/>
                  <a:gd name="T117" fmla="*/ 3308 h 5622"/>
                  <a:gd name="T118" fmla="*/ 2314 w 5622"/>
                  <a:gd name="T119" fmla="*/ 2811 h 5622"/>
                  <a:gd name="T120" fmla="*/ 2811 w 5622"/>
                  <a:gd name="T121" fmla="*/ 2314 h 5622"/>
                  <a:gd name="T122" fmla="*/ 3308 w 5622"/>
                  <a:gd name="T123" fmla="*/ 2811 h 5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622" h="5622">
                    <a:moveTo>
                      <a:pt x="5498" y="2392"/>
                    </a:moveTo>
                    <a:lnTo>
                      <a:pt x="5153" y="2392"/>
                    </a:lnTo>
                    <a:cubicBezTo>
                      <a:pt x="5089" y="2049"/>
                      <a:pt x="4950" y="1724"/>
                      <a:pt x="4747" y="1441"/>
                    </a:cubicBezTo>
                    <a:lnTo>
                      <a:pt x="4986" y="1202"/>
                    </a:lnTo>
                    <a:cubicBezTo>
                      <a:pt x="5009" y="1179"/>
                      <a:pt x="5022" y="1147"/>
                      <a:pt x="5022" y="1114"/>
                    </a:cubicBezTo>
                    <a:cubicBezTo>
                      <a:pt x="5022" y="1081"/>
                      <a:pt x="5009" y="1050"/>
                      <a:pt x="4986" y="1026"/>
                    </a:cubicBezTo>
                    <a:lnTo>
                      <a:pt x="4569" y="609"/>
                    </a:lnTo>
                    <a:cubicBezTo>
                      <a:pt x="4520" y="561"/>
                      <a:pt x="4442" y="561"/>
                      <a:pt x="4393" y="609"/>
                    </a:cubicBezTo>
                    <a:lnTo>
                      <a:pt x="4147" y="855"/>
                    </a:lnTo>
                    <a:cubicBezTo>
                      <a:pt x="3866" y="663"/>
                      <a:pt x="3548" y="533"/>
                      <a:pt x="3215" y="474"/>
                    </a:cubicBezTo>
                    <a:lnTo>
                      <a:pt x="3215" y="124"/>
                    </a:lnTo>
                    <a:cubicBezTo>
                      <a:pt x="3215" y="56"/>
                      <a:pt x="3159" y="0"/>
                      <a:pt x="3090" y="0"/>
                    </a:cubicBezTo>
                    <a:lnTo>
                      <a:pt x="2500" y="0"/>
                    </a:lnTo>
                    <a:cubicBezTo>
                      <a:pt x="2432" y="0"/>
                      <a:pt x="2376" y="56"/>
                      <a:pt x="2376" y="124"/>
                    </a:cubicBezTo>
                    <a:lnTo>
                      <a:pt x="2376" y="474"/>
                    </a:lnTo>
                    <a:cubicBezTo>
                      <a:pt x="2040" y="534"/>
                      <a:pt x="1719" y="665"/>
                      <a:pt x="1437" y="860"/>
                    </a:cubicBezTo>
                    <a:lnTo>
                      <a:pt x="1197" y="620"/>
                    </a:lnTo>
                    <a:cubicBezTo>
                      <a:pt x="1149" y="572"/>
                      <a:pt x="1070" y="572"/>
                      <a:pt x="1022" y="620"/>
                    </a:cubicBezTo>
                    <a:lnTo>
                      <a:pt x="604" y="1037"/>
                    </a:lnTo>
                    <a:cubicBezTo>
                      <a:pt x="581" y="1061"/>
                      <a:pt x="568" y="1092"/>
                      <a:pt x="568" y="1125"/>
                    </a:cubicBezTo>
                    <a:cubicBezTo>
                      <a:pt x="568" y="1158"/>
                      <a:pt x="581" y="1190"/>
                      <a:pt x="604" y="1213"/>
                    </a:cubicBezTo>
                    <a:lnTo>
                      <a:pt x="839" y="1448"/>
                    </a:lnTo>
                    <a:cubicBezTo>
                      <a:pt x="639" y="1730"/>
                      <a:pt x="502" y="2052"/>
                      <a:pt x="437" y="2392"/>
                    </a:cubicBezTo>
                    <a:lnTo>
                      <a:pt x="124" y="2392"/>
                    </a:lnTo>
                    <a:cubicBezTo>
                      <a:pt x="56" y="2392"/>
                      <a:pt x="0" y="2447"/>
                      <a:pt x="0" y="2516"/>
                    </a:cubicBezTo>
                    <a:lnTo>
                      <a:pt x="0" y="3106"/>
                    </a:lnTo>
                    <a:cubicBezTo>
                      <a:pt x="0" y="3175"/>
                      <a:pt x="56" y="3230"/>
                      <a:pt x="124" y="3230"/>
                    </a:cubicBezTo>
                    <a:lnTo>
                      <a:pt x="427" y="3230"/>
                    </a:lnTo>
                    <a:cubicBezTo>
                      <a:pt x="484" y="3573"/>
                      <a:pt x="616" y="3900"/>
                      <a:pt x="814" y="4189"/>
                    </a:cubicBezTo>
                    <a:lnTo>
                      <a:pt x="593" y="4409"/>
                    </a:lnTo>
                    <a:cubicBezTo>
                      <a:pt x="545" y="4457"/>
                      <a:pt x="545" y="4536"/>
                      <a:pt x="593" y="4584"/>
                    </a:cubicBezTo>
                    <a:lnTo>
                      <a:pt x="1011" y="5002"/>
                    </a:lnTo>
                    <a:cubicBezTo>
                      <a:pt x="1034" y="5025"/>
                      <a:pt x="1066" y="5038"/>
                      <a:pt x="1099" y="5038"/>
                    </a:cubicBezTo>
                    <a:cubicBezTo>
                      <a:pt x="1132" y="5038"/>
                      <a:pt x="1163" y="5025"/>
                      <a:pt x="1186" y="5002"/>
                    </a:cubicBezTo>
                    <a:lnTo>
                      <a:pt x="1400" y="4789"/>
                    </a:lnTo>
                    <a:cubicBezTo>
                      <a:pt x="1690" y="4997"/>
                      <a:pt x="2024" y="5138"/>
                      <a:pt x="2376" y="5200"/>
                    </a:cubicBezTo>
                    <a:lnTo>
                      <a:pt x="2376" y="5498"/>
                    </a:lnTo>
                    <a:cubicBezTo>
                      <a:pt x="2376" y="5566"/>
                      <a:pt x="2432" y="5622"/>
                      <a:pt x="2500" y="5622"/>
                    </a:cubicBezTo>
                    <a:lnTo>
                      <a:pt x="3090" y="5622"/>
                    </a:lnTo>
                    <a:cubicBezTo>
                      <a:pt x="3159" y="5622"/>
                      <a:pt x="3215" y="5566"/>
                      <a:pt x="3215" y="5498"/>
                    </a:cubicBezTo>
                    <a:lnTo>
                      <a:pt x="3215" y="5200"/>
                    </a:lnTo>
                    <a:cubicBezTo>
                      <a:pt x="3564" y="5138"/>
                      <a:pt x="3895" y="4999"/>
                      <a:pt x="4184" y="4793"/>
                    </a:cubicBezTo>
                    <a:lnTo>
                      <a:pt x="4404" y="5013"/>
                    </a:lnTo>
                    <a:cubicBezTo>
                      <a:pt x="4451" y="5059"/>
                      <a:pt x="4533" y="5059"/>
                      <a:pt x="4580" y="5013"/>
                    </a:cubicBezTo>
                    <a:lnTo>
                      <a:pt x="4997" y="4595"/>
                    </a:lnTo>
                    <a:cubicBezTo>
                      <a:pt x="5046" y="4547"/>
                      <a:pt x="5046" y="4468"/>
                      <a:pt x="4997" y="4420"/>
                    </a:cubicBezTo>
                    <a:lnTo>
                      <a:pt x="4773" y="4195"/>
                    </a:lnTo>
                    <a:cubicBezTo>
                      <a:pt x="4973" y="3905"/>
                      <a:pt x="5106" y="3575"/>
                      <a:pt x="5164" y="3230"/>
                    </a:cubicBezTo>
                    <a:lnTo>
                      <a:pt x="5498" y="3230"/>
                    </a:lnTo>
                    <a:cubicBezTo>
                      <a:pt x="5566" y="3230"/>
                      <a:pt x="5622" y="3175"/>
                      <a:pt x="5622" y="3106"/>
                    </a:cubicBezTo>
                    <a:lnTo>
                      <a:pt x="5622" y="2516"/>
                    </a:lnTo>
                    <a:cubicBezTo>
                      <a:pt x="5622" y="2447"/>
                      <a:pt x="5566" y="2392"/>
                      <a:pt x="5498" y="2392"/>
                    </a:cubicBezTo>
                    <a:close/>
                    <a:moveTo>
                      <a:pt x="2811" y="4121"/>
                    </a:moveTo>
                    <a:cubicBezTo>
                      <a:pt x="2088" y="4121"/>
                      <a:pt x="1501" y="3534"/>
                      <a:pt x="1501" y="2811"/>
                    </a:cubicBezTo>
                    <a:cubicBezTo>
                      <a:pt x="1501" y="2088"/>
                      <a:pt x="2088" y="1501"/>
                      <a:pt x="2811" y="1501"/>
                    </a:cubicBezTo>
                    <a:cubicBezTo>
                      <a:pt x="3534" y="1501"/>
                      <a:pt x="4121" y="2088"/>
                      <a:pt x="4121" y="2811"/>
                    </a:cubicBezTo>
                    <a:cubicBezTo>
                      <a:pt x="4121" y="3534"/>
                      <a:pt x="3534" y="4121"/>
                      <a:pt x="2811" y="4121"/>
                    </a:cubicBezTo>
                    <a:close/>
                    <a:moveTo>
                      <a:pt x="3308" y="2811"/>
                    </a:moveTo>
                    <a:cubicBezTo>
                      <a:pt x="3308" y="3086"/>
                      <a:pt x="3085" y="3308"/>
                      <a:pt x="2811" y="3308"/>
                    </a:cubicBezTo>
                    <a:cubicBezTo>
                      <a:pt x="2537" y="3308"/>
                      <a:pt x="2314" y="3086"/>
                      <a:pt x="2314" y="2811"/>
                    </a:cubicBezTo>
                    <a:cubicBezTo>
                      <a:pt x="2314" y="2537"/>
                      <a:pt x="2537" y="2314"/>
                      <a:pt x="2811" y="2314"/>
                    </a:cubicBezTo>
                    <a:cubicBezTo>
                      <a:pt x="3085" y="2314"/>
                      <a:pt x="3308" y="2537"/>
                      <a:pt x="3308" y="281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827357" y="2202227"/>
              <a:ext cx="845772" cy="845772"/>
              <a:chOff x="3827357" y="2025765"/>
              <a:chExt cx="845772" cy="845772"/>
            </a:xfrm>
          </p:grpSpPr>
          <p:sp>
            <p:nvSpPr>
              <p:cNvPr id="29" name="矩形: 圆角 28"/>
              <p:cNvSpPr/>
              <p:nvPr/>
            </p:nvSpPr>
            <p:spPr>
              <a:xfrm rot="2700000">
                <a:off x="3827357" y="2025765"/>
                <a:ext cx="845772" cy="845772"/>
              </a:xfrm>
              <a:prstGeom prst="roundRect">
                <a:avLst/>
              </a:prstGeom>
              <a:solidFill>
                <a:srgbClr val="40ABFA"/>
              </a:solidFill>
              <a:ln w="60325" cap="flat" cmpd="sng" algn="ctr">
                <a:noFill/>
                <a:prstDash val="solid"/>
                <a:miter lim="800000"/>
              </a:ln>
              <a:effectLst>
                <a:outerShdw blurRad="698500" dist="190500" dir="8100000" algn="tr" rotWithShape="0">
                  <a:prstClr val="black">
                    <a:alpha val="1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椭圆 25"/>
              <p:cNvSpPr/>
              <p:nvPr/>
            </p:nvSpPr>
            <p:spPr>
              <a:xfrm>
                <a:off x="4065710" y="2225254"/>
                <a:ext cx="478424" cy="485861"/>
              </a:xfrm>
              <a:custGeom>
                <a:avLst/>
                <a:gdLst>
                  <a:gd name="connsiteX0" fmla="*/ 87620 w 596114"/>
                  <a:gd name="connsiteY0" fmla="*/ 437153 h 605381"/>
                  <a:gd name="connsiteX1" fmla="*/ 147471 w 596114"/>
                  <a:gd name="connsiteY1" fmla="*/ 437153 h 605381"/>
                  <a:gd name="connsiteX2" fmla="*/ 155808 w 596114"/>
                  <a:gd name="connsiteY2" fmla="*/ 476105 h 605381"/>
                  <a:gd name="connsiteX3" fmla="*/ 87620 w 596114"/>
                  <a:gd name="connsiteY3" fmla="*/ 476105 h 605381"/>
                  <a:gd name="connsiteX4" fmla="*/ 68166 w 596114"/>
                  <a:gd name="connsiteY4" fmla="*/ 456679 h 605381"/>
                  <a:gd name="connsiteX5" fmla="*/ 87620 w 596114"/>
                  <a:gd name="connsiteY5" fmla="*/ 437153 h 605381"/>
                  <a:gd name="connsiteX6" fmla="*/ 241113 w 596114"/>
                  <a:gd name="connsiteY6" fmla="*/ 372802 h 605381"/>
                  <a:gd name="connsiteX7" fmla="*/ 230888 w 596114"/>
                  <a:gd name="connsiteY7" fmla="*/ 419692 h 605381"/>
                  <a:gd name="connsiteX8" fmla="*/ 277846 w 596114"/>
                  <a:gd name="connsiteY8" fmla="*/ 409481 h 605381"/>
                  <a:gd name="connsiteX9" fmla="*/ 87625 w 596114"/>
                  <a:gd name="connsiteY9" fmla="*/ 339420 h 605381"/>
                  <a:gd name="connsiteX10" fmla="*/ 168439 w 596114"/>
                  <a:gd name="connsiteY10" fmla="*/ 339420 h 605381"/>
                  <a:gd name="connsiteX11" fmla="*/ 160000 w 596114"/>
                  <a:gd name="connsiteY11" fmla="*/ 378372 h 605381"/>
                  <a:gd name="connsiteX12" fmla="*/ 87625 w 596114"/>
                  <a:gd name="connsiteY12" fmla="*/ 378372 h 605381"/>
                  <a:gd name="connsiteX13" fmla="*/ 68166 w 596114"/>
                  <a:gd name="connsiteY13" fmla="*/ 358946 h 605381"/>
                  <a:gd name="connsiteX14" fmla="*/ 87625 w 596114"/>
                  <a:gd name="connsiteY14" fmla="*/ 339420 h 605381"/>
                  <a:gd name="connsiteX15" fmla="*/ 87622 w 596114"/>
                  <a:gd name="connsiteY15" fmla="*/ 241687 h 605381"/>
                  <a:gd name="connsiteX16" fmla="*/ 239005 w 596114"/>
                  <a:gd name="connsiteY16" fmla="*/ 241687 h 605381"/>
                  <a:gd name="connsiteX17" fmla="*/ 199993 w 596114"/>
                  <a:gd name="connsiteY17" fmla="*/ 280639 h 605381"/>
                  <a:gd name="connsiteX18" fmla="*/ 87622 w 596114"/>
                  <a:gd name="connsiteY18" fmla="*/ 280639 h 605381"/>
                  <a:gd name="connsiteX19" fmla="*/ 68166 w 596114"/>
                  <a:gd name="connsiteY19" fmla="*/ 261213 h 605381"/>
                  <a:gd name="connsiteX20" fmla="*/ 87622 w 596114"/>
                  <a:gd name="connsiteY20" fmla="*/ 241687 h 605381"/>
                  <a:gd name="connsiteX21" fmla="*/ 87627 w 596114"/>
                  <a:gd name="connsiteY21" fmla="*/ 143954 h 605381"/>
                  <a:gd name="connsiteX22" fmla="*/ 336949 w 596114"/>
                  <a:gd name="connsiteY22" fmla="*/ 143954 h 605381"/>
                  <a:gd name="connsiteX23" fmla="*/ 297927 w 596114"/>
                  <a:gd name="connsiteY23" fmla="*/ 182906 h 605381"/>
                  <a:gd name="connsiteX24" fmla="*/ 87627 w 596114"/>
                  <a:gd name="connsiteY24" fmla="*/ 182906 h 605381"/>
                  <a:gd name="connsiteX25" fmla="*/ 68166 w 596114"/>
                  <a:gd name="connsiteY25" fmla="*/ 163480 h 605381"/>
                  <a:gd name="connsiteX26" fmla="*/ 87627 w 596114"/>
                  <a:gd name="connsiteY26" fmla="*/ 143954 h 605381"/>
                  <a:gd name="connsiteX27" fmla="*/ 515787 w 596114"/>
                  <a:gd name="connsiteY27" fmla="*/ 93955 h 605381"/>
                  <a:gd name="connsiteX28" fmla="*/ 484936 w 596114"/>
                  <a:gd name="connsiteY28" fmla="*/ 106334 h 605381"/>
                  <a:gd name="connsiteX29" fmla="*/ 257196 w 596114"/>
                  <a:gd name="connsiteY29" fmla="*/ 333744 h 605381"/>
                  <a:gd name="connsiteX30" fmla="*/ 316961 w 596114"/>
                  <a:gd name="connsiteY30" fmla="*/ 393422 h 605381"/>
                  <a:gd name="connsiteX31" fmla="*/ 544701 w 596114"/>
                  <a:gd name="connsiteY31" fmla="*/ 166012 h 605381"/>
                  <a:gd name="connsiteX32" fmla="*/ 546190 w 596114"/>
                  <a:gd name="connsiteY32" fmla="*/ 107821 h 605381"/>
                  <a:gd name="connsiteX33" fmla="*/ 515787 w 596114"/>
                  <a:gd name="connsiteY33" fmla="*/ 93955 h 605381"/>
                  <a:gd name="connsiteX34" fmla="*/ 515178 w 596114"/>
                  <a:gd name="connsiteY34" fmla="*/ 54984 h 605381"/>
                  <a:gd name="connsiteX35" fmla="*/ 573094 w 596114"/>
                  <a:gd name="connsiteY35" fmla="*/ 79668 h 605381"/>
                  <a:gd name="connsiteX36" fmla="*/ 572300 w 596114"/>
                  <a:gd name="connsiteY36" fmla="*/ 193571 h 605381"/>
                  <a:gd name="connsiteX37" fmla="*/ 330760 w 596114"/>
                  <a:gd name="connsiteY37" fmla="*/ 434760 h 605381"/>
                  <a:gd name="connsiteX38" fmla="*/ 321031 w 596114"/>
                  <a:gd name="connsiteY38" fmla="*/ 440014 h 605381"/>
                  <a:gd name="connsiteX39" fmla="*/ 209543 w 596114"/>
                  <a:gd name="connsiteY39" fmla="*/ 464202 h 605381"/>
                  <a:gd name="connsiteX40" fmla="*/ 191674 w 596114"/>
                  <a:gd name="connsiteY40" fmla="*/ 458849 h 605381"/>
                  <a:gd name="connsiteX41" fmla="*/ 186412 w 596114"/>
                  <a:gd name="connsiteY41" fmla="*/ 441005 h 605381"/>
                  <a:gd name="connsiteX42" fmla="*/ 210536 w 596114"/>
                  <a:gd name="connsiteY42" fmla="*/ 329680 h 605381"/>
                  <a:gd name="connsiteX43" fmla="*/ 215798 w 596114"/>
                  <a:gd name="connsiteY43" fmla="*/ 319965 h 605381"/>
                  <a:gd name="connsiteX44" fmla="*/ 457338 w 596114"/>
                  <a:gd name="connsiteY44" fmla="*/ 78776 h 605381"/>
                  <a:gd name="connsiteX45" fmla="*/ 515178 w 596114"/>
                  <a:gd name="connsiteY45" fmla="*/ 54984 h 605381"/>
                  <a:gd name="connsiteX46" fmla="*/ 42688 w 596114"/>
                  <a:gd name="connsiteY46" fmla="*/ 0 h 605381"/>
                  <a:gd name="connsiteX47" fmla="*/ 398388 w 596114"/>
                  <a:gd name="connsiteY47" fmla="*/ 0 h 605381"/>
                  <a:gd name="connsiteX48" fmla="*/ 441076 w 596114"/>
                  <a:gd name="connsiteY48" fmla="*/ 41337 h 605381"/>
                  <a:gd name="connsiteX49" fmla="*/ 402160 w 596114"/>
                  <a:gd name="connsiteY49" fmla="*/ 78907 h 605381"/>
                  <a:gd name="connsiteX50" fmla="*/ 402160 w 596114"/>
                  <a:gd name="connsiteY50" fmla="*/ 42625 h 605381"/>
                  <a:gd name="connsiteX51" fmla="*/ 398388 w 596114"/>
                  <a:gd name="connsiteY51" fmla="*/ 38958 h 605381"/>
                  <a:gd name="connsiteX52" fmla="*/ 42688 w 596114"/>
                  <a:gd name="connsiteY52" fmla="*/ 38958 h 605381"/>
                  <a:gd name="connsiteX53" fmla="*/ 39015 w 596114"/>
                  <a:gd name="connsiteY53" fmla="*/ 42625 h 605381"/>
                  <a:gd name="connsiteX54" fmla="*/ 39015 w 596114"/>
                  <a:gd name="connsiteY54" fmla="*/ 562656 h 605381"/>
                  <a:gd name="connsiteX55" fmla="*/ 42688 w 596114"/>
                  <a:gd name="connsiteY55" fmla="*/ 566423 h 605381"/>
                  <a:gd name="connsiteX56" fmla="*/ 398388 w 596114"/>
                  <a:gd name="connsiteY56" fmla="*/ 566423 h 605381"/>
                  <a:gd name="connsiteX57" fmla="*/ 402160 w 596114"/>
                  <a:gd name="connsiteY57" fmla="*/ 562656 h 605381"/>
                  <a:gd name="connsiteX58" fmla="*/ 402160 w 596114"/>
                  <a:gd name="connsiteY58" fmla="*/ 418622 h 605381"/>
                  <a:gd name="connsiteX59" fmla="*/ 441175 w 596114"/>
                  <a:gd name="connsiteY59" fmla="*/ 379664 h 605381"/>
                  <a:gd name="connsiteX60" fmla="*/ 441175 w 596114"/>
                  <a:gd name="connsiteY60" fmla="*/ 562656 h 605381"/>
                  <a:gd name="connsiteX61" fmla="*/ 398388 w 596114"/>
                  <a:gd name="connsiteY61" fmla="*/ 605381 h 605381"/>
                  <a:gd name="connsiteX62" fmla="*/ 42688 w 596114"/>
                  <a:gd name="connsiteY62" fmla="*/ 605381 h 605381"/>
                  <a:gd name="connsiteX63" fmla="*/ 0 w 596114"/>
                  <a:gd name="connsiteY63" fmla="*/ 562656 h 605381"/>
                  <a:gd name="connsiteX64" fmla="*/ 0 w 596114"/>
                  <a:gd name="connsiteY64" fmla="*/ 42625 h 605381"/>
                  <a:gd name="connsiteX65" fmla="*/ 42688 w 596114"/>
                  <a:gd name="connsiteY65" fmla="*/ 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96114" h="605381">
                    <a:moveTo>
                      <a:pt x="87620" y="437153"/>
                    </a:moveTo>
                    <a:lnTo>
                      <a:pt x="147471" y="437153"/>
                    </a:lnTo>
                    <a:cubicBezTo>
                      <a:pt x="145585" y="450930"/>
                      <a:pt x="148562" y="464608"/>
                      <a:pt x="155808" y="476105"/>
                    </a:cubicBezTo>
                    <a:lnTo>
                      <a:pt x="87620" y="476105"/>
                    </a:lnTo>
                    <a:cubicBezTo>
                      <a:pt x="76900" y="476105"/>
                      <a:pt x="68166" y="467383"/>
                      <a:pt x="68166" y="456679"/>
                    </a:cubicBezTo>
                    <a:cubicBezTo>
                      <a:pt x="68166" y="445875"/>
                      <a:pt x="76900" y="437153"/>
                      <a:pt x="87620" y="437153"/>
                    </a:cubicBezTo>
                    <a:close/>
                    <a:moveTo>
                      <a:pt x="241113" y="372802"/>
                    </a:moveTo>
                    <a:lnTo>
                      <a:pt x="230888" y="419692"/>
                    </a:lnTo>
                    <a:lnTo>
                      <a:pt x="277846" y="409481"/>
                    </a:lnTo>
                    <a:close/>
                    <a:moveTo>
                      <a:pt x="87625" y="339420"/>
                    </a:moveTo>
                    <a:lnTo>
                      <a:pt x="168439" y="339420"/>
                    </a:lnTo>
                    <a:lnTo>
                      <a:pt x="160000" y="378372"/>
                    </a:lnTo>
                    <a:lnTo>
                      <a:pt x="87625" y="378372"/>
                    </a:lnTo>
                    <a:cubicBezTo>
                      <a:pt x="76903" y="378372"/>
                      <a:pt x="68166" y="369650"/>
                      <a:pt x="68166" y="358946"/>
                    </a:cubicBezTo>
                    <a:cubicBezTo>
                      <a:pt x="68166" y="348142"/>
                      <a:pt x="76903" y="339420"/>
                      <a:pt x="87625" y="339420"/>
                    </a:cubicBezTo>
                    <a:close/>
                    <a:moveTo>
                      <a:pt x="87622" y="241687"/>
                    </a:moveTo>
                    <a:lnTo>
                      <a:pt x="239005" y="241687"/>
                    </a:lnTo>
                    <a:lnTo>
                      <a:pt x="199993" y="280639"/>
                    </a:lnTo>
                    <a:lnTo>
                      <a:pt x="87622" y="280639"/>
                    </a:lnTo>
                    <a:cubicBezTo>
                      <a:pt x="76902" y="280639"/>
                      <a:pt x="68166" y="271917"/>
                      <a:pt x="68166" y="261213"/>
                    </a:cubicBezTo>
                    <a:cubicBezTo>
                      <a:pt x="68166" y="250409"/>
                      <a:pt x="76902" y="241687"/>
                      <a:pt x="87622" y="241687"/>
                    </a:cubicBezTo>
                    <a:close/>
                    <a:moveTo>
                      <a:pt x="87627" y="143954"/>
                    </a:moveTo>
                    <a:lnTo>
                      <a:pt x="336949" y="143954"/>
                    </a:lnTo>
                    <a:lnTo>
                      <a:pt x="297927" y="182906"/>
                    </a:lnTo>
                    <a:lnTo>
                      <a:pt x="87627" y="182906"/>
                    </a:lnTo>
                    <a:cubicBezTo>
                      <a:pt x="76904" y="182906"/>
                      <a:pt x="68166" y="174184"/>
                      <a:pt x="68166" y="163480"/>
                    </a:cubicBezTo>
                    <a:cubicBezTo>
                      <a:pt x="68166" y="152676"/>
                      <a:pt x="76904" y="143954"/>
                      <a:pt x="87627" y="143954"/>
                    </a:cubicBezTo>
                    <a:close/>
                    <a:moveTo>
                      <a:pt x="515787" y="93955"/>
                    </a:moveTo>
                    <a:cubicBezTo>
                      <a:pt x="504643" y="93695"/>
                      <a:pt x="493425" y="97809"/>
                      <a:pt x="484936" y="106334"/>
                    </a:cubicBezTo>
                    <a:lnTo>
                      <a:pt x="257196" y="333744"/>
                    </a:lnTo>
                    <a:lnTo>
                      <a:pt x="316961" y="393422"/>
                    </a:lnTo>
                    <a:lnTo>
                      <a:pt x="544701" y="166012"/>
                    </a:lnTo>
                    <a:cubicBezTo>
                      <a:pt x="560784" y="149953"/>
                      <a:pt x="561082" y="124376"/>
                      <a:pt x="546190" y="107821"/>
                    </a:cubicBezTo>
                    <a:cubicBezTo>
                      <a:pt x="538000" y="98850"/>
                      <a:pt x="526930" y="94215"/>
                      <a:pt x="515787" y="93955"/>
                    </a:cubicBezTo>
                    <a:close/>
                    <a:moveTo>
                      <a:pt x="515178" y="54984"/>
                    </a:moveTo>
                    <a:cubicBezTo>
                      <a:pt x="536138" y="55083"/>
                      <a:pt x="557110" y="63262"/>
                      <a:pt x="573094" y="79668"/>
                    </a:cubicBezTo>
                    <a:cubicBezTo>
                      <a:pt x="603870" y="111291"/>
                      <a:pt x="603969" y="161948"/>
                      <a:pt x="572300" y="193571"/>
                    </a:cubicBezTo>
                    <a:lnTo>
                      <a:pt x="330760" y="434760"/>
                    </a:lnTo>
                    <a:cubicBezTo>
                      <a:pt x="328179" y="437337"/>
                      <a:pt x="324704" y="439221"/>
                      <a:pt x="321031" y="440014"/>
                    </a:cubicBezTo>
                    <a:lnTo>
                      <a:pt x="209543" y="464202"/>
                    </a:lnTo>
                    <a:cubicBezTo>
                      <a:pt x="203090" y="465590"/>
                      <a:pt x="196340" y="463607"/>
                      <a:pt x="191674" y="458849"/>
                    </a:cubicBezTo>
                    <a:cubicBezTo>
                      <a:pt x="186908" y="454190"/>
                      <a:pt x="185022" y="447350"/>
                      <a:pt x="186412" y="441005"/>
                    </a:cubicBezTo>
                    <a:lnTo>
                      <a:pt x="210536" y="329680"/>
                    </a:lnTo>
                    <a:cubicBezTo>
                      <a:pt x="211330" y="325913"/>
                      <a:pt x="213217" y="322542"/>
                      <a:pt x="215798" y="319965"/>
                    </a:cubicBezTo>
                    <a:cubicBezTo>
                      <a:pt x="225825" y="310051"/>
                      <a:pt x="439369" y="96719"/>
                      <a:pt x="457338" y="78776"/>
                    </a:cubicBezTo>
                    <a:cubicBezTo>
                      <a:pt x="473271" y="62865"/>
                      <a:pt x="494219" y="54885"/>
                      <a:pt x="515178" y="54984"/>
                    </a:cubicBezTo>
                    <a:close/>
                    <a:moveTo>
                      <a:pt x="42688" y="0"/>
                    </a:moveTo>
                    <a:lnTo>
                      <a:pt x="398388" y="0"/>
                    </a:lnTo>
                    <a:cubicBezTo>
                      <a:pt x="421519" y="0"/>
                      <a:pt x="440381" y="18438"/>
                      <a:pt x="441076" y="41337"/>
                    </a:cubicBezTo>
                    <a:lnTo>
                      <a:pt x="402160" y="78907"/>
                    </a:lnTo>
                    <a:lnTo>
                      <a:pt x="402160" y="42625"/>
                    </a:lnTo>
                    <a:cubicBezTo>
                      <a:pt x="402160" y="40643"/>
                      <a:pt x="400473" y="38958"/>
                      <a:pt x="398388" y="38958"/>
                    </a:cubicBezTo>
                    <a:lnTo>
                      <a:pt x="42688" y="38958"/>
                    </a:lnTo>
                    <a:cubicBezTo>
                      <a:pt x="40702" y="38958"/>
                      <a:pt x="39015" y="40643"/>
                      <a:pt x="39015" y="42625"/>
                    </a:cubicBezTo>
                    <a:lnTo>
                      <a:pt x="39015" y="562656"/>
                    </a:lnTo>
                    <a:cubicBezTo>
                      <a:pt x="39015" y="564738"/>
                      <a:pt x="40702" y="566423"/>
                      <a:pt x="42688" y="566423"/>
                    </a:cubicBezTo>
                    <a:lnTo>
                      <a:pt x="398388" y="566423"/>
                    </a:lnTo>
                    <a:cubicBezTo>
                      <a:pt x="400473" y="566423"/>
                      <a:pt x="402160" y="564738"/>
                      <a:pt x="402160" y="562656"/>
                    </a:cubicBezTo>
                    <a:lnTo>
                      <a:pt x="402160" y="418622"/>
                    </a:lnTo>
                    <a:lnTo>
                      <a:pt x="441175" y="379664"/>
                    </a:lnTo>
                    <a:lnTo>
                      <a:pt x="441175" y="562656"/>
                    </a:lnTo>
                    <a:cubicBezTo>
                      <a:pt x="441175" y="586249"/>
                      <a:pt x="422015" y="605381"/>
                      <a:pt x="398388" y="605381"/>
                    </a:cubicBezTo>
                    <a:lnTo>
                      <a:pt x="42688" y="605381"/>
                    </a:lnTo>
                    <a:cubicBezTo>
                      <a:pt x="19160" y="605381"/>
                      <a:pt x="0" y="586249"/>
                      <a:pt x="0" y="562656"/>
                    </a:cubicBezTo>
                    <a:lnTo>
                      <a:pt x="0" y="42625"/>
                    </a:lnTo>
                    <a:cubicBezTo>
                      <a:pt x="0" y="19132"/>
                      <a:pt x="19160" y="0"/>
                      <a:pt x="426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0" name="文本框 39"/>
          <p:cNvSpPr txBox="1"/>
          <p:nvPr/>
        </p:nvSpPr>
        <p:spPr>
          <a:xfrm>
            <a:off x="8339627" y="1967939"/>
            <a:ext cx="32317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单击此处添加合适文字加以说明，可调整文字大小或者颜色等属性。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39627" y="3956900"/>
            <a:ext cx="32317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单击此处添加合适文字加以说明，可调整文字大小或者颜色等属性。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76822" y="1967939"/>
            <a:ext cx="32317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单击此处添加合适文字加以说明，可调整文字大小或者颜色等属性。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76822" y="3956900"/>
            <a:ext cx="323173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单击此处添加合适文字加以说明，可调整文字大小或者颜色等属性。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研究方法与过程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298012" y="3154680"/>
            <a:ext cx="9595976" cy="1290442"/>
            <a:chOff x="1764912" y="3045524"/>
            <a:chExt cx="8367785" cy="1125278"/>
          </a:xfrm>
        </p:grpSpPr>
        <p:sp>
          <p:nvSpPr>
            <p:cNvPr id="24" name="Freeform 37"/>
            <p:cNvSpPr/>
            <p:nvPr/>
          </p:nvSpPr>
          <p:spPr bwMode="auto">
            <a:xfrm rot="16200000" flipV="1">
              <a:off x="9025153" y="3063258"/>
              <a:ext cx="562639" cy="1652449"/>
            </a:xfrm>
            <a:custGeom>
              <a:avLst/>
              <a:gdLst>
                <a:gd name="T0" fmla="*/ 663 w 663"/>
                <a:gd name="T1" fmla="*/ 1524 h 1524"/>
                <a:gd name="T2" fmla="*/ 0 w 663"/>
                <a:gd name="T3" fmla="*/ 1142 h 1524"/>
                <a:gd name="T4" fmla="*/ 0 w 663"/>
                <a:gd name="T5" fmla="*/ 382 h 1524"/>
                <a:gd name="T6" fmla="*/ 663 w 663"/>
                <a:gd name="T7" fmla="*/ 0 h 1524"/>
                <a:gd name="T8" fmla="*/ 663 w 663"/>
                <a:gd name="T9" fmla="*/ 1524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524">
                  <a:moveTo>
                    <a:pt x="663" y="1524"/>
                  </a:moveTo>
                  <a:lnTo>
                    <a:pt x="0" y="1142"/>
                  </a:lnTo>
                  <a:lnTo>
                    <a:pt x="0" y="382"/>
                  </a:lnTo>
                  <a:lnTo>
                    <a:pt x="663" y="0"/>
                  </a:lnTo>
                  <a:lnTo>
                    <a:pt x="663" y="1524"/>
                  </a:lnTo>
                  <a:close/>
                </a:path>
              </a:pathLst>
            </a:custGeom>
            <a:solidFill>
              <a:srgbClr val="40ABF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66700" dist="508000" dir="1920000" sx="96000" sy="96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37"/>
            <p:cNvSpPr/>
            <p:nvPr/>
          </p:nvSpPr>
          <p:spPr bwMode="auto">
            <a:xfrm rot="16200000" flipV="1">
              <a:off x="6343761" y="3063258"/>
              <a:ext cx="562639" cy="1652449"/>
            </a:xfrm>
            <a:custGeom>
              <a:avLst/>
              <a:gdLst>
                <a:gd name="T0" fmla="*/ 663 w 663"/>
                <a:gd name="T1" fmla="*/ 1524 h 1524"/>
                <a:gd name="T2" fmla="*/ 0 w 663"/>
                <a:gd name="T3" fmla="*/ 1142 h 1524"/>
                <a:gd name="T4" fmla="*/ 0 w 663"/>
                <a:gd name="T5" fmla="*/ 382 h 1524"/>
                <a:gd name="T6" fmla="*/ 663 w 663"/>
                <a:gd name="T7" fmla="*/ 0 h 1524"/>
                <a:gd name="T8" fmla="*/ 663 w 663"/>
                <a:gd name="T9" fmla="*/ 1524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524">
                  <a:moveTo>
                    <a:pt x="663" y="1524"/>
                  </a:moveTo>
                  <a:lnTo>
                    <a:pt x="0" y="1142"/>
                  </a:lnTo>
                  <a:lnTo>
                    <a:pt x="0" y="382"/>
                  </a:lnTo>
                  <a:lnTo>
                    <a:pt x="663" y="0"/>
                  </a:lnTo>
                  <a:lnTo>
                    <a:pt x="663" y="1524"/>
                  </a:lnTo>
                  <a:close/>
                </a:path>
              </a:pathLst>
            </a:custGeom>
            <a:solidFill>
              <a:srgbClr val="40ABF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66700" dist="508000" dir="1920000" sx="96000" sy="96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37"/>
            <p:cNvSpPr/>
            <p:nvPr/>
          </p:nvSpPr>
          <p:spPr bwMode="auto">
            <a:xfrm rot="16200000" flipV="1">
              <a:off x="3662369" y="3063258"/>
              <a:ext cx="562639" cy="1652449"/>
            </a:xfrm>
            <a:custGeom>
              <a:avLst/>
              <a:gdLst>
                <a:gd name="T0" fmla="*/ 663 w 663"/>
                <a:gd name="T1" fmla="*/ 1524 h 1524"/>
                <a:gd name="T2" fmla="*/ 0 w 663"/>
                <a:gd name="T3" fmla="*/ 1142 h 1524"/>
                <a:gd name="T4" fmla="*/ 0 w 663"/>
                <a:gd name="T5" fmla="*/ 382 h 1524"/>
                <a:gd name="T6" fmla="*/ 663 w 663"/>
                <a:gd name="T7" fmla="*/ 0 h 1524"/>
                <a:gd name="T8" fmla="*/ 663 w 663"/>
                <a:gd name="T9" fmla="*/ 1524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524">
                  <a:moveTo>
                    <a:pt x="663" y="1524"/>
                  </a:moveTo>
                  <a:lnTo>
                    <a:pt x="0" y="1142"/>
                  </a:lnTo>
                  <a:lnTo>
                    <a:pt x="0" y="382"/>
                  </a:lnTo>
                  <a:lnTo>
                    <a:pt x="663" y="0"/>
                  </a:lnTo>
                  <a:lnTo>
                    <a:pt x="663" y="1524"/>
                  </a:lnTo>
                  <a:close/>
                </a:path>
              </a:pathLst>
            </a:custGeom>
            <a:solidFill>
              <a:srgbClr val="40ABF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66700" dist="508000" dir="1920000" sx="96000" sy="96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TextBox 63"/>
            <p:cNvSpPr txBox="1"/>
            <p:nvPr/>
          </p:nvSpPr>
          <p:spPr>
            <a:xfrm>
              <a:off x="3640845" y="3659837"/>
              <a:ext cx="437802" cy="348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73"/>
            <p:cNvSpPr txBox="1"/>
            <p:nvPr/>
          </p:nvSpPr>
          <p:spPr>
            <a:xfrm>
              <a:off x="6320943" y="3659837"/>
              <a:ext cx="437802" cy="348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74"/>
            <p:cNvSpPr txBox="1"/>
            <p:nvPr/>
          </p:nvSpPr>
          <p:spPr>
            <a:xfrm>
              <a:off x="9001040" y="3659837"/>
              <a:ext cx="437802" cy="348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06</a:t>
              </a:r>
              <a:endParaRPr 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37"/>
            <p:cNvSpPr/>
            <p:nvPr/>
          </p:nvSpPr>
          <p:spPr bwMode="auto">
            <a:xfrm rot="5400000">
              <a:off x="2309817" y="2500619"/>
              <a:ext cx="562639" cy="1652449"/>
            </a:xfrm>
            <a:custGeom>
              <a:avLst/>
              <a:gdLst>
                <a:gd name="T0" fmla="*/ 663 w 663"/>
                <a:gd name="T1" fmla="*/ 1524 h 1524"/>
                <a:gd name="T2" fmla="*/ 0 w 663"/>
                <a:gd name="T3" fmla="*/ 1142 h 1524"/>
                <a:gd name="T4" fmla="*/ 0 w 663"/>
                <a:gd name="T5" fmla="*/ 382 h 1524"/>
                <a:gd name="T6" fmla="*/ 663 w 663"/>
                <a:gd name="T7" fmla="*/ 0 h 1524"/>
                <a:gd name="T8" fmla="*/ 663 w 663"/>
                <a:gd name="T9" fmla="*/ 1524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524">
                  <a:moveTo>
                    <a:pt x="663" y="1524"/>
                  </a:moveTo>
                  <a:lnTo>
                    <a:pt x="0" y="1142"/>
                  </a:lnTo>
                  <a:lnTo>
                    <a:pt x="0" y="382"/>
                  </a:lnTo>
                  <a:lnTo>
                    <a:pt x="663" y="0"/>
                  </a:lnTo>
                  <a:lnTo>
                    <a:pt x="663" y="1524"/>
                  </a:lnTo>
                  <a:close/>
                </a:path>
              </a:pathLst>
            </a:custGeom>
            <a:solidFill>
              <a:srgbClr val="3B5AA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66700" dist="508000" dir="1920000" sx="96000" sy="96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37"/>
            <p:cNvSpPr/>
            <p:nvPr/>
          </p:nvSpPr>
          <p:spPr bwMode="auto">
            <a:xfrm rot="5400000">
              <a:off x="4991209" y="2500621"/>
              <a:ext cx="562639" cy="1652449"/>
            </a:xfrm>
            <a:custGeom>
              <a:avLst/>
              <a:gdLst>
                <a:gd name="T0" fmla="*/ 663 w 663"/>
                <a:gd name="T1" fmla="*/ 1524 h 1524"/>
                <a:gd name="T2" fmla="*/ 0 w 663"/>
                <a:gd name="T3" fmla="*/ 1142 h 1524"/>
                <a:gd name="T4" fmla="*/ 0 w 663"/>
                <a:gd name="T5" fmla="*/ 382 h 1524"/>
                <a:gd name="T6" fmla="*/ 663 w 663"/>
                <a:gd name="T7" fmla="*/ 0 h 1524"/>
                <a:gd name="T8" fmla="*/ 663 w 663"/>
                <a:gd name="T9" fmla="*/ 1524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524">
                  <a:moveTo>
                    <a:pt x="663" y="1524"/>
                  </a:moveTo>
                  <a:lnTo>
                    <a:pt x="0" y="1142"/>
                  </a:lnTo>
                  <a:lnTo>
                    <a:pt x="0" y="382"/>
                  </a:lnTo>
                  <a:lnTo>
                    <a:pt x="663" y="0"/>
                  </a:lnTo>
                  <a:lnTo>
                    <a:pt x="663" y="1524"/>
                  </a:lnTo>
                  <a:close/>
                </a:path>
              </a:pathLst>
            </a:custGeom>
            <a:solidFill>
              <a:srgbClr val="3B5AA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66700" dist="508000" dir="1920000" sx="96000" sy="96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37"/>
            <p:cNvSpPr/>
            <p:nvPr/>
          </p:nvSpPr>
          <p:spPr bwMode="auto">
            <a:xfrm rot="5400000">
              <a:off x="7672601" y="2500621"/>
              <a:ext cx="562639" cy="1652449"/>
            </a:xfrm>
            <a:custGeom>
              <a:avLst/>
              <a:gdLst>
                <a:gd name="T0" fmla="*/ 663 w 663"/>
                <a:gd name="T1" fmla="*/ 1524 h 1524"/>
                <a:gd name="T2" fmla="*/ 0 w 663"/>
                <a:gd name="T3" fmla="*/ 1142 h 1524"/>
                <a:gd name="T4" fmla="*/ 0 w 663"/>
                <a:gd name="T5" fmla="*/ 382 h 1524"/>
                <a:gd name="T6" fmla="*/ 663 w 663"/>
                <a:gd name="T7" fmla="*/ 0 h 1524"/>
                <a:gd name="T8" fmla="*/ 663 w 663"/>
                <a:gd name="T9" fmla="*/ 1524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1524">
                  <a:moveTo>
                    <a:pt x="663" y="1524"/>
                  </a:moveTo>
                  <a:lnTo>
                    <a:pt x="0" y="1142"/>
                  </a:lnTo>
                  <a:lnTo>
                    <a:pt x="0" y="382"/>
                  </a:lnTo>
                  <a:lnTo>
                    <a:pt x="663" y="0"/>
                  </a:lnTo>
                  <a:lnTo>
                    <a:pt x="663" y="1524"/>
                  </a:lnTo>
                  <a:close/>
                </a:path>
              </a:pathLst>
            </a:custGeom>
            <a:solidFill>
              <a:srgbClr val="3B5AA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66700" dist="508000" dir="1920000" sx="96000" sy="96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TextBox 79"/>
            <p:cNvSpPr txBox="1"/>
            <p:nvPr/>
          </p:nvSpPr>
          <p:spPr>
            <a:xfrm>
              <a:off x="2312993" y="3107357"/>
              <a:ext cx="437802" cy="348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80"/>
            <p:cNvSpPr txBox="1"/>
            <p:nvPr/>
          </p:nvSpPr>
          <p:spPr>
            <a:xfrm>
              <a:off x="5002634" y="3107357"/>
              <a:ext cx="437802" cy="348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81"/>
            <p:cNvSpPr txBox="1"/>
            <p:nvPr/>
          </p:nvSpPr>
          <p:spPr>
            <a:xfrm>
              <a:off x="7692275" y="3107357"/>
              <a:ext cx="437802" cy="348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prstClr val="white"/>
                  </a:solidFill>
                  <a:cs typeface="+mn-ea"/>
                  <a:sym typeface="+mn-lt"/>
                </a:rPr>
                <a:t>05</a:t>
              </a:r>
              <a:endParaRPr 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Rectangle 3"/>
          <p:cNvSpPr txBox="1">
            <a:spLocks noChangeArrowheads="1"/>
          </p:cNvSpPr>
          <p:nvPr/>
        </p:nvSpPr>
        <p:spPr>
          <a:xfrm>
            <a:off x="1554724" y="1760933"/>
            <a:ext cx="1514321" cy="6562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7330" indent="-227330" algn="l" defTabSz="914400" rtl="0" eaLnBrk="1" latinLnBrk="0" hangingPunct="1">
              <a:spcBef>
                <a:spcPts val="120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80000"/>
              <a:buFont typeface="BentonSansF Book" pitchFamily="50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15900" algn="l" defTabSz="914400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BentonSansF Book" pitchFamily="50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50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000" indent="-228600" algn="l" defTabSz="914400" rtl="0" eaLnBrk="1" latinLnBrk="0" hangingPunct="1">
              <a:spcBef>
                <a:spcPts val="96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" lvl="0" indent="0" algn="ctr">
              <a:spcBef>
                <a:spcPts val="0"/>
              </a:spcBef>
              <a:buClr>
                <a:srgbClr val="1D5B2D"/>
              </a:buClr>
              <a:buSzPct val="100000"/>
              <a:buNone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7" name="Rectangle 24"/>
          <p:cNvSpPr/>
          <p:nvPr/>
        </p:nvSpPr>
        <p:spPr>
          <a:xfrm>
            <a:off x="969831" y="2263865"/>
            <a:ext cx="2684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单击此处添加合适的文字加以说明，可调整文字大小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3118798" y="4440074"/>
            <a:ext cx="1514321" cy="6562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7330" indent="-227330" algn="l" defTabSz="914400" rtl="0" eaLnBrk="1" latinLnBrk="0" hangingPunct="1">
              <a:spcBef>
                <a:spcPts val="120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80000"/>
              <a:buFont typeface="BentonSansF Book" pitchFamily="50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15900" algn="l" defTabSz="914400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BentonSansF Book" pitchFamily="50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50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000" indent="-228600" algn="l" defTabSz="914400" rtl="0" eaLnBrk="1" latinLnBrk="0" hangingPunct="1">
              <a:spcBef>
                <a:spcPts val="96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" lvl="0" indent="0" algn="ctr">
              <a:spcBef>
                <a:spcPts val="0"/>
              </a:spcBef>
              <a:buClr>
                <a:srgbClr val="1D5B2D"/>
              </a:buClr>
              <a:buSzPct val="100000"/>
              <a:buNone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6103434" y="4440074"/>
            <a:ext cx="1514321" cy="6562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7330" indent="-227330" algn="l" defTabSz="914400" rtl="0" eaLnBrk="1" latinLnBrk="0" hangingPunct="1">
              <a:spcBef>
                <a:spcPts val="120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80000"/>
              <a:buFont typeface="BentonSansF Book" pitchFamily="50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15900" algn="l" defTabSz="914400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BentonSansF Book" pitchFamily="50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50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000" indent="-228600" algn="l" defTabSz="914400" rtl="0" eaLnBrk="1" latinLnBrk="0" hangingPunct="1">
              <a:spcBef>
                <a:spcPts val="96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" lvl="0" indent="0" algn="ctr">
              <a:spcBef>
                <a:spcPts val="0"/>
              </a:spcBef>
              <a:buClr>
                <a:srgbClr val="1D5B2D"/>
              </a:buClr>
              <a:buSzPct val="100000"/>
              <a:buNone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>
          <a:xfrm>
            <a:off x="9178391" y="4440074"/>
            <a:ext cx="1514321" cy="6562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7330" indent="-227330" algn="l" defTabSz="914400" rtl="0" eaLnBrk="1" latinLnBrk="0" hangingPunct="1">
              <a:spcBef>
                <a:spcPts val="120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80000"/>
              <a:buFont typeface="BentonSansF Book" pitchFamily="50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15900" algn="l" defTabSz="914400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BentonSansF Book" pitchFamily="50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50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000" indent="-228600" algn="l" defTabSz="914400" rtl="0" eaLnBrk="1" latinLnBrk="0" hangingPunct="1">
              <a:spcBef>
                <a:spcPts val="96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" lvl="0" indent="0" algn="ctr">
              <a:spcBef>
                <a:spcPts val="0"/>
              </a:spcBef>
              <a:buClr>
                <a:srgbClr val="1D5B2D"/>
              </a:buClr>
              <a:buSzPct val="100000"/>
              <a:buNone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1" name="Rectangle 24"/>
          <p:cNvSpPr/>
          <p:nvPr/>
        </p:nvSpPr>
        <p:spPr>
          <a:xfrm>
            <a:off x="2533905" y="4917766"/>
            <a:ext cx="2684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单击此处添加合适的文字加以说明，可调整文字大小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5518541" y="4917766"/>
            <a:ext cx="2684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单击此处添加合适的文字加以说明，可调整文字大小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3" name="Rectangle 24"/>
          <p:cNvSpPr/>
          <p:nvPr/>
        </p:nvSpPr>
        <p:spPr>
          <a:xfrm>
            <a:off x="8593498" y="4917766"/>
            <a:ext cx="2684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单击此处添加合适的文字加以说明，可调整文字大小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4524944" y="1770773"/>
            <a:ext cx="1514321" cy="6562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7330" indent="-227330" algn="l" defTabSz="914400" rtl="0" eaLnBrk="1" latinLnBrk="0" hangingPunct="1">
              <a:spcBef>
                <a:spcPts val="120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80000"/>
              <a:buFont typeface="BentonSansF Book" pitchFamily="50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15900" algn="l" defTabSz="914400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BentonSansF Book" pitchFamily="50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50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000" indent="-228600" algn="l" defTabSz="914400" rtl="0" eaLnBrk="1" latinLnBrk="0" hangingPunct="1">
              <a:spcBef>
                <a:spcPts val="96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" lvl="0" indent="0" algn="ctr">
              <a:spcBef>
                <a:spcPts val="0"/>
              </a:spcBef>
              <a:buClr>
                <a:srgbClr val="1D5B2D"/>
              </a:buClr>
              <a:buSzPct val="100000"/>
              <a:buNone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5" name="Rectangle 24"/>
          <p:cNvSpPr/>
          <p:nvPr/>
        </p:nvSpPr>
        <p:spPr>
          <a:xfrm>
            <a:off x="3940051" y="2273705"/>
            <a:ext cx="2684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单击此处添加合适的文字加以说明，可调整文字大小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6" name="Rectangle 3"/>
          <p:cNvSpPr txBox="1">
            <a:spLocks noChangeArrowheads="1"/>
          </p:cNvSpPr>
          <p:nvPr/>
        </p:nvSpPr>
        <p:spPr>
          <a:xfrm>
            <a:off x="7665565" y="1760933"/>
            <a:ext cx="1514321" cy="6562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7330" indent="-227330" algn="l" defTabSz="914400" rtl="0" eaLnBrk="1" latinLnBrk="0" hangingPunct="1">
              <a:spcBef>
                <a:spcPts val="120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80000"/>
              <a:buFont typeface="BentonSansF Book" pitchFamily="50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15900" algn="l" defTabSz="914400" rtl="0" eaLnBrk="1" latinLnBrk="0" hangingPunct="1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BentonSansF Book" pitchFamily="50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30505" algn="l" defTabSz="914400" rtl="0" eaLnBrk="1" latinLnBrk="0" hangingPunct="1">
              <a:spcBef>
                <a:spcPts val="0"/>
              </a:spcBef>
              <a:spcAft>
                <a:spcPts val="400"/>
              </a:spcAft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000" indent="-228600" algn="l" defTabSz="914400" rtl="0" eaLnBrk="1" latinLnBrk="0" hangingPunct="1">
              <a:spcBef>
                <a:spcPts val="960"/>
              </a:spcBef>
              <a:buClr>
                <a:schemeClr val="bg2"/>
              </a:buClr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755" lvl="0" indent="0" algn="ctr">
              <a:spcBef>
                <a:spcPts val="0"/>
              </a:spcBef>
              <a:buClr>
                <a:srgbClr val="1D5B2D"/>
              </a:buClr>
              <a:buSzPct val="100000"/>
              <a:buNone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47" name="Rectangle 24"/>
          <p:cNvSpPr/>
          <p:nvPr/>
        </p:nvSpPr>
        <p:spPr>
          <a:xfrm>
            <a:off x="7080672" y="2263865"/>
            <a:ext cx="26841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单击此处添加合适的文字加以说明，可调整文字大小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研究方法与过程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3" name="矩形: 圆角 22"/>
          <p:cNvSpPr/>
          <p:nvPr/>
        </p:nvSpPr>
        <p:spPr>
          <a:xfrm rot="2700000">
            <a:off x="5058042" y="2530527"/>
            <a:ext cx="2075915" cy="2075915"/>
          </a:xfrm>
          <a:prstGeom prst="roundRect">
            <a:avLst/>
          </a:prstGeom>
          <a:noFill/>
          <a:ln w="15875">
            <a:solidFill>
              <a:srgbClr val="3B5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058328" y="2034574"/>
            <a:ext cx="3235313" cy="1092181"/>
            <a:chOff x="2249389" y="1813302"/>
            <a:chExt cx="4270294" cy="1092181"/>
          </a:xfrm>
        </p:grpSpPr>
        <p:sp>
          <p:nvSpPr>
            <p:cNvPr id="25" name="文本框 24"/>
            <p:cNvSpPr txBox="1"/>
            <p:nvPr/>
          </p:nvSpPr>
          <p:spPr>
            <a:xfrm>
              <a:off x="2249390" y="1813302"/>
              <a:ext cx="28728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249389" y="2117960"/>
              <a:ext cx="4270294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请单击此处输入您的文本内容，可更改文字的颜色或者大小等属性。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58329" y="4151408"/>
            <a:ext cx="3395734" cy="1092181"/>
            <a:chOff x="2249390" y="1813302"/>
            <a:chExt cx="4482034" cy="1092181"/>
          </a:xfrm>
        </p:grpSpPr>
        <p:sp>
          <p:nvSpPr>
            <p:cNvPr id="28" name="文本框 27"/>
            <p:cNvSpPr txBox="1"/>
            <p:nvPr/>
          </p:nvSpPr>
          <p:spPr>
            <a:xfrm>
              <a:off x="2249391" y="1813302"/>
              <a:ext cx="24674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249390" y="2117960"/>
              <a:ext cx="4482034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just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请单击此处输入您的文本内容，可更改文字的颜色或者大小等属性。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34189" y="2034574"/>
            <a:ext cx="3303350" cy="1092181"/>
            <a:chOff x="1498265" y="1813302"/>
            <a:chExt cx="4360095" cy="1092181"/>
          </a:xfrm>
        </p:grpSpPr>
        <p:sp>
          <p:nvSpPr>
            <p:cNvPr id="31" name="文本框 30"/>
            <p:cNvSpPr txBox="1"/>
            <p:nvPr/>
          </p:nvSpPr>
          <p:spPr>
            <a:xfrm>
              <a:off x="3500721" y="1813302"/>
              <a:ext cx="2357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defRPr/>
              </a:pPr>
              <a:r>
                <a:rPr lang="zh-CN" altLang="en-US" sz="2000" b="1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98265" y="2117960"/>
              <a:ext cx="4360094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请单击此处输入您的文本内容，可更改文字的颜色或者大小等属性。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50232" y="4151408"/>
            <a:ext cx="3287306" cy="1092181"/>
            <a:chOff x="1519440" y="1813302"/>
            <a:chExt cx="4338919" cy="1092181"/>
          </a:xfrm>
        </p:grpSpPr>
        <p:sp>
          <p:nvSpPr>
            <p:cNvPr id="34" name="文本框 33"/>
            <p:cNvSpPr txBox="1"/>
            <p:nvPr/>
          </p:nvSpPr>
          <p:spPr>
            <a:xfrm>
              <a:off x="3500721" y="1813302"/>
              <a:ext cx="23576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519440" y="2117960"/>
              <a:ext cx="4338919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请单击此处输入您的文本内容，可更改文字的颜色或者大小等属性。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6" name="图片占位符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8450" y="2440935"/>
            <a:ext cx="2255099" cy="2255099"/>
          </a:xfrm>
          <a:custGeom>
            <a:avLst/>
            <a:gdLst>
              <a:gd name="connsiteX0" fmla="*/ 861954 w 1723906"/>
              <a:gd name="connsiteY0" fmla="*/ 0 h 1723905"/>
              <a:gd name="connsiteX1" fmla="*/ 1021159 w 1723906"/>
              <a:gd name="connsiteY1" fmla="*/ 65945 h 1723905"/>
              <a:gd name="connsiteX2" fmla="*/ 1657962 w 1723906"/>
              <a:gd name="connsiteY2" fmla="*/ 702748 h 1723905"/>
              <a:gd name="connsiteX3" fmla="*/ 1657962 w 1723906"/>
              <a:gd name="connsiteY3" fmla="*/ 1021158 h 1723905"/>
              <a:gd name="connsiteX4" fmla="*/ 1021159 w 1723906"/>
              <a:gd name="connsiteY4" fmla="*/ 1657961 h 1723905"/>
              <a:gd name="connsiteX5" fmla="*/ 702749 w 1723906"/>
              <a:gd name="connsiteY5" fmla="*/ 1657961 h 1723905"/>
              <a:gd name="connsiteX6" fmla="*/ 65946 w 1723906"/>
              <a:gd name="connsiteY6" fmla="*/ 1021158 h 1723905"/>
              <a:gd name="connsiteX7" fmla="*/ 65946 w 1723906"/>
              <a:gd name="connsiteY7" fmla="*/ 702748 h 1723905"/>
              <a:gd name="connsiteX8" fmla="*/ 702749 w 1723906"/>
              <a:gd name="connsiteY8" fmla="*/ 65945 h 1723905"/>
              <a:gd name="connsiteX9" fmla="*/ 861954 w 1723906"/>
              <a:gd name="connsiteY9" fmla="*/ 0 h 1723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23906" h="1723905">
                <a:moveTo>
                  <a:pt x="861954" y="0"/>
                </a:moveTo>
                <a:cubicBezTo>
                  <a:pt x="919575" y="0"/>
                  <a:pt x="977195" y="21982"/>
                  <a:pt x="1021159" y="65945"/>
                </a:cubicBezTo>
                <a:lnTo>
                  <a:pt x="1657962" y="702748"/>
                </a:lnTo>
                <a:cubicBezTo>
                  <a:pt x="1745888" y="790674"/>
                  <a:pt x="1745888" y="933231"/>
                  <a:pt x="1657962" y="1021158"/>
                </a:cubicBezTo>
                <a:lnTo>
                  <a:pt x="1021159" y="1657961"/>
                </a:lnTo>
                <a:cubicBezTo>
                  <a:pt x="933232" y="1745887"/>
                  <a:pt x="790675" y="1745887"/>
                  <a:pt x="702749" y="1657961"/>
                </a:cubicBezTo>
                <a:lnTo>
                  <a:pt x="65946" y="1021158"/>
                </a:lnTo>
                <a:cubicBezTo>
                  <a:pt x="-21981" y="933231"/>
                  <a:pt x="-21981" y="790674"/>
                  <a:pt x="65946" y="702748"/>
                </a:cubicBezTo>
                <a:lnTo>
                  <a:pt x="702749" y="65945"/>
                </a:lnTo>
                <a:cubicBezTo>
                  <a:pt x="746712" y="21982"/>
                  <a:pt x="804333" y="0"/>
                  <a:pt x="861954" y="0"/>
                </a:cubicBezTo>
                <a:close/>
              </a:path>
            </a:pathLst>
          </a:custGeom>
        </p:spPr>
      </p:pic>
      <p:grpSp>
        <p:nvGrpSpPr>
          <p:cNvPr id="37" name="组合 36"/>
          <p:cNvGrpSpPr/>
          <p:nvPr/>
        </p:nvGrpSpPr>
        <p:grpSpPr>
          <a:xfrm>
            <a:off x="7412358" y="4333480"/>
            <a:ext cx="586844" cy="586844"/>
            <a:chOff x="7412358" y="4333480"/>
            <a:chExt cx="586844" cy="586844"/>
          </a:xfrm>
        </p:grpSpPr>
        <p:sp>
          <p:nvSpPr>
            <p:cNvPr id="38" name="矩形: 圆角 37"/>
            <p:cNvSpPr/>
            <p:nvPr/>
          </p:nvSpPr>
          <p:spPr>
            <a:xfrm>
              <a:off x="7412358" y="4333480"/>
              <a:ext cx="586844" cy="586844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206"/>
            <p:cNvSpPr/>
            <p:nvPr/>
          </p:nvSpPr>
          <p:spPr>
            <a:xfrm>
              <a:off x="7559533" y="4480171"/>
              <a:ext cx="292494" cy="293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6" y="16369"/>
                  </a:moveTo>
                  <a:cubicBezTo>
                    <a:pt x="844" y="16706"/>
                    <a:pt x="0" y="17887"/>
                    <a:pt x="0" y="19069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19069"/>
                    <a:pt x="21600" y="19069"/>
                    <a:pt x="21600" y="19069"/>
                  </a:cubicBezTo>
                  <a:cubicBezTo>
                    <a:pt x="21600" y="17887"/>
                    <a:pt x="20756" y="16706"/>
                    <a:pt x="19744" y="16369"/>
                  </a:cubicBezTo>
                  <a:cubicBezTo>
                    <a:pt x="19575" y="16369"/>
                    <a:pt x="19575" y="16369"/>
                    <a:pt x="19575" y="16369"/>
                  </a:cubicBezTo>
                  <a:cubicBezTo>
                    <a:pt x="18394" y="16031"/>
                    <a:pt x="17381" y="15694"/>
                    <a:pt x="16875" y="15525"/>
                  </a:cubicBezTo>
                  <a:cubicBezTo>
                    <a:pt x="14850" y="14681"/>
                    <a:pt x="14344" y="14175"/>
                    <a:pt x="14344" y="13837"/>
                  </a:cubicBezTo>
                  <a:cubicBezTo>
                    <a:pt x="14006" y="13500"/>
                    <a:pt x="14175" y="12994"/>
                    <a:pt x="14513" y="12319"/>
                  </a:cubicBezTo>
                  <a:cubicBezTo>
                    <a:pt x="14681" y="12150"/>
                    <a:pt x="14850" y="11812"/>
                    <a:pt x="15019" y="11644"/>
                  </a:cubicBezTo>
                  <a:cubicBezTo>
                    <a:pt x="15019" y="11475"/>
                    <a:pt x="15019" y="11475"/>
                    <a:pt x="15019" y="11475"/>
                  </a:cubicBezTo>
                  <a:cubicBezTo>
                    <a:pt x="15525" y="10800"/>
                    <a:pt x="15863" y="10125"/>
                    <a:pt x="16031" y="9281"/>
                  </a:cubicBezTo>
                  <a:cubicBezTo>
                    <a:pt x="16369" y="8269"/>
                    <a:pt x="16538" y="7256"/>
                    <a:pt x="16538" y="6244"/>
                  </a:cubicBezTo>
                  <a:cubicBezTo>
                    <a:pt x="16538" y="5400"/>
                    <a:pt x="16369" y="4556"/>
                    <a:pt x="16200" y="3713"/>
                  </a:cubicBezTo>
                  <a:cubicBezTo>
                    <a:pt x="15863" y="3038"/>
                    <a:pt x="15356" y="2363"/>
                    <a:pt x="14850" y="1688"/>
                  </a:cubicBezTo>
                  <a:cubicBezTo>
                    <a:pt x="13669" y="675"/>
                    <a:pt x="12319" y="0"/>
                    <a:pt x="10800" y="0"/>
                  </a:cubicBezTo>
                  <a:cubicBezTo>
                    <a:pt x="9281" y="0"/>
                    <a:pt x="7931" y="675"/>
                    <a:pt x="6750" y="1688"/>
                  </a:cubicBezTo>
                  <a:cubicBezTo>
                    <a:pt x="6244" y="2363"/>
                    <a:pt x="5737" y="3038"/>
                    <a:pt x="5400" y="3713"/>
                  </a:cubicBezTo>
                  <a:cubicBezTo>
                    <a:pt x="5231" y="4556"/>
                    <a:pt x="5062" y="5400"/>
                    <a:pt x="5062" y="6244"/>
                  </a:cubicBezTo>
                  <a:cubicBezTo>
                    <a:pt x="5062" y="7256"/>
                    <a:pt x="5231" y="8269"/>
                    <a:pt x="5569" y="9281"/>
                  </a:cubicBezTo>
                  <a:cubicBezTo>
                    <a:pt x="5737" y="10125"/>
                    <a:pt x="6075" y="10800"/>
                    <a:pt x="6581" y="11475"/>
                  </a:cubicBezTo>
                  <a:cubicBezTo>
                    <a:pt x="6581" y="11644"/>
                    <a:pt x="6581" y="11644"/>
                    <a:pt x="6581" y="11644"/>
                  </a:cubicBezTo>
                  <a:cubicBezTo>
                    <a:pt x="6750" y="11812"/>
                    <a:pt x="6919" y="12150"/>
                    <a:pt x="7087" y="12319"/>
                  </a:cubicBezTo>
                  <a:cubicBezTo>
                    <a:pt x="7425" y="12994"/>
                    <a:pt x="7594" y="13500"/>
                    <a:pt x="7256" y="13837"/>
                  </a:cubicBezTo>
                  <a:cubicBezTo>
                    <a:pt x="7256" y="14175"/>
                    <a:pt x="6750" y="14681"/>
                    <a:pt x="4725" y="15525"/>
                  </a:cubicBezTo>
                  <a:cubicBezTo>
                    <a:pt x="4219" y="15694"/>
                    <a:pt x="3206" y="16031"/>
                    <a:pt x="2025" y="16369"/>
                  </a:cubicBezTo>
                  <a:lnTo>
                    <a:pt x="1856" y="16369"/>
                  </a:lnTo>
                  <a:close/>
                  <a:moveTo>
                    <a:pt x="5062" y="16200"/>
                  </a:moveTo>
                  <a:cubicBezTo>
                    <a:pt x="5737" y="15862"/>
                    <a:pt x="6244" y="15694"/>
                    <a:pt x="6750" y="15356"/>
                  </a:cubicBezTo>
                  <a:cubicBezTo>
                    <a:pt x="7425" y="15019"/>
                    <a:pt x="7762" y="14681"/>
                    <a:pt x="8100" y="14344"/>
                  </a:cubicBezTo>
                  <a:cubicBezTo>
                    <a:pt x="8269" y="13669"/>
                    <a:pt x="8269" y="12825"/>
                    <a:pt x="7762" y="11812"/>
                  </a:cubicBezTo>
                  <a:cubicBezTo>
                    <a:pt x="7594" y="11644"/>
                    <a:pt x="7425" y="11475"/>
                    <a:pt x="7256" y="11306"/>
                  </a:cubicBezTo>
                  <a:cubicBezTo>
                    <a:pt x="7256" y="11306"/>
                    <a:pt x="7256" y="11306"/>
                    <a:pt x="7256" y="11306"/>
                  </a:cubicBezTo>
                  <a:cubicBezTo>
                    <a:pt x="6412" y="9787"/>
                    <a:pt x="5906" y="8100"/>
                    <a:pt x="5737" y="6244"/>
                  </a:cubicBezTo>
                  <a:cubicBezTo>
                    <a:pt x="5737" y="5400"/>
                    <a:pt x="5906" y="4725"/>
                    <a:pt x="6244" y="4050"/>
                  </a:cubicBezTo>
                  <a:cubicBezTo>
                    <a:pt x="6412" y="3375"/>
                    <a:pt x="6750" y="2869"/>
                    <a:pt x="7256" y="2363"/>
                  </a:cubicBezTo>
                  <a:cubicBezTo>
                    <a:pt x="8269" y="1350"/>
                    <a:pt x="9450" y="844"/>
                    <a:pt x="10800" y="844"/>
                  </a:cubicBezTo>
                  <a:cubicBezTo>
                    <a:pt x="10800" y="844"/>
                    <a:pt x="10800" y="844"/>
                    <a:pt x="10800" y="844"/>
                  </a:cubicBezTo>
                  <a:cubicBezTo>
                    <a:pt x="12150" y="844"/>
                    <a:pt x="13331" y="1350"/>
                    <a:pt x="14344" y="2363"/>
                  </a:cubicBezTo>
                  <a:cubicBezTo>
                    <a:pt x="14850" y="2869"/>
                    <a:pt x="15188" y="3375"/>
                    <a:pt x="15356" y="4050"/>
                  </a:cubicBezTo>
                  <a:cubicBezTo>
                    <a:pt x="15694" y="4725"/>
                    <a:pt x="15863" y="5400"/>
                    <a:pt x="15863" y="6244"/>
                  </a:cubicBezTo>
                  <a:cubicBezTo>
                    <a:pt x="15694" y="8100"/>
                    <a:pt x="15188" y="9787"/>
                    <a:pt x="14344" y="11306"/>
                  </a:cubicBezTo>
                  <a:cubicBezTo>
                    <a:pt x="14344" y="11306"/>
                    <a:pt x="14344" y="11306"/>
                    <a:pt x="14344" y="11306"/>
                  </a:cubicBezTo>
                  <a:cubicBezTo>
                    <a:pt x="14175" y="11475"/>
                    <a:pt x="14006" y="11644"/>
                    <a:pt x="14006" y="11812"/>
                  </a:cubicBezTo>
                  <a:cubicBezTo>
                    <a:pt x="13331" y="12825"/>
                    <a:pt x="13331" y="13669"/>
                    <a:pt x="13500" y="14344"/>
                  </a:cubicBezTo>
                  <a:cubicBezTo>
                    <a:pt x="13838" y="14681"/>
                    <a:pt x="14175" y="15019"/>
                    <a:pt x="14850" y="15356"/>
                  </a:cubicBezTo>
                  <a:cubicBezTo>
                    <a:pt x="15356" y="15694"/>
                    <a:pt x="15863" y="15862"/>
                    <a:pt x="16538" y="16200"/>
                  </a:cubicBezTo>
                  <a:cubicBezTo>
                    <a:pt x="17213" y="16369"/>
                    <a:pt x="18056" y="16706"/>
                    <a:pt x="19406" y="17044"/>
                  </a:cubicBezTo>
                  <a:cubicBezTo>
                    <a:pt x="20250" y="17381"/>
                    <a:pt x="20756" y="18225"/>
                    <a:pt x="20756" y="19069"/>
                  </a:cubicBezTo>
                  <a:cubicBezTo>
                    <a:pt x="20756" y="20756"/>
                    <a:pt x="20756" y="20756"/>
                    <a:pt x="20756" y="20756"/>
                  </a:cubicBezTo>
                  <a:cubicBezTo>
                    <a:pt x="844" y="20756"/>
                    <a:pt x="844" y="20756"/>
                    <a:pt x="844" y="20756"/>
                  </a:cubicBezTo>
                  <a:cubicBezTo>
                    <a:pt x="844" y="19069"/>
                    <a:pt x="844" y="19069"/>
                    <a:pt x="844" y="19069"/>
                  </a:cubicBezTo>
                  <a:cubicBezTo>
                    <a:pt x="844" y="18225"/>
                    <a:pt x="1350" y="17381"/>
                    <a:pt x="2194" y="17044"/>
                  </a:cubicBezTo>
                  <a:cubicBezTo>
                    <a:pt x="3544" y="16706"/>
                    <a:pt x="4387" y="16369"/>
                    <a:pt x="5062" y="162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92798" y="4333480"/>
            <a:ext cx="586844" cy="586844"/>
            <a:chOff x="4192798" y="4333480"/>
            <a:chExt cx="586844" cy="586844"/>
          </a:xfrm>
        </p:grpSpPr>
        <p:sp>
          <p:nvSpPr>
            <p:cNvPr id="41" name="矩形: 圆角 40"/>
            <p:cNvSpPr/>
            <p:nvPr/>
          </p:nvSpPr>
          <p:spPr>
            <a:xfrm>
              <a:off x="4192798" y="4333480"/>
              <a:ext cx="586844" cy="586844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378714" y="4480171"/>
              <a:ext cx="215012" cy="293463"/>
              <a:chOff x="19934497" y="3257999"/>
              <a:chExt cx="405892" cy="553988"/>
            </a:xfrm>
            <a:solidFill>
              <a:schemeClr val="bg1"/>
            </a:solidFill>
          </p:grpSpPr>
          <p:sp>
            <p:nvSpPr>
              <p:cNvPr id="43" name="Freeform 210"/>
              <p:cNvSpPr/>
              <p:nvPr/>
            </p:nvSpPr>
            <p:spPr>
              <a:xfrm>
                <a:off x="19934497" y="3257999"/>
                <a:ext cx="405892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6" y="0"/>
                      <a:pt x="0" y="3544"/>
                      <a:pt x="0" y="7931"/>
                    </a:cubicBezTo>
                    <a:cubicBezTo>
                      <a:pt x="0" y="9112"/>
                      <a:pt x="460" y="10462"/>
                      <a:pt x="1379" y="11644"/>
                    </a:cubicBezTo>
                    <a:cubicBezTo>
                      <a:pt x="5055" y="17044"/>
                      <a:pt x="5055" y="17044"/>
                      <a:pt x="5055" y="17044"/>
                    </a:cubicBezTo>
                    <a:cubicBezTo>
                      <a:pt x="5285" y="20587"/>
                      <a:pt x="5285" y="20587"/>
                      <a:pt x="5285" y="20587"/>
                    </a:cubicBezTo>
                    <a:cubicBezTo>
                      <a:pt x="5285" y="21094"/>
                      <a:pt x="5745" y="21600"/>
                      <a:pt x="6664" y="21600"/>
                    </a:cubicBezTo>
                    <a:cubicBezTo>
                      <a:pt x="15166" y="21600"/>
                      <a:pt x="15166" y="21600"/>
                      <a:pt x="15166" y="21600"/>
                    </a:cubicBezTo>
                    <a:cubicBezTo>
                      <a:pt x="15855" y="21600"/>
                      <a:pt x="16545" y="21094"/>
                      <a:pt x="16545" y="20587"/>
                    </a:cubicBezTo>
                    <a:cubicBezTo>
                      <a:pt x="16545" y="16875"/>
                      <a:pt x="16545" y="16875"/>
                      <a:pt x="16545" y="16875"/>
                    </a:cubicBezTo>
                    <a:cubicBezTo>
                      <a:pt x="20221" y="11644"/>
                      <a:pt x="20221" y="11644"/>
                      <a:pt x="20221" y="11644"/>
                    </a:cubicBezTo>
                    <a:cubicBezTo>
                      <a:pt x="21140" y="10462"/>
                      <a:pt x="21600" y="9112"/>
                      <a:pt x="21600" y="7931"/>
                    </a:cubicBezTo>
                    <a:cubicBezTo>
                      <a:pt x="21600" y="3544"/>
                      <a:pt x="16774" y="0"/>
                      <a:pt x="10800" y="0"/>
                    </a:cubicBezTo>
                    <a:close/>
                    <a:moveTo>
                      <a:pt x="15396" y="20756"/>
                    </a:moveTo>
                    <a:cubicBezTo>
                      <a:pt x="6204" y="20756"/>
                      <a:pt x="6204" y="20756"/>
                      <a:pt x="6204" y="20756"/>
                    </a:cubicBezTo>
                    <a:cubicBezTo>
                      <a:pt x="6204" y="19069"/>
                      <a:pt x="6204" y="19069"/>
                      <a:pt x="6204" y="19069"/>
                    </a:cubicBezTo>
                    <a:cubicBezTo>
                      <a:pt x="15396" y="19069"/>
                      <a:pt x="15396" y="19069"/>
                      <a:pt x="15396" y="19069"/>
                    </a:cubicBezTo>
                    <a:lnTo>
                      <a:pt x="15396" y="20756"/>
                    </a:lnTo>
                    <a:close/>
                    <a:moveTo>
                      <a:pt x="15396" y="18225"/>
                    </a:moveTo>
                    <a:cubicBezTo>
                      <a:pt x="6204" y="18225"/>
                      <a:pt x="6204" y="18225"/>
                      <a:pt x="6204" y="18225"/>
                    </a:cubicBezTo>
                    <a:cubicBezTo>
                      <a:pt x="6204" y="16537"/>
                      <a:pt x="6204" y="16537"/>
                      <a:pt x="6204" y="16537"/>
                    </a:cubicBezTo>
                    <a:cubicBezTo>
                      <a:pt x="15396" y="16537"/>
                      <a:pt x="15396" y="16537"/>
                      <a:pt x="15396" y="16537"/>
                    </a:cubicBezTo>
                    <a:lnTo>
                      <a:pt x="15396" y="18225"/>
                    </a:lnTo>
                    <a:close/>
                    <a:moveTo>
                      <a:pt x="20221" y="9619"/>
                    </a:moveTo>
                    <a:cubicBezTo>
                      <a:pt x="19991" y="10294"/>
                      <a:pt x="19762" y="10800"/>
                      <a:pt x="19302" y="11306"/>
                    </a:cubicBezTo>
                    <a:cubicBezTo>
                      <a:pt x="16085" y="15862"/>
                      <a:pt x="16085" y="15862"/>
                      <a:pt x="16085" y="15862"/>
                    </a:cubicBezTo>
                    <a:cubicBezTo>
                      <a:pt x="5515" y="15862"/>
                      <a:pt x="5515" y="15862"/>
                      <a:pt x="5515" y="15862"/>
                    </a:cubicBezTo>
                    <a:cubicBezTo>
                      <a:pt x="2298" y="11306"/>
                      <a:pt x="2298" y="11306"/>
                      <a:pt x="2298" y="11306"/>
                    </a:cubicBezTo>
                    <a:cubicBezTo>
                      <a:pt x="1838" y="10800"/>
                      <a:pt x="1609" y="10294"/>
                      <a:pt x="1379" y="9619"/>
                    </a:cubicBezTo>
                    <a:cubicBezTo>
                      <a:pt x="1149" y="9112"/>
                      <a:pt x="1149" y="8437"/>
                      <a:pt x="1149" y="7931"/>
                    </a:cubicBezTo>
                    <a:cubicBezTo>
                      <a:pt x="1149" y="6919"/>
                      <a:pt x="1379" y="5906"/>
                      <a:pt x="1838" y="5063"/>
                    </a:cubicBezTo>
                    <a:cubicBezTo>
                      <a:pt x="2298" y="4219"/>
                      <a:pt x="2987" y="3544"/>
                      <a:pt x="3906" y="2869"/>
                    </a:cubicBezTo>
                    <a:cubicBezTo>
                      <a:pt x="4826" y="2194"/>
                      <a:pt x="5974" y="1688"/>
                      <a:pt x="7123" y="1350"/>
                    </a:cubicBezTo>
                    <a:cubicBezTo>
                      <a:pt x="9421" y="506"/>
                      <a:pt x="12179" y="506"/>
                      <a:pt x="14477" y="1350"/>
                    </a:cubicBezTo>
                    <a:cubicBezTo>
                      <a:pt x="15626" y="1688"/>
                      <a:pt x="16774" y="2194"/>
                      <a:pt x="17694" y="2869"/>
                    </a:cubicBezTo>
                    <a:cubicBezTo>
                      <a:pt x="18613" y="3544"/>
                      <a:pt x="19302" y="4219"/>
                      <a:pt x="19762" y="5063"/>
                    </a:cubicBezTo>
                    <a:cubicBezTo>
                      <a:pt x="20221" y="5906"/>
                      <a:pt x="20451" y="6919"/>
                      <a:pt x="20451" y="7931"/>
                    </a:cubicBezTo>
                    <a:cubicBezTo>
                      <a:pt x="20451" y="8437"/>
                      <a:pt x="20451" y="9112"/>
                      <a:pt x="20221" y="961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211"/>
              <p:cNvSpPr/>
              <p:nvPr/>
            </p:nvSpPr>
            <p:spPr>
              <a:xfrm>
                <a:off x="19998487" y="3323819"/>
                <a:ext cx="148097" cy="146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29" y="0"/>
                    </a:moveTo>
                    <a:cubicBezTo>
                      <a:pt x="8894" y="0"/>
                      <a:pt x="0" y="8894"/>
                      <a:pt x="0" y="20329"/>
                    </a:cubicBezTo>
                    <a:cubicBezTo>
                      <a:pt x="0" y="20965"/>
                      <a:pt x="635" y="21600"/>
                      <a:pt x="1271" y="21600"/>
                    </a:cubicBezTo>
                    <a:cubicBezTo>
                      <a:pt x="2541" y="21600"/>
                      <a:pt x="3176" y="20965"/>
                      <a:pt x="3176" y="20329"/>
                    </a:cubicBezTo>
                    <a:cubicBezTo>
                      <a:pt x="3176" y="15247"/>
                      <a:pt x="4447" y="10800"/>
                      <a:pt x="8259" y="7624"/>
                    </a:cubicBezTo>
                    <a:cubicBezTo>
                      <a:pt x="11435" y="4447"/>
                      <a:pt x="15882" y="2541"/>
                      <a:pt x="20329" y="2541"/>
                    </a:cubicBezTo>
                    <a:cubicBezTo>
                      <a:pt x="20965" y="2541"/>
                      <a:pt x="21600" y="1906"/>
                      <a:pt x="21600" y="1271"/>
                    </a:cubicBezTo>
                    <a:cubicBezTo>
                      <a:pt x="21600" y="635"/>
                      <a:pt x="20965" y="0"/>
                      <a:pt x="2032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4192798" y="2216646"/>
            <a:ext cx="586844" cy="586844"/>
            <a:chOff x="4192798" y="2216646"/>
            <a:chExt cx="586844" cy="586844"/>
          </a:xfrm>
        </p:grpSpPr>
        <p:sp>
          <p:nvSpPr>
            <p:cNvPr id="46" name="矩形: 圆角 45"/>
            <p:cNvSpPr/>
            <p:nvPr/>
          </p:nvSpPr>
          <p:spPr>
            <a:xfrm>
              <a:off x="4192798" y="2216646"/>
              <a:ext cx="586844" cy="586844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340062" y="2373990"/>
              <a:ext cx="292317" cy="272156"/>
              <a:chOff x="13220087" y="3276282"/>
              <a:chExt cx="551824" cy="513765"/>
            </a:xfrm>
            <a:solidFill>
              <a:schemeClr val="bg1"/>
            </a:solidFill>
          </p:grpSpPr>
          <p:sp>
            <p:nvSpPr>
              <p:cNvPr id="48" name="Freeform 225"/>
              <p:cNvSpPr/>
              <p:nvPr/>
            </p:nvSpPr>
            <p:spPr>
              <a:xfrm>
                <a:off x="13292139" y="3366953"/>
                <a:ext cx="405892" cy="423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5" extrusionOk="0">
                    <a:moveTo>
                      <a:pt x="11260" y="165"/>
                    </a:moveTo>
                    <a:cubicBezTo>
                      <a:pt x="11030" y="-55"/>
                      <a:pt x="10570" y="-55"/>
                      <a:pt x="10340" y="165"/>
                    </a:cubicBezTo>
                    <a:cubicBezTo>
                      <a:pt x="230" y="9863"/>
                      <a:pt x="230" y="9863"/>
                      <a:pt x="230" y="9863"/>
                    </a:cubicBezTo>
                    <a:cubicBezTo>
                      <a:pt x="230" y="10084"/>
                      <a:pt x="230" y="10084"/>
                      <a:pt x="230" y="10084"/>
                    </a:cubicBezTo>
                    <a:cubicBezTo>
                      <a:pt x="0" y="10084"/>
                      <a:pt x="0" y="10304"/>
                      <a:pt x="0" y="10304"/>
                    </a:cubicBezTo>
                    <a:cubicBezTo>
                      <a:pt x="0" y="20223"/>
                      <a:pt x="0" y="20223"/>
                      <a:pt x="0" y="20223"/>
                    </a:cubicBezTo>
                    <a:cubicBezTo>
                      <a:pt x="0" y="21104"/>
                      <a:pt x="689" y="21545"/>
                      <a:pt x="1379" y="21545"/>
                    </a:cubicBezTo>
                    <a:cubicBezTo>
                      <a:pt x="20221" y="21545"/>
                      <a:pt x="20221" y="21545"/>
                      <a:pt x="20221" y="21545"/>
                    </a:cubicBezTo>
                    <a:cubicBezTo>
                      <a:pt x="20911" y="21545"/>
                      <a:pt x="21600" y="21104"/>
                      <a:pt x="21600" y="20223"/>
                    </a:cubicBezTo>
                    <a:cubicBezTo>
                      <a:pt x="21600" y="10304"/>
                      <a:pt x="21600" y="10304"/>
                      <a:pt x="21600" y="10304"/>
                    </a:cubicBezTo>
                    <a:cubicBezTo>
                      <a:pt x="21600" y="10084"/>
                      <a:pt x="21600" y="10084"/>
                      <a:pt x="21370" y="9863"/>
                    </a:cubicBezTo>
                    <a:lnTo>
                      <a:pt x="11260" y="165"/>
                    </a:lnTo>
                    <a:close/>
                    <a:moveTo>
                      <a:pt x="20451" y="20663"/>
                    </a:moveTo>
                    <a:cubicBezTo>
                      <a:pt x="1149" y="20663"/>
                      <a:pt x="1149" y="20663"/>
                      <a:pt x="1149" y="20663"/>
                    </a:cubicBezTo>
                    <a:cubicBezTo>
                      <a:pt x="1149" y="10525"/>
                      <a:pt x="1149" y="10525"/>
                      <a:pt x="1149" y="10525"/>
                    </a:cubicBezTo>
                    <a:cubicBezTo>
                      <a:pt x="10800" y="1267"/>
                      <a:pt x="10800" y="1267"/>
                      <a:pt x="10800" y="1267"/>
                    </a:cubicBezTo>
                    <a:cubicBezTo>
                      <a:pt x="20451" y="10525"/>
                      <a:pt x="20451" y="10525"/>
                      <a:pt x="20451" y="10525"/>
                    </a:cubicBezTo>
                    <a:lnTo>
                      <a:pt x="20451" y="2066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226"/>
              <p:cNvSpPr/>
              <p:nvPr/>
            </p:nvSpPr>
            <p:spPr>
              <a:xfrm>
                <a:off x="13220087" y="3276282"/>
                <a:ext cx="551824" cy="287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6" h="21519" extrusionOk="0">
                    <a:moveTo>
                      <a:pt x="21389" y="20310"/>
                    </a:moveTo>
                    <a:cubicBezTo>
                      <a:pt x="11095" y="322"/>
                      <a:pt x="11095" y="322"/>
                      <a:pt x="11095" y="322"/>
                    </a:cubicBezTo>
                    <a:cubicBezTo>
                      <a:pt x="10927" y="322"/>
                      <a:pt x="10927" y="0"/>
                      <a:pt x="10758" y="0"/>
                    </a:cubicBezTo>
                    <a:cubicBezTo>
                      <a:pt x="10589" y="0"/>
                      <a:pt x="10589" y="322"/>
                      <a:pt x="10420" y="322"/>
                    </a:cubicBezTo>
                    <a:cubicBezTo>
                      <a:pt x="10420" y="322"/>
                      <a:pt x="127" y="20310"/>
                      <a:pt x="127" y="20310"/>
                    </a:cubicBezTo>
                    <a:cubicBezTo>
                      <a:pt x="-42" y="20633"/>
                      <a:pt x="-42" y="20955"/>
                      <a:pt x="127" y="21278"/>
                    </a:cubicBezTo>
                    <a:cubicBezTo>
                      <a:pt x="296" y="21600"/>
                      <a:pt x="464" y="21600"/>
                      <a:pt x="633" y="21278"/>
                    </a:cubicBezTo>
                    <a:cubicBezTo>
                      <a:pt x="10758" y="1934"/>
                      <a:pt x="10758" y="1934"/>
                      <a:pt x="10758" y="1934"/>
                    </a:cubicBezTo>
                    <a:cubicBezTo>
                      <a:pt x="20883" y="21278"/>
                      <a:pt x="20883" y="21278"/>
                      <a:pt x="20883" y="21278"/>
                    </a:cubicBezTo>
                    <a:cubicBezTo>
                      <a:pt x="21052" y="21600"/>
                      <a:pt x="21220" y="21600"/>
                      <a:pt x="21389" y="21278"/>
                    </a:cubicBezTo>
                    <a:cubicBezTo>
                      <a:pt x="21558" y="20955"/>
                      <a:pt x="21558" y="20633"/>
                      <a:pt x="21389" y="2031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412358" y="2216646"/>
            <a:ext cx="586844" cy="586844"/>
            <a:chOff x="7412358" y="2216646"/>
            <a:chExt cx="586844" cy="586844"/>
          </a:xfrm>
        </p:grpSpPr>
        <p:sp>
          <p:nvSpPr>
            <p:cNvPr id="51" name="矩形: 圆角 50"/>
            <p:cNvSpPr/>
            <p:nvPr/>
          </p:nvSpPr>
          <p:spPr>
            <a:xfrm>
              <a:off x="7412358" y="2216646"/>
              <a:ext cx="586844" cy="586844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7559819" y="2363623"/>
              <a:ext cx="291923" cy="292890"/>
              <a:chOff x="9898742" y="3257999"/>
              <a:chExt cx="551080" cy="552906"/>
            </a:xfrm>
            <a:solidFill>
              <a:schemeClr val="bg1"/>
            </a:solidFill>
          </p:grpSpPr>
          <p:sp>
            <p:nvSpPr>
              <p:cNvPr id="53" name="Freeform 231"/>
              <p:cNvSpPr/>
              <p:nvPr/>
            </p:nvSpPr>
            <p:spPr>
              <a:xfrm>
                <a:off x="9898742" y="3257999"/>
                <a:ext cx="551080" cy="552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558" extrusionOk="0">
                    <a:moveTo>
                      <a:pt x="21431" y="20925"/>
                    </a:moveTo>
                    <a:cubicBezTo>
                      <a:pt x="14850" y="14175"/>
                      <a:pt x="14850" y="14175"/>
                      <a:pt x="14850" y="14175"/>
                    </a:cubicBezTo>
                    <a:cubicBezTo>
                      <a:pt x="15019" y="14006"/>
                      <a:pt x="15019" y="14006"/>
                      <a:pt x="15019" y="14006"/>
                    </a:cubicBezTo>
                    <a:cubicBezTo>
                      <a:pt x="16369" y="12487"/>
                      <a:pt x="17044" y="10462"/>
                      <a:pt x="17044" y="8437"/>
                    </a:cubicBezTo>
                    <a:cubicBezTo>
                      <a:pt x="17044" y="3713"/>
                      <a:pt x="13162" y="0"/>
                      <a:pt x="8438" y="0"/>
                    </a:cubicBezTo>
                    <a:cubicBezTo>
                      <a:pt x="6244" y="0"/>
                      <a:pt x="4050" y="844"/>
                      <a:pt x="2531" y="2531"/>
                    </a:cubicBezTo>
                    <a:cubicBezTo>
                      <a:pt x="844" y="4050"/>
                      <a:pt x="0" y="6244"/>
                      <a:pt x="0" y="8437"/>
                    </a:cubicBezTo>
                    <a:cubicBezTo>
                      <a:pt x="0" y="13162"/>
                      <a:pt x="3881" y="17044"/>
                      <a:pt x="8438" y="17044"/>
                    </a:cubicBezTo>
                    <a:cubicBezTo>
                      <a:pt x="10631" y="17044"/>
                      <a:pt x="12487" y="16200"/>
                      <a:pt x="14175" y="14850"/>
                    </a:cubicBezTo>
                    <a:cubicBezTo>
                      <a:pt x="14344" y="14850"/>
                      <a:pt x="14344" y="14850"/>
                      <a:pt x="14344" y="14850"/>
                    </a:cubicBezTo>
                    <a:cubicBezTo>
                      <a:pt x="20925" y="21431"/>
                      <a:pt x="20925" y="21431"/>
                      <a:pt x="20925" y="21431"/>
                    </a:cubicBezTo>
                    <a:cubicBezTo>
                      <a:pt x="21094" y="21600"/>
                      <a:pt x="21262" y="21600"/>
                      <a:pt x="21431" y="21431"/>
                    </a:cubicBezTo>
                    <a:cubicBezTo>
                      <a:pt x="21600" y="21262"/>
                      <a:pt x="21600" y="21094"/>
                      <a:pt x="21431" y="20925"/>
                    </a:cubicBezTo>
                    <a:close/>
                    <a:moveTo>
                      <a:pt x="14006" y="14006"/>
                    </a:moveTo>
                    <a:cubicBezTo>
                      <a:pt x="13331" y="14681"/>
                      <a:pt x="12487" y="15187"/>
                      <a:pt x="11475" y="15694"/>
                    </a:cubicBezTo>
                    <a:cubicBezTo>
                      <a:pt x="10631" y="16031"/>
                      <a:pt x="9619" y="16200"/>
                      <a:pt x="8438" y="16200"/>
                    </a:cubicBezTo>
                    <a:cubicBezTo>
                      <a:pt x="7425" y="16200"/>
                      <a:pt x="6413" y="16031"/>
                      <a:pt x="5569" y="15694"/>
                    </a:cubicBezTo>
                    <a:cubicBezTo>
                      <a:pt x="4556" y="15187"/>
                      <a:pt x="3713" y="14681"/>
                      <a:pt x="3038" y="14006"/>
                    </a:cubicBezTo>
                    <a:cubicBezTo>
                      <a:pt x="2363" y="13331"/>
                      <a:pt x="1688" y="12487"/>
                      <a:pt x="1350" y="11475"/>
                    </a:cubicBezTo>
                    <a:cubicBezTo>
                      <a:pt x="1013" y="10631"/>
                      <a:pt x="844" y="9619"/>
                      <a:pt x="844" y="8437"/>
                    </a:cubicBezTo>
                    <a:cubicBezTo>
                      <a:pt x="844" y="7425"/>
                      <a:pt x="1013" y="6412"/>
                      <a:pt x="1350" y="5400"/>
                    </a:cubicBezTo>
                    <a:cubicBezTo>
                      <a:pt x="1688" y="4556"/>
                      <a:pt x="2363" y="3713"/>
                      <a:pt x="3038" y="3038"/>
                    </a:cubicBezTo>
                    <a:cubicBezTo>
                      <a:pt x="3713" y="2363"/>
                      <a:pt x="4556" y="1688"/>
                      <a:pt x="5569" y="1350"/>
                    </a:cubicBezTo>
                    <a:cubicBezTo>
                      <a:pt x="7425" y="506"/>
                      <a:pt x="9619" y="506"/>
                      <a:pt x="11475" y="1350"/>
                    </a:cubicBezTo>
                    <a:cubicBezTo>
                      <a:pt x="12487" y="1688"/>
                      <a:pt x="13331" y="2363"/>
                      <a:pt x="14006" y="3038"/>
                    </a:cubicBezTo>
                    <a:cubicBezTo>
                      <a:pt x="14681" y="3713"/>
                      <a:pt x="15187" y="4556"/>
                      <a:pt x="15694" y="5400"/>
                    </a:cubicBezTo>
                    <a:cubicBezTo>
                      <a:pt x="16031" y="6412"/>
                      <a:pt x="16200" y="7425"/>
                      <a:pt x="16200" y="8437"/>
                    </a:cubicBezTo>
                    <a:cubicBezTo>
                      <a:pt x="16200" y="9619"/>
                      <a:pt x="16031" y="10631"/>
                      <a:pt x="15694" y="11475"/>
                    </a:cubicBezTo>
                    <a:cubicBezTo>
                      <a:pt x="15187" y="12487"/>
                      <a:pt x="14681" y="13331"/>
                      <a:pt x="14006" y="1400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232"/>
              <p:cNvSpPr/>
              <p:nvPr/>
            </p:nvSpPr>
            <p:spPr>
              <a:xfrm>
                <a:off x="9962734" y="3323819"/>
                <a:ext cx="164551" cy="162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63" y="0"/>
                    </a:moveTo>
                    <a:cubicBezTo>
                      <a:pt x="9095" y="0"/>
                      <a:pt x="0" y="9095"/>
                      <a:pt x="0" y="20463"/>
                    </a:cubicBezTo>
                    <a:cubicBezTo>
                      <a:pt x="0" y="21032"/>
                      <a:pt x="568" y="21600"/>
                      <a:pt x="1137" y="21600"/>
                    </a:cubicBezTo>
                    <a:cubicBezTo>
                      <a:pt x="2274" y="21600"/>
                      <a:pt x="2842" y="21032"/>
                      <a:pt x="2842" y="20463"/>
                    </a:cubicBezTo>
                    <a:cubicBezTo>
                      <a:pt x="2842" y="15347"/>
                      <a:pt x="4547" y="10800"/>
                      <a:pt x="7958" y="7958"/>
                    </a:cubicBezTo>
                    <a:cubicBezTo>
                      <a:pt x="11368" y="4547"/>
                      <a:pt x="15347" y="2274"/>
                      <a:pt x="20463" y="2274"/>
                    </a:cubicBezTo>
                    <a:cubicBezTo>
                      <a:pt x="21032" y="2274"/>
                      <a:pt x="21600" y="1705"/>
                      <a:pt x="21600" y="1137"/>
                    </a:cubicBezTo>
                    <a:cubicBezTo>
                      <a:pt x="21600" y="568"/>
                      <a:pt x="21032" y="0"/>
                      <a:pt x="204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 flipH="1">
            <a:off x="-3625516" y="2967789"/>
            <a:ext cx="15817516" cy="4309311"/>
          </a:xfrm>
          <a:custGeom>
            <a:avLst/>
            <a:gdLst>
              <a:gd name="connsiteX0" fmla="*/ 9262035 w 12192000"/>
              <a:gd name="connsiteY0" fmla="*/ 524 h 3733799"/>
              <a:gd name="connsiteX1" fmla="*/ 10724838 w 12192000"/>
              <a:gd name="connsiteY1" fmla="*/ 536169 h 3733799"/>
              <a:gd name="connsiteX2" fmla="*/ 12118293 w 12192000"/>
              <a:gd name="connsiteY2" fmla="*/ 1133797 h 3733799"/>
              <a:gd name="connsiteX3" fmla="*/ 12192000 w 12192000"/>
              <a:gd name="connsiteY3" fmla="*/ 1141226 h 3733799"/>
              <a:gd name="connsiteX4" fmla="*/ 12192000 w 12192000"/>
              <a:gd name="connsiteY4" fmla="*/ 3733799 h 3733799"/>
              <a:gd name="connsiteX5" fmla="*/ 0 w 12192000"/>
              <a:gd name="connsiteY5" fmla="*/ 3733799 h 3733799"/>
              <a:gd name="connsiteX6" fmla="*/ 0 w 12192000"/>
              <a:gd name="connsiteY6" fmla="*/ 2044617 h 3733799"/>
              <a:gd name="connsiteX7" fmla="*/ 59075 w 12192000"/>
              <a:gd name="connsiteY7" fmla="*/ 2081444 h 3733799"/>
              <a:gd name="connsiteX8" fmla="*/ 1327269 w 12192000"/>
              <a:gd name="connsiteY8" fmla="*/ 1977000 h 3733799"/>
              <a:gd name="connsiteX9" fmla="*/ 7250856 w 12192000"/>
              <a:gd name="connsiteY9" fmla="*/ 1395612 h 3733799"/>
              <a:gd name="connsiteX10" fmla="*/ 9262035 w 12192000"/>
              <a:gd name="connsiteY10" fmla="*/ 524 h 373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733799">
                <a:moveTo>
                  <a:pt x="9262035" y="524"/>
                </a:moveTo>
                <a:cubicBezTo>
                  <a:pt x="9668911" y="-10661"/>
                  <a:pt x="10127283" y="157003"/>
                  <a:pt x="10724838" y="536169"/>
                </a:cubicBezTo>
                <a:cubicBezTo>
                  <a:pt x="11361364" y="914018"/>
                  <a:pt x="11800751" y="1086239"/>
                  <a:pt x="12118293" y="1133797"/>
                </a:cubicBezTo>
                <a:lnTo>
                  <a:pt x="12192000" y="1141226"/>
                </a:lnTo>
                <a:lnTo>
                  <a:pt x="12192000" y="3733799"/>
                </a:lnTo>
                <a:lnTo>
                  <a:pt x="0" y="3733799"/>
                </a:lnTo>
                <a:lnTo>
                  <a:pt x="0" y="2044617"/>
                </a:lnTo>
                <a:lnTo>
                  <a:pt x="59075" y="2081444"/>
                </a:lnTo>
                <a:cubicBezTo>
                  <a:pt x="383198" y="2264096"/>
                  <a:pt x="784719" y="2276054"/>
                  <a:pt x="1327269" y="1977000"/>
                </a:cubicBezTo>
                <a:cubicBezTo>
                  <a:pt x="3509642" y="965892"/>
                  <a:pt x="4437524" y="4188794"/>
                  <a:pt x="7250856" y="1395612"/>
                </a:cubicBezTo>
                <a:cubicBezTo>
                  <a:pt x="8048832" y="534591"/>
                  <a:pt x="8583909" y="19161"/>
                  <a:pt x="9262035" y="524"/>
                </a:cubicBezTo>
                <a:close/>
              </a:path>
            </a:pathLst>
          </a:custGeom>
          <a:gradFill flip="none" rotWithShape="1">
            <a:gsLst>
              <a:gs pos="700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wrap="square" lIns="80632" tIns="40316" rIns="80632" bIns="40316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 descr="图片包含 游戏机, 乐高, 玩具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1839" r="20680" b="3129"/>
          <a:stretch>
            <a:fillRect/>
          </a:stretch>
        </p:blipFill>
        <p:spPr>
          <a:xfrm>
            <a:off x="0" y="944827"/>
            <a:ext cx="4232293" cy="496834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272972" y="2395178"/>
            <a:ext cx="1611338" cy="1835927"/>
            <a:chOff x="6791582" y="879197"/>
            <a:chExt cx="1611338" cy="1835927"/>
          </a:xfrm>
        </p:grpSpPr>
        <p:grpSp>
          <p:nvGrpSpPr>
            <p:cNvPr id="15" name="组合 14"/>
            <p:cNvGrpSpPr/>
            <p:nvPr/>
          </p:nvGrpSpPr>
          <p:grpSpPr>
            <a:xfrm>
              <a:off x="6791582" y="879197"/>
              <a:ext cx="1611338" cy="1835927"/>
              <a:chOff x="6791582" y="879197"/>
              <a:chExt cx="1611338" cy="1835927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6791582" y="879197"/>
                <a:ext cx="1611338" cy="1611338"/>
              </a:xfrm>
              <a:prstGeom prst="diamond">
                <a:avLst/>
              </a:prstGeom>
              <a:solidFill>
                <a:srgbClr val="40AB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菱形 11"/>
              <p:cNvSpPr/>
              <p:nvPr/>
            </p:nvSpPr>
            <p:spPr>
              <a:xfrm>
                <a:off x="6791582" y="1103786"/>
                <a:ext cx="1611338" cy="1611338"/>
              </a:xfrm>
              <a:prstGeom prst="diamond">
                <a:avLst/>
              </a:prstGeom>
              <a:solidFill>
                <a:srgbClr val="3B5A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7063594" y="1457657"/>
              <a:ext cx="108555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256421" y="2565919"/>
            <a:ext cx="4523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研究成果与应用</a:t>
            </a:r>
            <a:endParaRPr lang="zh-CN" altLang="en-US" sz="48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56421" y="3344404"/>
            <a:ext cx="5316781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designer can use default text to simulate w. It looks even better with you using this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texthat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text would look like. 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accel="21000" decel="79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研究成果与应用</a:t>
              </a:r>
              <a:endParaRPr lang="zh-CN" altLang="en-US" sz="2800" b="1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41447" y="1943254"/>
            <a:ext cx="3169472" cy="3015732"/>
            <a:chOff x="797069" y="1943254"/>
            <a:chExt cx="3169472" cy="3015732"/>
          </a:xfrm>
        </p:grpSpPr>
        <p:sp>
          <p:nvSpPr>
            <p:cNvPr id="34" name="矩形 1"/>
            <p:cNvSpPr/>
            <p:nvPr/>
          </p:nvSpPr>
          <p:spPr>
            <a:xfrm>
              <a:off x="797069" y="1943254"/>
              <a:ext cx="3169472" cy="3015732"/>
            </a:xfrm>
            <a:prstGeom prst="parallelogram">
              <a:avLst/>
            </a:prstGeom>
            <a:gradFill>
              <a:gsLst>
                <a:gs pos="100000">
                  <a:srgbClr val="3B5AA7">
                    <a:alpha val="0"/>
                  </a:srgbClr>
                </a:gs>
                <a:gs pos="0">
                  <a:srgbClr val="3B5AA7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00" dist="1371600" dir="5400000" sx="80000" sy="80000" algn="t" rotWithShape="0">
                <a:sysClr val="windowText" lastClr="000000">
                  <a:lumMod val="95000"/>
                  <a:lumOff val="5000"/>
                  <a:alpha val="15000"/>
                </a:sysClr>
              </a:outerShdw>
            </a:effectLst>
          </p:spPr>
          <p:txBody>
            <a:bodyPr rtlCol="0" anchor="ctr"/>
            <a:lstStyle/>
            <a:p>
              <a:pPr marL="0" marR="0" lvl="0" indent="0" algn="ctr" defTabSz="2857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7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9" b="13740"/>
            <a:stretch>
              <a:fillRect/>
            </a:stretch>
          </p:blipFill>
          <p:spPr>
            <a:xfrm>
              <a:off x="946485" y="1966158"/>
              <a:ext cx="2967789" cy="2852660"/>
            </a:xfrm>
            <a:prstGeom prst="rect">
              <a:avLst/>
            </a:prstGeom>
          </p:spPr>
        </p:pic>
      </p:grpSp>
      <p:grpSp>
        <p:nvGrpSpPr>
          <p:cNvPr id="46" name="组合 45"/>
          <p:cNvGrpSpPr/>
          <p:nvPr/>
        </p:nvGrpSpPr>
        <p:grpSpPr>
          <a:xfrm>
            <a:off x="4385192" y="1943254"/>
            <a:ext cx="3409190" cy="3387225"/>
            <a:chOff x="1114684" y="2037346"/>
            <a:chExt cx="3409190" cy="3387225"/>
          </a:xfrm>
        </p:grpSpPr>
        <p:sp>
          <p:nvSpPr>
            <p:cNvPr id="47" name="î$ľíḑe"/>
            <p:cNvSpPr/>
            <p:nvPr/>
          </p:nvSpPr>
          <p:spPr>
            <a:xfrm>
              <a:off x="1114684" y="2037346"/>
              <a:ext cx="3409190" cy="3387225"/>
            </a:xfrm>
            <a:prstGeom prst="parallelogram">
              <a:avLst/>
            </a:prstGeom>
            <a:solidFill>
              <a:srgbClr val="3B5AA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0" dist="101600" dir="2700000" sx="102000" sy="102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0CB"/>
                    </a:gs>
                    <a:gs pos="100000">
                      <a:srgbClr val="01DCBF"/>
                    </a:gs>
                  </a:gsLst>
                  <a:lin ang="2700000" scaled="0"/>
                </a:gra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1676279" y="2851568"/>
              <a:ext cx="2286000" cy="1664562"/>
              <a:chOff x="1338335" y="2683845"/>
              <a:chExt cx="2286000" cy="1664562"/>
            </a:xfrm>
          </p:grpSpPr>
          <p:sp>
            <p:nvSpPr>
              <p:cNvPr id="49" name="TextBox 13"/>
              <p:cNvSpPr txBox="1"/>
              <p:nvPr/>
            </p:nvSpPr>
            <p:spPr>
              <a:xfrm>
                <a:off x="1652337" y="2683845"/>
                <a:ext cx="1556084" cy="40729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lvl="0" algn="ctr" defTabSz="914400">
                  <a:lnSpc>
                    <a:spcPct val="150000"/>
                  </a:lnSpc>
                  <a:defRPr/>
                </a:pPr>
                <a:r>
                  <a:rPr lang="zh-CN" altLang="en-US" sz="2000" b="1" kern="0" dirty="0">
                    <a:solidFill>
                      <a:prstClr val="white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000" b="1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TextBox 13"/>
              <p:cNvSpPr txBox="1"/>
              <p:nvPr/>
            </p:nvSpPr>
            <p:spPr>
              <a:xfrm>
                <a:off x="1338335" y="3283885"/>
                <a:ext cx="2286000" cy="106452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lvl="0" defTabSz="914400">
                  <a:lnSpc>
                    <a:spcPct val="150000"/>
                  </a:lnSpc>
                  <a:defRPr/>
                </a:pPr>
                <a:r>
                  <a:rPr lang="zh-CN" altLang="en-US" sz="1600" kern="0" dirty="0">
                    <a:solidFill>
                      <a:prstClr val="white"/>
                    </a:solidFill>
                    <a:cs typeface="+mn-ea"/>
                    <a:sym typeface="+mn-lt"/>
                  </a:rPr>
                  <a:t>单击此处添加合适的文字加以说明，可调整文字大小或者颜色等属性。</a:t>
                </a:r>
                <a:endParaRPr lang="zh-CN" altLang="en-US" sz="1600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7976359" y="1943254"/>
            <a:ext cx="3409190" cy="3387225"/>
            <a:chOff x="1114684" y="2037346"/>
            <a:chExt cx="3409190" cy="3387225"/>
          </a:xfrm>
        </p:grpSpPr>
        <p:sp>
          <p:nvSpPr>
            <p:cNvPr id="52" name="î$ľíḑe"/>
            <p:cNvSpPr/>
            <p:nvPr/>
          </p:nvSpPr>
          <p:spPr>
            <a:xfrm>
              <a:off x="1114684" y="2037346"/>
              <a:ext cx="3409190" cy="3387225"/>
            </a:xfrm>
            <a:prstGeom prst="parallelogram">
              <a:avLst/>
            </a:prstGeom>
            <a:solidFill>
              <a:srgbClr val="40ABFA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0" dist="101600" dir="2700000" sx="102000" sy="102000" algn="tl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300" normalizeH="0" baseline="0" noProof="0" dirty="0">
                <a:ln>
                  <a:noFill/>
                </a:ln>
                <a:gradFill>
                  <a:gsLst>
                    <a:gs pos="0">
                      <a:srgbClr val="0060CB"/>
                    </a:gs>
                    <a:gs pos="100000">
                      <a:srgbClr val="01DCBF"/>
                    </a:gs>
                  </a:gsLst>
                  <a:lin ang="2700000" scaled="0"/>
                </a:gra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1676279" y="2851568"/>
              <a:ext cx="2286000" cy="1664562"/>
              <a:chOff x="1338335" y="2683845"/>
              <a:chExt cx="2286000" cy="1664562"/>
            </a:xfrm>
          </p:grpSpPr>
          <p:sp>
            <p:nvSpPr>
              <p:cNvPr id="54" name="TextBox 13"/>
              <p:cNvSpPr txBox="1"/>
              <p:nvPr/>
            </p:nvSpPr>
            <p:spPr>
              <a:xfrm>
                <a:off x="1652337" y="2683845"/>
                <a:ext cx="1556084" cy="40729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lvl="0" algn="ctr" defTabSz="914400">
                  <a:lnSpc>
                    <a:spcPct val="150000"/>
                  </a:lnSpc>
                  <a:defRPr/>
                </a:pPr>
                <a:r>
                  <a:rPr lang="zh-CN" altLang="en-US" sz="2000" b="1" kern="0" dirty="0">
                    <a:solidFill>
                      <a:prstClr val="white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000" b="1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TextBox 13"/>
              <p:cNvSpPr txBox="1"/>
              <p:nvPr/>
            </p:nvSpPr>
            <p:spPr>
              <a:xfrm>
                <a:off x="1338335" y="3283885"/>
                <a:ext cx="2286000" cy="106452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lvl="0" defTabSz="914400">
                  <a:lnSpc>
                    <a:spcPct val="150000"/>
                  </a:lnSpc>
                  <a:defRPr/>
                </a:pPr>
                <a:r>
                  <a:rPr lang="zh-CN" altLang="en-US" sz="1600" kern="0" dirty="0">
                    <a:solidFill>
                      <a:prstClr val="white"/>
                    </a:solidFill>
                    <a:cs typeface="+mn-ea"/>
                    <a:sym typeface="+mn-lt"/>
                  </a:rPr>
                  <a:t>单击此处添加合适的文字加以说明，可调整文字大小或者颜色等属性。</a:t>
                </a:r>
                <a:endParaRPr lang="zh-CN" altLang="en-US" sz="1600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研究成果与应用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8" name="Isosceles Triangle 91"/>
          <p:cNvSpPr/>
          <p:nvPr/>
        </p:nvSpPr>
        <p:spPr>
          <a:xfrm rot="3600000" flipH="1">
            <a:off x="7397420" y="2098589"/>
            <a:ext cx="462953" cy="39902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39" name="Donut 92"/>
          <p:cNvSpPr/>
          <p:nvPr/>
        </p:nvSpPr>
        <p:spPr>
          <a:xfrm flipH="1">
            <a:off x="6577548" y="1413401"/>
            <a:ext cx="1369059" cy="1369319"/>
          </a:xfrm>
          <a:prstGeom prst="donut">
            <a:avLst>
              <a:gd name="adj" fmla="val 19079"/>
            </a:avLst>
          </a:prstGeom>
          <a:solidFill>
            <a:srgbClr val="3B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40" name="Group 93"/>
          <p:cNvGrpSpPr/>
          <p:nvPr/>
        </p:nvGrpSpPr>
        <p:grpSpPr>
          <a:xfrm flipH="1">
            <a:off x="7340398" y="1780862"/>
            <a:ext cx="1670716" cy="423563"/>
            <a:chOff x="1793077" y="1463668"/>
            <a:chExt cx="1371600" cy="347664"/>
          </a:xfrm>
          <a:solidFill>
            <a:srgbClr val="3B5AA7"/>
          </a:solidFill>
        </p:grpSpPr>
        <p:sp>
          <p:nvSpPr>
            <p:cNvPr id="41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 Placeholder 3"/>
            <p:cNvSpPr txBox="1"/>
            <p:nvPr/>
          </p:nvSpPr>
          <p:spPr>
            <a:xfrm>
              <a:off x="1853425" y="1512715"/>
              <a:ext cx="278994" cy="286098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sz="2265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Isosceles Triangle 98"/>
          <p:cNvSpPr/>
          <p:nvPr/>
        </p:nvSpPr>
        <p:spPr>
          <a:xfrm rot="3600000" flipH="1">
            <a:off x="7448210" y="3953930"/>
            <a:ext cx="462953" cy="39902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44" name="Donut 99"/>
          <p:cNvSpPr/>
          <p:nvPr/>
        </p:nvSpPr>
        <p:spPr>
          <a:xfrm flipH="1">
            <a:off x="6628337" y="3268742"/>
            <a:ext cx="1369059" cy="1369319"/>
          </a:xfrm>
          <a:prstGeom prst="donut">
            <a:avLst>
              <a:gd name="adj" fmla="val 19079"/>
            </a:avLst>
          </a:prstGeom>
          <a:solidFill>
            <a:srgbClr val="40AB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45" name="Group 100"/>
          <p:cNvGrpSpPr/>
          <p:nvPr/>
        </p:nvGrpSpPr>
        <p:grpSpPr>
          <a:xfrm flipH="1">
            <a:off x="7391191" y="3640080"/>
            <a:ext cx="1670716" cy="423562"/>
            <a:chOff x="1793075" y="1466851"/>
            <a:chExt cx="1371600" cy="347664"/>
          </a:xfrm>
          <a:solidFill>
            <a:schemeClr val="accent3"/>
          </a:solidFill>
        </p:grpSpPr>
        <p:sp>
          <p:nvSpPr>
            <p:cNvPr id="46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 Placeholder 3"/>
            <p:cNvSpPr txBox="1"/>
            <p:nvPr/>
          </p:nvSpPr>
          <p:spPr>
            <a:xfrm>
              <a:off x="1853423" y="1506160"/>
              <a:ext cx="278994" cy="286099"/>
            </a:xfrm>
            <a:prstGeom prst="rect">
              <a:avLst/>
            </a:prstGeom>
            <a:no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sz="2265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8" name="Straight Connector 110"/>
          <p:cNvCxnSpPr/>
          <p:nvPr/>
        </p:nvCxnSpPr>
        <p:spPr>
          <a:xfrm rot="10800000" flipV="1">
            <a:off x="5328104" y="2366468"/>
            <a:ext cx="1320549" cy="68466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111"/>
          <p:cNvCxnSpPr/>
          <p:nvPr/>
        </p:nvCxnSpPr>
        <p:spPr>
          <a:xfrm rot="10800000" flipV="1">
            <a:off x="5328104" y="4122196"/>
            <a:ext cx="1320549" cy="68466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112"/>
          <p:cNvCxnSpPr/>
          <p:nvPr/>
        </p:nvCxnSpPr>
        <p:spPr>
          <a:xfrm>
            <a:off x="5328104" y="3101928"/>
            <a:ext cx="1320549" cy="68465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Isosceles Triangle 121"/>
          <p:cNvSpPr/>
          <p:nvPr/>
        </p:nvSpPr>
        <p:spPr>
          <a:xfrm rot="18000000">
            <a:off x="4085912" y="3051661"/>
            <a:ext cx="462953" cy="39902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2" name="Donut 122"/>
          <p:cNvSpPr/>
          <p:nvPr/>
        </p:nvSpPr>
        <p:spPr>
          <a:xfrm>
            <a:off x="3999680" y="2366471"/>
            <a:ext cx="1369059" cy="1369319"/>
          </a:xfrm>
          <a:prstGeom prst="donut">
            <a:avLst>
              <a:gd name="adj" fmla="val 19079"/>
            </a:avLst>
          </a:prstGeom>
          <a:solidFill>
            <a:srgbClr val="40AB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53" name="Group 79"/>
          <p:cNvGrpSpPr/>
          <p:nvPr/>
        </p:nvGrpSpPr>
        <p:grpSpPr>
          <a:xfrm>
            <a:off x="2935175" y="2737808"/>
            <a:ext cx="1670716" cy="423562"/>
            <a:chOff x="1793079" y="1466851"/>
            <a:chExt cx="1371600" cy="347664"/>
          </a:xfrm>
          <a:solidFill>
            <a:srgbClr val="40ABFA"/>
          </a:solidFill>
        </p:grpSpPr>
        <p:sp>
          <p:nvSpPr>
            <p:cNvPr id="54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 Placeholder 3"/>
            <p:cNvSpPr txBox="1"/>
            <p:nvPr/>
          </p:nvSpPr>
          <p:spPr>
            <a:xfrm>
              <a:off x="1875067" y="1506160"/>
              <a:ext cx="278994" cy="286099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sz="2265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Isosceles Triangle 128"/>
          <p:cNvSpPr/>
          <p:nvPr/>
        </p:nvSpPr>
        <p:spPr>
          <a:xfrm rot="18000000">
            <a:off x="4085912" y="4957798"/>
            <a:ext cx="462953" cy="399023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7" name="Donut 129"/>
          <p:cNvSpPr/>
          <p:nvPr/>
        </p:nvSpPr>
        <p:spPr>
          <a:xfrm>
            <a:off x="3999680" y="4272611"/>
            <a:ext cx="1369059" cy="1369319"/>
          </a:xfrm>
          <a:prstGeom prst="donut">
            <a:avLst>
              <a:gd name="adj" fmla="val 19079"/>
            </a:avLst>
          </a:prstGeom>
          <a:solidFill>
            <a:srgbClr val="3B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/>
            <a:endParaRPr 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58" name="Group 86"/>
          <p:cNvGrpSpPr/>
          <p:nvPr/>
        </p:nvGrpSpPr>
        <p:grpSpPr>
          <a:xfrm>
            <a:off x="2935175" y="4643950"/>
            <a:ext cx="1670716" cy="423562"/>
            <a:chOff x="1793079" y="1466851"/>
            <a:chExt cx="1371600" cy="347664"/>
          </a:xfrm>
          <a:solidFill>
            <a:srgbClr val="3B5AA7"/>
          </a:solidFill>
        </p:grpSpPr>
        <p:sp>
          <p:nvSpPr>
            <p:cNvPr id="59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2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 Placeholder 3"/>
            <p:cNvSpPr txBox="1"/>
            <p:nvPr/>
          </p:nvSpPr>
          <p:spPr>
            <a:xfrm>
              <a:off x="1875067" y="1506160"/>
              <a:ext cx="278994" cy="286099"/>
            </a:xfrm>
            <a:prstGeom prst="rect">
              <a:avLst/>
            </a:prstGeom>
            <a:grpFill/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0</a:t>
              </a:r>
              <a:r>
                <a:rPr lang="en-US" sz="2265" b="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en-US" sz="2265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8197516" y="1759327"/>
            <a:ext cx="32725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41685" y="2721854"/>
            <a:ext cx="32725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197516" y="3636253"/>
            <a:ext cx="32725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41685" y="4598780"/>
            <a:ext cx="32725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0">
        <p14:honeycomb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3" grpId="0" animBg="1"/>
      <p:bldP spid="44" grpId="0" animBg="1"/>
      <p:bldP spid="51" grpId="0" animBg="1"/>
      <p:bldP spid="52" grpId="0" animBg="1"/>
      <p:bldP spid="56" grpId="0" animBg="1"/>
      <p:bldP spid="57" grpId="0" animBg="1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研究成果与应用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671555" y="2309353"/>
            <a:ext cx="2848891" cy="2848890"/>
            <a:chOff x="3409890" y="1364780"/>
            <a:chExt cx="2373726" cy="2373725"/>
          </a:xfrm>
        </p:grpSpPr>
        <p:sp>
          <p:nvSpPr>
            <p:cNvPr id="24" name="Freeform: Shape 2"/>
            <p:cNvSpPr/>
            <p:nvPr/>
          </p:nvSpPr>
          <p:spPr bwMode="auto">
            <a:xfrm rot="18900000">
              <a:off x="4960656" y="2915545"/>
              <a:ext cx="822960" cy="822960"/>
            </a:xfrm>
            <a:custGeom>
              <a:avLst/>
              <a:gdLst>
                <a:gd name="T0" fmla="*/ 12 w 1087"/>
                <a:gd name="T1" fmla="*/ 520 h 1087"/>
                <a:gd name="T2" fmla="*/ 566 w 1087"/>
                <a:gd name="T3" fmla="*/ 13 h 1087"/>
                <a:gd name="T4" fmla="*/ 1074 w 1087"/>
                <a:gd name="T5" fmla="*/ 567 h 1087"/>
                <a:gd name="T6" fmla="*/ 520 w 1087"/>
                <a:gd name="T7" fmla="*/ 1074 h 1087"/>
                <a:gd name="T8" fmla="*/ 12 w 1087"/>
                <a:gd name="T9" fmla="*/ 520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7" h="1087">
                  <a:moveTo>
                    <a:pt x="12" y="520"/>
                  </a:moveTo>
                  <a:cubicBezTo>
                    <a:pt x="25" y="227"/>
                    <a:pt x="273" y="0"/>
                    <a:pt x="566" y="13"/>
                  </a:cubicBezTo>
                  <a:cubicBezTo>
                    <a:pt x="859" y="25"/>
                    <a:pt x="1087" y="273"/>
                    <a:pt x="1074" y="567"/>
                  </a:cubicBezTo>
                  <a:cubicBezTo>
                    <a:pt x="1061" y="860"/>
                    <a:pt x="813" y="1087"/>
                    <a:pt x="520" y="1074"/>
                  </a:cubicBezTo>
                  <a:cubicBezTo>
                    <a:pt x="227" y="1062"/>
                    <a:pt x="0" y="814"/>
                    <a:pt x="12" y="520"/>
                  </a:cubicBezTo>
                  <a:close/>
                </a:path>
              </a:pathLst>
            </a:custGeom>
            <a:solidFill>
              <a:srgbClr val="40ABFA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25" name="Oval 3"/>
            <p:cNvSpPr/>
            <p:nvPr/>
          </p:nvSpPr>
          <p:spPr bwMode="auto">
            <a:xfrm rot="18900000">
              <a:off x="4960656" y="1364780"/>
              <a:ext cx="822960" cy="822960"/>
            </a:xfrm>
            <a:prstGeom prst="ellipse">
              <a:avLst/>
            </a:prstGeom>
            <a:solidFill>
              <a:srgbClr val="3B5AA7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4"/>
            <p:cNvSpPr/>
            <p:nvPr/>
          </p:nvSpPr>
          <p:spPr bwMode="auto">
            <a:xfrm rot="18900000">
              <a:off x="3409890" y="2915545"/>
              <a:ext cx="822960" cy="822960"/>
            </a:xfrm>
            <a:prstGeom prst="ellipse">
              <a:avLst/>
            </a:prstGeom>
            <a:solidFill>
              <a:srgbClr val="3B5AA7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27" name="Oval 5"/>
            <p:cNvSpPr/>
            <p:nvPr/>
          </p:nvSpPr>
          <p:spPr bwMode="auto">
            <a:xfrm rot="18900000">
              <a:off x="3409890" y="1364780"/>
              <a:ext cx="822960" cy="822960"/>
            </a:xfrm>
            <a:prstGeom prst="ellipse">
              <a:avLst/>
            </a:prstGeom>
            <a:solidFill>
              <a:srgbClr val="40ABFA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28" name="Oval 6"/>
            <p:cNvSpPr/>
            <p:nvPr/>
          </p:nvSpPr>
          <p:spPr>
            <a:xfrm rot="18900000">
              <a:off x="4466991" y="2421880"/>
              <a:ext cx="259525" cy="259525"/>
            </a:xfrm>
            <a:prstGeom prst="ellipse">
              <a:avLst/>
            </a:prstGeom>
            <a:noFill/>
            <a:ln w="38100">
              <a:solidFill>
                <a:srgbClr val="27408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cxnSp>
          <p:nvCxnSpPr>
            <p:cNvPr id="29" name="Straight Connector 7"/>
            <p:cNvCxnSpPr>
              <a:stCxn id="28" idx="6"/>
              <a:endCxn id="25" idx="2"/>
            </p:cNvCxnSpPr>
            <p:nvPr/>
          </p:nvCxnSpPr>
          <p:spPr>
            <a:xfrm flipV="1">
              <a:off x="4688510" y="2067220"/>
              <a:ext cx="392666" cy="392667"/>
            </a:xfrm>
            <a:prstGeom prst="line">
              <a:avLst/>
            </a:prstGeom>
            <a:ln w="3175">
              <a:solidFill>
                <a:srgbClr val="2740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8"/>
            <p:cNvCxnSpPr>
              <a:stCxn id="28" idx="4"/>
              <a:endCxn id="24" idx="1"/>
            </p:cNvCxnSpPr>
            <p:nvPr/>
          </p:nvCxnSpPr>
          <p:spPr>
            <a:xfrm>
              <a:off x="4688510" y="2643398"/>
              <a:ext cx="411671" cy="387581"/>
            </a:xfrm>
            <a:prstGeom prst="line">
              <a:avLst/>
            </a:prstGeom>
            <a:ln w="3175">
              <a:solidFill>
                <a:srgbClr val="2740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9"/>
            <p:cNvCxnSpPr>
              <a:stCxn id="28" idx="2"/>
              <a:endCxn id="26" idx="6"/>
            </p:cNvCxnSpPr>
            <p:nvPr/>
          </p:nvCxnSpPr>
          <p:spPr>
            <a:xfrm flipH="1">
              <a:off x="4112331" y="2643399"/>
              <a:ext cx="392668" cy="392666"/>
            </a:xfrm>
            <a:prstGeom prst="line">
              <a:avLst/>
            </a:prstGeom>
            <a:ln w="3175">
              <a:solidFill>
                <a:srgbClr val="2740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10"/>
            <p:cNvCxnSpPr>
              <a:stCxn id="28" idx="0"/>
              <a:endCxn id="27" idx="4"/>
            </p:cNvCxnSpPr>
            <p:nvPr/>
          </p:nvCxnSpPr>
          <p:spPr>
            <a:xfrm flipH="1" flipV="1">
              <a:off x="4112331" y="2067220"/>
              <a:ext cx="392668" cy="392666"/>
            </a:xfrm>
            <a:prstGeom prst="line">
              <a:avLst/>
            </a:prstGeom>
            <a:ln w="3175">
              <a:solidFill>
                <a:srgbClr val="27408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: Shape 11"/>
            <p:cNvSpPr/>
            <p:nvPr/>
          </p:nvSpPr>
          <p:spPr bwMode="auto">
            <a:xfrm>
              <a:off x="5211267" y="1616984"/>
              <a:ext cx="321738" cy="318553"/>
            </a:xfrm>
            <a:custGeom>
              <a:avLst/>
              <a:gdLst>
                <a:gd name="T0" fmla="*/ 112 w 176"/>
                <a:gd name="T1" fmla="*/ 118 h 174"/>
                <a:gd name="T2" fmla="*/ 120 w 176"/>
                <a:gd name="T3" fmla="*/ 102 h 174"/>
                <a:gd name="T4" fmla="*/ 64 w 176"/>
                <a:gd name="T5" fmla="*/ 94 h 174"/>
                <a:gd name="T6" fmla="*/ 56 w 176"/>
                <a:gd name="T7" fmla="*/ 110 h 174"/>
                <a:gd name="T8" fmla="*/ 64 w 176"/>
                <a:gd name="T9" fmla="*/ 102 h 174"/>
                <a:gd name="T10" fmla="*/ 112 w 176"/>
                <a:gd name="T11" fmla="*/ 110 h 174"/>
                <a:gd name="T12" fmla="*/ 64 w 176"/>
                <a:gd name="T13" fmla="*/ 102 h 174"/>
                <a:gd name="T14" fmla="*/ 152 w 176"/>
                <a:gd name="T15" fmla="*/ 46 h 174"/>
                <a:gd name="T16" fmla="*/ 128 w 176"/>
                <a:gd name="T17" fmla="*/ 17 h 174"/>
                <a:gd name="T18" fmla="*/ 70 w 176"/>
                <a:gd name="T19" fmla="*/ 4 h 174"/>
                <a:gd name="T20" fmla="*/ 28 w 176"/>
                <a:gd name="T21" fmla="*/ 46 h 174"/>
                <a:gd name="T22" fmla="*/ 0 w 176"/>
                <a:gd name="T23" fmla="*/ 54 h 174"/>
                <a:gd name="T24" fmla="*/ 8 w 176"/>
                <a:gd name="T25" fmla="*/ 78 h 174"/>
                <a:gd name="T26" fmla="*/ 16 w 176"/>
                <a:gd name="T27" fmla="*/ 166 h 174"/>
                <a:gd name="T28" fmla="*/ 152 w 176"/>
                <a:gd name="T29" fmla="*/ 174 h 174"/>
                <a:gd name="T30" fmla="*/ 160 w 176"/>
                <a:gd name="T31" fmla="*/ 78 h 174"/>
                <a:gd name="T32" fmla="*/ 176 w 176"/>
                <a:gd name="T33" fmla="*/ 70 h 174"/>
                <a:gd name="T34" fmla="*/ 168 w 176"/>
                <a:gd name="T35" fmla="*/ 46 h 174"/>
                <a:gd name="T36" fmla="*/ 140 w 176"/>
                <a:gd name="T37" fmla="*/ 30 h 174"/>
                <a:gd name="T38" fmla="*/ 143 w 176"/>
                <a:gd name="T39" fmla="*/ 46 h 174"/>
                <a:gd name="T40" fmla="*/ 134 w 176"/>
                <a:gd name="T41" fmla="*/ 40 h 174"/>
                <a:gd name="T42" fmla="*/ 124 w 176"/>
                <a:gd name="T43" fmla="*/ 34 h 174"/>
                <a:gd name="T44" fmla="*/ 115 w 176"/>
                <a:gd name="T45" fmla="*/ 30 h 174"/>
                <a:gd name="T46" fmla="*/ 130 w 176"/>
                <a:gd name="T47" fmla="*/ 24 h 174"/>
                <a:gd name="T48" fmla="*/ 74 w 176"/>
                <a:gd name="T49" fmla="*/ 46 h 174"/>
                <a:gd name="T50" fmla="*/ 127 w 176"/>
                <a:gd name="T51" fmla="*/ 46 h 174"/>
                <a:gd name="T52" fmla="*/ 66 w 176"/>
                <a:gd name="T53" fmla="*/ 11 h 174"/>
                <a:gd name="T54" fmla="*/ 65 w 176"/>
                <a:gd name="T55" fmla="*/ 46 h 174"/>
                <a:gd name="T56" fmla="*/ 46 w 176"/>
                <a:gd name="T57" fmla="*/ 46 h 174"/>
                <a:gd name="T58" fmla="*/ 37 w 176"/>
                <a:gd name="T59" fmla="*/ 46 h 174"/>
                <a:gd name="T60" fmla="*/ 152 w 176"/>
                <a:gd name="T61" fmla="*/ 166 h 174"/>
                <a:gd name="T62" fmla="*/ 24 w 176"/>
                <a:gd name="T63" fmla="*/ 78 h 174"/>
                <a:gd name="T64" fmla="*/ 152 w 176"/>
                <a:gd name="T65" fmla="*/ 166 h 174"/>
                <a:gd name="T66" fmla="*/ 8 w 176"/>
                <a:gd name="T67" fmla="*/ 70 h 174"/>
                <a:gd name="T68" fmla="*/ 168 w 176"/>
                <a:gd name="T69" fmla="*/ 54 h 174"/>
                <a:gd name="T70" fmla="*/ 69 w 176"/>
                <a:gd name="T71" fmla="*/ 22 h 174"/>
                <a:gd name="T72" fmla="*/ 58 w 176"/>
                <a:gd name="T73" fmla="*/ 25 h 174"/>
                <a:gd name="T74" fmla="*/ 69 w 176"/>
                <a:gd name="T75" fmla="*/ 22 h 174"/>
                <a:gd name="T76" fmla="*/ 54 w 176"/>
                <a:gd name="T77" fmla="*/ 32 h 174"/>
                <a:gd name="T78" fmla="*/ 57 w 176"/>
                <a:gd name="T79" fmla="*/ 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4">
                  <a:moveTo>
                    <a:pt x="64" y="118"/>
                  </a:moveTo>
                  <a:cubicBezTo>
                    <a:pt x="112" y="118"/>
                    <a:pt x="112" y="118"/>
                    <a:pt x="112" y="118"/>
                  </a:cubicBezTo>
                  <a:cubicBezTo>
                    <a:pt x="116" y="118"/>
                    <a:pt x="120" y="114"/>
                    <a:pt x="120" y="110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98"/>
                    <a:pt x="116" y="94"/>
                    <a:pt x="112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0" y="94"/>
                    <a:pt x="56" y="98"/>
                    <a:pt x="56" y="102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4"/>
                    <a:pt x="60" y="118"/>
                    <a:pt x="64" y="118"/>
                  </a:cubicBezTo>
                  <a:moveTo>
                    <a:pt x="64" y="102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64" y="110"/>
                    <a:pt x="64" y="110"/>
                    <a:pt x="64" y="110"/>
                  </a:cubicBezTo>
                  <a:lnTo>
                    <a:pt x="64" y="102"/>
                  </a:lnTo>
                  <a:close/>
                  <a:moveTo>
                    <a:pt x="168" y="46"/>
                  </a:moveTo>
                  <a:cubicBezTo>
                    <a:pt x="152" y="46"/>
                    <a:pt x="152" y="46"/>
                    <a:pt x="152" y="46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45" y="19"/>
                    <a:pt x="136" y="14"/>
                    <a:pt x="128" y="17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3" y="0"/>
                    <a:pt x="53" y="2"/>
                    <a:pt x="49" y="10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4" y="46"/>
                    <a:pt x="0" y="50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4" y="78"/>
                    <a:pt x="8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0"/>
                    <a:pt x="20" y="174"/>
                    <a:pt x="24" y="174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6" y="174"/>
                    <a:pt x="160" y="170"/>
                    <a:pt x="160" y="166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2" y="78"/>
                    <a:pt x="176" y="74"/>
                    <a:pt x="176" y="70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0"/>
                    <a:pt x="172" y="46"/>
                    <a:pt x="168" y="46"/>
                  </a:cubicBezTo>
                  <a:moveTo>
                    <a:pt x="130" y="24"/>
                  </a:moveTo>
                  <a:cubicBezTo>
                    <a:pt x="134" y="23"/>
                    <a:pt x="138" y="26"/>
                    <a:pt x="140" y="30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114" y="28"/>
                    <a:pt x="114" y="28"/>
                    <a:pt x="114" y="28"/>
                  </a:cubicBezTo>
                  <a:lnTo>
                    <a:pt x="130" y="24"/>
                  </a:lnTo>
                  <a:close/>
                  <a:moveTo>
                    <a:pt x="127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87" y="23"/>
                    <a:pt x="87" y="23"/>
                    <a:pt x="87" y="23"/>
                  </a:cubicBezTo>
                  <a:lnTo>
                    <a:pt x="127" y="46"/>
                  </a:lnTo>
                  <a:close/>
                  <a:moveTo>
                    <a:pt x="56" y="14"/>
                  </a:moveTo>
                  <a:cubicBezTo>
                    <a:pt x="58" y="10"/>
                    <a:pt x="63" y="9"/>
                    <a:pt x="66" y="11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7" y="46"/>
                    <a:pt x="37" y="46"/>
                    <a:pt x="37" y="46"/>
                  </a:cubicBezTo>
                  <a:lnTo>
                    <a:pt x="56" y="14"/>
                  </a:lnTo>
                  <a:close/>
                  <a:moveTo>
                    <a:pt x="152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152" y="78"/>
                    <a:pt x="152" y="78"/>
                    <a:pt x="152" y="78"/>
                  </a:cubicBezTo>
                  <a:lnTo>
                    <a:pt x="152" y="166"/>
                  </a:lnTo>
                  <a:close/>
                  <a:moveTo>
                    <a:pt x="168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68" y="54"/>
                    <a:pt x="168" y="54"/>
                    <a:pt x="168" y="54"/>
                  </a:cubicBezTo>
                  <a:lnTo>
                    <a:pt x="168" y="70"/>
                  </a:lnTo>
                  <a:close/>
                  <a:moveTo>
                    <a:pt x="69" y="2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5" y="29"/>
                    <a:pt x="65" y="29"/>
                    <a:pt x="65" y="29"/>
                  </a:cubicBezTo>
                  <a:lnTo>
                    <a:pt x="69" y="22"/>
                  </a:lnTo>
                  <a:close/>
                  <a:moveTo>
                    <a:pt x="61" y="36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7" y="43"/>
                    <a:pt x="57" y="43"/>
                    <a:pt x="57" y="43"/>
                  </a:cubicBezTo>
                  <a:lnTo>
                    <a:pt x="61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: Shape 12"/>
            <p:cNvSpPr/>
            <p:nvPr/>
          </p:nvSpPr>
          <p:spPr bwMode="auto">
            <a:xfrm>
              <a:off x="3689967" y="1615391"/>
              <a:ext cx="262806" cy="321738"/>
            </a:xfrm>
            <a:custGeom>
              <a:avLst/>
              <a:gdLst>
                <a:gd name="T0" fmla="*/ 48 w 144"/>
                <a:gd name="T1" fmla="*/ 0 h 176"/>
                <a:gd name="T2" fmla="*/ 32 w 144"/>
                <a:gd name="T3" fmla="*/ 20 h 176"/>
                <a:gd name="T4" fmla="*/ 40 w 144"/>
                <a:gd name="T5" fmla="*/ 20 h 176"/>
                <a:gd name="T6" fmla="*/ 48 w 144"/>
                <a:gd name="T7" fmla="*/ 8 h 176"/>
                <a:gd name="T8" fmla="*/ 136 w 144"/>
                <a:gd name="T9" fmla="*/ 16 h 176"/>
                <a:gd name="T10" fmla="*/ 128 w 144"/>
                <a:gd name="T11" fmla="*/ 136 h 176"/>
                <a:gd name="T12" fmla="*/ 120 w 144"/>
                <a:gd name="T13" fmla="*/ 140 h 176"/>
                <a:gd name="T14" fmla="*/ 128 w 144"/>
                <a:gd name="T15" fmla="*/ 144 h 176"/>
                <a:gd name="T16" fmla="*/ 144 w 144"/>
                <a:gd name="T17" fmla="*/ 16 h 176"/>
                <a:gd name="T18" fmla="*/ 44 w 144"/>
                <a:gd name="T19" fmla="*/ 128 h 176"/>
                <a:gd name="T20" fmla="*/ 24 w 144"/>
                <a:gd name="T21" fmla="*/ 132 h 176"/>
                <a:gd name="T22" fmla="*/ 44 w 144"/>
                <a:gd name="T23" fmla="*/ 136 h 176"/>
                <a:gd name="T24" fmla="*/ 44 w 144"/>
                <a:gd name="T25" fmla="*/ 128 h 176"/>
                <a:gd name="T26" fmla="*/ 28 w 144"/>
                <a:gd name="T27" fmla="*/ 144 h 176"/>
                <a:gd name="T28" fmla="*/ 28 w 144"/>
                <a:gd name="T29" fmla="*/ 152 h 176"/>
                <a:gd name="T30" fmla="*/ 40 w 144"/>
                <a:gd name="T31" fmla="*/ 148 h 176"/>
                <a:gd name="T32" fmla="*/ 96 w 144"/>
                <a:gd name="T33" fmla="*/ 32 h 176"/>
                <a:gd name="T34" fmla="*/ 0 w 144"/>
                <a:gd name="T35" fmla="*/ 48 h 176"/>
                <a:gd name="T36" fmla="*/ 16 w 144"/>
                <a:gd name="T37" fmla="*/ 176 h 176"/>
                <a:gd name="T38" fmla="*/ 112 w 144"/>
                <a:gd name="T39" fmla="*/ 160 h 176"/>
                <a:gd name="T40" fmla="*/ 96 w 144"/>
                <a:gd name="T41" fmla="*/ 32 h 176"/>
                <a:gd name="T42" fmla="*/ 96 w 144"/>
                <a:gd name="T43" fmla="*/ 168 h 176"/>
                <a:gd name="T44" fmla="*/ 8 w 144"/>
                <a:gd name="T45" fmla="*/ 160 h 176"/>
                <a:gd name="T46" fmla="*/ 45 w 144"/>
                <a:gd name="T47" fmla="*/ 72 h 176"/>
                <a:gd name="T48" fmla="*/ 67 w 144"/>
                <a:gd name="T49" fmla="*/ 72 h 176"/>
                <a:gd name="T50" fmla="*/ 104 w 144"/>
                <a:gd name="T51" fmla="*/ 160 h 176"/>
                <a:gd name="T52" fmla="*/ 56 w 144"/>
                <a:gd name="T53" fmla="*/ 64 h 176"/>
                <a:gd name="T54" fmla="*/ 56 w 144"/>
                <a:gd name="T55" fmla="*/ 72 h 176"/>
                <a:gd name="T56" fmla="*/ 104 w 144"/>
                <a:gd name="T57" fmla="*/ 50 h 176"/>
                <a:gd name="T58" fmla="*/ 56 w 144"/>
                <a:gd name="T59" fmla="*/ 56 h 176"/>
                <a:gd name="T60" fmla="*/ 8 w 144"/>
                <a:gd name="T61" fmla="*/ 50 h 176"/>
                <a:gd name="T62" fmla="*/ 16 w 144"/>
                <a:gd name="T63" fmla="*/ 40 h 176"/>
                <a:gd name="T64" fmla="*/ 104 w 144"/>
                <a:gd name="T65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9" y="0"/>
                    <a:pt x="32" y="7"/>
                    <a:pt x="32" y="1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4" y="8"/>
                    <a:pt x="4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36" y="132"/>
                    <a:pt x="132" y="136"/>
                    <a:pt x="128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2" y="136"/>
                    <a:pt x="120" y="138"/>
                    <a:pt x="120" y="140"/>
                  </a:cubicBezTo>
                  <a:cubicBezTo>
                    <a:pt x="120" y="142"/>
                    <a:pt x="122" y="144"/>
                    <a:pt x="124" y="144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37" y="144"/>
                    <a:pt x="144" y="137"/>
                    <a:pt x="144" y="128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moveTo>
                    <a:pt x="44" y="128"/>
                  </a:move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30"/>
                    <a:pt x="24" y="132"/>
                  </a:cubicBezTo>
                  <a:cubicBezTo>
                    <a:pt x="24" y="134"/>
                    <a:pt x="26" y="136"/>
                    <a:pt x="28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6" y="136"/>
                    <a:pt x="48" y="134"/>
                    <a:pt x="48" y="132"/>
                  </a:cubicBezTo>
                  <a:cubicBezTo>
                    <a:pt x="48" y="130"/>
                    <a:pt x="46" y="128"/>
                    <a:pt x="44" y="128"/>
                  </a:cubicBezTo>
                  <a:moveTo>
                    <a:pt x="36" y="144"/>
                  </a:moveTo>
                  <a:cubicBezTo>
                    <a:pt x="28" y="144"/>
                    <a:pt x="28" y="144"/>
                    <a:pt x="28" y="144"/>
                  </a:cubicBezTo>
                  <a:cubicBezTo>
                    <a:pt x="26" y="144"/>
                    <a:pt x="24" y="146"/>
                    <a:pt x="24" y="148"/>
                  </a:cubicBezTo>
                  <a:cubicBezTo>
                    <a:pt x="24" y="150"/>
                    <a:pt x="26" y="152"/>
                    <a:pt x="28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8" y="152"/>
                    <a:pt x="40" y="150"/>
                    <a:pt x="40" y="148"/>
                  </a:cubicBezTo>
                  <a:cubicBezTo>
                    <a:pt x="40" y="146"/>
                    <a:pt x="38" y="144"/>
                    <a:pt x="36" y="144"/>
                  </a:cubicBezTo>
                  <a:moveTo>
                    <a:pt x="9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39"/>
                    <a:pt x="0" y="4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105" y="176"/>
                    <a:pt x="112" y="169"/>
                    <a:pt x="112" y="160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39"/>
                    <a:pt x="105" y="32"/>
                    <a:pt x="96" y="32"/>
                  </a:cubicBezTo>
                  <a:moveTo>
                    <a:pt x="104" y="160"/>
                  </a:moveTo>
                  <a:cubicBezTo>
                    <a:pt x="104" y="164"/>
                    <a:pt x="100" y="168"/>
                    <a:pt x="9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8" y="67"/>
                    <a:pt x="29" y="71"/>
                    <a:pt x="45" y="72"/>
                  </a:cubicBezTo>
                  <a:cubicBezTo>
                    <a:pt x="46" y="76"/>
                    <a:pt x="51" y="80"/>
                    <a:pt x="56" y="80"/>
                  </a:cubicBezTo>
                  <a:cubicBezTo>
                    <a:pt x="61" y="80"/>
                    <a:pt x="66" y="76"/>
                    <a:pt x="67" y="72"/>
                  </a:cubicBezTo>
                  <a:cubicBezTo>
                    <a:pt x="83" y="71"/>
                    <a:pt x="94" y="67"/>
                    <a:pt x="104" y="60"/>
                  </a:cubicBezTo>
                  <a:lnTo>
                    <a:pt x="104" y="160"/>
                  </a:lnTo>
                  <a:close/>
                  <a:moveTo>
                    <a:pt x="52" y="68"/>
                  </a:moveTo>
                  <a:cubicBezTo>
                    <a:pt x="52" y="66"/>
                    <a:pt x="54" y="64"/>
                    <a:pt x="56" y="64"/>
                  </a:cubicBezTo>
                  <a:cubicBezTo>
                    <a:pt x="58" y="64"/>
                    <a:pt x="60" y="66"/>
                    <a:pt x="60" y="68"/>
                  </a:cubicBezTo>
                  <a:cubicBezTo>
                    <a:pt x="60" y="70"/>
                    <a:pt x="58" y="72"/>
                    <a:pt x="56" y="72"/>
                  </a:cubicBezTo>
                  <a:cubicBezTo>
                    <a:pt x="54" y="72"/>
                    <a:pt x="52" y="70"/>
                    <a:pt x="52" y="68"/>
                  </a:cubicBezTo>
                  <a:moveTo>
                    <a:pt x="104" y="50"/>
                  </a:moveTo>
                  <a:cubicBezTo>
                    <a:pt x="96" y="58"/>
                    <a:pt x="85" y="62"/>
                    <a:pt x="67" y="64"/>
                  </a:cubicBezTo>
                  <a:cubicBezTo>
                    <a:pt x="65" y="59"/>
                    <a:pt x="61" y="56"/>
                    <a:pt x="56" y="56"/>
                  </a:cubicBezTo>
                  <a:cubicBezTo>
                    <a:pt x="51" y="56"/>
                    <a:pt x="47" y="59"/>
                    <a:pt x="45" y="64"/>
                  </a:cubicBezTo>
                  <a:cubicBezTo>
                    <a:pt x="27" y="62"/>
                    <a:pt x="16" y="58"/>
                    <a:pt x="8" y="50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4"/>
                    <a:pt x="12" y="40"/>
                    <a:pt x="1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44"/>
                    <a:pt x="104" y="48"/>
                  </a:cubicBezTo>
                  <a:lnTo>
                    <a:pt x="104" y="5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: Shape 13"/>
            <p:cNvSpPr/>
            <p:nvPr/>
          </p:nvSpPr>
          <p:spPr bwMode="auto">
            <a:xfrm>
              <a:off x="3660501" y="3195622"/>
              <a:ext cx="321738" cy="262806"/>
            </a:xfrm>
            <a:custGeom>
              <a:avLst/>
              <a:gdLst>
                <a:gd name="T0" fmla="*/ 116 w 176"/>
                <a:gd name="T1" fmla="*/ 32 h 144"/>
                <a:gd name="T2" fmla="*/ 116 w 176"/>
                <a:gd name="T3" fmla="*/ 24 h 144"/>
                <a:gd name="T4" fmla="*/ 80 w 176"/>
                <a:gd name="T5" fmla="*/ 28 h 144"/>
                <a:gd name="T6" fmla="*/ 132 w 176"/>
                <a:gd name="T7" fmla="*/ 32 h 144"/>
                <a:gd name="T8" fmla="*/ 132 w 176"/>
                <a:gd name="T9" fmla="*/ 24 h 144"/>
                <a:gd name="T10" fmla="*/ 132 w 176"/>
                <a:gd name="T11" fmla="*/ 32 h 144"/>
                <a:gd name="T12" fmla="*/ 152 w 176"/>
                <a:gd name="T13" fmla="*/ 28 h 144"/>
                <a:gd name="T14" fmla="*/ 144 w 176"/>
                <a:gd name="T15" fmla="*/ 28 h 144"/>
                <a:gd name="T16" fmla="*/ 148 w 176"/>
                <a:gd name="T17" fmla="*/ 64 h 144"/>
                <a:gd name="T18" fmla="*/ 112 w 176"/>
                <a:gd name="T19" fmla="*/ 68 h 144"/>
                <a:gd name="T20" fmla="*/ 148 w 176"/>
                <a:gd name="T21" fmla="*/ 72 h 144"/>
                <a:gd name="T22" fmla="*/ 148 w 176"/>
                <a:gd name="T23" fmla="*/ 64 h 144"/>
                <a:gd name="T24" fmla="*/ 116 w 176"/>
                <a:gd name="T25" fmla="*/ 80 h 144"/>
                <a:gd name="T26" fmla="*/ 116 w 176"/>
                <a:gd name="T27" fmla="*/ 88 h 144"/>
                <a:gd name="T28" fmla="*/ 152 w 176"/>
                <a:gd name="T29" fmla="*/ 84 h 144"/>
                <a:gd name="T30" fmla="*/ 148 w 176"/>
                <a:gd name="T31" fmla="*/ 48 h 144"/>
                <a:gd name="T32" fmla="*/ 112 w 176"/>
                <a:gd name="T33" fmla="*/ 52 h 144"/>
                <a:gd name="T34" fmla="*/ 148 w 176"/>
                <a:gd name="T35" fmla="*/ 56 h 144"/>
                <a:gd name="T36" fmla="*/ 148 w 176"/>
                <a:gd name="T37" fmla="*/ 48 h 144"/>
                <a:gd name="T38" fmla="*/ 72 w 176"/>
                <a:gd name="T39" fmla="*/ 28 h 144"/>
                <a:gd name="T40" fmla="*/ 64 w 176"/>
                <a:gd name="T41" fmla="*/ 28 h 144"/>
                <a:gd name="T42" fmla="*/ 52 w 176"/>
                <a:gd name="T43" fmla="*/ 104 h 144"/>
                <a:gd name="T44" fmla="*/ 152 w 176"/>
                <a:gd name="T45" fmla="*/ 100 h 144"/>
                <a:gd name="T46" fmla="*/ 52 w 176"/>
                <a:gd name="T47" fmla="*/ 96 h 144"/>
                <a:gd name="T48" fmla="*/ 52 w 176"/>
                <a:gd name="T49" fmla="*/ 104 h 144"/>
                <a:gd name="T50" fmla="*/ 148 w 176"/>
                <a:gd name="T51" fmla="*/ 120 h 144"/>
                <a:gd name="T52" fmla="*/ 148 w 176"/>
                <a:gd name="T53" fmla="*/ 112 h 144"/>
                <a:gd name="T54" fmla="*/ 48 w 176"/>
                <a:gd name="T55" fmla="*/ 116 h 144"/>
                <a:gd name="T56" fmla="*/ 168 w 176"/>
                <a:gd name="T57" fmla="*/ 0 h 144"/>
                <a:gd name="T58" fmla="*/ 24 w 176"/>
                <a:gd name="T59" fmla="*/ 8 h 144"/>
                <a:gd name="T60" fmla="*/ 8 w 176"/>
                <a:gd name="T61" fmla="*/ 24 h 144"/>
                <a:gd name="T62" fmla="*/ 0 w 176"/>
                <a:gd name="T63" fmla="*/ 120 h 144"/>
                <a:gd name="T64" fmla="*/ 168 w 176"/>
                <a:gd name="T65" fmla="*/ 144 h 144"/>
                <a:gd name="T66" fmla="*/ 176 w 176"/>
                <a:gd name="T67" fmla="*/ 8 h 144"/>
                <a:gd name="T68" fmla="*/ 168 w 176"/>
                <a:gd name="T69" fmla="*/ 136 h 144"/>
                <a:gd name="T70" fmla="*/ 8 w 176"/>
                <a:gd name="T71" fmla="*/ 120 h 144"/>
                <a:gd name="T72" fmla="*/ 24 w 176"/>
                <a:gd name="T73" fmla="*/ 32 h 144"/>
                <a:gd name="T74" fmla="*/ 28 w 176"/>
                <a:gd name="T75" fmla="*/ 120 h 144"/>
                <a:gd name="T76" fmla="*/ 32 w 176"/>
                <a:gd name="T77" fmla="*/ 8 h 144"/>
                <a:gd name="T78" fmla="*/ 168 w 176"/>
                <a:gd name="T79" fmla="*/ 136 h 144"/>
                <a:gd name="T80" fmla="*/ 56 w 176"/>
                <a:gd name="T81" fmla="*/ 28 h 144"/>
                <a:gd name="T82" fmla="*/ 48 w 176"/>
                <a:gd name="T83" fmla="*/ 28 h 144"/>
                <a:gd name="T84" fmla="*/ 52 w 176"/>
                <a:gd name="T85" fmla="*/ 88 h 144"/>
                <a:gd name="T86" fmla="*/ 96 w 176"/>
                <a:gd name="T87" fmla="*/ 84 h 144"/>
                <a:gd name="T88" fmla="*/ 92 w 176"/>
                <a:gd name="T89" fmla="*/ 48 h 144"/>
                <a:gd name="T90" fmla="*/ 48 w 176"/>
                <a:gd name="T91" fmla="*/ 52 h 144"/>
                <a:gd name="T92" fmla="*/ 52 w 176"/>
                <a:gd name="T93" fmla="*/ 88 h 144"/>
                <a:gd name="T94" fmla="*/ 88 w 176"/>
                <a:gd name="T95" fmla="*/ 56 h 144"/>
                <a:gd name="T96" fmla="*/ 56 w 176"/>
                <a:gd name="T97" fmla="*/ 8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6" h="144">
                  <a:moveTo>
                    <a:pt x="84" y="32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2" y="24"/>
                    <a:pt x="80" y="26"/>
                    <a:pt x="80" y="28"/>
                  </a:cubicBezTo>
                  <a:cubicBezTo>
                    <a:pt x="80" y="30"/>
                    <a:pt x="82" y="32"/>
                    <a:pt x="84" y="32"/>
                  </a:cubicBezTo>
                  <a:moveTo>
                    <a:pt x="132" y="32"/>
                  </a:moveTo>
                  <a:cubicBezTo>
                    <a:pt x="134" y="32"/>
                    <a:pt x="136" y="30"/>
                    <a:pt x="136" y="28"/>
                  </a:cubicBezTo>
                  <a:cubicBezTo>
                    <a:pt x="136" y="26"/>
                    <a:pt x="134" y="24"/>
                    <a:pt x="132" y="24"/>
                  </a:cubicBezTo>
                  <a:cubicBezTo>
                    <a:pt x="130" y="24"/>
                    <a:pt x="128" y="26"/>
                    <a:pt x="128" y="28"/>
                  </a:cubicBezTo>
                  <a:cubicBezTo>
                    <a:pt x="128" y="30"/>
                    <a:pt x="130" y="32"/>
                    <a:pt x="132" y="32"/>
                  </a:cubicBezTo>
                  <a:moveTo>
                    <a:pt x="148" y="32"/>
                  </a:moveTo>
                  <a:cubicBezTo>
                    <a:pt x="150" y="32"/>
                    <a:pt x="152" y="30"/>
                    <a:pt x="152" y="28"/>
                  </a:cubicBezTo>
                  <a:cubicBezTo>
                    <a:pt x="152" y="26"/>
                    <a:pt x="150" y="24"/>
                    <a:pt x="148" y="24"/>
                  </a:cubicBezTo>
                  <a:cubicBezTo>
                    <a:pt x="146" y="24"/>
                    <a:pt x="144" y="26"/>
                    <a:pt x="144" y="28"/>
                  </a:cubicBezTo>
                  <a:cubicBezTo>
                    <a:pt x="144" y="30"/>
                    <a:pt x="146" y="32"/>
                    <a:pt x="148" y="32"/>
                  </a:cubicBezTo>
                  <a:moveTo>
                    <a:pt x="148" y="64"/>
                  </a:moveTo>
                  <a:cubicBezTo>
                    <a:pt x="116" y="64"/>
                    <a:pt x="116" y="64"/>
                    <a:pt x="116" y="64"/>
                  </a:cubicBezTo>
                  <a:cubicBezTo>
                    <a:pt x="114" y="64"/>
                    <a:pt x="112" y="66"/>
                    <a:pt x="112" y="68"/>
                  </a:cubicBezTo>
                  <a:cubicBezTo>
                    <a:pt x="112" y="70"/>
                    <a:pt x="114" y="72"/>
                    <a:pt x="116" y="72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0" y="72"/>
                    <a:pt x="152" y="70"/>
                    <a:pt x="152" y="68"/>
                  </a:cubicBezTo>
                  <a:cubicBezTo>
                    <a:pt x="152" y="66"/>
                    <a:pt x="150" y="64"/>
                    <a:pt x="148" y="64"/>
                  </a:cubicBezTo>
                  <a:moveTo>
                    <a:pt x="148" y="80"/>
                  </a:moveTo>
                  <a:cubicBezTo>
                    <a:pt x="116" y="80"/>
                    <a:pt x="116" y="80"/>
                    <a:pt x="116" y="80"/>
                  </a:cubicBezTo>
                  <a:cubicBezTo>
                    <a:pt x="114" y="80"/>
                    <a:pt x="112" y="82"/>
                    <a:pt x="112" y="84"/>
                  </a:cubicBezTo>
                  <a:cubicBezTo>
                    <a:pt x="112" y="86"/>
                    <a:pt x="114" y="88"/>
                    <a:pt x="116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50" y="88"/>
                    <a:pt x="152" y="86"/>
                    <a:pt x="152" y="84"/>
                  </a:cubicBezTo>
                  <a:cubicBezTo>
                    <a:pt x="152" y="82"/>
                    <a:pt x="150" y="80"/>
                    <a:pt x="148" y="80"/>
                  </a:cubicBezTo>
                  <a:moveTo>
                    <a:pt x="148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4" y="48"/>
                    <a:pt x="112" y="50"/>
                    <a:pt x="112" y="52"/>
                  </a:cubicBezTo>
                  <a:cubicBezTo>
                    <a:pt x="112" y="54"/>
                    <a:pt x="114" y="56"/>
                    <a:pt x="116" y="56"/>
                  </a:cubicBezTo>
                  <a:cubicBezTo>
                    <a:pt x="148" y="56"/>
                    <a:pt x="148" y="56"/>
                    <a:pt x="148" y="56"/>
                  </a:cubicBezTo>
                  <a:cubicBezTo>
                    <a:pt x="150" y="56"/>
                    <a:pt x="152" y="54"/>
                    <a:pt x="152" y="52"/>
                  </a:cubicBezTo>
                  <a:cubicBezTo>
                    <a:pt x="152" y="50"/>
                    <a:pt x="150" y="48"/>
                    <a:pt x="148" y="48"/>
                  </a:cubicBezTo>
                  <a:moveTo>
                    <a:pt x="68" y="32"/>
                  </a:moveTo>
                  <a:cubicBezTo>
                    <a:pt x="70" y="32"/>
                    <a:pt x="72" y="30"/>
                    <a:pt x="72" y="28"/>
                  </a:cubicBezTo>
                  <a:cubicBezTo>
                    <a:pt x="72" y="26"/>
                    <a:pt x="70" y="24"/>
                    <a:pt x="68" y="24"/>
                  </a:cubicBezTo>
                  <a:cubicBezTo>
                    <a:pt x="66" y="24"/>
                    <a:pt x="64" y="26"/>
                    <a:pt x="64" y="28"/>
                  </a:cubicBezTo>
                  <a:cubicBezTo>
                    <a:pt x="64" y="30"/>
                    <a:pt x="66" y="32"/>
                    <a:pt x="68" y="32"/>
                  </a:cubicBezTo>
                  <a:moveTo>
                    <a:pt x="52" y="104"/>
                  </a:moveTo>
                  <a:cubicBezTo>
                    <a:pt x="148" y="104"/>
                    <a:pt x="148" y="104"/>
                    <a:pt x="148" y="104"/>
                  </a:cubicBezTo>
                  <a:cubicBezTo>
                    <a:pt x="150" y="104"/>
                    <a:pt x="152" y="102"/>
                    <a:pt x="152" y="100"/>
                  </a:cubicBezTo>
                  <a:cubicBezTo>
                    <a:pt x="152" y="98"/>
                    <a:pt x="150" y="96"/>
                    <a:pt x="148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0" y="96"/>
                    <a:pt x="48" y="98"/>
                    <a:pt x="48" y="100"/>
                  </a:cubicBezTo>
                  <a:cubicBezTo>
                    <a:pt x="48" y="102"/>
                    <a:pt x="50" y="104"/>
                    <a:pt x="52" y="104"/>
                  </a:cubicBezTo>
                  <a:moveTo>
                    <a:pt x="52" y="120"/>
                  </a:moveTo>
                  <a:cubicBezTo>
                    <a:pt x="148" y="120"/>
                    <a:pt x="148" y="120"/>
                    <a:pt x="148" y="120"/>
                  </a:cubicBezTo>
                  <a:cubicBezTo>
                    <a:pt x="150" y="120"/>
                    <a:pt x="152" y="118"/>
                    <a:pt x="152" y="116"/>
                  </a:cubicBezTo>
                  <a:cubicBezTo>
                    <a:pt x="152" y="114"/>
                    <a:pt x="150" y="112"/>
                    <a:pt x="148" y="112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0" y="112"/>
                    <a:pt x="48" y="114"/>
                    <a:pt x="48" y="116"/>
                  </a:cubicBezTo>
                  <a:cubicBezTo>
                    <a:pt x="48" y="118"/>
                    <a:pt x="50" y="120"/>
                    <a:pt x="52" y="120"/>
                  </a:cubicBezTo>
                  <a:moveTo>
                    <a:pt x="16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4" y="4"/>
                    <a:pt x="24" y="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8"/>
                    <a:pt x="0" y="3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3"/>
                    <a:pt x="11" y="144"/>
                    <a:pt x="24" y="144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2" y="144"/>
                    <a:pt x="176" y="140"/>
                    <a:pt x="176" y="136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  <a:moveTo>
                    <a:pt x="168" y="136"/>
                  </a:moveTo>
                  <a:cubicBezTo>
                    <a:pt x="24" y="136"/>
                    <a:pt x="24" y="136"/>
                    <a:pt x="24" y="136"/>
                  </a:cubicBezTo>
                  <a:cubicBezTo>
                    <a:pt x="15" y="136"/>
                    <a:pt x="8" y="129"/>
                    <a:pt x="8" y="12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30" y="120"/>
                    <a:pt x="32" y="118"/>
                    <a:pt x="32" y="11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68" y="8"/>
                    <a:pt x="168" y="8"/>
                    <a:pt x="168" y="8"/>
                  </a:cubicBezTo>
                  <a:lnTo>
                    <a:pt x="168" y="136"/>
                  </a:lnTo>
                  <a:close/>
                  <a:moveTo>
                    <a:pt x="52" y="32"/>
                  </a:move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50" y="24"/>
                    <a:pt x="48" y="26"/>
                    <a:pt x="48" y="28"/>
                  </a:cubicBezTo>
                  <a:cubicBezTo>
                    <a:pt x="48" y="30"/>
                    <a:pt x="50" y="32"/>
                    <a:pt x="52" y="32"/>
                  </a:cubicBezTo>
                  <a:moveTo>
                    <a:pt x="52" y="88"/>
                  </a:moveTo>
                  <a:cubicBezTo>
                    <a:pt x="92" y="88"/>
                    <a:pt x="92" y="88"/>
                    <a:pt x="92" y="88"/>
                  </a:cubicBezTo>
                  <a:cubicBezTo>
                    <a:pt x="94" y="88"/>
                    <a:pt x="96" y="86"/>
                    <a:pt x="96" y="8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0"/>
                    <a:pt x="94" y="48"/>
                    <a:pt x="9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0" y="48"/>
                    <a:pt x="48" y="50"/>
                    <a:pt x="48" y="52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8" y="86"/>
                    <a:pt x="50" y="88"/>
                    <a:pt x="52" y="88"/>
                  </a:cubicBezTo>
                  <a:moveTo>
                    <a:pt x="56" y="56"/>
                  </a:moveTo>
                  <a:cubicBezTo>
                    <a:pt x="88" y="56"/>
                    <a:pt x="88" y="56"/>
                    <a:pt x="88" y="56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56" y="80"/>
                    <a:pt x="56" y="80"/>
                    <a:pt x="56" y="80"/>
                  </a:cubicBezTo>
                  <a:lnTo>
                    <a:pt x="56" y="5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: Shape 14"/>
            <p:cNvSpPr/>
            <p:nvPr/>
          </p:nvSpPr>
          <p:spPr bwMode="auto">
            <a:xfrm>
              <a:off x="5211267" y="3195622"/>
              <a:ext cx="321738" cy="262806"/>
            </a:xfrm>
            <a:custGeom>
              <a:avLst/>
              <a:gdLst>
                <a:gd name="T0" fmla="*/ 36 w 176"/>
                <a:gd name="T1" fmla="*/ 88 h 144"/>
                <a:gd name="T2" fmla="*/ 32 w 176"/>
                <a:gd name="T3" fmla="*/ 116 h 144"/>
                <a:gd name="T4" fmla="*/ 60 w 176"/>
                <a:gd name="T5" fmla="*/ 120 h 144"/>
                <a:gd name="T6" fmla="*/ 64 w 176"/>
                <a:gd name="T7" fmla="*/ 92 h 144"/>
                <a:gd name="T8" fmla="*/ 56 w 176"/>
                <a:gd name="T9" fmla="*/ 112 h 144"/>
                <a:gd name="T10" fmla="*/ 40 w 176"/>
                <a:gd name="T11" fmla="*/ 96 h 144"/>
                <a:gd name="T12" fmla="*/ 56 w 176"/>
                <a:gd name="T13" fmla="*/ 112 h 144"/>
                <a:gd name="T14" fmla="*/ 116 w 176"/>
                <a:gd name="T15" fmla="*/ 88 h 144"/>
                <a:gd name="T16" fmla="*/ 112 w 176"/>
                <a:gd name="T17" fmla="*/ 116 h 144"/>
                <a:gd name="T18" fmla="*/ 140 w 176"/>
                <a:gd name="T19" fmla="*/ 120 h 144"/>
                <a:gd name="T20" fmla="*/ 144 w 176"/>
                <a:gd name="T21" fmla="*/ 92 h 144"/>
                <a:gd name="T22" fmla="*/ 136 w 176"/>
                <a:gd name="T23" fmla="*/ 112 h 144"/>
                <a:gd name="T24" fmla="*/ 120 w 176"/>
                <a:gd name="T25" fmla="*/ 96 h 144"/>
                <a:gd name="T26" fmla="*/ 136 w 176"/>
                <a:gd name="T27" fmla="*/ 112 h 144"/>
                <a:gd name="T28" fmla="*/ 168 w 176"/>
                <a:gd name="T29" fmla="*/ 136 h 144"/>
                <a:gd name="T30" fmla="*/ 172 w 176"/>
                <a:gd name="T31" fmla="*/ 32 h 144"/>
                <a:gd name="T32" fmla="*/ 172 w 176"/>
                <a:gd name="T33" fmla="*/ 24 h 144"/>
                <a:gd name="T34" fmla="*/ 168 w 176"/>
                <a:gd name="T35" fmla="*/ 8 h 144"/>
                <a:gd name="T36" fmla="*/ 16 w 176"/>
                <a:gd name="T37" fmla="*/ 0 h 144"/>
                <a:gd name="T38" fmla="*/ 8 w 176"/>
                <a:gd name="T39" fmla="*/ 24 h 144"/>
                <a:gd name="T40" fmla="*/ 0 w 176"/>
                <a:gd name="T41" fmla="*/ 28 h 144"/>
                <a:gd name="T42" fmla="*/ 8 w 176"/>
                <a:gd name="T43" fmla="*/ 32 h 144"/>
                <a:gd name="T44" fmla="*/ 4 w 176"/>
                <a:gd name="T45" fmla="*/ 136 h 144"/>
                <a:gd name="T46" fmla="*/ 4 w 176"/>
                <a:gd name="T47" fmla="*/ 144 h 144"/>
                <a:gd name="T48" fmla="*/ 176 w 176"/>
                <a:gd name="T49" fmla="*/ 140 h 144"/>
                <a:gd name="T50" fmla="*/ 96 w 176"/>
                <a:gd name="T51" fmla="*/ 136 h 144"/>
                <a:gd name="T52" fmla="*/ 80 w 176"/>
                <a:gd name="T53" fmla="*/ 96 h 144"/>
                <a:gd name="T54" fmla="*/ 96 w 176"/>
                <a:gd name="T55" fmla="*/ 136 h 144"/>
                <a:gd name="T56" fmla="*/ 104 w 176"/>
                <a:gd name="T57" fmla="*/ 136 h 144"/>
                <a:gd name="T58" fmla="*/ 100 w 176"/>
                <a:gd name="T59" fmla="*/ 88 h 144"/>
                <a:gd name="T60" fmla="*/ 72 w 176"/>
                <a:gd name="T61" fmla="*/ 92 h 144"/>
                <a:gd name="T62" fmla="*/ 16 w 176"/>
                <a:gd name="T63" fmla="*/ 136 h 144"/>
                <a:gd name="T64" fmla="*/ 28 w 176"/>
                <a:gd name="T65" fmla="*/ 56 h 144"/>
                <a:gd name="T66" fmla="*/ 52 w 176"/>
                <a:gd name="T67" fmla="*/ 56 h 144"/>
                <a:gd name="T68" fmla="*/ 76 w 176"/>
                <a:gd name="T69" fmla="*/ 56 h 144"/>
                <a:gd name="T70" fmla="*/ 100 w 176"/>
                <a:gd name="T71" fmla="*/ 56 h 144"/>
                <a:gd name="T72" fmla="*/ 124 w 176"/>
                <a:gd name="T73" fmla="*/ 56 h 144"/>
                <a:gd name="T74" fmla="*/ 148 w 176"/>
                <a:gd name="T75" fmla="*/ 56 h 144"/>
                <a:gd name="T76" fmla="*/ 160 w 176"/>
                <a:gd name="T77" fmla="*/ 136 h 144"/>
                <a:gd name="T78" fmla="*/ 20 w 176"/>
                <a:gd name="T79" fmla="*/ 32 h 144"/>
                <a:gd name="T80" fmla="*/ 36 w 176"/>
                <a:gd name="T81" fmla="*/ 40 h 144"/>
                <a:gd name="T82" fmla="*/ 20 w 176"/>
                <a:gd name="T83" fmla="*/ 40 h 144"/>
                <a:gd name="T84" fmla="*/ 44 w 176"/>
                <a:gd name="T85" fmla="*/ 32 h 144"/>
                <a:gd name="T86" fmla="*/ 60 w 176"/>
                <a:gd name="T87" fmla="*/ 40 h 144"/>
                <a:gd name="T88" fmla="*/ 44 w 176"/>
                <a:gd name="T89" fmla="*/ 40 h 144"/>
                <a:gd name="T90" fmla="*/ 68 w 176"/>
                <a:gd name="T91" fmla="*/ 32 h 144"/>
                <a:gd name="T92" fmla="*/ 84 w 176"/>
                <a:gd name="T93" fmla="*/ 40 h 144"/>
                <a:gd name="T94" fmla="*/ 68 w 176"/>
                <a:gd name="T95" fmla="*/ 40 h 144"/>
                <a:gd name="T96" fmla="*/ 92 w 176"/>
                <a:gd name="T97" fmla="*/ 32 h 144"/>
                <a:gd name="T98" fmla="*/ 108 w 176"/>
                <a:gd name="T99" fmla="*/ 40 h 144"/>
                <a:gd name="T100" fmla="*/ 92 w 176"/>
                <a:gd name="T101" fmla="*/ 40 h 144"/>
                <a:gd name="T102" fmla="*/ 116 w 176"/>
                <a:gd name="T103" fmla="*/ 32 h 144"/>
                <a:gd name="T104" fmla="*/ 132 w 176"/>
                <a:gd name="T105" fmla="*/ 40 h 144"/>
                <a:gd name="T106" fmla="*/ 116 w 176"/>
                <a:gd name="T107" fmla="*/ 40 h 144"/>
                <a:gd name="T108" fmla="*/ 140 w 176"/>
                <a:gd name="T109" fmla="*/ 32 h 144"/>
                <a:gd name="T110" fmla="*/ 156 w 176"/>
                <a:gd name="T111" fmla="*/ 40 h 144"/>
                <a:gd name="T112" fmla="*/ 140 w 176"/>
                <a:gd name="T113" fmla="*/ 40 h 144"/>
                <a:gd name="T114" fmla="*/ 16 w 176"/>
                <a:gd name="T115" fmla="*/ 24 h 144"/>
                <a:gd name="T116" fmla="*/ 160 w 176"/>
                <a:gd name="T117" fmla="*/ 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44">
                  <a:moveTo>
                    <a:pt x="60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4" y="88"/>
                    <a:pt x="32" y="90"/>
                    <a:pt x="32" y="92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32" y="118"/>
                    <a:pt x="34" y="120"/>
                    <a:pt x="36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90"/>
                    <a:pt x="62" y="88"/>
                    <a:pt x="60" y="88"/>
                  </a:cubicBezTo>
                  <a:moveTo>
                    <a:pt x="56" y="112"/>
                  </a:moveTo>
                  <a:cubicBezTo>
                    <a:pt x="40" y="112"/>
                    <a:pt x="40" y="112"/>
                    <a:pt x="40" y="112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56" y="96"/>
                    <a:pt x="56" y="96"/>
                    <a:pt x="56" y="96"/>
                  </a:cubicBezTo>
                  <a:lnTo>
                    <a:pt x="56" y="112"/>
                  </a:lnTo>
                  <a:close/>
                  <a:moveTo>
                    <a:pt x="140" y="88"/>
                  </a:moveTo>
                  <a:cubicBezTo>
                    <a:pt x="116" y="88"/>
                    <a:pt x="116" y="88"/>
                    <a:pt x="116" y="88"/>
                  </a:cubicBezTo>
                  <a:cubicBezTo>
                    <a:pt x="114" y="88"/>
                    <a:pt x="112" y="90"/>
                    <a:pt x="112" y="92"/>
                  </a:cubicBezTo>
                  <a:cubicBezTo>
                    <a:pt x="112" y="116"/>
                    <a:pt x="112" y="116"/>
                    <a:pt x="112" y="116"/>
                  </a:cubicBezTo>
                  <a:cubicBezTo>
                    <a:pt x="112" y="118"/>
                    <a:pt x="114" y="120"/>
                    <a:pt x="116" y="120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42" y="120"/>
                    <a:pt x="144" y="118"/>
                    <a:pt x="144" y="116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4" y="90"/>
                    <a:pt x="142" y="88"/>
                    <a:pt x="140" y="88"/>
                  </a:cubicBezTo>
                  <a:moveTo>
                    <a:pt x="136" y="112"/>
                  </a:moveTo>
                  <a:cubicBezTo>
                    <a:pt x="120" y="112"/>
                    <a:pt x="120" y="112"/>
                    <a:pt x="120" y="112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36" y="96"/>
                    <a:pt x="136" y="96"/>
                    <a:pt x="136" y="96"/>
                  </a:cubicBezTo>
                  <a:lnTo>
                    <a:pt x="136" y="112"/>
                  </a:lnTo>
                  <a:close/>
                  <a:moveTo>
                    <a:pt x="172" y="136"/>
                  </a:moveTo>
                  <a:cubicBezTo>
                    <a:pt x="168" y="136"/>
                    <a:pt x="168" y="136"/>
                    <a:pt x="168" y="136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32"/>
                    <a:pt x="176" y="30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4"/>
                    <a:pt x="164" y="0"/>
                    <a:pt x="16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2" y="136"/>
                    <a:pt x="0" y="138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4" y="144"/>
                    <a:pt x="176" y="142"/>
                    <a:pt x="176" y="140"/>
                  </a:cubicBezTo>
                  <a:cubicBezTo>
                    <a:pt x="176" y="138"/>
                    <a:pt x="174" y="136"/>
                    <a:pt x="172" y="136"/>
                  </a:cubicBezTo>
                  <a:moveTo>
                    <a:pt x="96" y="136"/>
                  </a:moveTo>
                  <a:cubicBezTo>
                    <a:pt x="80" y="136"/>
                    <a:pt x="80" y="136"/>
                    <a:pt x="80" y="13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36"/>
                  </a:lnTo>
                  <a:close/>
                  <a:moveTo>
                    <a:pt x="160" y="136"/>
                  </a:moveTo>
                  <a:cubicBezTo>
                    <a:pt x="104" y="136"/>
                    <a:pt x="104" y="136"/>
                    <a:pt x="104" y="136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0"/>
                    <a:pt x="102" y="88"/>
                    <a:pt x="100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4" y="88"/>
                    <a:pt x="72" y="90"/>
                    <a:pt x="72" y="92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9" y="54"/>
                    <a:pt x="23" y="56"/>
                    <a:pt x="28" y="56"/>
                  </a:cubicBezTo>
                  <a:cubicBezTo>
                    <a:pt x="33" y="56"/>
                    <a:pt x="37" y="54"/>
                    <a:pt x="40" y="50"/>
                  </a:cubicBezTo>
                  <a:cubicBezTo>
                    <a:pt x="43" y="54"/>
                    <a:pt x="47" y="56"/>
                    <a:pt x="52" y="56"/>
                  </a:cubicBezTo>
                  <a:cubicBezTo>
                    <a:pt x="57" y="56"/>
                    <a:pt x="61" y="54"/>
                    <a:pt x="64" y="50"/>
                  </a:cubicBezTo>
                  <a:cubicBezTo>
                    <a:pt x="67" y="54"/>
                    <a:pt x="71" y="56"/>
                    <a:pt x="76" y="56"/>
                  </a:cubicBezTo>
                  <a:cubicBezTo>
                    <a:pt x="81" y="56"/>
                    <a:pt x="85" y="54"/>
                    <a:pt x="88" y="50"/>
                  </a:cubicBezTo>
                  <a:cubicBezTo>
                    <a:pt x="91" y="54"/>
                    <a:pt x="95" y="56"/>
                    <a:pt x="100" y="56"/>
                  </a:cubicBezTo>
                  <a:cubicBezTo>
                    <a:pt x="105" y="56"/>
                    <a:pt x="109" y="54"/>
                    <a:pt x="112" y="50"/>
                  </a:cubicBezTo>
                  <a:cubicBezTo>
                    <a:pt x="115" y="54"/>
                    <a:pt x="119" y="56"/>
                    <a:pt x="124" y="56"/>
                  </a:cubicBezTo>
                  <a:cubicBezTo>
                    <a:pt x="129" y="56"/>
                    <a:pt x="133" y="54"/>
                    <a:pt x="136" y="50"/>
                  </a:cubicBezTo>
                  <a:cubicBezTo>
                    <a:pt x="139" y="54"/>
                    <a:pt x="143" y="56"/>
                    <a:pt x="148" y="56"/>
                  </a:cubicBezTo>
                  <a:cubicBezTo>
                    <a:pt x="153" y="56"/>
                    <a:pt x="157" y="54"/>
                    <a:pt x="160" y="50"/>
                  </a:cubicBezTo>
                  <a:lnTo>
                    <a:pt x="160" y="136"/>
                  </a:lnTo>
                  <a:close/>
                  <a:moveTo>
                    <a:pt x="20" y="40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4"/>
                    <a:pt x="32" y="48"/>
                    <a:pt x="28" y="48"/>
                  </a:cubicBezTo>
                  <a:cubicBezTo>
                    <a:pt x="24" y="48"/>
                    <a:pt x="20" y="44"/>
                    <a:pt x="20" y="40"/>
                  </a:cubicBezTo>
                  <a:moveTo>
                    <a:pt x="44" y="40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4"/>
                    <a:pt x="56" y="48"/>
                    <a:pt x="52" y="48"/>
                  </a:cubicBezTo>
                  <a:cubicBezTo>
                    <a:pt x="48" y="48"/>
                    <a:pt x="44" y="44"/>
                    <a:pt x="44" y="40"/>
                  </a:cubicBezTo>
                  <a:moveTo>
                    <a:pt x="68" y="40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4"/>
                    <a:pt x="80" y="48"/>
                    <a:pt x="76" y="48"/>
                  </a:cubicBezTo>
                  <a:cubicBezTo>
                    <a:pt x="72" y="48"/>
                    <a:pt x="68" y="44"/>
                    <a:pt x="68" y="40"/>
                  </a:cubicBezTo>
                  <a:moveTo>
                    <a:pt x="92" y="40"/>
                  </a:moveTo>
                  <a:cubicBezTo>
                    <a:pt x="92" y="32"/>
                    <a:pt x="92" y="32"/>
                    <a:pt x="92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44"/>
                    <a:pt x="104" y="48"/>
                    <a:pt x="100" y="48"/>
                  </a:cubicBezTo>
                  <a:cubicBezTo>
                    <a:pt x="96" y="48"/>
                    <a:pt x="92" y="44"/>
                    <a:pt x="92" y="40"/>
                  </a:cubicBezTo>
                  <a:moveTo>
                    <a:pt x="116" y="40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4"/>
                    <a:pt x="128" y="48"/>
                    <a:pt x="124" y="48"/>
                  </a:cubicBezTo>
                  <a:cubicBezTo>
                    <a:pt x="120" y="48"/>
                    <a:pt x="116" y="44"/>
                    <a:pt x="116" y="40"/>
                  </a:cubicBezTo>
                  <a:moveTo>
                    <a:pt x="140" y="40"/>
                  </a:moveTo>
                  <a:cubicBezTo>
                    <a:pt x="140" y="32"/>
                    <a:pt x="140" y="32"/>
                    <a:pt x="140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6" y="44"/>
                    <a:pt x="152" y="48"/>
                    <a:pt x="148" y="48"/>
                  </a:cubicBezTo>
                  <a:cubicBezTo>
                    <a:pt x="144" y="48"/>
                    <a:pt x="140" y="44"/>
                    <a:pt x="140" y="40"/>
                  </a:cubicBezTo>
                  <a:moveTo>
                    <a:pt x="160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 defTabSz="1219200"/>
              <a:endParaRPr sz="240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矩形 16"/>
          <p:cNvSpPr>
            <a:spLocks noChangeArrowheads="1"/>
          </p:cNvSpPr>
          <p:nvPr/>
        </p:nvSpPr>
        <p:spPr bwMode="auto">
          <a:xfrm>
            <a:off x="1116369" y="2101149"/>
            <a:ext cx="32978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914400">
              <a:lnSpc>
                <a:spcPct val="150000"/>
              </a:lnSpc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914400">
              <a:lnSpc>
                <a:spcPct val="15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请您单击此处添加合适文字加以说明，可调整文字大小或者颜色等属性。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16"/>
          <p:cNvSpPr>
            <a:spLocks noChangeArrowheads="1"/>
          </p:cNvSpPr>
          <p:nvPr/>
        </p:nvSpPr>
        <p:spPr bwMode="auto">
          <a:xfrm>
            <a:off x="7711787" y="2101149"/>
            <a:ext cx="32978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请您单击此处添加合适文字加以说明，可调整文字大小或者颜色等属性。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矩形 16"/>
          <p:cNvSpPr>
            <a:spLocks noChangeArrowheads="1"/>
          </p:cNvSpPr>
          <p:nvPr/>
        </p:nvSpPr>
        <p:spPr bwMode="auto">
          <a:xfrm>
            <a:off x="1116369" y="4064858"/>
            <a:ext cx="32978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defTabSz="914400">
              <a:lnSpc>
                <a:spcPct val="150000"/>
              </a:lnSpc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 defTabSz="914400">
              <a:lnSpc>
                <a:spcPct val="15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请您单击此处添加合适文字加以说明，可调整文字大小或者颜色等属性。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16"/>
          <p:cNvSpPr>
            <a:spLocks noChangeArrowheads="1"/>
          </p:cNvSpPr>
          <p:nvPr/>
        </p:nvSpPr>
        <p:spPr bwMode="auto">
          <a:xfrm>
            <a:off x="7711787" y="4064858"/>
            <a:ext cx="32978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4400">
              <a:lnSpc>
                <a:spcPct val="150000"/>
              </a:lnSpc>
            </a:pP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请您单击此处添加合适文字加以说明，可调整文字大小或者颜色等属性。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 dir="d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研究成果与应用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8487" y="1218796"/>
            <a:ext cx="6657463" cy="5181355"/>
            <a:chOff x="28487" y="1218796"/>
            <a:chExt cx="6657463" cy="5181355"/>
          </a:xfrm>
        </p:grpSpPr>
        <p:grpSp>
          <p:nvGrpSpPr>
            <p:cNvPr id="42" name="Group 22"/>
            <p:cNvGrpSpPr/>
            <p:nvPr/>
          </p:nvGrpSpPr>
          <p:grpSpPr>
            <a:xfrm>
              <a:off x="28487" y="1218796"/>
              <a:ext cx="6657463" cy="5181355"/>
              <a:chOff x="2101597" y="594889"/>
              <a:chExt cx="4994398" cy="3886016"/>
            </a:xfrm>
          </p:grpSpPr>
          <p:pic>
            <p:nvPicPr>
              <p:cNvPr id="44" name="Picture 2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01597" y="594889"/>
                <a:ext cx="4994398" cy="3886016"/>
              </a:xfrm>
              <a:prstGeom prst="rect">
                <a:avLst/>
              </a:prstGeom>
            </p:spPr>
          </p:pic>
          <p:sp>
            <p:nvSpPr>
              <p:cNvPr id="45" name="Rectangle 32"/>
              <p:cNvSpPr/>
              <p:nvPr/>
            </p:nvSpPr>
            <p:spPr>
              <a:xfrm>
                <a:off x="2908092" y="1313332"/>
                <a:ext cx="3310128" cy="2049481"/>
              </a:xfrm>
              <a:prstGeom prst="rect">
                <a:avLst/>
              </a:prstGeom>
              <a:gradFill>
                <a:gsLst>
                  <a:gs pos="0">
                    <a:srgbClr val="40ABFA"/>
                  </a:gs>
                  <a:gs pos="97000">
                    <a:srgbClr val="3B5AA7"/>
                  </a:gs>
                </a:gsLst>
                <a:lin ang="108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3" name="图片 2" descr="卡通人物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8169" y="2213810"/>
              <a:ext cx="3320716" cy="2648465"/>
            </a:xfrm>
            <a:prstGeom prst="rect">
              <a:avLst/>
            </a:prstGeom>
          </p:spPr>
        </p:pic>
      </p:grpSp>
      <p:grpSp>
        <p:nvGrpSpPr>
          <p:cNvPr id="46" name="组合 45"/>
          <p:cNvGrpSpPr/>
          <p:nvPr/>
        </p:nvGrpSpPr>
        <p:grpSpPr>
          <a:xfrm>
            <a:off x="6464971" y="1763479"/>
            <a:ext cx="5037132" cy="1276372"/>
            <a:chOff x="6474511" y="1812466"/>
            <a:chExt cx="5037132" cy="1276372"/>
          </a:xfrm>
        </p:grpSpPr>
        <p:sp>
          <p:nvSpPr>
            <p:cNvPr id="47" name="TextBox 3"/>
            <p:cNvSpPr txBox="1"/>
            <p:nvPr/>
          </p:nvSpPr>
          <p:spPr>
            <a:xfrm>
              <a:off x="7341029" y="1812466"/>
              <a:ext cx="2309296" cy="530359"/>
            </a:xfrm>
            <a:prstGeom prst="rect">
              <a:avLst/>
            </a:prstGeom>
            <a:noFill/>
          </p:spPr>
          <p:txBody>
            <a:bodyPr wrap="square" lIns="121878" tIns="60939" rIns="121878" bIns="60939" rtlCol="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48" name="TextBox 4"/>
            <p:cNvSpPr txBox="1"/>
            <p:nvPr/>
          </p:nvSpPr>
          <p:spPr>
            <a:xfrm>
              <a:off x="7347043" y="2270579"/>
              <a:ext cx="4164600" cy="818259"/>
            </a:xfrm>
            <a:prstGeom prst="rect">
              <a:avLst/>
            </a:prstGeom>
            <a:noFill/>
          </p:spPr>
          <p:txBody>
            <a:bodyPr wrap="square" lIns="121878" tIns="60939" rIns="121878" bIns="60939" rtlCol="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单击此处添加合适的文字加以说明，可调整文字大小或者颜色等属性。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9" name="Group 27"/>
            <p:cNvGrpSpPr/>
            <p:nvPr/>
          </p:nvGrpSpPr>
          <p:grpSpPr>
            <a:xfrm>
              <a:off x="6474511" y="1937570"/>
              <a:ext cx="795742" cy="795949"/>
              <a:chOff x="15270472" y="4509046"/>
              <a:chExt cx="1592106" cy="1591898"/>
            </a:xfrm>
          </p:grpSpPr>
          <p:sp>
            <p:nvSpPr>
              <p:cNvPr id="50" name="Oval 17"/>
              <p:cNvSpPr/>
              <p:nvPr/>
            </p:nvSpPr>
            <p:spPr>
              <a:xfrm>
                <a:off x="15270472" y="4509046"/>
                <a:ext cx="1592106" cy="1591898"/>
              </a:xfrm>
              <a:prstGeom prst="ellipse">
                <a:avLst/>
              </a:prstGeom>
              <a:solidFill>
                <a:srgbClr val="3B5AA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 lang="en-US" sz="22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AutoShape 81"/>
              <p:cNvSpPr/>
              <p:nvPr/>
            </p:nvSpPr>
            <p:spPr bwMode="auto">
              <a:xfrm>
                <a:off x="15630214" y="4980611"/>
                <a:ext cx="841202" cy="61628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782" y="15633"/>
                    </a:moveTo>
                    <a:cubicBezTo>
                      <a:pt x="11211" y="15633"/>
                      <a:pt x="11622" y="15565"/>
                      <a:pt x="12011" y="15416"/>
                    </a:cubicBezTo>
                    <a:cubicBezTo>
                      <a:pt x="12403" y="15272"/>
                      <a:pt x="12778" y="15084"/>
                      <a:pt x="13138" y="14855"/>
                    </a:cubicBezTo>
                    <a:cubicBezTo>
                      <a:pt x="13498" y="14626"/>
                      <a:pt x="13845" y="14361"/>
                      <a:pt x="14181" y="14073"/>
                    </a:cubicBezTo>
                    <a:cubicBezTo>
                      <a:pt x="14516" y="13774"/>
                      <a:pt x="14844" y="13471"/>
                      <a:pt x="15168" y="13160"/>
                    </a:cubicBezTo>
                    <a:cubicBezTo>
                      <a:pt x="16142" y="12226"/>
                      <a:pt x="17126" y="11306"/>
                      <a:pt x="18120" y="10410"/>
                    </a:cubicBezTo>
                    <a:cubicBezTo>
                      <a:pt x="19112" y="9515"/>
                      <a:pt x="20113" y="8616"/>
                      <a:pt x="21120" y="7714"/>
                    </a:cubicBezTo>
                    <a:cubicBezTo>
                      <a:pt x="21198" y="7640"/>
                      <a:pt x="21279" y="7570"/>
                      <a:pt x="21360" y="7496"/>
                    </a:cubicBezTo>
                    <a:cubicBezTo>
                      <a:pt x="21443" y="7429"/>
                      <a:pt x="21524" y="7347"/>
                      <a:pt x="21599" y="7250"/>
                    </a:cubicBezTo>
                    <a:lnTo>
                      <a:pt x="21599" y="19981"/>
                    </a:lnTo>
                    <a:cubicBezTo>
                      <a:pt x="21599" y="20416"/>
                      <a:pt x="21470" y="20800"/>
                      <a:pt x="21208" y="21118"/>
                    </a:cubicBezTo>
                    <a:cubicBezTo>
                      <a:pt x="20946" y="21438"/>
                      <a:pt x="20632" y="21599"/>
                      <a:pt x="20265" y="21599"/>
                    </a:cubicBezTo>
                    <a:lnTo>
                      <a:pt x="1346" y="21599"/>
                    </a:lnTo>
                    <a:cubicBezTo>
                      <a:pt x="979" y="21599"/>
                      <a:pt x="663" y="21438"/>
                      <a:pt x="396" y="21118"/>
                    </a:cubicBezTo>
                    <a:cubicBezTo>
                      <a:pt x="132" y="20803"/>
                      <a:pt x="0" y="20419"/>
                      <a:pt x="0" y="19981"/>
                    </a:cubicBezTo>
                    <a:lnTo>
                      <a:pt x="0" y="7250"/>
                    </a:lnTo>
                    <a:cubicBezTo>
                      <a:pt x="75" y="7347"/>
                      <a:pt x="156" y="7429"/>
                      <a:pt x="239" y="7496"/>
                    </a:cubicBezTo>
                    <a:cubicBezTo>
                      <a:pt x="320" y="7570"/>
                      <a:pt x="401" y="7640"/>
                      <a:pt x="479" y="7714"/>
                    </a:cubicBezTo>
                    <a:cubicBezTo>
                      <a:pt x="1488" y="8616"/>
                      <a:pt x="2487" y="9514"/>
                      <a:pt x="3481" y="10410"/>
                    </a:cubicBezTo>
                    <a:cubicBezTo>
                      <a:pt x="4473" y="11306"/>
                      <a:pt x="5457" y="12223"/>
                      <a:pt x="6434" y="13160"/>
                    </a:cubicBezTo>
                    <a:cubicBezTo>
                      <a:pt x="6738" y="13454"/>
                      <a:pt x="7058" y="13744"/>
                      <a:pt x="7394" y="14038"/>
                    </a:cubicBezTo>
                    <a:cubicBezTo>
                      <a:pt x="7729" y="14338"/>
                      <a:pt x="8079" y="14599"/>
                      <a:pt x="8437" y="14840"/>
                    </a:cubicBezTo>
                    <a:cubicBezTo>
                      <a:pt x="8797" y="15075"/>
                      <a:pt x="9174" y="15269"/>
                      <a:pt x="9568" y="15413"/>
                    </a:cubicBezTo>
                    <a:cubicBezTo>
                      <a:pt x="9965" y="15563"/>
                      <a:pt x="10371" y="15633"/>
                      <a:pt x="10782" y="15633"/>
                    </a:cubicBezTo>
                    <a:moveTo>
                      <a:pt x="10782" y="12413"/>
                    </a:moveTo>
                    <a:cubicBezTo>
                      <a:pt x="10540" y="12413"/>
                      <a:pt x="10278" y="12334"/>
                      <a:pt x="9996" y="12167"/>
                    </a:cubicBezTo>
                    <a:cubicBezTo>
                      <a:pt x="9715" y="12005"/>
                      <a:pt x="9441" y="11806"/>
                      <a:pt x="9171" y="11576"/>
                    </a:cubicBezTo>
                    <a:cubicBezTo>
                      <a:pt x="8900" y="11347"/>
                      <a:pt x="8638" y="11106"/>
                      <a:pt x="8380" y="10854"/>
                    </a:cubicBezTo>
                    <a:cubicBezTo>
                      <a:pt x="8121" y="10601"/>
                      <a:pt x="7896" y="10390"/>
                      <a:pt x="7700" y="10222"/>
                    </a:cubicBezTo>
                    <a:cubicBezTo>
                      <a:pt x="6752" y="9356"/>
                      <a:pt x="5819" y="8507"/>
                      <a:pt x="4891" y="7664"/>
                    </a:cubicBezTo>
                    <a:cubicBezTo>
                      <a:pt x="3966" y="6815"/>
                      <a:pt x="3023" y="5960"/>
                      <a:pt x="2061" y="5087"/>
                    </a:cubicBezTo>
                    <a:cubicBezTo>
                      <a:pt x="1882" y="4920"/>
                      <a:pt x="1672" y="4691"/>
                      <a:pt x="1434" y="4406"/>
                    </a:cubicBezTo>
                    <a:cubicBezTo>
                      <a:pt x="1194" y="4118"/>
                      <a:pt x="974" y="3804"/>
                      <a:pt x="766" y="3460"/>
                    </a:cubicBezTo>
                    <a:cubicBezTo>
                      <a:pt x="560" y="3110"/>
                      <a:pt x="384" y="2761"/>
                      <a:pt x="239" y="2405"/>
                    </a:cubicBezTo>
                    <a:cubicBezTo>
                      <a:pt x="95" y="2050"/>
                      <a:pt x="22" y="1724"/>
                      <a:pt x="22" y="1436"/>
                    </a:cubicBezTo>
                    <a:cubicBezTo>
                      <a:pt x="22" y="1051"/>
                      <a:pt x="164" y="713"/>
                      <a:pt x="443" y="425"/>
                    </a:cubicBezTo>
                    <a:cubicBezTo>
                      <a:pt x="727" y="143"/>
                      <a:pt x="1025" y="0"/>
                      <a:pt x="1346" y="0"/>
                    </a:cubicBezTo>
                    <a:lnTo>
                      <a:pt x="20265" y="0"/>
                    </a:lnTo>
                    <a:cubicBezTo>
                      <a:pt x="20583" y="0"/>
                      <a:pt x="20882" y="143"/>
                      <a:pt x="21161" y="425"/>
                    </a:cubicBezTo>
                    <a:cubicBezTo>
                      <a:pt x="21438" y="713"/>
                      <a:pt x="21577" y="1051"/>
                      <a:pt x="21577" y="1436"/>
                    </a:cubicBezTo>
                    <a:cubicBezTo>
                      <a:pt x="21577" y="1724"/>
                      <a:pt x="21504" y="2050"/>
                      <a:pt x="21360" y="2405"/>
                    </a:cubicBezTo>
                    <a:cubicBezTo>
                      <a:pt x="21215" y="2761"/>
                      <a:pt x="21039" y="3110"/>
                      <a:pt x="20833" y="3460"/>
                    </a:cubicBezTo>
                    <a:cubicBezTo>
                      <a:pt x="20627" y="3804"/>
                      <a:pt x="20402" y="4121"/>
                      <a:pt x="20175" y="4406"/>
                    </a:cubicBezTo>
                    <a:cubicBezTo>
                      <a:pt x="19927" y="4691"/>
                      <a:pt x="19717" y="4923"/>
                      <a:pt x="19538" y="5087"/>
                    </a:cubicBezTo>
                    <a:cubicBezTo>
                      <a:pt x="18578" y="5948"/>
                      <a:pt x="17633" y="6803"/>
                      <a:pt x="16708" y="7652"/>
                    </a:cubicBezTo>
                    <a:cubicBezTo>
                      <a:pt x="15782" y="8501"/>
                      <a:pt x="14844" y="9356"/>
                      <a:pt x="13899" y="10222"/>
                    </a:cubicBezTo>
                    <a:cubicBezTo>
                      <a:pt x="13703" y="10390"/>
                      <a:pt x="13481" y="10601"/>
                      <a:pt x="13226" y="10854"/>
                    </a:cubicBezTo>
                    <a:cubicBezTo>
                      <a:pt x="12971" y="11106"/>
                      <a:pt x="12709" y="11347"/>
                      <a:pt x="12435" y="11576"/>
                    </a:cubicBezTo>
                    <a:cubicBezTo>
                      <a:pt x="12161" y="11806"/>
                      <a:pt x="11884" y="12005"/>
                      <a:pt x="11603" y="12167"/>
                    </a:cubicBezTo>
                    <a:cubicBezTo>
                      <a:pt x="11321" y="12334"/>
                      <a:pt x="11064" y="12413"/>
                      <a:pt x="10829" y="12413"/>
                    </a:cubicBezTo>
                    <a:lnTo>
                      <a:pt x="10804" y="12413"/>
                    </a:lnTo>
                    <a:lnTo>
                      <a:pt x="10782" y="124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defTabSz="171450">
                  <a:defRPr/>
                </a:pPr>
                <a:endParaRPr lang="es-ES" sz="1100" dirty="0">
                  <a:solidFill>
                    <a:srgbClr val="44CEB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464971" y="3137023"/>
            <a:ext cx="5046671" cy="1276372"/>
            <a:chOff x="6464971" y="3158730"/>
            <a:chExt cx="5046671" cy="1276372"/>
          </a:xfrm>
        </p:grpSpPr>
        <p:sp>
          <p:nvSpPr>
            <p:cNvPr id="53" name="TextBox 5"/>
            <p:cNvSpPr txBox="1"/>
            <p:nvPr/>
          </p:nvSpPr>
          <p:spPr>
            <a:xfrm>
              <a:off x="7341029" y="3158730"/>
              <a:ext cx="2309296" cy="530359"/>
            </a:xfrm>
            <a:prstGeom prst="rect">
              <a:avLst/>
            </a:prstGeom>
            <a:noFill/>
          </p:spPr>
          <p:txBody>
            <a:bodyPr wrap="square" lIns="121878" tIns="60939" rIns="121878" bIns="60939" rtlCol="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54" name="TextBox 6"/>
            <p:cNvSpPr txBox="1"/>
            <p:nvPr/>
          </p:nvSpPr>
          <p:spPr>
            <a:xfrm>
              <a:off x="7347043" y="3616843"/>
              <a:ext cx="4164599" cy="818259"/>
            </a:xfrm>
            <a:prstGeom prst="rect">
              <a:avLst/>
            </a:prstGeom>
            <a:noFill/>
          </p:spPr>
          <p:txBody>
            <a:bodyPr wrap="square" lIns="121878" tIns="60939" rIns="121878" bIns="60939" rtlCol="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单击此处添加合适的文字加以说明，可调整文字大小或者颜色等属性。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Group 31"/>
            <p:cNvGrpSpPr/>
            <p:nvPr/>
          </p:nvGrpSpPr>
          <p:grpSpPr>
            <a:xfrm>
              <a:off x="6464971" y="3272790"/>
              <a:ext cx="795742" cy="795950"/>
              <a:chOff x="15251383" y="6852908"/>
              <a:chExt cx="1592106" cy="1591899"/>
            </a:xfrm>
          </p:grpSpPr>
          <p:sp>
            <p:nvSpPr>
              <p:cNvPr id="56" name="Oval 15"/>
              <p:cNvSpPr/>
              <p:nvPr/>
            </p:nvSpPr>
            <p:spPr>
              <a:xfrm>
                <a:off x="15251383" y="6852908"/>
                <a:ext cx="1592106" cy="1591899"/>
              </a:xfrm>
              <a:prstGeom prst="ellipse">
                <a:avLst/>
              </a:prstGeom>
              <a:solidFill>
                <a:srgbClr val="40ABF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 lang="en-US" sz="22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AutoShape 104"/>
              <p:cNvSpPr/>
              <p:nvPr/>
            </p:nvSpPr>
            <p:spPr bwMode="auto">
              <a:xfrm>
                <a:off x="15604797" y="7287590"/>
                <a:ext cx="861467" cy="694250"/>
              </a:xfrm>
              <a:custGeom>
                <a:avLst/>
                <a:gdLst>
                  <a:gd name="T0" fmla="+- 0 10800 41"/>
                  <a:gd name="T1" fmla="*/ T0 w 21518"/>
                  <a:gd name="T2" fmla="+- 0 10800 84"/>
                  <a:gd name="T3" fmla="*/ 10800 h 21432"/>
                  <a:gd name="T4" fmla="+- 0 10800 41"/>
                  <a:gd name="T5" fmla="*/ T4 w 21518"/>
                  <a:gd name="T6" fmla="+- 0 10800 84"/>
                  <a:gd name="T7" fmla="*/ 10800 h 21432"/>
                  <a:gd name="T8" fmla="+- 0 10800 41"/>
                  <a:gd name="T9" fmla="*/ T8 w 21518"/>
                  <a:gd name="T10" fmla="+- 0 10800 84"/>
                  <a:gd name="T11" fmla="*/ 10800 h 21432"/>
                  <a:gd name="T12" fmla="+- 0 10800 41"/>
                  <a:gd name="T13" fmla="*/ T12 w 21518"/>
                  <a:gd name="T14" fmla="+- 0 10800 84"/>
                  <a:gd name="T15" fmla="*/ 10800 h 2143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18" h="21432">
                    <a:moveTo>
                      <a:pt x="18959" y="13478"/>
                    </a:moveTo>
                    <a:cubicBezTo>
                      <a:pt x="19078" y="13531"/>
                      <a:pt x="19165" y="13624"/>
                      <a:pt x="19216" y="13755"/>
                    </a:cubicBezTo>
                    <a:cubicBezTo>
                      <a:pt x="19268" y="13884"/>
                      <a:pt x="19272" y="14021"/>
                      <a:pt x="19228" y="14164"/>
                    </a:cubicBezTo>
                    <a:cubicBezTo>
                      <a:pt x="18832" y="15579"/>
                      <a:pt x="18235" y="16805"/>
                      <a:pt x="17439" y="17841"/>
                    </a:cubicBezTo>
                    <a:cubicBezTo>
                      <a:pt x="16642" y="18886"/>
                      <a:pt x="15731" y="19706"/>
                      <a:pt x="14707" y="20308"/>
                    </a:cubicBezTo>
                    <a:cubicBezTo>
                      <a:pt x="13684" y="20911"/>
                      <a:pt x="12578" y="21275"/>
                      <a:pt x="11389" y="21395"/>
                    </a:cubicBezTo>
                    <a:cubicBezTo>
                      <a:pt x="10201" y="21516"/>
                      <a:pt x="9023" y="21336"/>
                      <a:pt x="7856" y="20866"/>
                    </a:cubicBezTo>
                    <a:cubicBezTo>
                      <a:pt x="6847" y="20443"/>
                      <a:pt x="5945" y="19849"/>
                      <a:pt x="5149" y="19068"/>
                    </a:cubicBezTo>
                    <a:cubicBezTo>
                      <a:pt x="4353" y="18292"/>
                      <a:pt x="3683" y="17362"/>
                      <a:pt x="3137" y="16281"/>
                    </a:cubicBezTo>
                    <a:lnTo>
                      <a:pt x="839" y="17623"/>
                    </a:lnTo>
                    <a:cubicBezTo>
                      <a:pt x="518" y="17827"/>
                      <a:pt x="282" y="17853"/>
                      <a:pt x="129" y="17693"/>
                    </a:cubicBezTo>
                    <a:cubicBezTo>
                      <a:pt x="-25" y="17539"/>
                      <a:pt x="-41" y="17250"/>
                      <a:pt x="78" y="16828"/>
                    </a:cubicBezTo>
                    <a:lnTo>
                      <a:pt x="1760" y="10972"/>
                    </a:lnTo>
                    <a:cubicBezTo>
                      <a:pt x="1835" y="10675"/>
                      <a:pt x="1985" y="10476"/>
                      <a:pt x="2200" y="10370"/>
                    </a:cubicBezTo>
                    <a:cubicBezTo>
                      <a:pt x="2416" y="10260"/>
                      <a:pt x="2638" y="10244"/>
                      <a:pt x="2863" y="10314"/>
                    </a:cubicBezTo>
                    <a:lnTo>
                      <a:pt x="7772" y="12327"/>
                    </a:lnTo>
                    <a:cubicBezTo>
                      <a:pt x="8109" y="12470"/>
                      <a:pt x="8280" y="12649"/>
                      <a:pt x="8287" y="12868"/>
                    </a:cubicBezTo>
                    <a:cubicBezTo>
                      <a:pt x="8297" y="13089"/>
                      <a:pt x="8140" y="13302"/>
                      <a:pt x="7819" y="13506"/>
                    </a:cubicBezTo>
                    <a:lnTo>
                      <a:pt x="5552" y="14845"/>
                    </a:lnTo>
                    <a:cubicBezTo>
                      <a:pt x="5948" y="15542"/>
                      <a:pt x="6409" y="16144"/>
                      <a:pt x="6938" y="16648"/>
                    </a:cubicBezTo>
                    <a:cubicBezTo>
                      <a:pt x="7465" y="17155"/>
                      <a:pt x="8063" y="17539"/>
                      <a:pt x="8739" y="17808"/>
                    </a:cubicBezTo>
                    <a:cubicBezTo>
                      <a:pt x="9569" y="18141"/>
                      <a:pt x="10395" y="18264"/>
                      <a:pt x="11222" y="18186"/>
                    </a:cubicBezTo>
                    <a:cubicBezTo>
                      <a:pt x="12049" y="18105"/>
                      <a:pt x="12827" y="17855"/>
                      <a:pt x="13543" y="17432"/>
                    </a:cubicBezTo>
                    <a:cubicBezTo>
                      <a:pt x="14265" y="17015"/>
                      <a:pt x="14900" y="16438"/>
                      <a:pt x="15448" y="15702"/>
                    </a:cubicBezTo>
                    <a:cubicBezTo>
                      <a:pt x="15998" y="14971"/>
                      <a:pt x="16410" y="14111"/>
                      <a:pt x="16687" y="13114"/>
                    </a:cubicBezTo>
                    <a:cubicBezTo>
                      <a:pt x="16734" y="12971"/>
                      <a:pt x="16808" y="12873"/>
                      <a:pt x="16919" y="12823"/>
                    </a:cubicBezTo>
                    <a:cubicBezTo>
                      <a:pt x="17026" y="12767"/>
                      <a:pt x="17141" y="12758"/>
                      <a:pt x="17261" y="12795"/>
                    </a:cubicBezTo>
                    <a:lnTo>
                      <a:pt x="18959" y="13478"/>
                    </a:lnTo>
                    <a:close/>
                    <a:moveTo>
                      <a:pt x="20675" y="3811"/>
                    </a:moveTo>
                    <a:cubicBezTo>
                      <a:pt x="20999" y="3609"/>
                      <a:pt x="21235" y="3581"/>
                      <a:pt x="21390" y="3741"/>
                    </a:cubicBezTo>
                    <a:cubicBezTo>
                      <a:pt x="21542" y="3895"/>
                      <a:pt x="21558" y="4175"/>
                      <a:pt x="21439" y="4576"/>
                    </a:cubicBezTo>
                    <a:lnTo>
                      <a:pt x="19755" y="10462"/>
                    </a:lnTo>
                    <a:cubicBezTo>
                      <a:pt x="19682" y="10756"/>
                      <a:pt x="19535" y="10961"/>
                      <a:pt x="19317" y="11064"/>
                    </a:cubicBezTo>
                    <a:cubicBezTo>
                      <a:pt x="19099" y="11173"/>
                      <a:pt x="18879" y="11190"/>
                      <a:pt x="18656" y="11117"/>
                    </a:cubicBezTo>
                    <a:lnTo>
                      <a:pt x="13745" y="9109"/>
                    </a:lnTo>
                    <a:cubicBezTo>
                      <a:pt x="13408" y="8964"/>
                      <a:pt x="13234" y="8782"/>
                      <a:pt x="13227" y="8563"/>
                    </a:cubicBezTo>
                    <a:cubicBezTo>
                      <a:pt x="13220" y="8345"/>
                      <a:pt x="13370" y="8132"/>
                      <a:pt x="13675" y="7928"/>
                    </a:cubicBezTo>
                    <a:lnTo>
                      <a:pt x="15942" y="6586"/>
                    </a:lnTo>
                    <a:cubicBezTo>
                      <a:pt x="15560" y="5889"/>
                      <a:pt x="15103" y="5287"/>
                      <a:pt x="14569" y="4786"/>
                    </a:cubicBezTo>
                    <a:cubicBezTo>
                      <a:pt x="14033" y="4279"/>
                      <a:pt x="13438" y="3892"/>
                      <a:pt x="12778" y="3626"/>
                    </a:cubicBezTo>
                    <a:cubicBezTo>
                      <a:pt x="11948" y="3293"/>
                      <a:pt x="11119" y="3170"/>
                      <a:pt x="10292" y="3248"/>
                    </a:cubicBezTo>
                    <a:cubicBezTo>
                      <a:pt x="9466" y="3329"/>
                      <a:pt x="8693" y="3581"/>
                      <a:pt x="7974" y="3999"/>
                    </a:cubicBezTo>
                    <a:cubicBezTo>
                      <a:pt x="7252" y="4421"/>
                      <a:pt x="6615" y="4998"/>
                      <a:pt x="6067" y="5732"/>
                    </a:cubicBezTo>
                    <a:cubicBezTo>
                      <a:pt x="5519" y="6463"/>
                      <a:pt x="5107" y="7326"/>
                      <a:pt x="4830" y="8317"/>
                    </a:cubicBezTo>
                    <a:cubicBezTo>
                      <a:pt x="4784" y="8460"/>
                      <a:pt x="4706" y="8558"/>
                      <a:pt x="4598" y="8614"/>
                    </a:cubicBezTo>
                    <a:cubicBezTo>
                      <a:pt x="4491" y="8664"/>
                      <a:pt x="4376" y="8672"/>
                      <a:pt x="4257" y="8639"/>
                    </a:cubicBezTo>
                    <a:lnTo>
                      <a:pt x="2549" y="7953"/>
                    </a:lnTo>
                    <a:cubicBezTo>
                      <a:pt x="2430" y="7902"/>
                      <a:pt x="2345" y="7810"/>
                      <a:pt x="2294" y="7681"/>
                    </a:cubicBezTo>
                    <a:cubicBezTo>
                      <a:pt x="2242" y="7552"/>
                      <a:pt x="2238" y="7415"/>
                      <a:pt x="2282" y="7270"/>
                    </a:cubicBezTo>
                    <a:cubicBezTo>
                      <a:pt x="2678" y="5878"/>
                      <a:pt x="3275" y="4654"/>
                      <a:pt x="4071" y="3604"/>
                    </a:cubicBezTo>
                    <a:cubicBezTo>
                      <a:pt x="4868" y="2554"/>
                      <a:pt x="5779" y="1727"/>
                      <a:pt x="6800" y="1125"/>
                    </a:cubicBezTo>
                    <a:cubicBezTo>
                      <a:pt x="7826" y="520"/>
                      <a:pt x="8927" y="156"/>
                      <a:pt x="10107" y="36"/>
                    </a:cubicBezTo>
                    <a:cubicBezTo>
                      <a:pt x="11290" y="-84"/>
                      <a:pt x="12471" y="95"/>
                      <a:pt x="13654" y="568"/>
                    </a:cubicBezTo>
                    <a:cubicBezTo>
                      <a:pt x="14647" y="988"/>
                      <a:pt x="15548" y="1587"/>
                      <a:pt x="16349" y="2363"/>
                    </a:cubicBezTo>
                    <a:cubicBezTo>
                      <a:pt x="17153" y="3144"/>
                      <a:pt x="17827" y="4071"/>
                      <a:pt x="18373" y="5152"/>
                    </a:cubicBezTo>
                    <a:lnTo>
                      <a:pt x="20675" y="38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defTabSz="171450">
                  <a:defRPr/>
                </a:pPr>
                <a:endParaRPr lang="es-ES" sz="1100" dirty="0">
                  <a:solidFill>
                    <a:srgbClr val="44CEB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6464971" y="4510567"/>
            <a:ext cx="5031974" cy="1276372"/>
            <a:chOff x="6479668" y="4461580"/>
            <a:chExt cx="5031974" cy="1276372"/>
          </a:xfrm>
        </p:grpSpPr>
        <p:sp>
          <p:nvSpPr>
            <p:cNvPr id="59" name="TextBox 7"/>
            <p:cNvSpPr txBox="1"/>
            <p:nvPr/>
          </p:nvSpPr>
          <p:spPr>
            <a:xfrm>
              <a:off x="7341029" y="4461580"/>
              <a:ext cx="2309296" cy="530359"/>
            </a:xfrm>
            <a:prstGeom prst="rect">
              <a:avLst/>
            </a:prstGeom>
            <a:noFill/>
          </p:spPr>
          <p:txBody>
            <a:bodyPr wrap="square" lIns="121878" tIns="60939" rIns="121878" bIns="60939" rtlCol="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7347044" y="4919693"/>
              <a:ext cx="4164598" cy="818259"/>
            </a:xfrm>
            <a:prstGeom prst="rect">
              <a:avLst/>
            </a:prstGeom>
            <a:noFill/>
          </p:spPr>
          <p:txBody>
            <a:bodyPr wrap="square" lIns="121878" tIns="60939" rIns="121878" bIns="60939" rtlCol="0">
              <a:spAutoFit/>
            </a:bodyPr>
            <a:lstStyle/>
            <a:p>
              <a:pPr lvl="0" defTabSz="91440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单击此处添加合适的文字加以说明，可调整文字大小或者颜色等属性。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61" name="Group 30"/>
            <p:cNvGrpSpPr/>
            <p:nvPr/>
          </p:nvGrpSpPr>
          <p:grpSpPr>
            <a:xfrm>
              <a:off x="6479668" y="4612189"/>
              <a:ext cx="795742" cy="795949"/>
              <a:chOff x="15280790" y="9205123"/>
              <a:chExt cx="1592106" cy="1591898"/>
            </a:xfrm>
          </p:grpSpPr>
          <p:sp>
            <p:nvSpPr>
              <p:cNvPr id="62" name="Oval 13"/>
              <p:cNvSpPr/>
              <p:nvPr/>
            </p:nvSpPr>
            <p:spPr>
              <a:xfrm>
                <a:off x="15280790" y="9205123"/>
                <a:ext cx="1592106" cy="1591898"/>
              </a:xfrm>
              <a:prstGeom prst="ellipse">
                <a:avLst/>
              </a:prstGeom>
              <a:solidFill>
                <a:srgbClr val="3B5AA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  <a:noAutofit/>
              </a:bodyPr>
              <a:lstStyle/>
              <a:p>
                <a:pPr algn="ctr" defTabSz="914400"/>
                <a:endParaRPr lang="en-US" sz="22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AutoShape 131"/>
              <p:cNvSpPr>
                <a:spLocks noChangeAspect="1"/>
              </p:cNvSpPr>
              <p:nvPr/>
            </p:nvSpPr>
            <p:spPr bwMode="auto">
              <a:xfrm>
                <a:off x="15768361" y="9625274"/>
                <a:ext cx="653595" cy="637338"/>
              </a:xfrm>
              <a:custGeom>
                <a:avLst/>
                <a:gdLst>
                  <a:gd name="T0" fmla="*/ 10800 w 21600"/>
                  <a:gd name="T1" fmla="+- 0 10800 114"/>
                  <a:gd name="T2" fmla="*/ 10800 h 21373"/>
                  <a:gd name="T3" fmla="*/ 10800 w 21600"/>
                  <a:gd name="T4" fmla="+- 0 10800 114"/>
                  <a:gd name="T5" fmla="*/ 10800 h 21373"/>
                  <a:gd name="T6" fmla="*/ 10800 w 21600"/>
                  <a:gd name="T7" fmla="+- 0 10800 114"/>
                  <a:gd name="T8" fmla="*/ 10800 h 21373"/>
                  <a:gd name="T9" fmla="*/ 10800 w 21600"/>
                  <a:gd name="T10" fmla="+- 0 10800 114"/>
                  <a:gd name="T11" fmla="*/ 10800 h 2137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73">
                    <a:moveTo>
                      <a:pt x="13251" y="718"/>
                    </a:moveTo>
                    <a:cubicBezTo>
                      <a:pt x="13802" y="111"/>
                      <a:pt x="14278" y="-114"/>
                      <a:pt x="14670" y="54"/>
                    </a:cubicBezTo>
                    <a:cubicBezTo>
                      <a:pt x="15062" y="219"/>
                      <a:pt x="15263" y="737"/>
                      <a:pt x="15263" y="1596"/>
                    </a:cubicBezTo>
                    <a:lnTo>
                      <a:pt x="15263" y="19775"/>
                    </a:lnTo>
                    <a:cubicBezTo>
                      <a:pt x="15263" y="20634"/>
                      <a:pt x="15065" y="21152"/>
                      <a:pt x="14681" y="21320"/>
                    </a:cubicBezTo>
                    <a:cubicBezTo>
                      <a:pt x="14292" y="21486"/>
                      <a:pt x="13816" y="21264"/>
                      <a:pt x="13251" y="20656"/>
                    </a:cubicBezTo>
                    <a:lnTo>
                      <a:pt x="7758" y="14803"/>
                    </a:lnTo>
                    <a:lnTo>
                      <a:pt x="660" y="14803"/>
                    </a:lnTo>
                    <a:cubicBezTo>
                      <a:pt x="480" y="14803"/>
                      <a:pt x="324" y="14736"/>
                      <a:pt x="194" y="14604"/>
                    </a:cubicBezTo>
                    <a:cubicBezTo>
                      <a:pt x="67" y="14473"/>
                      <a:pt x="0" y="14304"/>
                      <a:pt x="0" y="14098"/>
                    </a:cubicBezTo>
                    <a:lnTo>
                      <a:pt x="0" y="7277"/>
                    </a:lnTo>
                    <a:cubicBezTo>
                      <a:pt x="0" y="7082"/>
                      <a:pt x="67" y="6917"/>
                      <a:pt x="194" y="6778"/>
                    </a:cubicBezTo>
                    <a:cubicBezTo>
                      <a:pt x="324" y="6643"/>
                      <a:pt x="480" y="6571"/>
                      <a:pt x="660" y="6571"/>
                    </a:cubicBezTo>
                    <a:lnTo>
                      <a:pt x="7758" y="6571"/>
                    </a:lnTo>
                    <a:lnTo>
                      <a:pt x="13251" y="718"/>
                    </a:lnTo>
                    <a:close/>
                    <a:moveTo>
                      <a:pt x="18002" y="3322"/>
                    </a:moveTo>
                    <a:cubicBezTo>
                      <a:pt x="18331" y="3127"/>
                      <a:pt x="18666" y="3086"/>
                      <a:pt x="19023" y="3179"/>
                    </a:cubicBezTo>
                    <a:cubicBezTo>
                      <a:pt x="19379" y="3273"/>
                      <a:pt x="19654" y="3495"/>
                      <a:pt x="19838" y="3844"/>
                    </a:cubicBezTo>
                    <a:cubicBezTo>
                      <a:pt x="21017" y="6023"/>
                      <a:pt x="21599" y="8301"/>
                      <a:pt x="21599" y="10687"/>
                    </a:cubicBezTo>
                    <a:cubicBezTo>
                      <a:pt x="21599" y="13092"/>
                      <a:pt x="21017" y="15373"/>
                      <a:pt x="19838" y="17527"/>
                    </a:cubicBezTo>
                    <a:cubicBezTo>
                      <a:pt x="19584" y="18018"/>
                      <a:pt x="19189" y="18266"/>
                      <a:pt x="18659" y="18266"/>
                    </a:cubicBezTo>
                    <a:cubicBezTo>
                      <a:pt x="18437" y="18266"/>
                      <a:pt x="18214" y="18195"/>
                      <a:pt x="17999" y="18049"/>
                    </a:cubicBezTo>
                    <a:cubicBezTo>
                      <a:pt x="17671" y="17857"/>
                      <a:pt x="17459" y="17572"/>
                      <a:pt x="17353" y="17189"/>
                    </a:cubicBezTo>
                    <a:cubicBezTo>
                      <a:pt x="17254" y="16807"/>
                      <a:pt x="17289" y="16439"/>
                      <a:pt x="17473" y="16090"/>
                    </a:cubicBezTo>
                    <a:cubicBezTo>
                      <a:pt x="18419" y="14353"/>
                      <a:pt x="18892" y="12552"/>
                      <a:pt x="18892" y="10687"/>
                    </a:cubicBezTo>
                    <a:cubicBezTo>
                      <a:pt x="18892" y="8819"/>
                      <a:pt x="18415" y="7014"/>
                      <a:pt x="17473" y="5277"/>
                    </a:cubicBezTo>
                    <a:cubicBezTo>
                      <a:pt x="17289" y="4932"/>
                      <a:pt x="17254" y="4567"/>
                      <a:pt x="17353" y="4181"/>
                    </a:cubicBezTo>
                    <a:cubicBezTo>
                      <a:pt x="17459" y="3802"/>
                      <a:pt x="17674" y="3514"/>
                      <a:pt x="18002" y="33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defTabSz="171450">
                  <a:defRPr/>
                </a:pPr>
                <a:endParaRPr lang="es-ES" sz="1100" dirty="0">
                  <a:solidFill>
                    <a:srgbClr val="44CEB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dir="r"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 flipH="1">
            <a:off x="-3625516" y="2967789"/>
            <a:ext cx="15817516" cy="4309311"/>
          </a:xfrm>
          <a:custGeom>
            <a:avLst/>
            <a:gdLst>
              <a:gd name="connsiteX0" fmla="*/ 9262035 w 12192000"/>
              <a:gd name="connsiteY0" fmla="*/ 524 h 3733799"/>
              <a:gd name="connsiteX1" fmla="*/ 10724838 w 12192000"/>
              <a:gd name="connsiteY1" fmla="*/ 536169 h 3733799"/>
              <a:gd name="connsiteX2" fmla="*/ 12118293 w 12192000"/>
              <a:gd name="connsiteY2" fmla="*/ 1133797 h 3733799"/>
              <a:gd name="connsiteX3" fmla="*/ 12192000 w 12192000"/>
              <a:gd name="connsiteY3" fmla="*/ 1141226 h 3733799"/>
              <a:gd name="connsiteX4" fmla="*/ 12192000 w 12192000"/>
              <a:gd name="connsiteY4" fmla="*/ 3733799 h 3733799"/>
              <a:gd name="connsiteX5" fmla="*/ 0 w 12192000"/>
              <a:gd name="connsiteY5" fmla="*/ 3733799 h 3733799"/>
              <a:gd name="connsiteX6" fmla="*/ 0 w 12192000"/>
              <a:gd name="connsiteY6" fmla="*/ 2044617 h 3733799"/>
              <a:gd name="connsiteX7" fmla="*/ 59075 w 12192000"/>
              <a:gd name="connsiteY7" fmla="*/ 2081444 h 3733799"/>
              <a:gd name="connsiteX8" fmla="*/ 1327269 w 12192000"/>
              <a:gd name="connsiteY8" fmla="*/ 1977000 h 3733799"/>
              <a:gd name="connsiteX9" fmla="*/ 7250856 w 12192000"/>
              <a:gd name="connsiteY9" fmla="*/ 1395612 h 3733799"/>
              <a:gd name="connsiteX10" fmla="*/ 9262035 w 12192000"/>
              <a:gd name="connsiteY10" fmla="*/ 524 h 373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733799">
                <a:moveTo>
                  <a:pt x="9262035" y="524"/>
                </a:moveTo>
                <a:cubicBezTo>
                  <a:pt x="9668911" y="-10661"/>
                  <a:pt x="10127283" y="157003"/>
                  <a:pt x="10724838" y="536169"/>
                </a:cubicBezTo>
                <a:cubicBezTo>
                  <a:pt x="11361364" y="914018"/>
                  <a:pt x="11800751" y="1086239"/>
                  <a:pt x="12118293" y="1133797"/>
                </a:cubicBezTo>
                <a:lnTo>
                  <a:pt x="12192000" y="1141226"/>
                </a:lnTo>
                <a:lnTo>
                  <a:pt x="12192000" y="3733799"/>
                </a:lnTo>
                <a:lnTo>
                  <a:pt x="0" y="3733799"/>
                </a:lnTo>
                <a:lnTo>
                  <a:pt x="0" y="2044617"/>
                </a:lnTo>
                <a:lnTo>
                  <a:pt x="59075" y="2081444"/>
                </a:lnTo>
                <a:cubicBezTo>
                  <a:pt x="383198" y="2264096"/>
                  <a:pt x="784719" y="2276054"/>
                  <a:pt x="1327269" y="1977000"/>
                </a:cubicBezTo>
                <a:cubicBezTo>
                  <a:pt x="3509642" y="965892"/>
                  <a:pt x="4437524" y="4188794"/>
                  <a:pt x="7250856" y="1395612"/>
                </a:cubicBezTo>
                <a:cubicBezTo>
                  <a:pt x="8048832" y="534591"/>
                  <a:pt x="8583909" y="19161"/>
                  <a:pt x="9262035" y="524"/>
                </a:cubicBezTo>
                <a:close/>
              </a:path>
            </a:pathLst>
          </a:custGeom>
          <a:gradFill flip="none" rotWithShape="1">
            <a:gsLst>
              <a:gs pos="700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wrap="square" lIns="80632" tIns="40316" rIns="80632" bIns="40316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 descr="图片包含 游戏机, 乐高, 玩具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1839" r="20680" b="3129"/>
          <a:stretch>
            <a:fillRect/>
          </a:stretch>
        </p:blipFill>
        <p:spPr>
          <a:xfrm>
            <a:off x="0" y="944827"/>
            <a:ext cx="4232293" cy="496834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272972" y="2395178"/>
            <a:ext cx="1611338" cy="1835927"/>
            <a:chOff x="6791582" y="879197"/>
            <a:chExt cx="1611338" cy="1835927"/>
          </a:xfrm>
        </p:grpSpPr>
        <p:grpSp>
          <p:nvGrpSpPr>
            <p:cNvPr id="15" name="组合 14"/>
            <p:cNvGrpSpPr/>
            <p:nvPr/>
          </p:nvGrpSpPr>
          <p:grpSpPr>
            <a:xfrm>
              <a:off x="6791582" y="879197"/>
              <a:ext cx="1611338" cy="1835927"/>
              <a:chOff x="6791582" y="879197"/>
              <a:chExt cx="1611338" cy="1835927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6791582" y="879197"/>
                <a:ext cx="1611338" cy="1611338"/>
              </a:xfrm>
              <a:prstGeom prst="diamond">
                <a:avLst/>
              </a:prstGeom>
              <a:solidFill>
                <a:srgbClr val="40AB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菱形 11"/>
              <p:cNvSpPr/>
              <p:nvPr/>
            </p:nvSpPr>
            <p:spPr>
              <a:xfrm>
                <a:off x="6791582" y="1103786"/>
                <a:ext cx="1611338" cy="1611338"/>
              </a:xfrm>
              <a:prstGeom prst="diamond">
                <a:avLst/>
              </a:prstGeom>
              <a:solidFill>
                <a:srgbClr val="3B5A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7063594" y="1457657"/>
              <a:ext cx="108555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256421" y="2565919"/>
            <a:ext cx="4523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论文总结与答谢</a:t>
            </a:r>
            <a:endParaRPr lang="zh-CN" altLang="en-US" sz="48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56421" y="3344404"/>
            <a:ext cx="5316781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designer can use default text to simulate w. It looks even better with you using this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texthat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text would look like. 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accel="21000" decel="79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/>
          <p:nvPr/>
        </p:nvSpPr>
        <p:spPr>
          <a:xfrm>
            <a:off x="1" y="-144379"/>
            <a:ext cx="4427620" cy="7002379"/>
          </a:xfrm>
          <a:custGeom>
            <a:avLst/>
            <a:gdLst>
              <a:gd name="connsiteX0" fmla="*/ 0 w 5232924"/>
              <a:gd name="connsiteY0" fmla="*/ 0 h 6858000"/>
              <a:gd name="connsiteX1" fmla="*/ 3771848 w 5232924"/>
              <a:gd name="connsiteY1" fmla="*/ 0 h 6858000"/>
              <a:gd name="connsiteX2" fmla="*/ 3747885 w 5232924"/>
              <a:gd name="connsiteY2" fmla="*/ 41254 h 6858000"/>
              <a:gd name="connsiteX3" fmla="*/ 4947975 w 5232924"/>
              <a:gd name="connsiteY3" fmla="*/ 6000595 h 6858000"/>
              <a:gd name="connsiteX4" fmla="*/ 4608350 w 5232924"/>
              <a:gd name="connsiteY4" fmla="*/ 6789831 h 6858000"/>
              <a:gd name="connsiteX5" fmla="*/ 4580242 w 5232924"/>
              <a:gd name="connsiteY5" fmla="*/ 6858000 h 6858000"/>
              <a:gd name="connsiteX6" fmla="*/ 0 w 5232924"/>
              <a:gd name="connsiteY6" fmla="*/ 6858000 h 6858000"/>
              <a:gd name="connsiteX0-1" fmla="*/ 0 w 4614203"/>
              <a:gd name="connsiteY0-2" fmla="*/ 0 h 6858000"/>
              <a:gd name="connsiteX1-3" fmla="*/ 3771848 w 4614203"/>
              <a:gd name="connsiteY1-4" fmla="*/ 0 h 6858000"/>
              <a:gd name="connsiteX2-5" fmla="*/ 3747885 w 4614203"/>
              <a:gd name="connsiteY2-6" fmla="*/ 41254 h 6858000"/>
              <a:gd name="connsiteX3-7" fmla="*/ 4095202 w 4614203"/>
              <a:gd name="connsiteY3-8" fmla="*/ 4989943 h 6858000"/>
              <a:gd name="connsiteX4-9" fmla="*/ 4608350 w 4614203"/>
              <a:gd name="connsiteY4-10" fmla="*/ 6789831 h 6858000"/>
              <a:gd name="connsiteX5-11" fmla="*/ 4580242 w 4614203"/>
              <a:gd name="connsiteY5-12" fmla="*/ 6858000 h 6858000"/>
              <a:gd name="connsiteX6-13" fmla="*/ 0 w 4614203"/>
              <a:gd name="connsiteY6-14" fmla="*/ 6858000 h 6858000"/>
              <a:gd name="connsiteX7" fmla="*/ 0 w 4614203"/>
              <a:gd name="connsiteY7" fmla="*/ 0 h 6858000"/>
              <a:gd name="connsiteX0-15" fmla="*/ 0 w 4709255"/>
              <a:gd name="connsiteY0-16" fmla="*/ 0 h 6858000"/>
              <a:gd name="connsiteX1-17" fmla="*/ 3771848 w 4709255"/>
              <a:gd name="connsiteY1-18" fmla="*/ 0 h 6858000"/>
              <a:gd name="connsiteX2-19" fmla="*/ 3747885 w 4709255"/>
              <a:gd name="connsiteY2-20" fmla="*/ 41254 h 6858000"/>
              <a:gd name="connsiteX3-21" fmla="*/ 4095202 w 4709255"/>
              <a:gd name="connsiteY3-22" fmla="*/ 4989943 h 6858000"/>
              <a:gd name="connsiteX4-23" fmla="*/ 4608350 w 4709255"/>
              <a:gd name="connsiteY4-24" fmla="*/ 6789831 h 6858000"/>
              <a:gd name="connsiteX5-25" fmla="*/ 4580242 w 4709255"/>
              <a:gd name="connsiteY5-26" fmla="*/ 6858000 h 6858000"/>
              <a:gd name="connsiteX6-27" fmla="*/ 0 w 4709255"/>
              <a:gd name="connsiteY6-28" fmla="*/ 6858000 h 6858000"/>
              <a:gd name="connsiteX7-29" fmla="*/ 0 w 4709255"/>
              <a:gd name="connsiteY7-30" fmla="*/ 0 h 6858000"/>
              <a:gd name="connsiteX0-31" fmla="*/ 0 w 4709255"/>
              <a:gd name="connsiteY0-32" fmla="*/ 0 h 6858000"/>
              <a:gd name="connsiteX1-33" fmla="*/ 3771848 w 4709255"/>
              <a:gd name="connsiteY1-34" fmla="*/ 0 h 6858000"/>
              <a:gd name="connsiteX2-35" fmla="*/ 3747885 w 4709255"/>
              <a:gd name="connsiteY2-36" fmla="*/ 41254 h 6858000"/>
              <a:gd name="connsiteX3-37" fmla="*/ 4095202 w 4709255"/>
              <a:gd name="connsiteY3-38" fmla="*/ 4989943 h 6858000"/>
              <a:gd name="connsiteX4-39" fmla="*/ 4608350 w 4709255"/>
              <a:gd name="connsiteY4-40" fmla="*/ 6789831 h 6858000"/>
              <a:gd name="connsiteX5-41" fmla="*/ 4580242 w 4709255"/>
              <a:gd name="connsiteY5-42" fmla="*/ 6858000 h 6858000"/>
              <a:gd name="connsiteX6-43" fmla="*/ 0 w 4709255"/>
              <a:gd name="connsiteY6-44" fmla="*/ 6858000 h 6858000"/>
              <a:gd name="connsiteX7-45" fmla="*/ 0 w 4709255"/>
              <a:gd name="connsiteY7-46" fmla="*/ 0 h 6858000"/>
              <a:gd name="connsiteX0-47" fmla="*/ 0 w 4631485"/>
              <a:gd name="connsiteY0-48" fmla="*/ 0 h 6858000"/>
              <a:gd name="connsiteX1-49" fmla="*/ 3771848 w 4631485"/>
              <a:gd name="connsiteY1-50" fmla="*/ 0 h 6858000"/>
              <a:gd name="connsiteX2-51" fmla="*/ 3747885 w 4631485"/>
              <a:gd name="connsiteY2-52" fmla="*/ 41254 h 6858000"/>
              <a:gd name="connsiteX3-53" fmla="*/ 3746342 w 4631485"/>
              <a:gd name="connsiteY3-54" fmla="*/ 4091586 h 6858000"/>
              <a:gd name="connsiteX4-55" fmla="*/ 4608350 w 4631485"/>
              <a:gd name="connsiteY4-56" fmla="*/ 6789831 h 6858000"/>
              <a:gd name="connsiteX5-57" fmla="*/ 4580242 w 4631485"/>
              <a:gd name="connsiteY5-58" fmla="*/ 6858000 h 6858000"/>
              <a:gd name="connsiteX6-59" fmla="*/ 0 w 4631485"/>
              <a:gd name="connsiteY6-60" fmla="*/ 6858000 h 6858000"/>
              <a:gd name="connsiteX7-61" fmla="*/ 0 w 4631485"/>
              <a:gd name="connsiteY7-62" fmla="*/ 0 h 6858000"/>
              <a:gd name="connsiteX0-63" fmla="*/ 0 w 4631485"/>
              <a:gd name="connsiteY0-64" fmla="*/ 0 h 6858000"/>
              <a:gd name="connsiteX1-65" fmla="*/ 3771848 w 4631485"/>
              <a:gd name="connsiteY1-66" fmla="*/ 0 h 6858000"/>
              <a:gd name="connsiteX2-67" fmla="*/ 3747885 w 4631485"/>
              <a:gd name="connsiteY2-68" fmla="*/ 41254 h 6858000"/>
              <a:gd name="connsiteX3-69" fmla="*/ 3746342 w 4631485"/>
              <a:gd name="connsiteY3-70" fmla="*/ 4091586 h 6858000"/>
              <a:gd name="connsiteX4-71" fmla="*/ 4608350 w 4631485"/>
              <a:gd name="connsiteY4-72" fmla="*/ 6789831 h 6858000"/>
              <a:gd name="connsiteX5-73" fmla="*/ 4580242 w 4631485"/>
              <a:gd name="connsiteY5-74" fmla="*/ 6858000 h 6858000"/>
              <a:gd name="connsiteX6-75" fmla="*/ 0 w 4631485"/>
              <a:gd name="connsiteY6-76" fmla="*/ 6858000 h 6858000"/>
              <a:gd name="connsiteX7-77" fmla="*/ 0 w 4631485"/>
              <a:gd name="connsiteY7-78" fmla="*/ 0 h 6858000"/>
              <a:gd name="connsiteX0-79" fmla="*/ 0 w 4631485"/>
              <a:gd name="connsiteY0-80" fmla="*/ 0 h 6858000"/>
              <a:gd name="connsiteX1-81" fmla="*/ 3771848 w 4631485"/>
              <a:gd name="connsiteY1-82" fmla="*/ 0 h 6858000"/>
              <a:gd name="connsiteX2-83" fmla="*/ 3747885 w 4631485"/>
              <a:gd name="connsiteY2-84" fmla="*/ 41254 h 6858000"/>
              <a:gd name="connsiteX3-85" fmla="*/ 3746342 w 4631485"/>
              <a:gd name="connsiteY3-86" fmla="*/ 4091586 h 6858000"/>
              <a:gd name="connsiteX4-87" fmla="*/ 4608350 w 4631485"/>
              <a:gd name="connsiteY4-88" fmla="*/ 6789831 h 6858000"/>
              <a:gd name="connsiteX5-89" fmla="*/ 4580242 w 4631485"/>
              <a:gd name="connsiteY5-90" fmla="*/ 6858000 h 6858000"/>
              <a:gd name="connsiteX6-91" fmla="*/ 0 w 4631485"/>
              <a:gd name="connsiteY6-92" fmla="*/ 6858000 h 6858000"/>
              <a:gd name="connsiteX7-93" fmla="*/ 0 w 4631485"/>
              <a:gd name="connsiteY7-94" fmla="*/ 0 h 6858000"/>
              <a:gd name="connsiteX0-95" fmla="*/ 0 w 4884349"/>
              <a:gd name="connsiteY0-96" fmla="*/ 0 h 6858000"/>
              <a:gd name="connsiteX1-97" fmla="*/ 3771848 w 4884349"/>
              <a:gd name="connsiteY1-98" fmla="*/ 0 h 6858000"/>
              <a:gd name="connsiteX2-99" fmla="*/ 3747885 w 4884349"/>
              <a:gd name="connsiteY2-100" fmla="*/ 41254 h 6858000"/>
              <a:gd name="connsiteX3-101" fmla="*/ 3746342 w 4884349"/>
              <a:gd name="connsiteY3-102" fmla="*/ 4091586 h 6858000"/>
              <a:gd name="connsiteX4-103" fmla="*/ 4608350 w 4884349"/>
              <a:gd name="connsiteY4-104" fmla="*/ 6789831 h 6858000"/>
              <a:gd name="connsiteX5-105" fmla="*/ 4580242 w 4884349"/>
              <a:gd name="connsiteY5-106" fmla="*/ 6858000 h 6858000"/>
              <a:gd name="connsiteX6-107" fmla="*/ 0 w 4884349"/>
              <a:gd name="connsiteY6-108" fmla="*/ 6858000 h 6858000"/>
              <a:gd name="connsiteX7-109" fmla="*/ 0 w 4884349"/>
              <a:gd name="connsiteY7-1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4884349" h="6858000">
                <a:moveTo>
                  <a:pt x="0" y="0"/>
                </a:moveTo>
                <a:lnTo>
                  <a:pt x="3771848" y="0"/>
                </a:lnTo>
                <a:lnTo>
                  <a:pt x="3747885" y="41254"/>
                </a:lnTo>
                <a:cubicBezTo>
                  <a:pt x="2575930" y="840399"/>
                  <a:pt x="2038109" y="3124103"/>
                  <a:pt x="3746342" y="4091586"/>
                </a:cubicBezTo>
                <a:cubicBezTo>
                  <a:pt x="5553024" y="5256564"/>
                  <a:pt x="4687009" y="6600820"/>
                  <a:pt x="4608350" y="6789831"/>
                </a:cubicBezTo>
                <a:lnTo>
                  <a:pt x="458024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>
          <a:xfrm flipV="1">
            <a:off x="10122568" y="4123391"/>
            <a:ext cx="2069432" cy="2734607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8" r="21367" b="7141"/>
          <a:stretch>
            <a:fillRect/>
          </a:stretch>
        </p:blipFill>
        <p:spPr>
          <a:xfrm>
            <a:off x="176463" y="742037"/>
            <a:ext cx="4555959" cy="5373926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679718" y="332075"/>
            <a:ext cx="3581279" cy="1015663"/>
            <a:chOff x="-140696" y="935952"/>
            <a:chExt cx="3581279" cy="1015663"/>
          </a:xfrm>
        </p:grpSpPr>
        <p:sp>
          <p:nvSpPr>
            <p:cNvPr id="20" name="文本框 20"/>
            <p:cNvSpPr txBox="1">
              <a:spLocks noChangeArrowheads="1"/>
            </p:cNvSpPr>
            <p:nvPr/>
          </p:nvSpPr>
          <p:spPr bwMode="auto">
            <a:xfrm>
              <a:off x="1163726" y="935952"/>
              <a:ext cx="227685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2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6000" b="1" dirty="0">
                  <a:solidFill>
                    <a:srgbClr val="3B5AA7"/>
                  </a:solidFill>
                  <a:latin typeface="+mn-lt"/>
                  <a:ea typeface="+mn-ea"/>
                  <a:cs typeface="+mn-ea"/>
                  <a:sym typeface="+mn-lt"/>
                </a:rPr>
                <a:t>目 录</a:t>
              </a:r>
              <a:endParaRPr lang="zh-CN" altLang="en-US" sz="6000" b="1" dirty="0">
                <a:solidFill>
                  <a:srgbClr val="3B5AA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>
              <a:spLocks noChangeArrowheads="1"/>
            </p:cNvSpPr>
            <p:nvPr/>
          </p:nvSpPr>
          <p:spPr bwMode="auto">
            <a:xfrm>
              <a:off x="-140696" y="1384001"/>
              <a:ext cx="167837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92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b="1" dirty="0">
                  <a:solidFill>
                    <a:srgbClr val="3B5AA7"/>
                  </a:solidFill>
                  <a:latin typeface="+mn-lt"/>
                  <a:ea typeface="+mn-ea"/>
                  <a:cs typeface="+mn-ea"/>
                  <a:sym typeface="+mn-lt"/>
                </a:rPr>
                <a:t>Content</a:t>
              </a:r>
              <a:endParaRPr lang="zh-CN" altLang="en-US" b="1" dirty="0">
                <a:solidFill>
                  <a:srgbClr val="3B5AA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96000" y="1675149"/>
            <a:ext cx="3692577" cy="839449"/>
            <a:chOff x="1948721" y="2458387"/>
            <a:chExt cx="3692577" cy="839449"/>
          </a:xfrm>
        </p:grpSpPr>
        <p:sp>
          <p:nvSpPr>
            <p:cNvPr id="23" name="文本框 20"/>
            <p:cNvSpPr txBox="1">
              <a:spLocks noChangeArrowheads="1"/>
            </p:cNvSpPr>
            <p:nvPr/>
          </p:nvSpPr>
          <p:spPr bwMode="auto">
            <a:xfrm>
              <a:off x="2873919" y="2616501"/>
              <a:ext cx="27673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选题背景与意义</a:t>
              </a:r>
              <a:endParaRPr lang="zh-CN" altLang="en-US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948721" y="2458387"/>
              <a:ext cx="839449" cy="839449"/>
              <a:chOff x="1948721" y="2458387"/>
              <a:chExt cx="850692" cy="850692"/>
            </a:xfrm>
          </p:grpSpPr>
          <p:sp>
            <p:nvSpPr>
              <p:cNvPr id="25" name="菱形 24"/>
              <p:cNvSpPr/>
              <p:nvPr/>
            </p:nvSpPr>
            <p:spPr>
              <a:xfrm>
                <a:off x="1948721" y="2458387"/>
                <a:ext cx="850692" cy="850692"/>
              </a:xfrm>
              <a:prstGeom prst="diamond">
                <a:avLst/>
              </a:prstGeom>
              <a:solidFill>
                <a:srgbClr val="40AB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096933" y="2652901"/>
                <a:ext cx="554270" cy="4678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6096000" y="2772237"/>
            <a:ext cx="3692577" cy="839449"/>
            <a:chOff x="1948721" y="2458387"/>
            <a:chExt cx="3692577" cy="839449"/>
          </a:xfrm>
        </p:grpSpPr>
        <p:sp>
          <p:nvSpPr>
            <p:cNvPr id="28" name="文本框 20"/>
            <p:cNvSpPr txBox="1">
              <a:spLocks noChangeArrowheads="1"/>
            </p:cNvSpPr>
            <p:nvPr/>
          </p:nvSpPr>
          <p:spPr bwMode="auto">
            <a:xfrm>
              <a:off x="2873919" y="2616501"/>
              <a:ext cx="27673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zh-CN" altLang="en-US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研究方法与过程</a:t>
              </a:r>
              <a:endParaRPr lang="zh-CN" altLang="en-US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948721" y="2458387"/>
              <a:ext cx="839449" cy="839449"/>
              <a:chOff x="1948721" y="2458387"/>
              <a:chExt cx="850692" cy="850692"/>
            </a:xfrm>
          </p:grpSpPr>
          <p:sp>
            <p:nvSpPr>
              <p:cNvPr id="30" name="菱形 29"/>
              <p:cNvSpPr/>
              <p:nvPr/>
            </p:nvSpPr>
            <p:spPr>
              <a:xfrm>
                <a:off x="1948721" y="2458387"/>
                <a:ext cx="850692" cy="850692"/>
              </a:xfrm>
              <a:prstGeom prst="diamond">
                <a:avLst/>
              </a:prstGeom>
              <a:solidFill>
                <a:srgbClr val="3B5A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2096934" y="2652901"/>
                <a:ext cx="554271" cy="4678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02</a:t>
                </a:r>
                <a:endParaRPr lang="zh-CN" altLang="en-US" sz="24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6096000" y="3869325"/>
            <a:ext cx="3692577" cy="839449"/>
            <a:chOff x="1948721" y="2458387"/>
            <a:chExt cx="3692577" cy="839449"/>
          </a:xfrm>
        </p:grpSpPr>
        <p:sp>
          <p:nvSpPr>
            <p:cNvPr id="33" name="文本框 32"/>
            <p:cNvSpPr txBox="1">
              <a:spLocks noChangeArrowheads="1"/>
            </p:cNvSpPr>
            <p:nvPr/>
          </p:nvSpPr>
          <p:spPr bwMode="auto">
            <a:xfrm>
              <a:off x="2873919" y="2616501"/>
              <a:ext cx="27673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zh-CN" altLang="en-US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研究成果与应用</a:t>
              </a:r>
              <a:endParaRPr lang="zh-CN" altLang="en-US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948721" y="2458387"/>
              <a:ext cx="839449" cy="839449"/>
              <a:chOff x="1948721" y="2458387"/>
              <a:chExt cx="850692" cy="850692"/>
            </a:xfrm>
          </p:grpSpPr>
          <p:sp>
            <p:nvSpPr>
              <p:cNvPr id="35" name="菱形 34"/>
              <p:cNvSpPr/>
              <p:nvPr/>
            </p:nvSpPr>
            <p:spPr>
              <a:xfrm>
                <a:off x="1948721" y="2458387"/>
                <a:ext cx="850692" cy="850692"/>
              </a:xfrm>
              <a:prstGeom prst="diamond">
                <a:avLst/>
              </a:prstGeom>
              <a:solidFill>
                <a:srgbClr val="40AB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096934" y="2652901"/>
                <a:ext cx="554270" cy="4678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096000" y="4966414"/>
            <a:ext cx="3692577" cy="839449"/>
            <a:chOff x="1948721" y="2458387"/>
            <a:chExt cx="3692577" cy="839449"/>
          </a:xfrm>
        </p:grpSpPr>
        <p:sp>
          <p:nvSpPr>
            <p:cNvPr id="38" name="文本框 37"/>
            <p:cNvSpPr txBox="1">
              <a:spLocks noChangeArrowheads="1"/>
            </p:cNvSpPr>
            <p:nvPr/>
          </p:nvSpPr>
          <p:spPr bwMode="auto">
            <a:xfrm>
              <a:off x="2873919" y="2616501"/>
              <a:ext cx="27673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lnSpc>
                  <a:spcPct val="100000"/>
                </a:lnSpc>
                <a:spcBef>
                  <a:spcPct val="0"/>
                </a:spcBef>
                <a:buNone/>
                <a:defRPr/>
              </a:pPr>
              <a:r>
                <a:rPr lang="zh-CN" altLang="en-US" kern="0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+mn-lt"/>
                  <a:ea typeface="+mn-ea"/>
                  <a:cs typeface="+mn-ea"/>
                  <a:sym typeface="+mn-lt"/>
                </a:rPr>
                <a:t>论文总结与答谢</a:t>
              </a:r>
              <a:endParaRPr lang="zh-CN" altLang="en-US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948721" y="2458387"/>
              <a:ext cx="839449" cy="839449"/>
              <a:chOff x="1948721" y="2458387"/>
              <a:chExt cx="850692" cy="850692"/>
            </a:xfrm>
          </p:grpSpPr>
          <p:sp>
            <p:nvSpPr>
              <p:cNvPr id="40" name="菱形 39"/>
              <p:cNvSpPr/>
              <p:nvPr/>
            </p:nvSpPr>
            <p:spPr>
              <a:xfrm>
                <a:off x="1948721" y="2458387"/>
                <a:ext cx="850692" cy="850692"/>
              </a:xfrm>
              <a:prstGeom prst="diamond">
                <a:avLst/>
              </a:prstGeom>
              <a:solidFill>
                <a:srgbClr val="3B5A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096934" y="2652901"/>
                <a:ext cx="554270" cy="4678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en-US" altLang="zh-CN" sz="2400" dirty="0">
                    <a:solidFill>
                      <a:prstClr val="white"/>
                    </a:solidFill>
                    <a:cs typeface="+mn-ea"/>
                    <a:sym typeface="+mn-lt"/>
                  </a:rPr>
                  <a:t>04</a:t>
                </a:r>
                <a:endParaRPr lang="zh-CN" altLang="en-US" sz="24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11036970" y="433137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49" name="组合 48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46" name="椭圆 4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51" name="椭圆 50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1620253"/>
            <a:ext cx="12192000" cy="3160295"/>
          </a:xfrm>
          <a:prstGeom prst="rect">
            <a:avLst/>
          </a:prstGeom>
          <a:gradFill>
            <a:gsLst>
              <a:gs pos="0">
                <a:srgbClr val="40ABFA">
                  <a:alpha val="90000"/>
                </a:srgbClr>
              </a:gs>
              <a:gs pos="98000">
                <a:srgbClr val="3B5AA7">
                  <a:alpha val="90000"/>
                </a:srgbClr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algn="ctr" defTabSz="457200"/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论文总结与答谢</a:t>
              </a:r>
              <a:endParaRPr lang="zh-CN" altLang="en-US" sz="2800" b="1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820829" y="5165558"/>
            <a:ext cx="1371170" cy="1692438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358452" y="1922372"/>
            <a:ext cx="2705400" cy="2232530"/>
            <a:chOff x="1251800" y="3302000"/>
            <a:chExt cx="2705400" cy="2232530"/>
          </a:xfrm>
        </p:grpSpPr>
        <p:sp>
          <p:nvSpPr>
            <p:cNvPr id="56" name="形状"/>
            <p:cNvSpPr/>
            <p:nvPr/>
          </p:nvSpPr>
          <p:spPr bwMode="auto">
            <a:xfrm>
              <a:off x="1251800" y="3302000"/>
              <a:ext cx="2705400" cy="2232530"/>
            </a:xfrm>
            <a:prstGeom prst="roundRect">
              <a:avLst>
                <a:gd name="adj" fmla="val 8724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0" dist="762000" dir="3600000" algn="ctr" rotWithShape="0">
                <a:prstClr val="black">
                  <a:alpha val="2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en-US" ker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"/>
            <p:cNvSpPr/>
            <p:nvPr/>
          </p:nvSpPr>
          <p:spPr bwMode="auto">
            <a:xfrm>
              <a:off x="1347538" y="4254362"/>
              <a:ext cx="2529452" cy="651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t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请单击此处输入您的文本内容，可以根据需要更改文字的颜色或者大小等属性。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"/>
            <p:cNvSpPr txBox="1"/>
            <p:nvPr/>
          </p:nvSpPr>
          <p:spPr>
            <a:xfrm>
              <a:off x="1657778" y="3733357"/>
              <a:ext cx="1891337" cy="364436"/>
            </a:xfrm>
            <a:prstGeom prst="rect">
              <a:avLst/>
            </a:prstGeom>
            <a:noFill/>
            <a:ln>
              <a:noFill/>
            </a:ln>
          </p:spPr>
          <p:txBody>
            <a:bodyPr lIns="45725" tIns="22856" rIns="45725" bIns="22856" anchor="ctr" anchorCtr="0">
              <a:noAutofit/>
            </a:bodyPr>
            <a:lstStyle/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219716" y="1922372"/>
            <a:ext cx="2705400" cy="2232530"/>
            <a:chOff x="1251800" y="3302000"/>
            <a:chExt cx="2705400" cy="2232530"/>
          </a:xfrm>
        </p:grpSpPr>
        <p:sp>
          <p:nvSpPr>
            <p:cNvPr id="60" name="形状"/>
            <p:cNvSpPr/>
            <p:nvPr/>
          </p:nvSpPr>
          <p:spPr bwMode="auto">
            <a:xfrm>
              <a:off x="1251800" y="3302000"/>
              <a:ext cx="2705400" cy="2232530"/>
            </a:xfrm>
            <a:prstGeom prst="roundRect">
              <a:avLst>
                <a:gd name="adj" fmla="val 8724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0" dist="762000" dir="3600000" algn="ctr" rotWithShape="0">
                <a:prstClr val="black">
                  <a:alpha val="2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en-US" ker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"/>
            <p:cNvSpPr/>
            <p:nvPr/>
          </p:nvSpPr>
          <p:spPr bwMode="auto">
            <a:xfrm>
              <a:off x="1315968" y="4254362"/>
              <a:ext cx="2566221" cy="651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t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请单击此处输入您的文本内容，可以根据需要更改文字的颜色或者大小等属性。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"/>
            <p:cNvSpPr txBox="1"/>
            <p:nvPr/>
          </p:nvSpPr>
          <p:spPr>
            <a:xfrm>
              <a:off x="1657778" y="3733357"/>
              <a:ext cx="1891337" cy="364436"/>
            </a:xfrm>
            <a:prstGeom prst="rect">
              <a:avLst/>
            </a:prstGeom>
            <a:noFill/>
            <a:ln>
              <a:noFill/>
            </a:ln>
          </p:spPr>
          <p:txBody>
            <a:bodyPr lIns="45725" tIns="22856" rIns="45725" bIns="22856" anchor="ctr" anchorCtr="0">
              <a:noAutofit/>
            </a:bodyPr>
            <a:lstStyle/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789084" y="1922372"/>
            <a:ext cx="2705400" cy="2232530"/>
            <a:chOff x="1251800" y="3302000"/>
            <a:chExt cx="2705400" cy="2232530"/>
          </a:xfrm>
        </p:grpSpPr>
        <p:sp>
          <p:nvSpPr>
            <p:cNvPr id="64" name="形状"/>
            <p:cNvSpPr/>
            <p:nvPr/>
          </p:nvSpPr>
          <p:spPr bwMode="auto">
            <a:xfrm>
              <a:off x="1251800" y="3302000"/>
              <a:ext cx="2705400" cy="2232530"/>
            </a:xfrm>
            <a:prstGeom prst="roundRect">
              <a:avLst>
                <a:gd name="adj" fmla="val 8724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0" dist="762000" dir="3600000" algn="ctr" rotWithShape="0">
                <a:prstClr val="black">
                  <a:alpha val="2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"/>
            <p:cNvSpPr/>
            <p:nvPr/>
          </p:nvSpPr>
          <p:spPr bwMode="auto">
            <a:xfrm>
              <a:off x="1347538" y="4254362"/>
              <a:ext cx="2529452" cy="651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25400" tIns="25400" rIns="25400" bIns="25400" anchor="t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请单击此处输入您的文本内容，可以根据需要更改文字的颜色或者大小等属性。</a:t>
              </a:r>
              <a:endPara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"/>
            <p:cNvSpPr txBox="1"/>
            <p:nvPr/>
          </p:nvSpPr>
          <p:spPr>
            <a:xfrm>
              <a:off x="1657778" y="3733357"/>
              <a:ext cx="1891337" cy="364436"/>
            </a:xfrm>
            <a:prstGeom prst="rect">
              <a:avLst/>
            </a:prstGeom>
            <a:noFill/>
            <a:ln>
              <a:noFill/>
            </a:ln>
          </p:spPr>
          <p:txBody>
            <a:bodyPr lIns="45725" tIns="22856" rIns="45725" bIns="22856" anchor="ctr" anchorCtr="0">
              <a:noAutofit/>
            </a:bodyPr>
            <a:lstStyle/>
            <a:p>
              <a:pPr lvl="0" algn="ctr" defTabSz="914400">
                <a:lnSpc>
                  <a:spcPct val="150000"/>
                </a:lnSpc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7" name="形状"/>
          <p:cNvSpPr/>
          <p:nvPr/>
        </p:nvSpPr>
        <p:spPr bwMode="auto">
          <a:xfrm rot="10800000">
            <a:off x="6042094" y="4308415"/>
            <a:ext cx="105463" cy="105463"/>
          </a:xfrm>
          <a:prstGeom prst="ellipse">
            <a:avLst/>
          </a:pr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45720" tIns="22860" rIns="45720" bIns="22860" numCol="1" rtlCol="1" anchor="t" anchorCtr="0" compatLnSpc="1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形状"/>
          <p:cNvSpPr/>
          <p:nvPr/>
        </p:nvSpPr>
        <p:spPr bwMode="auto">
          <a:xfrm rot="10800000">
            <a:off x="5806305" y="4331381"/>
            <a:ext cx="59531" cy="59531"/>
          </a:xfrm>
          <a:prstGeom prst="ellipse">
            <a:avLst/>
          </a:pr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45720" tIns="22860" rIns="45720" bIns="22860" numCol="1" rtlCol="1" anchor="t" anchorCtr="0" compatLnSpc="1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形状"/>
          <p:cNvSpPr/>
          <p:nvPr/>
        </p:nvSpPr>
        <p:spPr bwMode="auto">
          <a:xfrm rot="10800000">
            <a:off x="6323815" y="4331381"/>
            <a:ext cx="59531" cy="59531"/>
          </a:xfrm>
          <a:prstGeom prst="ellipse">
            <a:avLst/>
          </a:prstGeom>
          <a:solidFill>
            <a:sysClr val="window" lastClr="FFFFFF"/>
          </a:solidFill>
          <a:ln w="0">
            <a:noFill/>
            <a:prstDash val="solid"/>
            <a:round/>
          </a:ln>
        </p:spPr>
        <p:txBody>
          <a:bodyPr vert="horz" wrap="square" lIns="45720" tIns="22860" rIns="45720" bIns="22860" numCol="1" rtlCol="1" anchor="t" anchorCtr="0" compatLnSpc="1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文本"/>
          <p:cNvSpPr txBox="1"/>
          <p:nvPr/>
        </p:nvSpPr>
        <p:spPr>
          <a:xfrm>
            <a:off x="2572169" y="5005139"/>
            <a:ext cx="7047662" cy="112294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algn="ctr" defTabSz="457200">
              <a:buSzPct val="25000"/>
              <a:defRPr/>
            </a:pPr>
            <a:r>
              <a:rPr lang="zh-CN" altLang="en-US" sz="20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请单击此处输入您的文本内容，可以根据需要更改文字的颜色或者大小等属性。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请单击此处输入您的文本内容，可以根据需要更改文字的颜色或者大小等属性。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algn="ctr" defTabSz="914400">
              <a:lnSpc>
                <a:spcPct val="150000"/>
              </a:lnSpc>
              <a:defRPr/>
            </a:pP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67" grpId="0" animBg="1"/>
      <p:bldP spid="68" grpId="0" animBg="1"/>
      <p:bldP spid="69" grpId="0" animBg="1"/>
      <p:bldP spid="7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论文总结与答谢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7892717" y="1441263"/>
            <a:ext cx="3902450" cy="3902450"/>
            <a:chOff x="7892717" y="1441263"/>
            <a:chExt cx="3902450" cy="3902450"/>
          </a:xfrm>
        </p:grpSpPr>
        <p:sp>
          <p:nvSpPr>
            <p:cNvPr id="66" name="椭圆 65"/>
            <p:cNvSpPr/>
            <p:nvPr/>
          </p:nvSpPr>
          <p:spPr>
            <a:xfrm>
              <a:off x="8261684" y="2037348"/>
              <a:ext cx="2951747" cy="29517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7" r="14747"/>
            <a:stretch>
              <a:fillRect/>
            </a:stretch>
          </p:blipFill>
          <p:spPr>
            <a:xfrm>
              <a:off x="7892717" y="1441263"/>
              <a:ext cx="3902450" cy="3902450"/>
            </a:xfrm>
            <a:prstGeom prst="rect">
              <a:avLst/>
            </a:prstGeom>
          </p:spPr>
        </p:pic>
      </p:grpSp>
      <p:grpSp>
        <p:nvGrpSpPr>
          <p:cNvPr id="82" name="组合 81"/>
          <p:cNvGrpSpPr/>
          <p:nvPr/>
        </p:nvGrpSpPr>
        <p:grpSpPr>
          <a:xfrm>
            <a:off x="7955362" y="3788447"/>
            <a:ext cx="1278580" cy="1278580"/>
            <a:chOff x="5133999" y="2400926"/>
            <a:chExt cx="1460311" cy="1460311"/>
          </a:xfrm>
        </p:grpSpPr>
        <p:sp>
          <p:nvSpPr>
            <p:cNvPr id="83" name="Oval 16"/>
            <p:cNvSpPr/>
            <p:nvPr/>
          </p:nvSpPr>
          <p:spPr>
            <a:xfrm>
              <a:off x="5133999" y="2400926"/>
              <a:ext cx="1460311" cy="1460311"/>
            </a:xfrm>
            <a:prstGeom prst="ellipse">
              <a:avLst/>
            </a:prstGeom>
            <a:gradFill>
              <a:gsLst>
                <a:gs pos="0">
                  <a:srgbClr val="40ABFA"/>
                </a:gs>
                <a:gs pos="97000">
                  <a:srgbClr val="3B5AA7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09600">
                <a:defRPr/>
              </a:pPr>
              <a:endParaRPr lang="en-US" sz="135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84" name="Group 32"/>
            <p:cNvGrpSpPr/>
            <p:nvPr/>
          </p:nvGrpSpPr>
          <p:grpSpPr>
            <a:xfrm>
              <a:off x="5597259" y="2847859"/>
              <a:ext cx="599096" cy="599096"/>
              <a:chOff x="8121650" y="-184150"/>
              <a:chExt cx="1181100" cy="1181100"/>
            </a:xfrm>
            <a:solidFill>
              <a:sysClr val="window" lastClr="FFFFFF"/>
            </a:solidFill>
          </p:grpSpPr>
          <p:sp>
            <p:nvSpPr>
              <p:cNvPr id="85" name="Freeform 5"/>
              <p:cNvSpPr>
                <a:spLocks noEditPoints="1"/>
              </p:cNvSpPr>
              <p:nvPr/>
            </p:nvSpPr>
            <p:spPr bwMode="auto">
              <a:xfrm>
                <a:off x="8121650" y="-184150"/>
                <a:ext cx="1181100" cy="1181100"/>
              </a:xfrm>
              <a:custGeom>
                <a:avLst/>
                <a:gdLst>
                  <a:gd name="T0" fmla="*/ 202 w 312"/>
                  <a:gd name="T1" fmla="*/ 98 h 312"/>
                  <a:gd name="T2" fmla="*/ 156 w 312"/>
                  <a:gd name="T3" fmla="*/ 0 h 312"/>
                  <a:gd name="T4" fmla="*/ 88 w 312"/>
                  <a:gd name="T5" fmla="*/ 100 h 312"/>
                  <a:gd name="T6" fmla="*/ 78 w 312"/>
                  <a:gd name="T7" fmla="*/ 105 h 312"/>
                  <a:gd name="T8" fmla="*/ 29 w 312"/>
                  <a:gd name="T9" fmla="*/ 98 h 312"/>
                  <a:gd name="T10" fmla="*/ 0 w 312"/>
                  <a:gd name="T11" fmla="*/ 283 h 312"/>
                  <a:gd name="T12" fmla="*/ 59 w 312"/>
                  <a:gd name="T13" fmla="*/ 312 h 312"/>
                  <a:gd name="T14" fmla="*/ 85 w 312"/>
                  <a:gd name="T15" fmla="*/ 295 h 312"/>
                  <a:gd name="T16" fmla="*/ 88 w 312"/>
                  <a:gd name="T17" fmla="*/ 296 h 312"/>
                  <a:gd name="T18" fmla="*/ 186 w 312"/>
                  <a:gd name="T19" fmla="*/ 312 h 312"/>
                  <a:gd name="T20" fmla="*/ 274 w 312"/>
                  <a:gd name="T21" fmla="*/ 293 h 312"/>
                  <a:gd name="T22" fmla="*/ 278 w 312"/>
                  <a:gd name="T23" fmla="*/ 266 h 312"/>
                  <a:gd name="T24" fmla="*/ 294 w 312"/>
                  <a:gd name="T25" fmla="*/ 214 h 312"/>
                  <a:gd name="T26" fmla="*/ 303 w 312"/>
                  <a:gd name="T27" fmla="*/ 164 h 312"/>
                  <a:gd name="T28" fmla="*/ 312 w 312"/>
                  <a:gd name="T29" fmla="*/ 140 h 312"/>
                  <a:gd name="T30" fmla="*/ 284 w 312"/>
                  <a:gd name="T31" fmla="*/ 102 h 312"/>
                  <a:gd name="T32" fmla="*/ 59 w 312"/>
                  <a:gd name="T33" fmla="*/ 293 h 312"/>
                  <a:gd name="T34" fmla="*/ 20 w 312"/>
                  <a:gd name="T35" fmla="*/ 283 h 312"/>
                  <a:gd name="T36" fmla="*/ 29 w 312"/>
                  <a:gd name="T37" fmla="*/ 117 h 312"/>
                  <a:gd name="T38" fmla="*/ 68 w 312"/>
                  <a:gd name="T39" fmla="*/ 127 h 312"/>
                  <a:gd name="T40" fmla="*/ 292 w 312"/>
                  <a:gd name="T41" fmla="*/ 142 h 312"/>
                  <a:gd name="T42" fmla="*/ 254 w 312"/>
                  <a:gd name="T43" fmla="*/ 156 h 312"/>
                  <a:gd name="T44" fmla="*/ 254 w 312"/>
                  <a:gd name="T45" fmla="*/ 166 h 312"/>
                  <a:gd name="T46" fmla="*/ 288 w 312"/>
                  <a:gd name="T47" fmla="*/ 184 h 312"/>
                  <a:gd name="T48" fmla="*/ 244 w 312"/>
                  <a:gd name="T49" fmla="*/ 205 h 312"/>
                  <a:gd name="T50" fmla="*/ 244 w 312"/>
                  <a:gd name="T51" fmla="*/ 215 h 312"/>
                  <a:gd name="T52" fmla="*/ 276 w 312"/>
                  <a:gd name="T53" fmla="*/ 235 h 312"/>
                  <a:gd name="T54" fmla="*/ 234 w 312"/>
                  <a:gd name="T55" fmla="*/ 254 h 312"/>
                  <a:gd name="T56" fmla="*/ 234 w 312"/>
                  <a:gd name="T57" fmla="*/ 263 h 312"/>
                  <a:gd name="T58" fmla="*/ 259 w 312"/>
                  <a:gd name="T59" fmla="*/ 277 h 312"/>
                  <a:gd name="T60" fmla="*/ 239 w 312"/>
                  <a:gd name="T61" fmla="*/ 293 h 312"/>
                  <a:gd name="T62" fmla="*/ 132 w 312"/>
                  <a:gd name="T63" fmla="*/ 286 h 312"/>
                  <a:gd name="T64" fmla="*/ 78 w 312"/>
                  <a:gd name="T65" fmla="*/ 267 h 312"/>
                  <a:gd name="T66" fmla="*/ 86 w 312"/>
                  <a:gd name="T67" fmla="*/ 122 h 312"/>
                  <a:gd name="T68" fmla="*/ 146 w 312"/>
                  <a:gd name="T69" fmla="*/ 29 h 312"/>
                  <a:gd name="T70" fmla="*/ 185 w 312"/>
                  <a:gd name="T71" fmla="*/ 66 h 312"/>
                  <a:gd name="T72" fmla="*/ 281 w 312"/>
                  <a:gd name="T73" fmla="*/ 121 h 312"/>
                  <a:gd name="T74" fmla="*/ 292 w 312"/>
                  <a:gd name="T75" fmla="*/ 14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2" h="312">
                    <a:moveTo>
                      <a:pt x="284" y="102"/>
                    </a:moveTo>
                    <a:cubicBezTo>
                      <a:pt x="272" y="99"/>
                      <a:pt x="244" y="99"/>
                      <a:pt x="202" y="98"/>
                    </a:cubicBezTo>
                    <a:cubicBezTo>
                      <a:pt x="204" y="89"/>
                      <a:pt x="204" y="80"/>
                      <a:pt x="204" y="66"/>
                    </a:cubicBezTo>
                    <a:cubicBezTo>
                      <a:pt x="204" y="31"/>
                      <a:pt x="179" y="0"/>
                      <a:pt x="156" y="0"/>
                    </a:cubicBezTo>
                    <a:cubicBezTo>
                      <a:pt x="140" y="0"/>
                      <a:pt x="127" y="13"/>
                      <a:pt x="127" y="29"/>
                    </a:cubicBezTo>
                    <a:cubicBezTo>
                      <a:pt x="127" y="49"/>
                      <a:pt x="120" y="83"/>
                      <a:pt x="88" y="100"/>
                    </a:cubicBezTo>
                    <a:cubicBezTo>
                      <a:pt x="85" y="101"/>
                      <a:pt x="78" y="104"/>
                      <a:pt x="77" y="105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3" y="101"/>
                      <a:pt x="66" y="98"/>
                      <a:pt x="59" y="98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13" y="98"/>
                      <a:pt x="0" y="111"/>
                      <a:pt x="0" y="127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299"/>
                      <a:pt x="13" y="312"/>
                      <a:pt x="29" y="312"/>
                    </a:cubicBezTo>
                    <a:cubicBezTo>
                      <a:pt x="59" y="312"/>
                      <a:pt x="59" y="312"/>
                      <a:pt x="59" y="312"/>
                    </a:cubicBezTo>
                    <a:cubicBezTo>
                      <a:pt x="70" y="312"/>
                      <a:pt x="80" y="305"/>
                      <a:pt x="85" y="295"/>
                    </a:cubicBezTo>
                    <a:cubicBezTo>
                      <a:pt x="85" y="295"/>
                      <a:pt x="85" y="295"/>
                      <a:pt x="85" y="295"/>
                    </a:cubicBezTo>
                    <a:cubicBezTo>
                      <a:pt x="86" y="295"/>
                      <a:pt x="86" y="296"/>
                      <a:pt x="87" y="296"/>
                    </a:cubicBezTo>
                    <a:cubicBezTo>
                      <a:pt x="87" y="296"/>
                      <a:pt x="88" y="296"/>
                      <a:pt x="88" y="296"/>
                    </a:cubicBezTo>
                    <a:cubicBezTo>
                      <a:pt x="93" y="297"/>
                      <a:pt x="104" y="300"/>
                      <a:pt x="127" y="305"/>
                    </a:cubicBezTo>
                    <a:cubicBezTo>
                      <a:pt x="132" y="306"/>
                      <a:pt x="158" y="312"/>
                      <a:pt x="186" y="312"/>
                    </a:cubicBezTo>
                    <a:cubicBezTo>
                      <a:pt x="239" y="312"/>
                      <a:pt x="239" y="312"/>
                      <a:pt x="239" y="312"/>
                    </a:cubicBezTo>
                    <a:cubicBezTo>
                      <a:pt x="255" y="312"/>
                      <a:pt x="267" y="306"/>
                      <a:pt x="274" y="293"/>
                    </a:cubicBezTo>
                    <a:cubicBezTo>
                      <a:pt x="274" y="293"/>
                      <a:pt x="276" y="289"/>
                      <a:pt x="278" y="283"/>
                    </a:cubicBezTo>
                    <a:cubicBezTo>
                      <a:pt x="279" y="278"/>
                      <a:pt x="280" y="272"/>
                      <a:pt x="278" y="266"/>
                    </a:cubicBezTo>
                    <a:cubicBezTo>
                      <a:pt x="289" y="258"/>
                      <a:pt x="292" y="247"/>
                      <a:pt x="294" y="240"/>
                    </a:cubicBezTo>
                    <a:cubicBezTo>
                      <a:pt x="298" y="229"/>
                      <a:pt x="297" y="220"/>
                      <a:pt x="294" y="214"/>
                    </a:cubicBezTo>
                    <a:cubicBezTo>
                      <a:pt x="300" y="208"/>
                      <a:pt x="305" y="200"/>
                      <a:pt x="307" y="187"/>
                    </a:cubicBezTo>
                    <a:cubicBezTo>
                      <a:pt x="309" y="179"/>
                      <a:pt x="307" y="171"/>
                      <a:pt x="303" y="164"/>
                    </a:cubicBezTo>
                    <a:cubicBezTo>
                      <a:pt x="309" y="158"/>
                      <a:pt x="311" y="150"/>
                      <a:pt x="312" y="143"/>
                    </a:cubicBezTo>
                    <a:cubicBezTo>
                      <a:pt x="312" y="140"/>
                      <a:pt x="312" y="140"/>
                      <a:pt x="312" y="140"/>
                    </a:cubicBezTo>
                    <a:cubicBezTo>
                      <a:pt x="312" y="139"/>
                      <a:pt x="312" y="138"/>
                      <a:pt x="312" y="136"/>
                    </a:cubicBezTo>
                    <a:cubicBezTo>
                      <a:pt x="312" y="123"/>
                      <a:pt x="303" y="108"/>
                      <a:pt x="284" y="102"/>
                    </a:cubicBezTo>
                    <a:close/>
                    <a:moveTo>
                      <a:pt x="68" y="283"/>
                    </a:moveTo>
                    <a:cubicBezTo>
                      <a:pt x="68" y="288"/>
                      <a:pt x="64" y="293"/>
                      <a:pt x="59" y="293"/>
                    </a:cubicBezTo>
                    <a:cubicBezTo>
                      <a:pt x="29" y="293"/>
                      <a:pt x="29" y="293"/>
                      <a:pt x="29" y="293"/>
                    </a:cubicBezTo>
                    <a:cubicBezTo>
                      <a:pt x="24" y="293"/>
                      <a:pt x="20" y="288"/>
                      <a:pt x="20" y="283"/>
                    </a:cubicBezTo>
                    <a:cubicBezTo>
                      <a:pt x="20" y="127"/>
                      <a:pt x="20" y="127"/>
                      <a:pt x="20" y="127"/>
                    </a:cubicBezTo>
                    <a:cubicBezTo>
                      <a:pt x="20" y="121"/>
                      <a:pt x="24" y="117"/>
                      <a:pt x="29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4" y="117"/>
                      <a:pt x="68" y="121"/>
                      <a:pt x="68" y="127"/>
                    </a:cubicBezTo>
                    <a:lnTo>
                      <a:pt x="68" y="283"/>
                    </a:lnTo>
                    <a:close/>
                    <a:moveTo>
                      <a:pt x="292" y="142"/>
                    </a:moveTo>
                    <a:cubicBezTo>
                      <a:pt x="292" y="147"/>
                      <a:pt x="290" y="156"/>
                      <a:pt x="273" y="156"/>
                    </a:cubicBezTo>
                    <a:cubicBezTo>
                      <a:pt x="258" y="156"/>
                      <a:pt x="254" y="156"/>
                      <a:pt x="254" y="156"/>
                    </a:cubicBezTo>
                    <a:cubicBezTo>
                      <a:pt x="251" y="156"/>
                      <a:pt x="249" y="158"/>
                      <a:pt x="249" y="161"/>
                    </a:cubicBezTo>
                    <a:cubicBezTo>
                      <a:pt x="249" y="164"/>
                      <a:pt x="251" y="166"/>
                      <a:pt x="254" y="166"/>
                    </a:cubicBezTo>
                    <a:cubicBezTo>
                      <a:pt x="254" y="166"/>
                      <a:pt x="258" y="166"/>
                      <a:pt x="272" y="166"/>
                    </a:cubicBezTo>
                    <a:cubicBezTo>
                      <a:pt x="287" y="166"/>
                      <a:pt x="289" y="178"/>
                      <a:pt x="288" y="184"/>
                    </a:cubicBezTo>
                    <a:cubicBezTo>
                      <a:pt x="287" y="191"/>
                      <a:pt x="283" y="205"/>
                      <a:pt x="267" y="205"/>
                    </a:cubicBezTo>
                    <a:cubicBezTo>
                      <a:pt x="250" y="205"/>
                      <a:pt x="244" y="205"/>
                      <a:pt x="244" y="205"/>
                    </a:cubicBezTo>
                    <a:cubicBezTo>
                      <a:pt x="241" y="205"/>
                      <a:pt x="239" y="207"/>
                      <a:pt x="239" y="210"/>
                    </a:cubicBezTo>
                    <a:cubicBezTo>
                      <a:pt x="239" y="212"/>
                      <a:pt x="241" y="215"/>
                      <a:pt x="244" y="215"/>
                    </a:cubicBezTo>
                    <a:cubicBezTo>
                      <a:pt x="244" y="215"/>
                      <a:pt x="255" y="215"/>
                      <a:pt x="263" y="215"/>
                    </a:cubicBezTo>
                    <a:cubicBezTo>
                      <a:pt x="279" y="215"/>
                      <a:pt x="278" y="227"/>
                      <a:pt x="276" y="235"/>
                    </a:cubicBezTo>
                    <a:cubicBezTo>
                      <a:pt x="272" y="244"/>
                      <a:pt x="271" y="254"/>
                      <a:pt x="250" y="254"/>
                    </a:cubicBezTo>
                    <a:cubicBezTo>
                      <a:pt x="243" y="254"/>
                      <a:pt x="234" y="254"/>
                      <a:pt x="234" y="254"/>
                    </a:cubicBezTo>
                    <a:cubicBezTo>
                      <a:pt x="231" y="254"/>
                      <a:pt x="229" y="256"/>
                      <a:pt x="229" y="258"/>
                    </a:cubicBezTo>
                    <a:cubicBezTo>
                      <a:pt x="229" y="261"/>
                      <a:pt x="231" y="263"/>
                      <a:pt x="234" y="263"/>
                    </a:cubicBezTo>
                    <a:cubicBezTo>
                      <a:pt x="234" y="263"/>
                      <a:pt x="241" y="263"/>
                      <a:pt x="249" y="263"/>
                    </a:cubicBezTo>
                    <a:cubicBezTo>
                      <a:pt x="260" y="263"/>
                      <a:pt x="260" y="273"/>
                      <a:pt x="259" y="277"/>
                    </a:cubicBezTo>
                    <a:cubicBezTo>
                      <a:pt x="258" y="281"/>
                      <a:pt x="257" y="284"/>
                      <a:pt x="257" y="284"/>
                    </a:cubicBezTo>
                    <a:cubicBezTo>
                      <a:pt x="254" y="289"/>
                      <a:pt x="249" y="293"/>
                      <a:pt x="239" y="293"/>
                    </a:cubicBezTo>
                    <a:cubicBezTo>
                      <a:pt x="186" y="293"/>
                      <a:pt x="186" y="293"/>
                      <a:pt x="186" y="293"/>
                    </a:cubicBezTo>
                    <a:cubicBezTo>
                      <a:pt x="159" y="293"/>
                      <a:pt x="132" y="286"/>
                      <a:pt x="132" y="286"/>
                    </a:cubicBezTo>
                    <a:cubicBezTo>
                      <a:pt x="91" y="277"/>
                      <a:pt x="89" y="276"/>
                      <a:pt x="86" y="275"/>
                    </a:cubicBezTo>
                    <a:cubicBezTo>
                      <a:pt x="86" y="275"/>
                      <a:pt x="78" y="274"/>
                      <a:pt x="78" y="267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8" y="128"/>
                      <a:pt x="81" y="124"/>
                      <a:pt x="86" y="122"/>
                    </a:cubicBezTo>
                    <a:cubicBezTo>
                      <a:pt x="86" y="122"/>
                      <a:pt x="87" y="122"/>
                      <a:pt x="88" y="121"/>
                    </a:cubicBezTo>
                    <a:cubicBezTo>
                      <a:pt x="132" y="103"/>
                      <a:pt x="146" y="62"/>
                      <a:pt x="146" y="29"/>
                    </a:cubicBezTo>
                    <a:cubicBezTo>
                      <a:pt x="146" y="25"/>
                      <a:pt x="150" y="20"/>
                      <a:pt x="156" y="20"/>
                    </a:cubicBezTo>
                    <a:cubicBezTo>
                      <a:pt x="166" y="20"/>
                      <a:pt x="185" y="40"/>
                      <a:pt x="185" y="66"/>
                    </a:cubicBezTo>
                    <a:cubicBezTo>
                      <a:pt x="185" y="89"/>
                      <a:pt x="184" y="93"/>
                      <a:pt x="176" y="117"/>
                    </a:cubicBezTo>
                    <a:cubicBezTo>
                      <a:pt x="273" y="117"/>
                      <a:pt x="272" y="118"/>
                      <a:pt x="281" y="121"/>
                    </a:cubicBezTo>
                    <a:cubicBezTo>
                      <a:pt x="292" y="124"/>
                      <a:pt x="293" y="133"/>
                      <a:pt x="293" y="136"/>
                    </a:cubicBezTo>
                    <a:cubicBezTo>
                      <a:pt x="293" y="139"/>
                      <a:pt x="292" y="138"/>
                      <a:pt x="292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pPr defTabSz="609600">
                  <a:defRPr/>
                </a:pPr>
                <a:endParaRPr lang="id-ID" sz="135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6"/>
              <p:cNvSpPr>
                <a:spLocks noEditPoints="1"/>
              </p:cNvSpPr>
              <p:nvPr/>
            </p:nvSpPr>
            <p:spPr bwMode="auto">
              <a:xfrm>
                <a:off x="8231188" y="777875"/>
                <a:ext cx="112713" cy="109538"/>
              </a:xfrm>
              <a:custGeom>
                <a:avLst/>
                <a:gdLst>
                  <a:gd name="T0" fmla="*/ 15 w 30"/>
                  <a:gd name="T1" fmla="*/ 0 h 29"/>
                  <a:gd name="T2" fmla="*/ 0 w 30"/>
                  <a:gd name="T3" fmla="*/ 14 h 29"/>
                  <a:gd name="T4" fmla="*/ 15 w 30"/>
                  <a:gd name="T5" fmla="*/ 29 h 29"/>
                  <a:gd name="T6" fmla="*/ 30 w 30"/>
                  <a:gd name="T7" fmla="*/ 14 h 29"/>
                  <a:gd name="T8" fmla="*/ 15 w 30"/>
                  <a:gd name="T9" fmla="*/ 0 h 29"/>
                  <a:gd name="T10" fmla="*/ 15 w 30"/>
                  <a:gd name="T11" fmla="*/ 19 h 29"/>
                  <a:gd name="T12" fmla="*/ 10 w 30"/>
                  <a:gd name="T13" fmla="*/ 14 h 29"/>
                  <a:gd name="T14" fmla="*/ 15 w 30"/>
                  <a:gd name="T15" fmla="*/ 9 h 29"/>
                  <a:gd name="T16" fmla="*/ 20 w 30"/>
                  <a:gd name="T17" fmla="*/ 14 h 29"/>
                  <a:gd name="T18" fmla="*/ 15 w 30"/>
                  <a:gd name="T1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9">
                    <a:moveTo>
                      <a:pt x="15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9"/>
                      <a:pt x="15" y="29"/>
                    </a:cubicBezTo>
                    <a:cubicBezTo>
                      <a:pt x="23" y="29"/>
                      <a:pt x="30" y="22"/>
                      <a:pt x="30" y="14"/>
                    </a:cubicBezTo>
                    <a:cubicBezTo>
                      <a:pt x="30" y="6"/>
                      <a:pt x="23" y="0"/>
                      <a:pt x="15" y="0"/>
                    </a:cubicBezTo>
                    <a:close/>
                    <a:moveTo>
                      <a:pt x="15" y="19"/>
                    </a:moveTo>
                    <a:cubicBezTo>
                      <a:pt x="12" y="19"/>
                      <a:pt x="10" y="17"/>
                      <a:pt x="10" y="14"/>
                    </a:cubicBezTo>
                    <a:cubicBezTo>
                      <a:pt x="10" y="11"/>
                      <a:pt x="12" y="9"/>
                      <a:pt x="15" y="9"/>
                    </a:cubicBezTo>
                    <a:cubicBezTo>
                      <a:pt x="18" y="9"/>
                      <a:pt x="20" y="11"/>
                      <a:pt x="20" y="14"/>
                    </a:cubicBezTo>
                    <a:cubicBezTo>
                      <a:pt x="20" y="17"/>
                      <a:pt x="18" y="19"/>
                      <a:pt x="1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pPr defTabSz="609600">
                  <a:defRPr/>
                </a:pPr>
                <a:endParaRPr lang="id-ID" sz="1350" kern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1155450" y="1956874"/>
            <a:ext cx="6353570" cy="877907"/>
            <a:chOff x="945588" y="2358189"/>
            <a:chExt cx="6353570" cy="877907"/>
          </a:xfrm>
        </p:grpSpPr>
        <p:sp>
          <p:nvSpPr>
            <p:cNvPr id="97" name="矩形: 圆角 96"/>
            <p:cNvSpPr/>
            <p:nvPr/>
          </p:nvSpPr>
          <p:spPr>
            <a:xfrm>
              <a:off x="945588" y="2358189"/>
              <a:ext cx="1474854" cy="436732"/>
            </a:xfrm>
            <a:prstGeom prst="roundRect">
              <a:avLst>
                <a:gd name="adj" fmla="val 50000"/>
              </a:avLst>
            </a:prstGeom>
            <a:solidFill>
              <a:srgbClr val="3B5AA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945588" y="2817905"/>
              <a:ext cx="6353570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请单击此处添加合适文字加以说明，可调整文字大小或颜色等属性。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1155450" y="3119509"/>
            <a:ext cx="6353570" cy="877907"/>
            <a:chOff x="945588" y="2358189"/>
            <a:chExt cx="6353570" cy="877907"/>
          </a:xfrm>
        </p:grpSpPr>
        <p:sp>
          <p:nvSpPr>
            <p:cNvPr id="100" name="矩形: 圆角 99"/>
            <p:cNvSpPr/>
            <p:nvPr/>
          </p:nvSpPr>
          <p:spPr>
            <a:xfrm>
              <a:off x="945588" y="2358189"/>
              <a:ext cx="1474854" cy="436732"/>
            </a:xfrm>
            <a:prstGeom prst="roundRect">
              <a:avLst>
                <a:gd name="adj" fmla="val 50000"/>
              </a:avLst>
            </a:prstGeom>
            <a:solidFill>
              <a:srgbClr val="40ABF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945588" y="2817905"/>
              <a:ext cx="6353570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请单击此处添加合适文字加以说明，可调整文字大小或颜色等属性。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155450" y="4282144"/>
            <a:ext cx="6353570" cy="877907"/>
            <a:chOff x="945588" y="2358189"/>
            <a:chExt cx="6353570" cy="877907"/>
          </a:xfrm>
        </p:grpSpPr>
        <p:sp>
          <p:nvSpPr>
            <p:cNvPr id="103" name="矩形: 圆角 102"/>
            <p:cNvSpPr/>
            <p:nvPr/>
          </p:nvSpPr>
          <p:spPr>
            <a:xfrm>
              <a:off x="945588" y="2358189"/>
              <a:ext cx="1474854" cy="436732"/>
            </a:xfrm>
            <a:prstGeom prst="roundRect">
              <a:avLst>
                <a:gd name="adj" fmla="val 50000"/>
              </a:avLst>
            </a:prstGeom>
            <a:solidFill>
              <a:srgbClr val="3B5AA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945588" y="2817905"/>
              <a:ext cx="6353570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hangingPunct="0">
                <a:lnSpc>
                  <a:spcPct val="15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请单击此处添加合适文字加以说明，可调整文字大小或颜色等属性。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accel="23000" decel="77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accel="23000" decel="7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accel="23000" decel="7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论文总结与答谢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08214" y="2089762"/>
            <a:ext cx="804046" cy="804046"/>
            <a:chOff x="1240569" y="1677377"/>
            <a:chExt cx="1482969" cy="1482969"/>
          </a:xfrm>
        </p:grpSpPr>
        <p:sp>
          <p:nvSpPr>
            <p:cNvPr id="24" name="椭圆 23"/>
            <p:cNvSpPr/>
            <p:nvPr/>
          </p:nvSpPr>
          <p:spPr>
            <a:xfrm>
              <a:off x="1240569" y="1677377"/>
              <a:ext cx="1482969" cy="1482969"/>
            </a:xfrm>
            <a:prstGeom prst="ellipse">
              <a:avLst/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5" name="图形 24"/>
            <p:cNvPicPr>
              <a:picLocks noChangeAspect="1"/>
            </p:cNvPicPr>
            <p:nvPr/>
          </p:nvPicPr>
          <p:blipFill>
            <a:blip r:embed="rId2" cstate="screen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515084" y="1993284"/>
              <a:ext cx="933938" cy="933938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4333889" y="2089762"/>
            <a:ext cx="804046" cy="804046"/>
            <a:chOff x="4046355" y="1677377"/>
            <a:chExt cx="1482969" cy="1482969"/>
          </a:xfrm>
        </p:grpSpPr>
        <p:sp>
          <p:nvSpPr>
            <p:cNvPr id="27" name="椭圆 26"/>
            <p:cNvSpPr/>
            <p:nvPr/>
          </p:nvSpPr>
          <p:spPr>
            <a:xfrm>
              <a:off x="4046355" y="1677377"/>
              <a:ext cx="1482969" cy="1482969"/>
            </a:xfrm>
            <a:prstGeom prst="ellipse">
              <a:avLst/>
            </a:prstGeom>
            <a:solidFill>
              <a:srgbClr val="3B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8" name="图形 27"/>
            <p:cNvPicPr>
              <a:picLocks noChangeAspect="1"/>
            </p:cNvPicPr>
            <p:nvPr/>
          </p:nvPicPr>
          <p:blipFill>
            <a:blip r:embed="rId4" cstate="screen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20870" y="1993284"/>
              <a:ext cx="933938" cy="933938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9985240" y="2089762"/>
            <a:ext cx="804046" cy="804046"/>
            <a:chOff x="9461404" y="1677377"/>
            <a:chExt cx="1482969" cy="1482969"/>
          </a:xfrm>
        </p:grpSpPr>
        <p:sp>
          <p:nvSpPr>
            <p:cNvPr id="30" name="椭圆 29"/>
            <p:cNvSpPr/>
            <p:nvPr/>
          </p:nvSpPr>
          <p:spPr>
            <a:xfrm>
              <a:off x="9461404" y="1677377"/>
              <a:ext cx="1482969" cy="1482969"/>
            </a:xfrm>
            <a:prstGeom prst="ellipse">
              <a:avLst/>
            </a:prstGeom>
            <a:solidFill>
              <a:srgbClr val="3B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1" name="图形 30"/>
            <p:cNvPicPr>
              <a:picLocks noChangeAspect="1"/>
            </p:cNvPicPr>
            <p:nvPr/>
          </p:nvPicPr>
          <p:blipFill>
            <a:blip r:embed="rId6" cstate="screen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735919" y="1993284"/>
              <a:ext cx="933938" cy="933938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7159564" y="2089762"/>
            <a:ext cx="804046" cy="804046"/>
            <a:chOff x="6677333" y="1677377"/>
            <a:chExt cx="1482969" cy="1482969"/>
          </a:xfrm>
        </p:grpSpPr>
        <p:sp>
          <p:nvSpPr>
            <p:cNvPr id="33" name="椭圆 32"/>
            <p:cNvSpPr/>
            <p:nvPr/>
          </p:nvSpPr>
          <p:spPr>
            <a:xfrm>
              <a:off x="6677333" y="1677377"/>
              <a:ext cx="1482969" cy="1482969"/>
            </a:xfrm>
            <a:prstGeom prst="ellipse">
              <a:avLst/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4" name="图形 33"/>
            <p:cNvPicPr>
              <a:picLocks noChangeAspect="1"/>
            </p:cNvPicPr>
            <p:nvPr/>
          </p:nvPicPr>
          <p:blipFill>
            <a:blip r:embed="rId8" cstate="screen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951848" y="1993284"/>
              <a:ext cx="933938" cy="933938"/>
            </a:xfrm>
            <a:prstGeom prst="rect">
              <a:avLst/>
            </a:prstGeom>
          </p:spPr>
        </p:pic>
      </p:grpSp>
      <p:sp>
        <p:nvSpPr>
          <p:cNvPr id="35" name="矩形: 圆角 34"/>
          <p:cNvSpPr/>
          <p:nvPr/>
        </p:nvSpPr>
        <p:spPr>
          <a:xfrm>
            <a:off x="1244237" y="3418131"/>
            <a:ext cx="1332000" cy="411593"/>
          </a:xfrm>
          <a:prstGeom prst="roundRect">
            <a:avLst>
              <a:gd name="adj" fmla="val 50000"/>
            </a:avLst>
          </a:prstGeom>
          <a:solidFill>
            <a:srgbClr val="40AB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000" b="1" dirty="0">
                <a:cs typeface="+mn-ea"/>
                <a:sym typeface="+mn-lt"/>
              </a:rPr>
              <a:t>添加标题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36" name="矩形: 圆角 35"/>
          <p:cNvSpPr/>
          <p:nvPr/>
        </p:nvSpPr>
        <p:spPr>
          <a:xfrm>
            <a:off x="4069912" y="3418131"/>
            <a:ext cx="1332000" cy="411593"/>
          </a:xfrm>
          <a:prstGeom prst="roundRect">
            <a:avLst>
              <a:gd name="adj" fmla="val 50000"/>
            </a:avLst>
          </a:prstGeom>
          <a:solidFill>
            <a:srgbClr val="3B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矩形: 圆角 36"/>
          <p:cNvSpPr/>
          <p:nvPr/>
        </p:nvSpPr>
        <p:spPr>
          <a:xfrm>
            <a:off x="9721263" y="3418131"/>
            <a:ext cx="1332000" cy="411593"/>
          </a:xfrm>
          <a:prstGeom prst="roundRect">
            <a:avLst>
              <a:gd name="adj" fmla="val 50000"/>
            </a:avLst>
          </a:prstGeom>
          <a:solidFill>
            <a:srgbClr val="3B5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6895587" y="3418131"/>
            <a:ext cx="1332000" cy="411593"/>
          </a:xfrm>
          <a:prstGeom prst="roundRect">
            <a:avLst>
              <a:gd name="adj" fmla="val 50000"/>
            </a:avLst>
          </a:prstGeom>
          <a:solidFill>
            <a:srgbClr val="40AB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r>
              <a:rPr lang="zh-CN" altLang="en-US" sz="2000" b="1" dirty="0">
                <a:solidFill>
                  <a:prstClr val="white"/>
                </a:solidFill>
                <a:cs typeface="+mn-ea"/>
                <a:sym typeface="+mn-lt"/>
              </a:rPr>
              <a:t>添加标题</a:t>
            </a:r>
            <a:endParaRPr lang="zh-CN" altLang="en-US" sz="2000" b="1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95311" y="4094224"/>
            <a:ext cx="2229852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鼠标点击这里，输入您的文本文字，更改文字的颜色或者大小属性。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620986" y="4094224"/>
            <a:ext cx="2229852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鼠标点击这里，输入您的文本文字，更改文字的颜色或者大小属性。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272337" y="4094224"/>
            <a:ext cx="2229852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鼠标点击这里，输入您的文本文字，更改文字的颜色或者大小属性。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46661" y="4094224"/>
            <a:ext cx="2229852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鼠标点击这里，输入您的文本文字，更改文字的颜色或者大小属性。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论文总结与答谢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726114" y="1917032"/>
            <a:ext cx="4483101" cy="4130675"/>
            <a:chOff x="3726114" y="1917032"/>
            <a:chExt cx="4483101" cy="4130675"/>
          </a:xfrm>
        </p:grpSpPr>
        <p:sp>
          <p:nvSpPr>
            <p:cNvPr id="44" name="形状"/>
            <p:cNvSpPr/>
            <p:nvPr/>
          </p:nvSpPr>
          <p:spPr bwMode="auto">
            <a:xfrm>
              <a:off x="3726116" y="2264232"/>
              <a:ext cx="1997075" cy="590550"/>
            </a:xfrm>
            <a:custGeom>
              <a:avLst/>
              <a:gdLst>
                <a:gd name="T0" fmla="*/ 0 w 1258"/>
                <a:gd name="T1" fmla="*/ 0 h 372"/>
                <a:gd name="T2" fmla="*/ 886 w 1258"/>
                <a:gd name="T3" fmla="*/ 0 h 372"/>
                <a:gd name="T4" fmla="*/ 1258 w 1258"/>
                <a:gd name="T5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8" h="372">
                  <a:moveTo>
                    <a:pt x="0" y="0"/>
                  </a:moveTo>
                  <a:lnTo>
                    <a:pt x="886" y="0"/>
                  </a:lnTo>
                  <a:lnTo>
                    <a:pt x="1258" y="372"/>
                  </a:lnTo>
                </a:path>
              </a:pathLst>
            </a:custGeom>
            <a:noFill/>
            <a:ln w="3175" cap="flat">
              <a:solidFill>
                <a:schemeClr val="bg1">
                  <a:lumMod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直线"/>
            <p:cNvSpPr>
              <a:spLocks noChangeShapeType="1"/>
            </p:cNvSpPr>
            <p:nvPr/>
          </p:nvSpPr>
          <p:spPr bwMode="auto">
            <a:xfrm flipH="1">
              <a:off x="6742365" y="2264232"/>
              <a:ext cx="1466850" cy="0"/>
            </a:xfrm>
            <a:prstGeom prst="line">
              <a:avLst/>
            </a:prstGeom>
            <a:noFill/>
            <a:ln w="3175" cap="flat">
              <a:solidFill>
                <a:schemeClr val="bg1">
                  <a:lumMod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直线"/>
            <p:cNvSpPr>
              <a:spLocks noChangeShapeType="1"/>
            </p:cNvSpPr>
            <p:nvPr/>
          </p:nvSpPr>
          <p:spPr bwMode="auto">
            <a:xfrm>
              <a:off x="3726114" y="4679160"/>
              <a:ext cx="1455485" cy="0"/>
            </a:xfrm>
            <a:prstGeom prst="line">
              <a:avLst/>
            </a:prstGeom>
            <a:noFill/>
            <a:ln w="3175" cap="flat">
              <a:solidFill>
                <a:schemeClr val="bg1">
                  <a:lumMod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形状"/>
            <p:cNvSpPr/>
            <p:nvPr/>
          </p:nvSpPr>
          <p:spPr bwMode="auto">
            <a:xfrm>
              <a:off x="6628065" y="3666335"/>
              <a:ext cx="1581150" cy="1012825"/>
            </a:xfrm>
            <a:custGeom>
              <a:avLst/>
              <a:gdLst>
                <a:gd name="T0" fmla="*/ 996 w 996"/>
                <a:gd name="T1" fmla="*/ 638 h 638"/>
                <a:gd name="T2" fmla="*/ 638 w 996"/>
                <a:gd name="T3" fmla="*/ 638 h 638"/>
                <a:gd name="T4" fmla="*/ 0 w 996"/>
                <a:gd name="T5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6" h="638">
                  <a:moveTo>
                    <a:pt x="996" y="638"/>
                  </a:moveTo>
                  <a:lnTo>
                    <a:pt x="638" y="638"/>
                  </a:lnTo>
                  <a:lnTo>
                    <a:pt x="0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形状"/>
            <p:cNvSpPr/>
            <p:nvPr/>
          </p:nvSpPr>
          <p:spPr bwMode="auto">
            <a:xfrm>
              <a:off x="6059741" y="3406108"/>
              <a:ext cx="1025525" cy="892175"/>
            </a:xfrm>
            <a:custGeom>
              <a:avLst/>
              <a:gdLst>
                <a:gd name="T0" fmla="*/ 0 w 323"/>
                <a:gd name="T1" fmla="*/ 247 h 281"/>
                <a:gd name="T2" fmla="*/ 84 w 323"/>
                <a:gd name="T3" fmla="*/ 63 h 281"/>
                <a:gd name="T4" fmla="*/ 314 w 323"/>
                <a:gd name="T5" fmla="*/ 17 h 281"/>
                <a:gd name="T6" fmla="*/ 22 w 323"/>
                <a:gd name="T7" fmla="*/ 272 h 281"/>
                <a:gd name="T8" fmla="*/ 203 w 323"/>
                <a:gd name="T9" fmla="*/ 120 h 281"/>
                <a:gd name="T10" fmla="*/ 0 w 323"/>
                <a:gd name="T11" fmla="*/ 24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81">
                  <a:moveTo>
                    <a:pt x="0" y="247"/>
                  </a:moveTo>
                  <a:cubicBezTo>
                    <a:pt x="0" y="247"/>
                    <a:pt x="7" y="126"/>
                    <a:pt x="84" y="63"/>
                  </a:cubicBezTo>
                  <a:cubicBezTo>
                    <a:pt x="161" y="0"/>
                    <a:pt x="213" y="60"/>
                    <a:pt x="314" y="17"/>
                  </a:cubicBezTo>
                  <a:cubicBezTo>
                    <a:pt x="314" y="17"/>
                    <a:pt x="323" y="281"/>
                    <a:pt x="22" y="272"/>
                  </a:cubicBezTo>
                  <a:cubicBezTo>
                    <a:pt x="22" y="272"/>
                    <a:pt x="167" y="199"/>
                    <a:pt x="203" y="120"/>
                  </a:cubicBezTo>
                  <a:cubicBezTo>
                    <a:pt x="203" y="120"/>
                    <a:pt x="141" y="200"/>
                    <a:pt x="0" y="247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形状"/>
            <p:cNvSpPr/>
            <p:nvPr/>
          </p:nvSpPr>
          <p:spPr bwMode="auto">
            <a:xfrm>
              <a:off x="4992941" y="2980658"/>
              <a:ext cx="993775" cy="1209675"/>
            </a:xfrm>
            <a:custGeom>
              <a:avLst/>
              <a:gdLst>
                <a:gd name="T0" fmla="*/ 281 w 313"/>
                <a:gd name="T1" fmla="*/ 381 h 381"/>
                <a:gd name="T2" fmla="*/ 95 w 313"/>
                <a:gd name="T3" fmla="*/ 280 h 381"/>
                <a:gd name="T4" fmla="*/ 15 w 313"/>
                <a:gd name="T5" fmla="*/ 0 h 381"/>
                <a:gd name="T6" fmla="*/ 112 w 313"/>
                <a:gd name="T7" fmla="*/ 67 h 381"/>
                <a:gd name="T8" fmla="*/ 313 w 313"/>
                <a:gd name="T9" fmla="*/ 355 h 381"/>
                <a:gd name="T10" fmla="*/ 108 w 313"/>
                <a:gd name="T11" fmla="*/ 157 h 381"/>
                <a:gd name="T12" fmla="*/ 281 w 313"/>
                <a:gd name="T13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3" h="381">
                  <a:moveTo>
                    <a:pt x="281" y="381"/>
                  </a:moveTo>
                  <a:cubicBezTo>
                    <a:pt x="281" y="381"/>
                    <a:pt x="164" y="378"/>
                    <a:pt x="95" y="280"/>
                  </a:cubicBezTo>
                  <a:cubicBezTo>
                    <a:pt x="26" y="182"/>
                    <a:pt x="0" y="110"/>
                    <a:pt x="15" y="0"/>
                  </a:cubicBezTo>
                  <a:cubicBezTo>
                    <a:pt x="15" y="0"/>
                    <a:pt x="36" y="43"/>
                    <a:pt x="112" y="67"/>
                  </a:cubicBezTo>
                  <a:cubicBezTo>
                    <a:pt x="188" y="90"/>
                    <a:pt x="291" y="146"/>
                    <a:pt x="313" y="355"/>
                  </a:cubicBezTo>
                  <a:cubicBezTo>
                    <a:pt x="313" y="355"/>
                    <a:pt x="171" y="253"/>
                    <a:pt x="108" y="157"/>
                  </a:cubicBezTo>
                  <a:cubicBezTo>
                    <a:pt x="108" y="157"/>
                    <a:pt x="154" y="276"/>
                    <a:pt x="281" y="381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形状"/>
            <p:cNvSpPr/>
            <p:nvPr/>
          </p:nvSpPr>
          <p:spPr bwMode="auto">
            <a:xfrm>
              <a:off x="6285166" y="2723483"/>
              <a:ext cx="784225" cy="676275"/>
            </a:xfrm>
            <a:custGeom>
              <a:avLst/>
              <a:gdLst>
                <a:gd name="T0" fmla="*/ 3 w 247"/>
                <a:gd name="T1" fmla="*/ 196 h 213"/>
                <a:gd name="T2" fmla="*/ 54 w 247"/>
                <a:gd name="T3" fmla="*/ 52 h 213"/>
                <a:gd name="T4" fmla="*/ 223 w 247"/>
                <a:gd name="T5" fmla="*/ 3 h 213"/>
                <a:gd name="T6" fmla="*/ 21 w 247"/>
                <a:gd name="T7" fmla="*/ 213 h 213"/>
                <a:gd name="T8" fmla="*/ 147 w 247"/>
                <a:gd name="T9" fmla="*/ 87 h 213"/>
                <a:gd name="T10" fmla="*/ 3 w 247"/>
                <a:gd name="T11" fmla="*/ 19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7" h="213">
                  <a:moveTo>
                    <a:pt x="3" y="196"/>
                  </a:moveTo>
                  <a:cubicBezTo>
                    <a:pt x="3" y="196"/>
                    <a:pt x="0" y="105"/>
                    <a:pt x="54" y="52"/>
                  </a:cubicBezTo>
                  <a:cubicBezTo>
                    <a:pt x="108" y="0"/>
                    <a:pt x="150" y="42"/>
                    <a:pt x="223" y="3"/>
                  </a:cubicBezTo>
                  <a:cubicBezTo>
                    <a:pt x="223" y="3"/>
                    <a:pt x="247" y="200"/>
                    <a:pt x="21" y="213"/>
                  </a:cubicBezTo>
                  <a:cubicBezTo>
                    <a:pt x="21" y="213"/>
                    <a:pt x="125" y="149"/>
                    <a:pt x="147" y="87"/>
                  </a:cubicBezTo>
                  <a:cubicBezTo>
                    <a:pt x="147" y="87"/>
                    <a:pt x="105" y="151"/>
                    <a:pt x="3" y="196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形状"/>
            <p:cNvSpPr/>
            <p:nvPr/>
          </p:nvSpPr>
          <p:spPr bwMode="auto">
            <a:xfrm>
              <a:off x="6145466" y="1917032"/>
              <a:ext cx="841375" cy="869950"/>
            </a:xfrm>
            <a:custGeom>
              <a:avLst/>
              <a:gdLst>
                <a:gd name="T0" fmla="*/ 40 w 265"/>
                <a:gd name="T1" fmla="*/ 266 h 274"/>
                <a:gd name="T2" fmla="*/ 28 w 265"/>
                <a:gd name="T3" fmla="*/ 114 h 274"/>
                <a:gd name="T4" fmla="*/ 162 w 265"/>
                <a:gd name="T5" fmla="*/ 0 h 274"/>
                <a:gd name="T6" fmla="*/ 63 w 265"/>
                <a:gd name="T7" fmla="*/ 274 h 274"/>
                <a:gd name="T8" fmla="*/ 127 w 265"/>
                <a:gd name="T9" fmla="*/ 108 h 274"/>
                <a:gd name="T10" fmla="*/ 40 w 265"/>
                <a:gd name="T11" fmla="*/ 266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5" h="274">
                  <a:moveTo>
                    <a:pt x="40" y="266"/>
                  </a:moveTo>
                  <a:cubicBezTo>
                    <a:pt x="40" y="266"/>
                    <a:pt x="0" y="184"/>
                    <a:pt x="28" y="114"/>
                  </a:cubicBezTo>
                  <a:cubicBezTo>
                    <a:pt x="56" y="44"/>
                    <a:pt x="112" y="65"/>
                    <a:pt x="162" y="0"/>
                  </a:cubicBezTo>
                  <a:cubicBezTo>
                    <a:pt x="162" y="0"/>
                    <a:pt x="265" y="170"/>
                    <a:pt x="63" y="274"/>
                  </a:cubicBezTo>
                  <a:cubicBezTo>
                    <a:pt x="63" y="274"/>
                    <a:pt x="132" y="173"/>
                    <a:pt x="127" y="108"/>
                  </a:cubicBezTo>
                  <a:cubicBezTo>
                    <a:pt x="127" y="108"/>
                    <a:pt x="115" y="183"/>
                    <a:pt x="40" y="266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形状"/>
            <p:cNvSpPr/>
            <p:nvPr/>
          </p:nvSpPr>
          <p:spPr bwMode="auto">
            <a:xfrm>
              <a:off x="5662865" y="2431383"/>
              <a:ext cx="609600" cy="1095375"/>
            </a:xfrm>
            <a:custGeom>
              <a:avLst/>
              <a:gdLst>
                <a:gd name="T0" fmla="*/ 109 w 192"/>
                <a:gd name="T1" fmla="*/ 345 h 345"/>
                <a:gd name="T2" fmla="*/ 15 w 192"/>
                <a:gd name="T3" fmla="*/ 217 h 345"/>
                <a:gd name="T4" fmla="*/ 51 w 192"/>
                <a:gd name="T5" fmla="*/ 0 h 345"/>
                <a:gd name="T6" fmla="*/ 95 w 192"/>
                <a:gd name="T7" fmla="*/ 77 h 345"/>
                <a:gd name="T8" fmla="*/ 139 w 192"/>
                <a:gd name="T9" fmla="*/ 338 h 345"/>
                <a:gd name="T10" fmla="*/ 64 w 192"/>
                <a:gd name="T11" fmla="*/ 137 h 345"/>
                <a:gd name="T12" fmla="*/ 109 w 192"/>
                <a:gd name="T13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345">
                  <a:moveTo>
                    <a:pt x="109" y="345"/>
                  </a:moveTo>
                  <a:cubicBezTo>
                    <a:pt x="109" y="345"/>
                    <a:pt x="31" y="306"/>
                    <a:pt x="15" y="217"/>
                  </a:cubicBezTo>
                  <a:cubicBezTo>
                    <a:pt x="0" y="128"/>
                    <a:pt x="5" y="71"/>
                    <a:pt x="51" y="0"/>
                  </a:cubicBezTo>
                  <a:cubicBezTo>
                    <a:pt x="51" y="0"/>
                    <a:pt x="51" y="36"/>
                    <a:pt x="95" y="77"/>
                  </a:cubicBezTo>
                  <a:cubicBezTo>
                    <a:pt x="139" y="117"/>
                    <a:pt x="192" y="188"/>
                    <a:pt x="139" y="338"/>
                  </a:cubicBezTo>
                  <a:cubicBezTo>
                    <a:pt x="139" y="338"/>
                    <a:pt x="76" y="222"/>
                    <a:pt x="64" y="137"/>
                  </a:cubicBezTo>
                  <a:cubicBezTo>
                    <a:pt x="64" y="137"/>
                    <a:pt x="56" y="233"/>
                    <a:pt x="109" y="345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形状"/>
            <p:cNvSpPr/>
            <p:nvPr/>
          </p:nvSpPr>
          <p:spPr bwMode="auto">
            <a:xfrm>
              <a:off x="4665915" y="4403057"/>
              <a:ext cx="2070100" cy="1644650"/>
            </a:xfrm>
            <a:custGeom>
              <a:avLst/>
              <a:gdLst>
                <a:gd name="T0" fmla="*/ 222 w 652"/>
                <a:gd name="T1" fmla="*/ 0 h 518"/>
                <a:gd name="T2" fmla="*/ 170 w 652"/>
                <a:gd name="T3" fmla="*/ 67 h 518"/>
                <a:gd name="T4" fmla="*/ 13 w 652"/>
                <a:gd name="T5" fmla="*/ 278 h 518"/>
                <a:gd name="T6" fmla="*/ 117 w 652"/>
                <a:gd name="T7" fmla="*/ 518 h 518"/>
                <a:gd name="T8" fmla="*/ 233 w 652"/>
                <a:gd name="T9" fmla="*/ 347 h 518"/>
                <a:gd name="T10" fmla="*/ 497 w 652"/>
                <a:gd name="T11" fmla="*/ 231 h 518"/>
                <a:gd name="T12" fmla="*/ 637 w 652"/>
                <a:gd name="T13" fmla="*/ 40 h 518"/>
                <a:gd name="T14" fmla="*/ 608 w 652"/>
                <a:gd name="T15" fmla="*/ 30 h 518"/>
                <a:gd name="T16" fmla="*/ 539 w 652"/>
                <a:gd name="T17" fmla="*/ 116 h 518"/>
                <a:gd name="T18" fmla="*/ 387 w 652"/>
                <a:gd name="T19" fmla="*/ 223 h 518"/>
                <a:gd name="T20" fmla="*/ 195 w 652"/>
                <a:gd name="T21" fmla="*/ 213 h 518"/>
                <a:gd name="T22" fmla="*/ 210 w 652"/>
                <a:gd name="T23" fmla="*/ 118 h 518"/>
                <a:gd name="T24" fmla="*/ 222 w 652"/>
                <a:gd name="T25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2" h="518">
                  <a:moveTo>
                    <a:pt x="222" y="0"/>
                  </a:moveTo>
                  <a:cubicBezTo>
                    <a:pt x="222" y="0"/>
                    <a:pt x="226" y="20"/>
                    <a:pt x="170" y="67"/>
                  </a:cubicBezTo>
                  <a:cubicBezTo>
                    <a:pt x="113" y="114"/>
                    <a:pt x="26" y="197"/>
                    <a:pt x="13" y="278"/>
                  </a:cubicBezTo>
                  <a:cubicBezTo>
                    <a:pt x="0" y="359"/>
                    <a:pt x="35" y="430"/>
                    <a:pt x="117" y="518"/>
                  </a:cubicBezTo>
                  <a:cubicBezTo>
                    <a:pt x="117" y="518"/>
                    <a:pt x="116" y="391"/>
                    <a:pt x="233" y="347"/>
                  </a:cubicBezTo>
                  <a:cubicBezTo>
                    <a:pt x="350" y="303"/>
                    <a:pt x="427" y="295"/>
                    <a:pt x="497" y="231"/>
                  </a:cubicBezTo>
                  <a:cubicBezTo>
                    <a:pt x="568" y="167"/>
                    <a:pt x="623" y="55"/>
                    <a:pt x="637" y="40"/>
                  </a:cubicBezTo>
                  <a:cubicBezTo>
                    <a:pt x="652" y="25"/>
                    <a:pt x="628" y="23"/>
                    <a:pt x="608" y="30"/>
                  </a:cubicBezTo>
                  <a:cubicBezTo>
                    <a:pt x="588" y="37"/>
                    <a:pt x="561" y="83"/>
                    <a:pt x="539" y="116"/>
                  </a:cubicBezTo>
                  <a:cubicBezTo>
                    <a:pt x="516" y="149"/>
                    <a:pt x="477" y="190"/>
                    <a:pt x="387" y="223"/>
                  </a:cubicBezTo>
                  <a:cubicBezTo>
                    <a:pt x="297" y="256"/>
                    <a:pt x="240" y="244"/>
                    <a:pt x="195" y="213"/>
                  </a:cubicBezTo>
                  <a:cubicBezTo>
                    <a:pt x="150" y="182"/>
                    <a:pt x="193" y="135"/>
                    <a:pt x="210" y="118"/>
                  </a:cubicBezTo>
                  <a:cubicBezTo>
                    <a:pt x="227" y="100"/>
                    <a:pt x="279" y="56"/>
                    <a:pt x="222" y="0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形状"/>
            <p:cNvSpPr/>
            <p:nvPr/>
          </p:nvSpPr>
          <p:spPr bwMode="auto">
            <a:xfrm>
              <a:off x="5434265" y="4422108"/>
              <a:ext cx="990600" cy="714375"/>
            </a:xfrm>
            <a:custGeom>
              <a:avLst/>
              <a:gdLst>
                <a:gd name="T0" fmla="*/ 0 w 312"/>
                <a:gd name="T1" fmla="*/ 196 h 225"/>
                <a:gd name="T2" fmla="*/ 92 w 312"/>
                <a:gd name="T3" fmla="*/ 93 h 225"/>
                <a:gd name="T4" fmla="*/ 173 w 312"/>
                <a:gd name="T5" fmla="*/ 31 h 225"/>
                <a:gd name="T6" fmla="*/ 133 w 312"/>
                <a:gd name="T7" fmla="*/ 96 h 225"/>
                <a:gd name="T8" fmla="*/ 74 w 312"/>
                <a:gd name="T9" fmla="*/ 177 h 225"/>
                <a:gd name="T10" fmla="*/ 137 w 312"/>
                <a:gd name="T11" fmla="*/ 117 h 225"/>
                <a:gd name="T12" fmla="*/ 207 w 312"/>
                <a:gd name="T13" fmla="*/ 10 h 225"/>
                <a:gd name="T14" fmla="*/ 246 w 312"/>
                <a:gd name="T15" fmla="*/ 14 h 225"/>
                <a:gd name="T16" fmla="*/ 207 w 312"/>
                <a:gd name="T17" fmla="*/ 74 h 225"/>
                <a:gd name="T18" fmla="*/ 132 w 312"/>
                <a:gd name="T19" fmla="*/ 179 h 225"/>
                <a:gd name="T20" fmla="*/ 200 w 312"/>
                <a:gd name="T21" fmla="*/ 123 h 225"/>
                <a:gd name="T22" fmla="*/ 270 w 312"/>
                <a:gd name="T23" fmla="*/ 10 h 225"/>
                <a:gd name="T24" fmla="*/ 312 w 312"/>
                <a:gd name="T25" fmla="*/ 15 h 225"/>
                <a:gd name="T26" fmla="*/ 274 w 312"/>
                <a:gd name="T27" fmla="*/ 72 h 225"/>
                <a:gd name="T28" fmla="*/ 182 w 312"/>
                <a:gd name="T29" fmla="*/ 192 h 225"/>
                <a:gd name="T30" fmla="*/ 0 w 312"/>
                <a:gd name="T31" fmla="*/ 19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225">
                  <a:moveTo>
                    <a:pt x="0" y="196"/>
                  </a:moveTo>
                  <a:cubicBezTo>
                    <a:pt x="0" y="196"/>
                    <a:pt x="54" y="175"/>
                    <a:pt x="92" y="93"/>
                  </a:cubicBezTo>
                  <a:cubicBezTo>
                    <a:pt x="130" y="11"/>
                    <a:pt x="164" y="25"/>
                    <a:pt x="173" y="31"/>
                  </a:cubicBezTo>
                  <a:cubicBezTo>
                    <a:pt x="173" y="31"/>
                    <a:pt x="148" y="65"/>
                    <a:pt x="133" y="96"/>
                  </a:cubicBezTo>
                  <a:cubicBezTo>
                    <a:pt x="119" y="128"/>
                    <a:pt x="96" y="162"/>
                    <a:pt x="74" y="177"/>
                  </a:cubicBezTo>
                  <a:cubicBezTo>
                    <a:pt x="74" y="177"/>
                    <a:pt x="109" y="165"/>
                    <a:pt x="137" y="117"/>
                  </a:cubicBezTo>
                  <a:cubicBezTo>
                    <a:pt x="166" y="69"/>
                    <a:pt x="193" y="18"/>
                    <a:pt x="207" y="10"/>
                  </a:cubicBezTo>
                  <a:cubicBezTo>
                    <a:pt x="222" y="1"/>
                    <a:pt x="244" y="9"/>
                    <a:pt x="246" y="14"/>
                  </a:cubicBezTo>
                  <a:cubicBezTo>
                    <a:pt x="246" y="14"/>
                    <a:pt x="220" y="40"/>
                    <a:pt x="207" y="74"/>
                  </a:cubicBezTo>
                  <a:cubicBezTo>
                    <a:pt x="193" y="107"/>
                    <a:pt x="166" y="158"/>
                    <a:pt x="132" y="179"/>
                  </a:cubicBezTo>
                  <a:cubicBezTo>
                    <a:pt x="132" y="179"/>
                    <a:pt x="176" y="158"/>
                    <a:pt x="200" y="123"/>
                  </a:cubicBezTo>
                  <a:cubicBezTo>
                    <a:pt x="223" y="87"/>
                    <a:pt x="250" y="19"/>
                    <a:pt x="270" y="10"/>
                  </a:cubicBezTo>
                  <a:cubicBezTo>
                    <a:pt x="289" y="0"/>
                    <a:pt x="307" y="7"/>
                    <a:pt x="312" y="15"/>
                  </a:cubicBezTo>
                  <a:cubicBezTo>
                    <a:pt x="312" y="15"/>
                    <a:pt x="286" y="42"/>
                    <a:pt x="274" y="72"/>
                  </a:cubicBezTo>
                  <a:cubicBezTo>
                    <a:pt x="262" y="101"/>
                    <a:pt x="228" y="171"/>
                    <a:pt x="182" y="192"/>
                  </a:cubicBezTo>
                  <a:cubicBezTo>
                    <a:pt x="137" y="214"/>
                    <a:pt x="59" y="225"/>
                    <a:pt x="0" y="196"/>
                  </a:cubicBezTo>
                  <a:close/>
                </a:path>
              </a:pathLst>
            </a:custGeom>
            <a:gradFill>
              <a:gsLst>
                <a:gs pos="0">
                  <a:srgbClr val="3A4692"/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1138990" y="1764610"/>
            <a:ext cx="33046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918686" y="1764610"/>
            <a:ext cx="33107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918687" y="4170925"/>
            <a:ext cx="33107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38989" y="4170925"/>
            <a:ext cx="33046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zh-CN" altLang="en-US" sz="2000" b="1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单击此处添加合适的文字加以说明，可以调整文字大小或颜色等属性。</a:t>
            </a: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/>
          <p:nvPr/>
        </p:nvSpPr>
        <p:spPr>
          <a:xfrm>
            <a:off x="-514350" y="3676650"/>
            <a:ext cx="13696950" cy="3600450"/>
          </a:xfrm>
          <a:custGeom>
            <a:avLst/>
            <a:gdLst>
              <a:gd name="connsiteX0" fmla="*/ 9262035 w 12192000"/>
              <a:gd name="connsiteY0" fmla="*/ 524 h 3733799"/>
              <a:gd name="connsiteX1" fmla="*/ 10724838 w 12192000"/>
              <a:gd name="connsiteY1" fmla="*/ 536169 h 3733799"/>
              <a:gd name="connsiteX2" fmla="*/ 12118293 w 12192000"/>
              <a:gd name="connsiteY2" fmla="*/ 1133797 h 3733799"/>
              <a:gd name="connsiteX3" fmla="*/ 12192000 w 12192000"/>
              <a:gd name="connsiteY3" fmla="*/ 1141226 h 3733799"/>
              <a:gd name="connsiteX4" fmla="*/ 12192000 w 12192000"/>
              <a:gd name="connsiteY4" fmla="*/ 3733799 h 3733799"/>
              <a:gd name="connsiteX5" fmla="*/ 0 w 12192000"/>
              <a:gd name="connsiteY5" fmla="*/ 3733799 h 3733799"/>
              <a:gd name="connsiteX6" fmla="*/ 0 w 12192000"/>
              <a:gd name="connsiteY6" fmla="*/ 2044617 h 3733799"/>
              <a:gd name="connsiteX7" fmla="*/ 59075 w 12192000"/>
              <a:gd name="connsiteY7" fmla="*/ 2081444 h 3733799"/>
              <a:gd name="connsiteX8" fmla="*/ 1327269 w 12192000"/>
              <a:gd name="connsiteY8" fmla="*/ 1977000 h 3733799"/>
              <a:gd name="connsiteX9" fmla="*/ 7250856 w 12192000"/>
              <a:gd name="connsiteY9" fmla="*/ 1395612 h 3733799"/>
              <a:gd name="connsiteX10" fmla="*/ 9262035 w 12192000"/>
              <a:gd name="connsiteY10" fmla="*/ 524 h 373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733799">
                <a:moveTo>
                  <a:pt x="9262035" y="524"/>
                </a:moveTo>
                <a:cubicBezTo>
                  <a:pt x="9668911" y="-10661"/>
                  <a:pt x="10127283" y="157003"/>
                  <a:pt x="10724838" y="536169"/>
                </a:cubicBezTo>
                <a:cubicBezTo>
                  <a:pt x="11361364" y="914018"/>
                  <a:pt x="11800751" y="1086239"/>
                  <a:pt x="12118293" y="1133797"/>
                </a:cubicBezTo>
                <a:lnTo>
                  <a:pt x="12192000" y="1141226"/>
                </a:lnTo>
                <a:lnTo>
                  <a:pt x="12192000" y="3733799"/>
                </a:lnTo>
                <a:lnTo>
                  <a:pt x="0" y="3733799"/>
                </a:lnTo>
                <a:lnTo>
                  <a:pt x="0" y="2044617"/>
                </a:lnTo>
                <a:lnTo>
                  <a:pt x="59075" y="2081444"/>
                </a:lnTo>
                <a:cubicBezTo>
                  <a:pt x="383198" y="2264096"/>
                  <a:pt x="784719" y="2276054"/>
                  <a:pt x="1327269" y="1977000"/>
                </a:cubicBezTo>
                <a:cubicBezTo>
                  <a:pt x="3509642" y="965892"/>
                  <a:pt x="4437524" y="4188794"/>
                  <a:pt x="7250856" y="1395612"/>
                </a:cubicBezTo>
                <a:cubicBezTo>
                  <a:pt x="8048832" y="534591"/>
                  <a:pt x="8583909" y="19161"/>
                  <a:pt x="9262035" y="524"/>
                </a:cubicBezTo>
                <a:close/>
              </a:path>
            </a:pathLst>
          </a:custGeom>
          <a:gradFill flip="none" rotWithShape="1">
            <a:gsLst>
              <a:gs pos="700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wrap="square" lIns="80632" tIns="40316" rIns="80632" bIns="40316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 rot="16200000">
            <a:off x="559862" y="-559870"/>
            <a:ext cx="1147227" cy="2266949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21307" y="-960422"/>
            <a:ext cx="1214468" cy="575138"/>
            <a:chOff x="5561058" y="2003170"/>
            <a:chExt cx="1309433" cy="620111"/>
          </a:xfrm>
        </p:grpSpPr>
        <p:sp>
          <p:nvSpPr>
            <p:cNvPr id="10" name="椭圆 9"/>
            <p:cNvSpPr/>
            <p:nvPr/>
          </p:nvSpPr>
          <p:spPr>
            <a:xfrm>
              <a:off x="5561058" y="2003170"/>
              <a:ext cx="619886" cy="620110"/>
            </a:xfrm>
            <a:prstGeom prst="ellipse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139700" dist="38100" dir="5400000" algn="t" rotWithShape="0">
                <a:prstClr val="black">
                  <a:alpha val="22000"/>
                </a:prstClr>
              </a:outerShdw>
            </a:effectLst>
          </p:spPr>
          <p:txBody>
            <a:bodyPr lIns="80632" tIns="40316" rIns="80632" bIns="4031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250605" y="2003171"/>
              <a:ext cx="619886" cy="620110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lumMod val="67000"/>
                  </a:srgbClr>
                </a:gs>
                <a:gs pos="48000">
                  <a:srgbClr val="0070C0">
                    <a:lumMod val="97000"/>
                    <a:lumOff val="3000"/>
                  </a:srgbClr>
                </a:gs>
                <a:gs pos="100000">
                  <a:srgbClr val="0070C0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139700" dist="38100" dir="5400000" algn="t" rotWithShape="0">
                <a:prstClr val="black">
                  <a:alpha val="22000"/>
                </a:prstClr>
              </a:outerShdw>
            </a:effectLst>
          </p:spPr>
          <p:txBody>
            <a:bodyPr lIns="80632" tIns="40316" rIns="80632" bIns="40316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770" y="1237940"/>
            <a:ext cx="5441229" cy="4339699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22" name="文本框 21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0ABFA"/>
                  </a:solidFill>
                  <a:effectLst/>
                  <a:uLnTx/>
                  <a:uFillTx/>
                  <a:cs typeface="+mn-ea"/>
                  <a:sym typeface="+mn-lt"/>
                </a:rPr>
                <a:t>研究课题名称  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0ABFA"/>
                  </a:solidFill>
                  <a:effectLst/>
                  <a:uLnTx/>
                  <a:uFillTx/>
                  <a:cs typeface="+mn-ea"/>
                  <a:sym typeface="+mn-lt"/>
                </a:rPr>
                <a:t>|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0ABF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24" name="图形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sp>
        <p:nvSpPr>
          <p:cNvPr id="25" name="文本框 24"/>
          <p:cNvSpPr txBox="1"/>
          <p:nvPr/>
        </p:nvSpPr>
        <p:spPr>
          <a:xfrm>
            <a:off x="349676" y="1938203"/>
            <a:ext cx="64321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000" noProof="0" dirty="0">
                <a:solidFill>
                  <a:srgbClr val="3B5AA7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感谢导师指导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3B5AA7"/>
              </a:solidFill>
              <a:effectLst/>
              <a:uLnTx/>
              <a:uFillTx/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7734" y="3234761"/>
            <a:ext cx="6096000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designer can use default text to simulate what text would look like. It looks even better with you using this text.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1712700" y="4294010"/>
            <a:ext cx="1663997" cy="422369"/>
          </a:xfrm>
          <a:prstGeom prst="roundRect">
            <a:avLst>
              <a:gd name="adj" fmla="val 50000"/>
            </a:avLst>
          </a:prstGeom>
          <a:solidFill>
            <a:srgbClr val="40AB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汇报人：</a:t>
            </a:r>
            <a:r>
              <a:rPr kumimoji="0" lang="en-US" altLang="zh-CN" sz="180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18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3765014" y="4294010"/>
            <a:ext cx="1663997" cy="422369"/>
          </a:xfrm>
          <a:prstGeom prst="roundRect">
            <a:avLst>
              <a:gd name="adj" fmla="val 50000"/>
            </a:avLst>
          </a:prstGeom>
          <a:solidFill>
            <a:srgbClr val="40ABF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2022.2.22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accel="27000" decel="7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25" grpId="0"/>
      <p:bldP spid="26" grpId="0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 flipH="1">
            <a:off x="-3625516" y="2967789"/>
            <a:ext cx="15817516" cy="4309311"/>
          </a:xfrm>
          <a:custGeom>
            <a:avLst/>
            <a:gdLst>
              <a:gd name="connsiteX0" fmla="*/ 9262035 w 12192000"/>
              <a:gd name="connsiteY0" fmla="*/ 524 h 3733799"/>
              <a:gd name="connsiteX1" fmla="*/ 10724838 w 12192000"/>
              <a:gd name="connsiteY1" fmla="*/ 536169 h 3733799"/>
              <a:gd name="connsiteX2" fmla="*/ 12118293 w 12192000"/>
              <a:gd name="connsiteY2" fmla="*/ 1133797 h 3733799"/>
              <a:gd name="connsiteX3" fmla="*/ 12192000 w 12192000"/>
              <a:gd name="connsiteY3" fmla="*/ 1141226 h 3733799"/>
              <a:gd name="connsiteX4" fmla="*/ 12192000 w 12192000"/>
              <a:gd name="connsiteY4" fmla="*/ 3733799 h 3733799"/>
              <a:gd name="connsiteX5" fmla="*/ 0 w 12192000"/>
              <a:gd name="connsiteY5" fmla="*/ 3733799 h 3733799"/>
              <a:gd name="connsiteX6" fmla="*/ 0 w 12192000"/>
              <a:gd name="connsiteY6" fmla="*/ 2044617 h 3733799"/>
              <a:gd name="connsiteX7" fmla="*/ 59075 w 12192000"/>
              <a:gd name="connsiteY7" fmla="*/ 2081444 h 3733799"/>
              <a:gd name="connsiteX8" fmla="*/ 1327269 w 12192000"/>
              <a:gd name="connsiteY8" fmla="*/ 1977000 h 3733799"/>
              <a:gd name="connsiteX9" fmla="*/ 7250856 w 12192000"/>
              <a:gd name="connsiteY9" fmla="*/ 1395612 h 3733799"/>
              <a:gd name="connsiteX10" fmla="*/ 9262035 w 12192000"/>
              <a:gd name="connsiteY10" fmla="*/ 524 h 373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733799">
                <a:moveTo>
                  <a:pt x="9262035" y="524"/>
                </a:moveTo>
                <a:cubicBezTo>
                  <a:pt x="9668911" y="-10661"/>
                  <a:pt x="10127283" y="157003"/>
                  <a:pt x="10724838" y="536169"/>
                </a:cubicBezTo>
                <a:cubicBezTo>
                  <a:pt x="11361364" y="914018"/>
                  <a:pt x="11800751" y="1086239"/>
                  <a:pt x="12118293" y="1133797"/>
                </a:cubicBezTo>
                <a:lnTo>
                  <a:pt x="12192000" y="1141226"/>
                </a:lnTo>
                <a:lnTo>
                  <a:pt x="12192000" y="3733799"/>
                </a:lnTo>
                <a:lnTo>
                  <a:pt x="0" y="3733799"/>
                </a:lnTo>
                <a:lnTo>
                  <a:pt x="0" y="2044617"/>
                </a:lnTo>
                <a:lnTo>
                  <a:pt x="59075" y="2081444"/>
                </a:lnTo>
                <a:cubicBezTo>
                  <a:pt x="383198" y="2264096"/>
                  <a:pt x="784719" y="2276054"/>
                  <a:pt x="1327269" y="1977000"/>
                </a:cubicBezTo>
                <a:cubicBezTo>
                  <a:pt x="3509642" y="965892"/>
                  <a:pt x="4437524" y="4188794"/>
                  <a:pt x="7250856" y="1395612"/>
                </a:cubicBezTo>
                <a:cubicBezTo>
                  <a:pt x="8048832" y="534591"/>
                  <a:pt x="8583909" y="19161"/>
                  <a:pt x="9262035" y="524"/>
                </a:cubicBezTo>
                <a:close/>
              </a:path>
            </a:pathLst>
          </a:custGeom>
          <a:gradFill flip="none" rotWithShape="1">
            <a:gsLst>
              <a:gs pos="700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wrap="square" lIns="80632" tIns="40316" rIns="80632" bIns="40316" rtlCol="0" anchor="ctr">
            <a:noAutofit/>
          </a:bodyPr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pic>
        <p:nvPicPr>
          <p:cNvPr id="4" name="图片 3" descr="图片包含 游戏机, 乐高, 玩具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1839" r="20680" b="3129"/>
          <a:stretch>
            <a:fillRect/>
          </a:stretch>
        </p:blipFill>
        <p:spPr>
          <a:xfrm>
            <a:off x="0" y="944827"/>
            <a:ext cx="4232293" cy="496834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272972" y="2395178"/>
            <a:ext cx="1611338" cy="1835927"/>
            <a:chOff x="6791582" y="879197"/>
            <a:chExt cx="1611338" cy="1835927"/>
          </a:xfrm>
        </p:grpSpPr>
        <p:grpSp>
          <p:nvGrpSpPr>
            <p:cNvPr id="15" name="组合 14"/>
            <p:cNvGrpSpPr/>
            <p:nvPr/>
          </p:nvGrpSpPr>
          <p:grpSpPr>
            <a:xfrm>
              <a:off x="6791582" y="879197"/>
              <a:ext cx="1611338" cy="1835927"/>
              <a:chOff x="6791582" y="879197"/>
              <a:chExt cx="1611338" cy="1835927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6791582" y="879197"/>
                <a:ext cx="1611338" cy="1611338"/>
              </a:xfrm>
              <a:prstGeom prst="diamond">
                <a:avLst/>
              </a:prstGeom>
              <a:solidFill>
                <a:srgbClr val="40AB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12" name="菱形 11"/>
              <p:cNvSpPr/>
              <p:nvPr/>
            </p:nvSpPr>
            <p:spPr>
              <a:xfrm>
                <a:off x="6791582" y="1103786"/>
                <a:ext cx="1611338" cy="1611338"/>
              </a:xfrm>
              <a:prstGeom prst="diamond">
                <a:avLst/>
              </a:prstGeom>
              <a:solidFill>
                <a:srgbClr val="3B5A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7039549" y="1457657"/>
              <a:ext cx="1133645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60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256421" y="2565919"/>
            <a:ext cx="4523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选题背景与意义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56421" y="3344404"/>
            <a:ext cx="5316781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 designer can use default text to simulate w. It looks even better with you using this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texthat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text would look like.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accel="21000" decel="79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选题背景与意义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543001" y="1466929"/>
            <a:ext cx="6542095" cy="4211976"/>
            <a:chOff x="4543001" y="1466929"/>
            <a:chExt cx="6542095" cy="4211976"/>
          </a:xfrm>
        </p:grpSpPr>
        <p:sp>
          <p:nvSpPr>
            <p:cNvPr id="24" name="矩形 23"/>
            <p:cNvSpPr/>
            <p:nvPr/>
          </p:nvSpPr>
          <p:spPr>
            <a:xfrm>
              <a:off x="4543001" y="1466929"/>
              <a:ext cx="6542095" cy="4211976"/>
            </a:xfrm>
            <a:prstGeom prst="rect">
              <a:avLst/>
            </a:prstGeom>
            <a:gradFill>
              <a:gsLst>
                <a:gs pos="0">
                  <a:srgbClr val="40ABFA">
                    <a:alpha val="90000"/>
                  </a:srgbClr>
                </a:gs>
                <a:gs pos="98000">
                  <a:srgbClr val="3B5AA7">
                    <a:alpha val="90000"/>
                  </a:srgbClr>
                </a:gs>
              </a:gsLst>
              <a:lin ang="126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635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775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561297" y="2032618"/>
              <a:ext cx="5010451" cy="879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 hangingPunct="0">
                <a:lnSpc>
                  <a:spcPct val="150000"/>
                </a:lnSpc>
                <a:buFont typeface="Wingdings" panose="05000000000000000000" pitchFamily="2" charset="2"/>
                <a:buChar char="u"/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just" hangingPunct="0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cs typeface="+mn-ea"/>
                  <a:sym typeface="+mn-lt"/>
                </a:rPr>
                <a:t>输入您的文本文字，更改文字的颜色或者大小属性。</a:t>
              </a:r>
              <a:endParaRPr lang="zh-CN" altLang="en-US" sz="1600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561297" y="3139523"/>
              <a:ext cx="5010451" cy="879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just" hangingPunct="0">
                <a:lnSpc>
                  <a:spcPct val="150000"/>
                </a:lnSpc>
                <a:buFont typeface="Wingdings" panose="05000000000000000000" pitchFamily="2" charset="2"/>
                <a:buChar char="u"/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just" hangingPunct="0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cs typeface="+mn-ea"/>
                  <a:sym typeface="+mn-lt"/>
                </a:rPr>
                <a:t>输入您的文本文字，更改文字的颜色或者大小属性。</a:t>
              </a:r>
              <a:endParaRPr lang="zh-CN" altLang="en-US" sz="1600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561297" y="4246428"/>
              <a:ext cx="5010451" cy="879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algn="just" hangingPunct="0">
                <a:lnSpc>
                  <a:spcPct val="150000"/>
                </a:lnSpc>
                <a:buFont typeface="Wingdings" panose="05000000000000000000" pitchFamily="2" charset="2"/>
                <a:buChar char="u"/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just" hangingPunct="0">
                <a:lnSpc>
                  <a:spcPct val="150000"/>
                </a:lnSpc>
                <a:defRPr/>
              </a:pPr>
              <a:r>
                <a:rPr lang="zh-CN" altLang="en-US" sz="1600" b="1" kern="0" dirty="0">
                  <a:solidFill>
                    <a:srgbClr val="FFFFFF"/>
                  </a:solidFill>
                  <a:cs typeface="+mn-ea"/>
                  <a:sym typeface="+mn-lt"/>
                </a:rPr>
                <a:t>输入您的文本文字，更改文字的颜色或者大小属性。</a:t>
              </a:r>
              <a:endParaRPr lang="zh-CN" altLang="en-US" sz="1600" b="1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347537" y="844628"/>
            <a:ext cx="3211376" cy="4834278"/>
            <a:chOff x="1347537" y="844628"/>
            <a:chExt cx="3211376" cy="4834278"/>
          </a:xfrm>
        </p:grpSpPr>
        <p:grpSp>
          <p:nvGrpSpPr>
            <p:cNvPr id="2" name="组合 1"/>
            <p:cNvGrpSpPr/>
            <p:nvPr/>
          </p:nvGrpSpPr>
          <p:grpSpPr>
            <a:xfrm>
              <a:off x="1347537" y="3240506"/>
              <a:ext cx="3211376" cy="2438400"/>
              <a:chOff x="1347537" y="1459831"/>
              <a:chExt cx="3211376" cy="243840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347537" y="1459831"/>
                <a:ext cx="3211376" cy="2438400"/>
              </a:xfrm>
              <a:prstGeom prst="rect">
                <a:avLst/>
              </a:prstGeom>
              <a:solidFill>
                <a:srgbClr val="40ABF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zh-CN" altLang="en-US" sz="1775" kern="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Text Placeholder 2"/>
              <p:cNvSpPr txBox="1"/>
              <p:nvPr/>
            </p:nvSpPr>
            <p:spPr>
              <a:xfrm>
                <a:off x="1588168" y="1989220"/>
                <a:ext cx="2695074" cy="1780674"/>
              </a:xfrm>
              <a:prstGeom prst="rect">
                <a:avLst/>
              </a:prstGeom>
            </p:spPr>
            <p:txBody>
              <a:bodyPr/>
              <a:lstStyle>
                <a:lvl1pPr marL="0" indent="0" algn="ctr" defTabSz="914400" rtl="0" eaLnBrk="1" latinLnBrk="0" hangingPunct="1">
                  <a:lnSpc>
                    <a:spcPct val="6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800" b="0" i="0" kern="1200">
                    <a:solidFill>
                      <a:schemeClr val="tx1"/>
                    </a:solidFill>
                    <a:latin typeface="SF UI Display Thin" charset="0"/>
                    <a:ea typeface="SF UI Display Thin" charset="0"/>
                    <a:cs typeface="SF UI Display Thin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780"/>
                  </a:lnSpc>
                  <a:spcBef>
                    <a:spcPts val="400"/>
                  </a:spcBef>
                </a:pPr>
                <a:r>
                  <a:rPr lang="zh-CN" altLang="en-US" sz="2000" dirty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lang="en-US" sz="2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  <a:p>
                <a:pPr algn="l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rPr>
                  <a:t>请单击此处输入合适的文本内容，可以适当地调整文字的颜色或者大小等属性。</a:t>
                </a:r>
                <a:endParaRPr lang="zh-CN" altLang="en-US" sz="1600" b="1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347537" y="844628"/>
              <a:ext cx="3208420" cy="2852660"/>
              <a:chOff x="1347537" y="844628"/>
              <a:chExt cx="3208420" cy="285266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1347537" y="1459831"/>
                <a:ext cx="3208420" cy="1796716"/>
              </a:xfrm>
              <a:prstGeom prst="rect">
                <a:avLst/>
              </a:prstGeom>
              <a:solidFill>
                <a:srgbClr val="40ABFA"/>
              </a:solidFill>
              <a:ln>
                <a:noFill/>
              </a:ln>
              <a:effectLst>
                <a:outerShdw blurRad="635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19" b="13740"/>
              <a:stretch>
                <a:fillRect/>
              </a:stretch>
            </p:blipFill>
            <p:spPr>
              <a:xfrm>
                <a:off x="1540042" y="844628"/>
                <a:ext cx="2967789" cy="285266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19000" decel="8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19000" decel="8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选题背景与意义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672709" y="2037348"/>
            <a:ext cx="3561347" cy="3455308"/>
            <a:chOff x="7672709" y="2037348"/>
            <a:chExt cx="3561347" cy="3455308"/>
          </a:xfrm>
        </p:grpSpPr>
        <p:grpSp>
          <p:nvGrpSpPr>
            <p:cNvPr id="25" name="组合 24"/>
            <p:cNvGrpSpPr/>
            <p:nvPr/>
          </p:nvGrpSpPr>
          <p:grpSpPr>
            <a:xfrm>
              <a:off x="7672709" y="2043882"/>
              <a:ext cx="3561347" cy="3448774"/>
              <a:chOff x="983848" y="1643606"/>
              <a:chExt cx="4027990" cy="3900667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983848" y="1666755"/>
                <a:ext cx="532435" cy="532435"/>
              </a:xfrm>
              <a:prstGeom prst="ellipse">
                <a:avLst/>
              </a:prstGeom>
              <a:gradFill>
                <a:gsLst>
                  <a:gs pos="0">
                    <a:srgbClr val="27408F">
                      <a:alpha val="80000"/>
                    </a:srgbClr>
                  </a:gs>
                  <a:gs pos="100000">
                    <a:srgbClr val="40ABFA"/>
                  </a:gs>
                </a:gsLst>
                <a:lin ang="3720000" scaled="0"/>
              </a:gradFill>
              <a:ln>
                <a:noFill/>
              </a:ln>
              <a:effectLst>
                <a:outerShdw blurRad="127000" sx="98000" sy="98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111169" y="1643606"/>
                <a:ext cx="3900669" cy="39006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81000" sx="98000" sy="98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4653024" y="5058138"/>
                <a:ext cx="243068" cy="2430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sx="98000" sy="98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1273215" y="4595150"/>
                <a:ext cx="532435" cy="532435"/>
              </a:xfrm>
              <a:prstGeom prst="ellipse">
                <a:avLst/>
              </a:prstGeom>
              <a:gradFill>
                <a:gsLst>
                  <a:gs pos="0">
                    <a:srgbClr val="27408F">
                      <a:alpha val="80000"/>
                    </a:srgbClr>
                  </a:gs>
                  <a:gs pos="100000">
                    <a:srgbClr val="40ABFA"/>
                  </a:gs>
                </a:gsLst>
                <a:lin ang="3720000" scaled="0"/>
              </a:gradFill>
              <a:ln>
                <a:noFill/>
              </a:ln>
              <a:effectLst>
                <a:outerShdw blurRad="127000" sx="98000" sy="98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4664599" y="1898249"/>
                <a:ext cx="115746" cy="1157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sx="98000" sy="98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pic>
          <p:nvPicPr>
            <p:cNvPr id="44" name="图片 43" descr="图片包含 游戏机, 乐高, 玩具&#10;&#10;描述已自动生成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243" t="1839" r="20680" b="3129"/>
            <a:stretch>
              <a:fillRect/>
            </a:stretch>
          </p:blipFill>
          <p:spPr>
            <a:xfrm>
              <a:off x="8119386" y="2037348"/>
              <a:ext cx="2787762" cy="3272590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994610" y="2310061"/>
            <a:ext cx="2706131" cy="1242964"/>
            <a:chOff x="962526" y="1828800"/>
            <a:chExt cx="2706131" cy="1242964"/>
          </a:xfrm>
        </p:grpSpPr>
        <p:sp>
          <p:nvSpPr>
            <p:cNvPr id="46" name="矩形 45"/>
            <p:cNvSpPr/>
            <p:nvPr/>
          </p:nvSpPr>
          <p:spPr>
            <a:xfrm>
              <a:off x="962526" y="2284241"/>
              <a:ext cx="2706131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单击此处输入文本内容，可更改文字颜色或大小等属性。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962526" y="1828800"/>
              <a:ext cx="1475873" cy="401053"/>
            </a:xfrm>
            <a:prstGeom prst="roundRect">
              <a:avLst>
                <a:gd name="adj" fmla="val 50000"/>
              </a:avLst>
            </a:prstGeom>
            <a:solidFill>
              <a:srgbClr val="3B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添加标题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94610" y="4010527"/>
            <a:ext cx="2706131" cy="1286438"/>
            <a:chOff x="962526" y="1828800"/>
            <a:chExt cx="2706131" cy="1286438"/>
          </a:xfrm>
        </p:grpSpPr>
        <p:sp>
          <p:nvSpPr>
            <p:cNvPr id="49" name="矩形 48"/>
            <p:cNvSpPr/>
            <p:nvPr/>
          </p:nvSpPr>
          <p:spPr>
            <a:xfrm>
              <a:off x="962526" y="2284241"/>
              <a:ext cx="270613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单击此处输入文本内容，可更改文字颜色或大小等属性。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矩形: 圆角 49"/>
            <p:cNvSpPr/>
            <p:nvPr/>
          </p:nvSpPr>
          <p:spPr>
            <a:xfrm>
              <a:off x="962526" y="1828800"/>
              <a:ext cx="1475873" cy="401053"/>
            </a:xfrm>
            <a:prstGeom prst="roundRect">
              <a:avLst>
                <a:gd name="adj" fmla="val 50000"/>
              </a:avLst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添加标题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427621" y="2310061"/>
            <a:ext cx="2706131" cy="1242964"/>
            <a:chOff x="962526" y="1828800"/>
            <a:chExt cx="2706131" cy="1242964"/>
          </a:xfrm>
        </p:grpSpPr>
        <p:sp>
          <p:nvSpPr>
            <p:cNvPr id="52" name="矩形 51"/>
            <p:cNvSpPr/>
            <p:nvPr/>
          </p:nvSpPr>
          <p:spPr>
            <a:xfrm>
              <a:off x="962526" y="2284241"/>
              <a:ext cx="2706131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单击此处输入文本内容，可更改文字颜色或大小等属性。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矩形: 圆角 52"/>
            <p:cNvSpPr/>
            <p:nvPr/>
          </p:nvSpPr>
          <p:spPr>
            <a:xfrm>
              <a:off x="962526" y="1828800"/>
              <a:ext cx="1475873" cy="401053"/>
            </a:xfrm>
            <a:prstGeom prst="roundRect">
              <a:avLst>
                <a:gd name="adj" fmla="val 50000"/>
              </a:avLst>
            </a:prstGeom>
            <a:solidFill>
              <a:srgbClr val="40AB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添加标题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27621" y="4010527"/>
            <a:ext cx="2706131" cy="1242964"/>
            <a:chOff x="962526" y="1828800"/>
            <a:chExt cx="2706131" cy="1242964"/>
          </a:xfrm>
        </p:grpSpPr>
        <p:sp>
          <p:nvSpPr>
            <p:cNvPr id="55" name="矩形 54"/>
            <p:cNvSpPr/>
            <p:nvPr/>
          </p:nvSpPr>
          <p:spPr>
            <a:xfrm>
              <a:off x="962526" y="2284241"/>
              <a:ext cx="2706131" cy="78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单击此处输入文本内容，可更改文字颜色或大小等属性。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矩形: 圆角 55"/>
            <p:cNvSpPr/>
            <p:nvPr/>
          </p:nvSpPr>
          <p:spPr>
            <a:xfrm>
              <a:off x="962526" y="1828800"/>
              <a:ext cx="1475873" cy="401053"/>
            </a:xfrm>
            <a:prstGeom prst="roundRect">
              <a:avLst>
                <a:gd name="adj" fmla="val 50000"/>
              </a:avLst>
            </a:prstGeom>
            <a:solidFill>
              <a:srgbClr val="3B5A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添加标题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选题背景与意义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09601" y="1893304"/>
            <a:ext cx="2566736" cy="3474328"/>
            <a:chOff x="609601" y="2117892"/>
            <a:chExt cx="2566736" cy="3474328"/>
          </a:xfrm>
        </p:grpSpPr>
        <p:grpSp>
          <p:nvGrpSpPr>
            <p:cNvPr id="56" name="组合 55"/>
            <p:cNvGrpSpPr/>
            <p:nvPr/>
          </p:nvGrpSpPr>
          <p:grpSpPr>
            <a:xfrm>
              <a:off x="625643" y="2117892"/>
              <a:ext cx="2523043" cy="3474328"/>
              <a:chOff x="834189" y="1893304"/>
              <a:chExt cx="2523043" cy="3474328"/>
            </a:xfrm>
          </p:grpSpPr>
          <p:sp>
            <p:nvSpPr>
              <p:cNvPr id="58" name="Freeform 6"/>
              <p:cNvSpPr/>
              <p:nvPr/>
            </p:nvSpPr>
            <p:spPr bwMode="auto">
              <a:xfrm>
                <a:off x="1103022" y="1893304"/>
                <a:ext cx="1917324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609E14">
                  <a:lumMod val="20000"/>
                  <a:lumOff val="80000"/>
                </a:srgbClr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9" name="Freeform 7"/>
              <p:cNvSpPr/>
              <p:nvPr/>
            </p:nvSpPr>
            <p:spPr bwMode="auto">
              <a:xfrm>
                <a:off x="834189" y="1893304"/>
                <a:ext cx="2523043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40ABFA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60" name="Group 24"/>
              <p:cNvGrpSpPr/>
              <p:nvPr/>
            </p:nvGrpSpPr>
            <p:grpSpPr>
              <a:xfrm>
                <a:off x="1697678" y="2237711"/>
                <a:ext cx="634642" cy="586394"/>
                <a:chOff x="2554288" y="1943100"/>
                <a:chExt cx="542925" cy="501650"/>
              </a:xfrm>
              <a:solidFill>
                <a:sysClr val="window" lastClr="FFFFFF"/>
              </a:solidFill>
            </p:grpSpPr>
            <p:sp>
              <p:nvSpPr>
                <p:cNvPr id="61" name="Freeform 58"/>
                <p:cNvSpPr/>
                <p:nvPr/>
              </p:nvSpPr>
              <p:spPr bwMode="auto">
                <a:xfrm>
                  <a:off x="2554288" y="1943100"/>
                  <a:ext cx="542925" cy="403225"/>
                </a:xfrm>
                <a:custGeom>
                  <a:avLst/>
                  <a:gdLst>
                    <a:gd name="T0" fmla="*/ 2095 w 3422"/>
                    <a:gd name="T1" fmla="*/ 44 h 2536"/>
                    <a:gd name="T2" fmla="*/ 2418 w 3422"/>
                    <a:gd name="T3" fmla="*/ 212 h 2536"/>
                    <a:gd name="T4" fmla="*/ 2659 w 3422"/>
                    <a:gd name="T5" fmla="*/ 486 h 2536"/>
                    <a:gd name="T6" fmla="*/ 2782 w 3422"/>
                    <a:gd name="T7" fmla="*/ 825 h 2536"/>
                    <a:gd name="T8" fmla="*/ 3094 w 3422"/>
                    <a:gd name="T9" fmla="*/ 984 h 2536"/>
                    <a:gd name="T10" fmla="*/ 3317 w 3422"/>
                    <a:gd name="T11" fmla="*/ 1253 h 2536"/>
                    <a:gd name="T12" fmla="*/ 3419 w 3422"/>
                    <a:gd name="T13" fmla="*/ 1593 h 2536"/>
                    <a:gd name="T14" fmla="*/ 3383 w 3422"/>
                    <a:gd name="T15" fmla="*/ 1921 h 2536"/>
                    <a:gd name="T16" fmla="*/ 3235 w 3422"/>
                    <a:gd name="T17" fmla="*/ 2207 h 2536"/>
                    <a:gd name="T18" fmla="*/ 2991 w 3422"/>
                    <a:gd name="T19" fmla="*/ 2422 h 2536"/>
                    <a:gd name="T20" fmla="*/ 2692 w 3422"/>
                    <a:gd name="T21" fmla="*/ 2529 h 2536"/>
                    <a:gd name="T22" fmla="*/ 2039 w 3422"/>
                    <a:gd name="T23" fmla="*/ 2514 h 2536"/>
                    <a:gd name="T24" fmla="*/ 2006 w 3422"/>
                    <a:gd name="T25" fmla="*/ 2419 h 2536"/>
                    <a:gd name="T26" fmla="*/ 2077 w 3422"/>
                    <a:gd name="T27" fmla="*/ 2348 h 2536"/>
                    <a:gd name="T28" fmla="*/ 2800 w 3422"/>
                    <a:gd name="T29" fmla="*/ 2303 h 2536"/>
                    <a:gd name="T30" fmla="*/ 3052 w 3422"/>
                    <a:gd name="T31" fmla="*/ 2127 h 2536"/>
                    <a:gd name="T32" fmla="*/ 3204 w 3422"/>
                    <a:gd name="T33" fmla="*/ 1857 h 2536"/>
                    <a:gd name="T34" fmla="*/ 3221 w 3422"/>
                    <a:gd name="T35" fmla="*/ 1546 h 2536"/>
                    <a:gd name="T36" fmla="*/ 3109 w 3422"/>
                    <a:gd name="T37" fmla="*/ 1274 h 2536"/>
                    <a:gd name="T38" fmla="*/ 2900 w 3422"/>
                    <a:gd name="T39" fmla="*/ 1077 h 2536"/>
                    <a:gd name="T40" fmla="*/ 2662 w 3422"/>
                    <a:gd name="T41" fmla="*/ 989 h 2536"/>
                    <a:gd name="T42" fmla="*/ 2604 w 3422"/>
                    <a:gd name="T43" fmla="*/ 910 h 2536"/>
                    <a:gd name="T44" fmla="*/ 2505 w 3422"/>
                    <a:gd name="T45" fmla="*/ 596 h 2536"/>
                    <a:gd name="T46" fmla="*/ 2296 w 3422"/>
                    <a:gd name="T47" fmla="*/ 354 h 2536"/>
                    <a:gd name="T48" fmla="*/ 2007 w 3422"/>
                    <a:gd name="T49" fmla="*/ 214 h 2536"/>
                    <a:gd name="T50" fmla="*/ 1676 w 3422"/>
                    <a:gd name="T51" fmla="*/ 199 h 2536"/>
                    <a:gd name="T52" fmla="*/ 1377 w 3422"/>
                    <a:gd name="T53" fmla="*/ 314 h 2536"/>
                    <a:gd name="T54" fmla="*/ 1146 w 3422"/>
                    <a:gd name="T55" fmla="*/ 534 h 2536"/>
                    <a:gd name="T56" fmla="*/ 1040 w 3422"/>
                    <a:gd name="T57" fmla="*/ 690 h 2536"/>
                    <a:gd name="T58" fmla="*/ 924 w 3422"/>
                    <a:gd name="T59" fmla="*/ 684 h 2536"/>
                    <a:gd name="T60" fmla="*/ 705 w 3422"/>
                    <a:gd name="T61" fmla="*/ 703 h 2536"/>
                    <a:gd name="T62" fmla="*/ 538 w 3422"/>
                    <a:gd name="T63" fmla="*/ 849 h 2536"/>
                    <a:gd name="T64" fmla="*/ 492 w 3422"/>
                    <a:gd name="T65" fmla="*/ 1068 h 2536"/>
                    <a:gd name="T66" fmla="*/ 511 w 3422"/>
                    <a:gd name="T67" fmla="*/ 1212 h 2536"/>
                    <a:gd name="T68" fmla="*/ 382 w 3422"/>
                    <a:gd name="T69" fmla="*/ 1326 h 2536"/>
                    <a:gd name="T70" fmla="*/ 231 w 3422"/>
                    <a:gd name="T71" fmla="*/ 1539 h 2536"/>
                    <a:gd name="T72" fmla="*/ 193 w 3422"/>
                    <a:gd name="T73" fmla="*/ 1808 h 2536"/>
                    <a:gd name="T74" fmla="*/ 293 w 3422"/>
                    <a:gd name="T75" fmla="*/ 2086 h 2536"/>
                    <a:gd name="T76" fmla="*/ 503 w 3422"/>
                    <a:gd name="T77" fmla="*/ 2282 h 2536"/>
                    <a:gd name="T78" fmla="*/ 1322 w 3422"/>
                    <a:gd name="T79" fmla="*/ 2346 h 2536"/>
                    <a:gd name="T80" fmla="*/ 1407 w 3422"/>
                    <a:gd name="T81" fmla="*/ 2399 h 2536"/>
                    <a:gd name="T82" fmla="*/ 1396 w 3422"/>
                    <a:gd name="T83" fmla="*/ 2501 h 2536"/>
                    <a:gd name="T84" fmla="*/ 711 w 3422"/>
                    <a:gd name="T85" fmla="*/ 2536 h 2536"/>
                    <a:gd name="T86" fmla="*/ 408 w 3422"/>
                    <a:gd name="T87" fmla="*/ 2448 h 2536"/>
                    <a:gd name="T88" fmla="*/ 163 w 3422"/>
                    <a:gd name="T89" fmla="*/ 2231 h 2536"/>
                    <a:gd name="T90" fmla="*/ 24 w 3422"/>
                    <a:gd name="T91" fmla="*/ 1940 h 2536"/>
                    <a:gd name="T92" fmla="*/ 11 w 3422"/>
                    <a:gd name="T93" fmla="*/ 1618 h 2536"/>
                    <a:gd name="T94" fmla="*/ 132 w 3422"/>
                    <a:gd name="T95" fmla="*/ 1325 h 2536"/>
                    <a:gd name="T96" fmla="*/ 305 w 3422"/>
                    <a:gd name="T97" fmla="*/ 1103 h 2536"/>
                    <a:gd name="T98" fmla="*/ 327 w 3422"/>
                    <a:gd name="T99" fmla="*/ 857 h 2536"/>
                    <a:gd name="T100" fmla="*/ 479 w 3422"/>
                    <a:gd name="T101" fmla="*/ 626 h 2536"/>
                    <a:gd name="T102" fmla="*/ 725 w 3422"/>
                    <a:gd name="T103" fmla="*/ 499 h 2536"/>
                    <a:gd name="T104" fmla="*/ 982 w 3422"/>
                    <a:gd name="T105" fmla="*/ 439 h 2536"/>
                    <a:gd name="T106" fmla="*/ 1212 w 3422"/>
                    <a:gd name="T107" fmla="*/ 197 h 2536"/>
                    <a:gd name="T108" fmla="*/ 1525 w 3422"/>
                    <a:gd name="T109" fmla="*/ 41 h 2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422" h="2536">
                      <a:moveTo>
                        <a:pt x="1805" y="0"/>
                      </a:moveTo>
                      <a:lnTo>
                        <a:pt x="1879" y="3"/>
                      </a:lnTo>
                      <a:lnTo>
                        <a:pt x="1952" y="12"/>
                      </a:lnTo>
                      <a:lnTo>
                        <a:pt x="2025" y="25"/>
                      </a:lnTo>
                      <a:lnTo>
                        <a:pt x="2095" y="44"/>
                      </a:lnTo>
                      <a:lnTo>
                        <a:pt x="2164" y="68"/>
                      </a:lnTo>
                      <a:lnTo>
                        <a:pt x="2231" y="96"/>
                      </a:lnTo>
                      <a:lnTo>
                        <a:pt x="2296" y="130"/>
                      </a:lnTo>
                      <a:lnTo>
                        <a:pt x="2357" y="168"/>
                      </a:lnTo>
                      <a:lnTo>
                        <a:pt x="2418" y="212"/>
                      </a:lnTo>
                      <a:lnTo>
                        <a:pt x="2474" y="260"/>
                      </a:lnTo>
                      <a:lnTo>
                        <a:pt x="2527" y="312"/>
                      </a:lnTo>
                      <a:lnTo>
                        <a:pt x="2575" y="367"/>
                      </a:lnTo>
                      <a:lnTo>
                        <a:pt x="2619" y="425"/>
                      </a:lnTo>
                      <a:lnTo>
                        <a:pt x="2659" y="486"/>
                      </a:lnTo>
                      <a:lnTo>
                        <a:pt x="2693" y="549"/>
                      </a:lnTo>
                      <a:lnTo>
                        <a:pt x="2723" y="616"/>
                      </a:lnTo>
                      <a:lnTo>
                        <a:pt x="2748" y="683"/>
                      </a:lnTo>
                      <a:lnTo>
                        <a:pt x="2768" y="754"/>
                      </a:lnTo>
                      <a:lnTo>
                        <a:pt x="2782" y="825"/>
                      </a:lnTo>
                      <a:lnTo>
                        <a:pt x="2851" y="846"/>
                      </a:lnTo>
                      <a:lnTo>
                        <a:pt x="2916" y="873"/>
                      </a:lnTo>
                      <a:lnTo>
                        <a:pt x="2979" y="905"/>
                      </a:lnTo>
                      <a:lnTo>
                        <a:pt x="3038" y="943"/>
                      </a:lnTo>
                      <a:lnTo>
                        <a:pt x="3094" y="984"/>
                      </a:lnTo>
                      <a:lnTo>
                        <a:pt x="3146" y="1030"/>
                      </a:lnTo>
                      <a:lnTo>
                        <a:pt x="3195" y="1081"/>
                      </a:lnTo>
                      <a:lnTo>
                        <a:pt x="3240" y="1135"/>
                      </a:lnTo>
                      <a:lnTo>
                        <a:pt x="3280" y="1192"/>
                      </a:lnTo>
                      <a:lnTo>
                        <a:pt x="3317" y="1253"/>
                      </a:lnTo>
                      <a:lnTo>
                        <a:pt x="3347" y="1316"/>
                      </a:lnTo>
                      <a:lnTo>
                        <a:pt x="3373" y="1383"/>
                      </a:lnTo>
                      <a:lnTo>
                        <a:pt x="3394" y="1451"/>
                      </a:lnTo>
                      <a:lnTo>
                        <a:pt x="3409" y="1522"/>
                      </a:lnTo>
                      <a:lnTo>
                        <a:pt x="3419" y="1593"/>
                      </a:lnTo>
                      <a:lnTo>
                        <a:pt x="3422" y="1667"/>
                      </a:lnTo>
                      <a:lnTo>
                        <a:pt x="3420" y="1731"/>
                      </a:lnTo>
                      <a:lnTo>
                        <a:pt x="3412" y="1796"/>
                      </a:lnTo>
                      <a:lnTo>
                        <a:pt x="3400" y="1859"/>
                      </a:lnTo>
                      <a:lnTo>
                        <a:pt x="3383" y="1921"/>
                      </a:lnTo>
                      <a:lnTo>
                        <a:pt x="3362" y="1983"/>
                      </a:lnTo>
                      <a:lnTo>
                        <a:pt x="3337" y="2042"/>
                      </a:lnTo>
                      <a:lnTo>
                        <a:pt x="3307" y="2099"/>
                      </a:lnTo>
                      <a:lnTo>
                        <a:pt x="3273" y="2154"/>
                      </a:lnTo>
                      <a:lnTo>
                        <a:pt x="3235" y="2207"/>
                      </a:lnTo>
                      <a:lnTo>
                        <a:pt x="3192" y="2257"/>
                      </a:lnTo>
                      <a:lnTo>
                        <a:pt x="3146" y="2304"/>
                      </a:lnTo>
                      <a:lnTo>
                        <a:pt x="3096" y="2348"/>
                      </a:lnTo>
                      <a:lnTo>
                        <a:pt x="3045" y="2386"/>
                      </a:lnTo>
                      <a:lnTo>
                        <a:pt x="2991" y="2422"/>
                      </a:lnTo>
                      <a:lnTo>
                        <a:pt x="2934" y="2452"/>
                      </a:lnTo>
                      <a:lnTo>
                        <a:pt x="2876" y="2478"/>
                      </a:lnTo>
                      <a:lnTo>
                        <a:pt x="2816" y="2500"/>
                      </a:lnTo>
                      <a:lnTo>
                        <a:pt x="2754" y="2516"/>
                      </a:lnTo>
                      <a:lnTo>
                        <a:pt x="2692" y="2529"/>
                      </a:lnTo>
                      <a:lnTo>
                        <a:pt x="2628" y="2535"/>
                      </a:lnTo>
                      <a:lnTo>
                        <a:pt x="2099" y="2535"/>
                      </a:lnTo>
                      <a:lnTo>
                        <a:pt x="2077" y="2533"/>
                      </a:lnTo>
                      <a:lnTo>
                        <a:pt x="2057" y="2526"/>
                      </a:lnTo>
                      <a:lnTo>
                        <a:pt x="2039" y="2514"/>
                      </a:lnTo>
                      <a:lnTo>
                        <a:pt x="2025" y="2500"/>
                      </a:lnTo>
                      <a:lnTo>
                        <a:pt x="2013" y="2482"/>
                      </a:lnTo>
                      <a:lnTo>
                        <a:pt x="2006" y="2462"/>
                      </a:lnTo>
                      <a:lnTo>
                        <a:pt x="2004" y="2440"/>
                      </a:lnTo>
                      <a:lnTo>
                        <a:pt x="2006" y="2419"/>
                      </a:lnTo>
                      <a:lnTo>
                        <a:pt x="2013" y="2399"/>
                      </a:lnTo>
                      <a:lnTo>
                        <a:pt x="2025" y="2381"/>
                      </a:lnTo>
                      <a:lnTo>
                        <a:pt x="2039" y="2367"/>
                      </a:lnTo>
                      <a:lnTo>
                        <a:pt x="2057" y="2355"/>
                      </a:lnTo>
                      <a:lnTo>
                        <a:pt x="2077" y="2348"/>
                      </a:lnTo>
                      <a:lnTo>
                        <a:pt x="2099" y="2346"/>
                      </a:lnTo>
                      <a:lnTo>
                        <a:pt x="2617" y="2346"/>
                      </a:lnTo>
                      <a:lnTo>
                        <a:pt x="2681" y="2338"/>
                      </a:lnTo>
                      <a:lnTo>
                        <a:pt x="2741" y="2323"/>
                      </a:lnTo>
                      <a:lnTo>
                        <a:pt x="2800" y="2303"/>
                      </a:lnTo>
                      <a:lnTo>
                        <a:pt x="2856" y="2277"/>
                      </a:lnTo>
                      <a:lnTo>
                        <a:pt x="2910" y="2247"/>
                      </a:lnTo>
                      <a:lnTo>
                        <a:pt x="2961" y="2211"/>
                      </a:lnTo>
                      <a:lnTo>
                        <a:pt x="3008" y="2172"/>
                      </a:lnTo>
                      <a:lnTo>
                        <a:pt x="3052" y="2127"/>
                      </a:lnTo>
                      <a:lnTo>
                        <a:pt x="3091" y="2079"/>
                      </a:lnTo>
                      <a:lnTo>
                        <a:pt x="3126" y="2028"/>
                      </a:lnTo>
                      <a:lnTo>
                        <a:pt x="3158" y="1973"/>
                      </a:lnTo>
                      <a:lnTo>
                        <a:pt x="3184" y="1916"/>
                      </a:lnTo>
                      <a:lnTo>
                        <a:pt x="3204" y="1857"/>
                      </a:lnTo>
                      <a:lnTo>
                        <a:pt x="3219" y="1795"/>
                      </a:lnTo>
                      <a:lnTo>
                        <a:pt x="3228" y="1731"/>
                      </a:lnTo>
                      <a:lnTo>
                        <a:pt x="3231" y="1667"/>
                      </a:lnTo>
                      <a:lnTo>
                        <a:pt x="3228" y="1606"/>
                      </a:lnTo>
                      <a:lnTo>
                        <a:pt x="3221" y="1546"/>
                      </a:lnTo>
                      <a:lnTo>
                        <a:pt x="3208" y="1488"/>
                      </a:lnTo>
                      <a:lnTo>
                        <a:pt x="3190" y="1430"/>
                      </a:lnTo>
                      <a:lnTo>
                        <a:pt x="3167" y="1375"/>
                      </a:lnTo>
                      <a:lnTo>
                        <a:pt x="3140" y="1324"/>
                      </a:lnTo>
                      <a:lnTo>
                        <a:pt x="3109" y="1274"/>
                      </a:lnTo>
                      <a:lnTo>
                        <a:pt x="3075" y="1227"/>
                      </a:lnTo>
                      <a:lnTo>
                        <a:pt x="3036" y="1184"/>
                      </a:lnTo>
                      <a:lnTo>
                        <a:pt x="2993" y="1144"/>
                      </a:lnTo>
                      <a:lnTo>
                        <a:pt x="2949" y="1109"/>
                      </a:lnTo>
                      <a:lnTo>
                        <a:pt x="2900" y="1077"/>
                      </a:lnTo>
                      <a:lnTo>
                        <a:pt x="2849" y="1048"/>
                      </a:lnTo>
                      <a:lnTo>
                        <a:pt x="2796" y="1026"/>
                      </a:lnTo>
                      <a:lnTo>
                        <a:pt x="2740" y="1008"/>
                      </a:lnTo>
                      <a:lnTo>
                        <a:pt x="2682" y="996"/>
                      </a:lnTo>
                      <a:lnTo>
                        <a:pt x="2662" y="989"/>
                      </a:lnTo>
                      <a:lnTo>
                        <a:pt x="2644" y="980"/>
                      </a:lnTo>
                      <a:lnTo>
                        <a:pt x="2629" y="966"/>
                      </a:lnTo>
                      <a:lnTo>
                        <a:pt x="2616" y="950"/>
                      </a:lnTo>
                      <a:lnTo>
                        <a:pt x="2608" y="931"/>
                      </a:lnTo>
                      <a:lnTo>
                        <a:pt x="2604" y="910"/>
                      </a:lnTo>
                      <a:lnTo>
                        <a:pt x="2594" y="843"/>
                      </a:lnTo>
                      <a:lnTo>
                        <a:pt x="2579" y="778"/>
                      </a:lnTo>
                      <a:lnTo>
                        <a:pt x="2559" y="714"/>
                      </a:lnTo>
                      <a:lnTo>
                        <a:pt x="2535" y="654"/>
                      </a:lnTo>
                      <a:lnTo>
                        <a:pt x="2505" y="596"/>
                      </a:lnTo>
                      <a:lnTo>
                        <a:pt x="2472" y="541"/>
                      </a:lnTo>
                      <a:lnTo>
                        <a:pt x="2433" y="489"/>
                      </a:lnTo>
                      <a:lnTo>
                        <a:pt x="2392" y="440"/>
                      </a:lnTo>
                      <a:lnTo>
                        <a:pt x="2346" y="396"/>
                      </a:lnTo>
                      <a:lnTo>
                        <a:pt x="2296" y="354"/>
                      </a:lnTo>
                      <a:lnTo>
                        <a:pt x="2244" y="317"/>
                      </a:lnTo>
                      <a:lnTo>
                        <a:pt x="2189" y="285"/>
                      </a:lnTo>
                      <a:lnTo>
                        <a:pt x="2131" y="255"/>
                      </a:lnTo>
                      <a:lnTo>
                        <a:pt x="2069" y="233"/>
                      </a:lnTo>
                      <a:lnTo>
                        <a:pt x="2007" y="214"/>
                      </a:lnTo>
                      <a:lnTo>
                        <a:pt x="1942" y="199"/>
                      </a:lnTo>
                      <a:lnTo>
                        <a:pt x="1875" y="191"/>
                      </a:lnTo>
                      <a:lnTo>
                        <a:pt x="1806" y="189"/>
                      </a:lnTo>
                      <a:lnTo>
                        <a:pt x="1740" y="191"/>
                      </a:lnTo>
                      <a:lnTo>
                        <a:pt x="1676" y="199"/>
                      </a:lnTo>
                      <a:lnTo>
                        <a:pt x="1612" y="213"/>
                      </a:lnTo>
                      <a:lnTo>
                        <a:pt x="1551" y="231"/>
                      </a:lnTo>
                      <a:lnTo>
                        <a:pt x="1490" y="253"/>
                      </a:lnTo>
                      <a:lnTo>
                        <a:pt x="1432" y="281"/>
                      </a:lnTo>
                      <a:lnTo>
                        <a:pt x="1377" y="314"/>
                      </a:lnTo>
                      <a:lnTo>
                        <a:pt x="1324" y="350"/>
                      </a:lnTo>
                      <a:lnTo>
                        <a:pt x="1275" y="390"/>
                      </a:lnTo>
                      <a:lnTo>
                        <a:pt x="1229" y="434"/>
                      </a:lnTo>
                      <a:lnTo>
                        <a:pt x="1186" y="483"/>
                      </a:lnTo>
                      <a:lnTo>
                        <a:pt x="1146" y="534"/>
                      </a:lnTo>
                      <a:lnTo>
                        <a:pt x="1112" y="589"/>
                      </a:lnTo>
                      <a:lnTo>
                        <a:pt x="1081" y="648"/>
                      </a:lnTo>
                      <a:lnTo>
                        <a:pt x="1071" y="664"/>
                      </a:lnTo>
                      <a:lnTo>
                        <a:pt x="1057" y="679"/>
                      </a:lnTo>
                      <a:lnTo>
                        <a:pt x="1040" y="690"/>
                      </a:lnTo>
                      <a:lnTo>
                        <a:pt x="1022" y="698"/>
                      </a:lnTo>
                      <a:lnTo>
                        <a:pt x="1003" y="702"/>
                      </a:lnTo>
                      <a:lnTo>
                        <a:pt x="982" y="701"/>
                      </a:lnTo>
                      <a:lnTo>
                        <a:pt x="962" y="696"/>
                      </a:lnTo>
                      <a:lnTo>
                        <a:pt x="924" y="684"/>
                      </a:lnTo>
                      <a:lnTo>
                        <a:pt x="883" y="677"/>
                      </a:lnTo>
                      <a:lnTo>
                        <a:pt x="842" y="675"/>
                      </a:lnTo>
                      <a:lnTo>
                        <a:pt x="794" y="678"/>
                      </a:lnTo>
                      <a:lnTo>
                        <a:pt x="748" y="687"/>
                      </a:lnTo>
                      <a:lnTo>
                        <a:pt x="705" y="703"/>
                      </a:lnTo>
                      <a:lnTo>
                        <a:pt x="664" y="723"/>
                      </a:lnTo>
                      <a:lnTo>
                        <a:pt x="627" y="748"/>
                      </a:lnTo>
                      <a:lnTo>
                        <a:pt x="593" y="778"/>
                      </a:lnTo>
                      <a:lnTo>
                        <a:pt x="563" y="812"/>
                      </a:lnTo>
                      <a:lnTo>
                        <a:pt x="538" y="849"/>
                      </a:lnTo>
                      <a:lnTo>
                        <a:pt x="518" y="890"/>
                      </a:lnTo>
                      <a:lnTo>
                        <a:pt x="502" y="933"/>
                      </a:lnTo>
                      <a:lnTo>
                        <a:pt x="493" y="979"/>
                      </a:lnTo>
                      <a:lnTo>
                        <a:pt x="490" y="1027"/>
                      </a:lnTo>
                      <a:lnTo>
                        <a:pt x="492" y="1068"/>
                      </a:lnTo>
                      <a:lnTo>
                        <a:pt x="499" y="1109"/>
                      </a:lnTo>
                      <a:lnTo>
                        <a:pt x="510" y="1148"/>
                      </a:lnTo>
                      <a:lnTo>
                        <a:pt x="516" y="1170"/>
                      </a:lnTo>
                      <a:lnTo>
                        <a:pt x="516" y="1192"/>
                      </a:lnTo>
                      <a:lnTo>
                        <a:pt x="511" y="1212"/>
                      </a:lnTo>
                      <a:lnTo>
                        <a:pt x="501" y="1232"/>
                      </a:lnTo>
                      <a:lnTo>
                        <a:pt x="487" y="1249"/>
                      </a:lnTo>
                      <a:lnTo>
                        <a:pt x="469" y="1263"/>
                      </a:lnTo>
                      <a:lnTo>
                        <a:pt x="424" y="1292"/>
                      </a:lnTo>
                      <a:lnTo>
                        <a:pt x="382" y="1326"/>
                      </a:lnTo>
                      <a:lnTo>
                        <a:pt x="344" y="1363"/>
                      </a:lnTo>
                      <a:lnTo>
                        <a:pt x="309" y="1402"/>
                      </a:lnTo>
                      <a:lnTo>
                        <a:pt x="279" y="1446"/>
                      </a:lnTo>
                      <a:lnTo>
                        <a:pt x="253" y="1492"/>
                      </a:lnTo>
                      <a:lnTo>
                        <a:pt x="231" y="1539"/>
                      </a:lnTo>
                      <a:lnTo>
                        <a:pt x="213" y="1589"/>
                      </a:lnTo>
                      <a:lnTo>
                        <a:pt x="201" y="1641"/>
                      </a:lnTo>
                      <a:lnTo>
                        <a:pt x="192" y="1694"/>
                      </a:lnTo>
                      <a:lnTo>
                        <a:pt x="190" y="1748"/>
                      </a:lnTo>
                      <a:lnTo>
                        <a:pt x="193" y="1808"/>
                      </a:lnTo>
                      <a:lnTo>
                        <a:pt x="203" y="1868"/>
                      </a:lnTo>
                      <a:lnTo>
                        <a:pt x="217" y="1927"/>
                      </a:lnTo>
                      <a:lnTo>
                        <a:pt x="238" y="1983"/>
                      </a:lnTo>
                      <a:lnTo>
                        <a:pt x="263" y="2036"/>
                      </a:lnTo>
                      <a:lnTo>
                        <a:pt x="293" y="2086"/>
                      </a:lnTo>
                      <a:lnTo>
                        <a:pt x="328" y="2133"/>
                      </a:lnTo>
                      <a:lnTo>
                        <a:pt x="367" y="2177"/>
                      </a:lnTo>
                      <a:lnTo>
                        <a:pt x="408" y="2216"/>
                      </a:lnTo>
                      <a:lnTo>
                        <a:pt x="454" y="2251"/>
                      </a:lnTo>
                      <a:lnTo>
                        <a:pt x="503" y="2282"/>
                      </a:lnTo>
                      <a:lnTo>
                        <a:pt x="554" y="2307"/>
                      </a:lnTo>
                      <a:lnTo>
                        <a:pt x="608" y="2326"/>
                      </a:lnTo>
                      <a:lnTo>
                        <a:pt x="663" y="2340"/>
                      </a:lnTo>
                      <a:lnTo>
                        <a:pt x="719" y="2346"/>
                      </a:lnTo>
                      <a:lnTo>
                        <a:pt x="1322" y="2346"/>
                      </a:lnTo>
                      <a:lnTo>
                        <a:pt x="1344" y="2349"/>
                      </a:lnTo>
                      <a:lnTo>
                        <a:pt x="1364" y="2356"/>
                      </a:lnTo>
                      <a:lnTo>
                        <a:pt x="1381" y="2367"/>
                      </a:lnTo>
                      <a:lnTo>
                        <a:pt x="1396" y="2381"/>
                      </a:lnTo>
                      <a:lnTo>
                        <a:pt x="1407" y="2399"/>
                      </a:lnTo>
                      <a:lnTo>
                        <a:pt x="1415" y="2420"/>
                      </a:lnTo>
                      <a:lnTo>
                        <a:pt x="1417" y="2441"/>
                      </a:lnTo>
                      <a:lnTo>
                        <a:pt x="1415" y="2463"/>
                      </a:lnTo>
                      <a:lnTo>
                        <a:pt x="1407" y="2483"/>
                      </a:lnTo>
                      <a:lnTo>
                        <a:pt x="1396" y="2501"/>
                      </a:lnTo>
                      <a:lnTo>
                        <a:pt x="1381" y="2515"/>
                      </a:lnTo>
                      <a:lnTo>
                        <a:pt x="1364" y="2527"/>
                      </a:lnTo>
                      <a:lnTo>
                        <a:pt x="1344" y="2534"/>
                      </a:lnTo>
                      <a:lnTo>
                        <a:pt x="1322" y="2536"/>
                      </a:lnTo>
                      <a:lnTo>
                        <a:pt x="711" y="2536"/>
                      </a:lnTo>
                      <a:lnTo>
                        <a:pt x="648" y="2530"/>
                      </a:lnTo>
                      <a:lnTo>
                        <a:pt x="586" y="2517"/>
                      </a:lnTo>
                      <a:lnTo>
                        <a:pt x="525" y="2500"/>
                      </a:lnTo>
                      <a:lnTo>
                        <a:pt x="466" y="2476"/>
                      </a:lnTo>
                      <a:lnTo>
                        <a:pt x="408" y="2448"/>
                      </a:lnTo>
                      <a:lnTo>
                        <a:pt x="353" y="2413"/>
                      </a:lnTo>
                      <a:lnTo>
                        <a:pt x="301" y="2374"/>
                      </a:lnTo>
                      <a:lnTo>
                        <a:pt x="252" y="2330"/>
                      </a:lnTo>
                      <a:lnTo>
                        <a:pt x="205" y="2282"/>
                      </a:lnTo>
                      <a:lnTo>
                        <a:pt x="163" y="2231"/>
                      </a:lnTo>
                      <a:lnTo>
                        <a:pt x="126" y="2177"/>
                      </a:lnTo>
                      <a:lnTo>
                        <a:pt x="93" y="2120"/>
                      </a:lnTo>
                      <a:lnTo>
                        <a:pt x="64" y="2062"/>
                      </a:lnTo>
                      <a:lnTo>
                        <a:pt x="42" y="2001"/>
                      </a:lnTo>
                      <a:lnTo>
                        <a:pt x="24" y="1940"/>
                      </a:lnTo>
                      <a:lnTo>
                        <a:pt x="10" y="1877"/>
                      </a:lnTo>
                      <a:lnTo>
                        <a:pt x="3" y="1813"/>
                      </a:lnTo>
                      <a:lnTo>
                        <a:pt x="0" y="1748"/>
                      </a:lnTo>
                      <a:lnTo>
                        <a:pt x="3" y="1683"/>
                      </a:lnTo>
                      <a:lnTo>
                        <a:pt x="11" y="1618"/>
                      </a:lnTo>
                      <a:lnTo>
                        <a:pt x="25" y="1556"/>
                      </a:lnTo>
                      <a:lnTo>
                        <a:pt x="45" y="1495"/>
                      </a:lnTo>
                      <a:lnTo>
                        <a:pt x="69" y="1436"/>
                      </a:lnTo>
                      <a:lnTo>
                        <a:pt x="98" y="1379"/>
                      </a:lnTo>
                      <a:lnTo>
                        <a:pt x="132" y="1325"/>
                      </a:lnTo>
                      <a:lnTo>
                        <a:pt x="170" y="1274"/>
                      </a:lnTo>
                      <a:lnTo>
                        <a:pt x="213" y="1225"/>
                      </a:lnTo>
                      <a:lnTo>
                        <a:pt x="260" y="1181"/>
                      </a:lnTo>
                      <a:lnTo>
                        <a:pt x="311" y="1141"/>
                      </a:lnTo>
                      <a:lnTo>
                        <a:pt x="305" y="1103"/>
                      </a:lnTo>
                      <a:lnTo>
                        <a:pt x="301" y="1066"/>
                      </a:lnTo>
                      <a:lnTo>
                        <a:pt x="299" y="1028"/>
                      </a:lnTo>
                      <a:lnTo>
                        <a:pt x="302" y="970"/>
                      </a:lnTo>
                      <a:lnTo>
                        <a:pt x="312" y="913"/>
                      </a:lnTo>
                      <a:lnTo>
                        <a:pt x="327" y="857"/>
                      </a:lnTo>
                      <a:lnTo>
                        <a:pt x="348" y="805"/>
                      </a:lnTo>
                      <a:lnTo>
                        <a:pt x="374" y="755"/>
                      </a:lnTo>
                      <a:lnTo>
                        <a:pt x="404" y="708"/>
                      </a:lnTo>
                      <a:lnTo>
                        <a:pt x="440" y="665"/>
                      </a:lnTo>
                      <a:lnTo>
                        <a:pt x="479" y="626"/>
                      </a:lnTo>
                      <a:lnTo>
                        <a:pt x="522" y="591"/>
                      </a:lnTo>
                      <a:lnTo>
                        <a:pt x="569" y="561"/>
                      </a:lnTo>
                      <a:lnTo>
                        <a:pt x="618" y="535"/>
                      </a:lnTo>
                      <a:lnTo>
                        <a:pt x="671" y="514"/>
                      </a:lnTo>
                      <a:lnTo>
                        <a:pt x="725" y="499"/>
                      </a:lnTo>
                      <a:lnTo>
                        <a:pt x="784" y="490"/>
                      </a:lnTo>
                      <a:lnTo>
                        <a:pt x="842" y="486"/>
                      </a:lnTo>
                      <a:lnTo>
                        <a:pt x="895" y="489"/>
                      </a:lnTo>
                      <a:lnTo>
                        <a:pt x="946" y="496"/>
                      </a:lnTo>
                      <a:lnTo>
                        <a:pt x="982" y="439"/>
                      </a:lnTo>
                      <a:lnTo>
                        <a:pt x="1021" y="384"/>
                      </a:lnTo>
                      <a:lnTo>
                        <a:pt x="1063" y="333"/>
                      </a:lnTo>
                      <a:lnTo>
                        <a:pt x="1110" y="285"/>
                      </a:lnTo>
                      <a:lnTo>
                        <a:pt x="1160" y="239"/>
                      </a:lnTo>
                      <a:lnTo>
                        <a:pt x="1212" y="197"/>
                      </a:lnTo>
                      <a:lnTo>
                        <a:pt x="1268" y="158"/>
                      </a:lnTo>
                      <a:lnTo>
                        <a:pt x="1329" y="122"/>
                      </a:lnTo>
                      <a:lnTo>
                        <a:pt x="1393" y="90"/>
                      </a:lnTo>
                      <a:lnTo>
                        <a:pt x="1457" y="62"/>
                      </a:lnTo>
                      <a:lnTo>
                        <a:pt x="1525" y="41"/>
                      </a:lnTo>
                      <a:lnTo>
                        <a:pt x="1593" y="23"/>
                      </a:lnTo>
                      <a:lnTo>
                        <a:pt x="1663" y="10"/>
                      </a:lnTo>
                      <a:lnTo>
                        <a:pt x="1734" y="3"/>
                      </a:lnTo>
                      <a:lnTo>
                        <a:pt x="180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121882" tIns="60941" rIns="121882" bIns="60941" numCol="1" anchor="t" anchorCtr="0" compatLnSpc="1"/>
                <a:lstStyle/>
                <a:p>
                  <a:pPr marL="0" marR="0" lvl="0" indent="0" defTabSz="12185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59"/>
                <p:cNvSpPr/>
                <p:nvPr/>
              </p:nvSpPr>
              <p:spPr bwMode="auto">
                <a:xfrm>
                  <a:off x="2730500" y="2130425"/>
                  <a:ext cx="190500" cy="314325"/>
                </a:xfrm>
                <a:custGeom>
                  <a:avLst/>
                  <a:gdLst>
                    <a:gd name="T0" fmla="*/ 597 w 1194"/>
                    <a:gd name="T1" fmla="*/ 0 h 1985"/>
                    <a:gd name="T2" fmla="*/ 616 w 1194"/>
                    <a:gd name="T3" fmla="*/ 1 h 1985"/>
                    <a:gd name="T4" fmla="*/ 633 w 1194"/>
                    <a:gd name="T5" fmla="*/ 7 h 1985"/>
                    <a:gd name="T6" fmla="*/ 650 w 1194"/>
                    <a:gd name="T7" fmla="*/ 16 h 1985"/>
                    <a:gd name="T8" fmla="*/ 664 w 1194"/>
                    <a:gd name="T9" fmla="*/ 28 h 1985"/>
                    <a:gd name="T10" fmla="*/ 1167 w 1194"/>
                    <a:gd name="T11" fmla="*/ 530 h 1985"/>
                    <a:gd name="T12" fmla="*/ 1181 w 1194"/>
                    <a:gd name="T13" fmla="*/ 547 h 1985"/>
                    <a:gd name="T14" fmla="*/ 1190 w 1194"/>
                    <a:gd name="T15" fmla="*/ 567 h 1985"/>
                    <a:gd name="T16" fmla="*/ 1194 w 1194"/>
                    <a:gd name="T17" fmla="*/ 587 h 1985"/>
                    <a:gd name="T18" fmla="*/ 1194 w 1194"/>
                    <a:gd name="T19" fmla="*/ 607 h 1985"/>
                    <a:gd name="T20" fmla="*/ 1190 w 1194"/>
                    <a:gd name="T21" fmla="*/ 628 h 1985"/>
                    <a:gd name="T22" fmla="*/ 1181 w 1194"/>
                    <a:gd name="T23" fmla="*/ 647 h 1985"/>
                    <a:gd name="T24" fmla="*/ 1167 w 1194"/>
                    <a:gd name="T25" fmla="*/ 664 h 1985"/>
                    <a:gd name="T26" fmla="*/ 1150 w 1194"/>
                    <a:gd name="T27" fmla="*/ 678 h 1985"/>
                    <a:gd name="T28" fmla="*/ 1131 w 1194"/>
                    <a:gd name="T29" fmla="*/ 687 h 1985"/>
                    <a:gd name="T30" fmla="*/ 1110 w 1194"/>
                    <a:gd name="T31" fmla="*/ 691 h 1985"/>
                    <a:gd name="T32" fmla="*/ 1090 w 1194"/>
                    <a:gd name="T33" fmla="*/ 691 h 1985"/>
                    <a:gd name="T34" fmla="*/ 1070 w 1194"/>
                    <a:gd name="T35" fmla="*/ 687 h 1985"/>
                    <a:gd name="T36" fmla="*/ 1050 w 1194"/>
                    <a:gd name="T37" fmla="*/ 678 h 1985"/>
                    <a:gd name="T38" fmla="*/ 1033 w 1194"/>
                    <a:gd name="T39" fmla="*/ 664 h 1985"/>
                    <a:gd name="T40" fmla="*/ 692 w 1194"/>
                    <a:gd name="T41" fmla="*/ 324 h 1985"/>
                    <a:gd name="T42" fmla="*/ 692 w 1194"/>
                    <a:gd name="T43" fmla="*/ 1889 h 1985"/>
                    <a:gd name="T44" fmla="*/ 689 w 1194"/>
                    <a:gd name="T45" fmla="*/ 1912 h 1985"/>
                    <a:gd name="T46" fmla="*/ 682 w 1194"/>
                    <a:gd name="T47" fmla="*/ 1932 h 1985"/>
                    <a:gd name="T48" fmla="*/ 672 w 1194"/>
                    <a:gd name="T49" fmla="*/ 1949 h 1985"/>
                    <a:gd name="T50" fmla="*/ 657 w 1194"/>
                    <a:gd name="T51" fmla="*/ 1964 h 1985"/>
                    <a:gd name="T52" fmla="*/ 639 w 1194"/>
                    <a:gd name="T53" fmla="*/ 1975 h 1985"/>
                    <a:gd name="T54" fmla="*/ 619 w 1194"/>
                    <a:gd name="T55" fmla="*/ 1982 h 1985"/>
                    <a:gd name="T56" fmla="*/ 597 w 1194"/>
                    <a:gd name="T57" fmla="*/ 1985 h 1985"/>
                    <a:gd name="T58" fmla="*/ 575 w 1194"/>
                    <a:gd name="T59" fmla="*/ 1982 h 1985"/>
                    <a:gd name="T60" fmla="*/ 555 w 1194"/>
                    <a:gd name="T61" fmla="*/ 1975 h 1985"/>
                    <a:gd name="T62" fmla="*/ 538 w 1194"/>
                    <a:gd name="T63" fmla="*/ 1964 h 1985"/>
                    <a:gd name="T64" fmla="*/ 523 w 1194"/>
                    <a:gd name="T65" fmla="*/ 1949 h 1985"/>
                    <a:gd name="T66" fmla="*/ 512 w 1194"/>
                    <a:gd name="T67" fmla="*/ 1932 h 1985"/>
                    <a:gd name="T68" fmla="*/ 504 w 1194"/>
                    <a:gd name="T69" fmla="*/ 1912 h 1985"/>
                    <a:gd name="T70" fmla="*/ 502 w 1194"/>
                    <a:gd name="T71" fmla="*/ 1889 h 1985"/>
                    <a:gd name="T72" fmla="*/ 502 w 1194"/>
                    <a:gd name="T73" fmla="*/ 324 h 1985"/>
                    <a:gd name="T74" fmla="*/ 161 w 1194"/>
                    <a:gd name="T75" fmla="*/ 664 h 1985"/>
                    <a:gd name="T76" fmla="*/ 146 w 1194"/>
                    <a:gd name="T77" fmla="*/ 677 h 1985"/>
                    <a:gd name="T78" fmla="*/ 129 w 1194"/>
                    <a:gd name="T79" fmla="*/ 685 h 1985"/>
                    <a:gd name="T80" fmla="*/ 112 w 1194"/>
                    <a:gd name="T81" fmla="*/ 690 h 1985"/>
                    <a:gd name="T82" fmla="*/ 94 w 1194"/>
                    <a:gd name="T83" fmla="*/ 692 h 1985"/>
                    <a:gd name="T84" fmla="*/ 76 w 1194"/>
                    <a:gd name="T85" fmla="*/ 690 h 1985"/>
                    <a:gd name="T86" fmla="*/ 58 w 1194"/>
                    <a:gd name="T87" fmla="*/ 685 h 1985"/>
                    <a:gd name="T88" fmla="*/ 42 w 1194"/>
                    <a:gd name="T89" fmla="*/ 677 h 1985"/>
                    <a:gd name="T90" fmla="*/ 27 w 1194"/>
                    <a:gd name="T91" fmla="*/ 664 h 1985"/>
                    <a:gd name="T92" fmla="*/ 14 w 1194"/>
                    <a:gd name="T93" fmla="*/ 647 h 1985"/>
                    <a:gd name="T94" fmla="*/ 4 w 1194"/>
                    <a:gd name="T95" fmla="*/ 628 h 1985"/>
                    <a:gd name="T96" fmla="*/ 0 w 1194"/>
                    <a:gd name="T97" fmla="*/ 607 h 1985"/>
                    <a:gd name="T98" fmla="*/ 0 w 1194"/>
                    <a:gd name="T99" fmla="*/ 587 h 1985"/>
                    <a:gd name="T100" fmla="*/ 4 w 1194"/>
                    <a:gd name="T101" fmla="*/ 567 h 1985"/>
                    <a:gd name="T102" fmla="*/ 14 w 1194"/>
                    <a:gd name="T103" fmla="*/ 547 h 1985"/>
                    <a:gd name="T104" fmla="*/ 27 w 1194"/>
                    <a:gd name="T105" fmla="*/ 530 h 1985"/>
                    <a:gd name="T106" fmla="*/ 530 w 1194"/>
                    <a:gd name="T107" fmla="*/ 28 h 1985"/>
                    <a:gd name="T108" fmla="*/ 545 w 1194"/>
                    <a:gd name="T109" fmla="*/ 16 h 1985"/>
                    <a:gd name="T110" fmla="*/ 562 w 1194"/>
                    <a:gd name="T111" fmla="*/ 6 h 1985"/>
                    <a:gd name="T112" fmla="*/ 579 w 1194"/>
                    <a:gd name="T113" fmla="*/ 1 h 1985"/>
                    <a:gd name="T114" fmla="*/ 597 w 1194"/>
                    <a:gd name="T115" fmla="*/ 0 h 1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985">
                      <a:moveTo>
                        <a:pt x="597" y="0"/>
                      </a:moveTo>
                      <a:lnTo>
                        <a:pt x="616" y="1"/>
                      </a:lnTo>
                      <a:lnTo>
                        <a:pt x="633" y="7"/>
                      </a:lnTo>
                      <a:lnTo>
                        <a:pt x="650" y="16"/>
                      </a:lnTo>
                      <a:lnTo>
                        <a:pt x="664" y="28"/>
                      </a:lnTo>
                      <a:lnTo>
                        <a:pt x="1167" y="530"/>
                      </a:lnTo>
                      <a:lnTo>
                        <a:pt x="1181" y="547"/>
                      </a:lnTo>
                      <a:lnTo>
                        <a:pt x="1190" y="567"/>
                      </a:lnTo>
                      <a:lnTo>
                        <a:pt x="1194" y="587"/>
                      </a:lnTo>
                      <a:lnTo>
                        <a:pt x="1194" y="607"/>
                      </a:lnTo>
                      <a:lnTo>
                        <a:pt x="1190" y="628"/>
                      </a:lnTo>
                      <a:lnTo>
                        <a:pt x="1181" y="647"/>
                      </a:lnTo>
                      <a:lnTo>
                        <a:pt x="1167" y="664"/>
                      </a:lnTo>
                      <a:lnTo>
                        <a:pt x="1150" y="678"/>
                      </a:lnTo>
                      <a:lnTo>
                        <a:pt x="1131" y="687"/>
                      </a:lnTo>
                      <a:lnTo>
                        <a:pt x="1110" y="691"/>
                      </a:lnTo>
                      <a:lnTo>
                        <a:pt x="1090" y="691"/>
                      </a:lnTo>
                      <a:lnTo>
                        <a:pt x="1070" y="687"/>
                      </a:lnTo>
                      <a:lnTo>
                        <a:pt x="1050" y="678"/>
                      </a:lnTo>
                      <a:lnTo>
                        <a:pt x="1033" y="664"/>
                      </a:lnTo>
                      <a:lnTo>
                        <a:pt x="692" y="324"/>
                      </a:lnTo>
                      <a:lnTo>
                        <a:pt x="692" y="1889"/>
                      </a:lnTo>
                      <a:lnTo>
                        <a:pt x="689" y="1912"/>
                      </a:lnTo>
                      <a:lnTo>
                        <a:pt x="682" y="1932"/>
                      </a:lnTo>
                      <a:lnTo>
                        <a:pt x="672" y="1949"/>
                      </a:lnTo>
                      <a:lnTo>
                        <a:pt x="657" y="1964"/>
                      </a:lnTo>
                      <a:lnTo>
                        <a:pt x="639" y="1975"/>
                      </a:lnTo>
                      <a:lnTo>
                        <a:pt x="619" y="1982"/>
                      </a:lnTo>
                      <a:lnTo>
                        <a:pt x="597" y="1985"/>
                      </a:lnTo>
                      <a:lnTo>
                        <a:pt x="575" y="1982"/>
                      </a:lnTo>
                      <a:lnTo>
                        <a:pt x="555" y="1975"/>
                      </a:lnTo>
                      <a:lnTo>
                        <a:pt x="538" y="1964"/>
                      </a:lnTo>
                      <a:lnTo>
                        <a:pt x="523" y="1949"/>
                      </a:lnTo>
                      <a:lnTo>
                        <a:pt x="512" y="1932"/>
                      </a:lnTo>
                      <a:lnTo>
                        <a:pt x="504" y="1912"/>
                      </a:lnTo>
                      <a:lnTo>
                        <a:pt x="502" y="1889"/>
                      </a:lnTo>
                      <a:lnTo>
                        <a:pt x="502" y="324"/>
                      </a:lnTo>
                      <a:lnTo>
                        <a:pt x="161" y="664"/>
                      </a:lnTo>
                      <a:lnTo>
                        <a:pt x="146" y="677"/>
                      </a:lnTo>
                      <a:lnTo>
                        <a:pt x="129" y="685"/>
                      </a:lnTo>
                      <a:lnTo>
                        <a:pt x="112" y="690"/>
                      </a:lnTo>
                      <a:lnTo>
                        <a:pt x="94" y="692"/>
                      </a:lnTo>
                      <a:lnTo>
                        <a:pt x="76" y="690"/>
                      </a:lnTo>
                      <a:lnTo>
                        <a:pt x="58" y="685"/>
                      </a:lnTo>
                      <a:lnTo>
                        <a:pt x="42" y="677"/>
                      </a:lnTo>
                      <a:lnTo>
                        <a:pt x="27" y="664"/>
                      </a:lnTo>
                      <a:lnTo>
                        <a:pt x="14" y="647"/>
                      </a:lnTo>
                      <a:lnTo>
                        <a:pt x="4" y="628"/>
                      </a:lnTo>
                      <a:lnTo>
                        <a:pt x="0" y="607"/>
                      </a:lnTo>
                      <a:lnTo>
                        <a:pt x="0" y="587"/>
                      </a:lnTo>
                      <a:lnTo>
                        <a:pt x="4" y="567"/>
                      </a:lnTo>
                      <a:lnTo>
                        <a:pt x="14" y="547"/>
                      </a:lnTo>
                      <a:lnTo>
                        <a:pt x="27" y="530"/>
                      </a:lnTo>
                      <a:lnTo>
                        <a:pt x="530" y="28"/>
                      </a:lnTo>
                      <a:lnTo>
                        <a:pt x="545" y="16"/>
                      </a:lnTo>
                      <a:lnTo>
                        <a:pt x="562" y="6"/>
                      </a:lnTo>
                      <a:lnTo>
                        <a:pt x="579" y="1"/>
                      </a:lnTo>
                      <a:lnTo>
                        <a:pt x="5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121882" tIns="60941" rIns="121882" bIns="60941" numCol="1" anchor="t" anchorCtr="0" compatLnSpc="1"/>
                <a:lstStyle/>
                <a:p>
                  <a:pPr marL="0" marR="0" lvl="0" indent="0" defTabSz="12185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7" name="矩形 56"/>
            <p:cNvSpPr/>
            <p:nvPr/>
          </p:nvSpPr>
          <p:spPr>
            <a:xfrm>
              <a:off x="609601" y="3345197"/>
              <a:ext cx="2566736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000" kern="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chemeClr val="bg1"/>
                  </a:solidFill>
                  <a:cs typeface="+mn-ea"/>
                  <a:sym typeface="+mn-lt"/>
                </a:rPr>
                <a:t>此处添加合适的文字加以解释说明，可以调整文字大小或颜色等属性。</a:t>
              </a:r>
              <a:endParaRPr lang="zh-CN" altLang="en-US" sz="16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422317" y="1893304"/>
            <a:ext cx="2566736" cy="3474328"/>
            <a:chOff x="3422317" y="2117892"/>
            <a:chExt cx="2566736" cy="3474328"/>
          </a:xfrm>
        </p:grpSpPr>
        <p:grpSp>
          <p:nvGrpSpPr>
            <p:cNvPr id="64" name="组合 63"/>
            <p:cNvGrpSpPr/>
            <p:nvPr/>
          </p:nvGrpSpPr>
          <p:grpSpPr>
            <a:xfrm>
              <a:off x="3436880" y="2117892"/>
              <a:ext cx="2523043" cy="3474328"/>
              <a:chOff x="3452923" y="1893304"/>
              <a:chExt cx="2523043" cy="3474328"/>
            </a:xfrm>
          </p:grpSpPr>
          <p:sp>
            <p:nvSpPr>
              <p:cNvPr id="66" name="Freeform 6"/>
              <p:cNvSpPr/>
              <p:nvPr/>
            </p:nvSpPr>
            <p:spPr bwMode="auto">
              <a:xfrm>
                <a:off x="3721756" y="1893304"/>
                <a:ext cx="1917324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87DA4D">
                  <a:lumMod val="20000"/>
                  <a:lumOff val="80000"/>
                </a:srgbClr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Freeform 7"/>
              <p:cNvSpPr/>
              <p:nvPr/>
            </p:nvSpPr>
            <p:spPr bwMode="auto">
              <a:xfrm>
                <a:off x="3452923" y="1893304"/>
                <a:ext cx="2523043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3B5AA7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68" name="Group 54"/>
              <p:cNvGrpSpPr/>
              <p:nvPr/>
            </p:nvGrpSpPr>
            <p:grpSpPr>
              <a:xfrm>
                <a:off x="4384144" y="2184796"/>
                <a:ext cx="499178" cy="623508"/>
                <a:chOff x="2611438" y="2698750"/>
                <a:chExt cx="427038" cy="533400"/>
              </a:xfrm>
              <a:solidFill>
                <a:sysClr val="window" lastClr="FFFFFF"/>
              </a:solidFill>
            </p:grpSpPr>
            <p:sp>
              <p:nvSpPr>
                <p:cNvPr id="69" name="Freeform 126"/>
                <p:cNvSpPr>
                  <a:spLocks noEditPoints="1"/>
                </p:cNvSpPr>
                <p:nvPr/>
              </p:nvSpPr>
              <p:spPr bwMode="auto">
                <a:xfrm>
                  <a:off x="2611438" y="2698750"/>
                  <a:ext cx="427038" cy="533400"/>
                </a:xfrm>
                <a:custGeom>
                  <a:avLst/>
                  <a:gdLst>
                    <a:gd name="T0" fmla="*/ 1093 w 2693"/>
                    <a:gd name="T1" fmla="*/ 218 h 3358"/>
                    <a:gd name="T2" fmla="*/ 787 w 2693"/>
                    <a:gd name="T3" fmla="*/ 335 h 3358"/>
                    <a:gd name="T4" fmla="*/ 530 w 2693"/>
                    <a:gd name="T5" fmla="*/ 529 h 3358"/>
                    <a:gd name="T6" fmla="*/ 335 w 2693"/>
                    <a:gd name="T7" fmla="*/ 786 h 3358"/>
                    <a:gd name="T8" fmla="*/ 218 w 2693"/>
                    <a:gd name="T9" fmla="*/ 1093 h 3358"/>
                    <a:gd name="T10" fmla="*/ 193 w 2693"/>
                    <a:gd name="T11" fmla="*/ 1420 h 3358"/>
                    <a:gd name="T12" fmla="*/ 212 w 2693"/>
                    <a:gd name="T13" fmla="*/ 1569 h 3358"/>
                    <a:gd name="T14" fmla="*/ 218 w 2693"/>
                    <a:gd name="T15" fmla="*/ 1600 h 3358"/>
                    <a:gd name="T16" fmla="*/ 297 w 2693"/>
                    <a:gd name="T17" fmla="*/ 1831 h 3358"/>
                    <a:gd name="T18" fmla="*/ 323 w 2693"/>
                    <a:gd name="T19" fmla="*/ 1891 h 3358"/>
                    <a:gd name="T20" fmla="*/ 459 w 2693"/>
                    <a:gd name="T21" fmla="*/ 2149 h 3358"/>
                    <a:gd name="T22" fmla="*/ 666 w 2693"/>
                    <a:gd name="T23" fmla="*/ 2449 h 3358"/>
                    <a:gd name="T24" fmla="*/ 956 w 2693"/>
                    <a:gd name="T25" fmla="*/ 2783 h 3358"/>
                    <a:gd name="T26" fmla="*/ 1345 w 2693"/>
                    <a:gd name="T27" fmla="*/ 3140 h 3358"/>
                    <a:gd name="T28" fmla="*/ 1735 w 2693"/>
                    <a:gd name="T29" fmla="*/ 2783 h 3358"/>
                    <a:gd name="T30" fmla="*/ 2025 w 2693"/>
                    <a:gd name="T31" fmla="*/ 2449 h 3358"/>
                    <a:gd name="T32" fmla="*/ 2232 w 2693"/>
                    <a:gd name="T33" fmla="*/ 2149 h 3358"/>
                    <a:gd name="T34" fmla="*/ 2368 w 2693"/>
                    <a:gd name="T35" fmla="*/ 1891 h 3358"/>
                    <a:gd name="T36" fmla="*/ 2395 w 2693"/>
                    <a:gd name="T37" fmla="*/ 1831 h 3358"/>
                    <a:gd name="T38" fmla="*/ 2473 w 2693"/>
                    <a:gd name="T39" fmla="*/ 1600 h 3358"/>
                    <a:gd name="T40" fmla="*/ 2479 w 2693"/>
                    <a:gd name="T41" fmla="*/ 1568 h 3358"/>
                    <a:gd name="T42" fmla="*/ 2501 w 2693"/>
                    <a:gd name="T43" fmla="*/ 1346 h 3358"/>
                    <a:gd name="T44" fmla="*/ 2452 w 2693"/>
                    <a:gd name="T45" fmla="*/ 1012 h 3358"/>
                    <a:gd name="T46" fmla="*/ 2315 w 2693"/>
                    <a:gd name="T47" fmla="*/ 717 h 3358"/>
                    <a:gd name="T48" fmla="*/ 2103 w 2693"/>
                    <a:gd name="T49" fmla="*/ 474 h 3358"/>
                    <a:gd name="T50" fmla="*/ 1832 w 2693"/>
                    <a:gd name="T51" fmla="*/ 297 h 3358"/>
                    <a:gd name="T52" fmla="*/ 1516 w 2693"/>
                    <a:gd name="T53" fmla="*/ 202 h 3358"/>
                    <a:gd name="T54" fmla="*/ 1437 w 2693"/>
                    <a:gd name="T55" fmla="*/ 3 h 3358"/>
                    <a:gd name="T56" fmla="*/ 1787 w 2693"/>
                    <a:gd name="T57" fmla="*/ 75 h 3358"/>
                    <a:gd name="T58" fmla="*/ 2098 w 2693"/>
                    <a:gd name="T59" fmla="*/ 231 h 3358"/>
                    <a:gd name="T60" fmla="*/ 2356 w 2693"/>
                    <a:gd name="T61" fmla="*/ 458 h 3358"/>
                    <a:gd name="T62" fmla="*/ 2549 w 2693"/>
                    <a:gd name="T63" fmla="*/ 744 h 3358"/>
                    <a:gd name="T64" fmla="*/ 2664 w 2693"/>
                    <a:gd name="T65" fmla="*/ 1075 h 3358"/>
                    <a:gd name="T66" fmla="*/ 2690 w 2693"/>
                    <a:gd name="T67" fmla="*/ 1431 h 3358"/>
                    <a:gd name="T68" fmla="*/ 2666 w 2693"/>
                    <a:gd name="T69" fmla="*/ 1614 h 3358"/>
                    <a:gd name="T70" fmla="*/ 2621 w 2693"/>
                    <a:gd name="T71" fmla="*/ 1779 h 3358"/>
                    <a:gd name="T72" fmla="*/ 2514 w 2693"/>
                    <a:gd name="T73" fmla="*/ 2030 h 3358"/>
                    <a:gd name="T74" fmla="*/ 2359 w 2693"/>
                    <a:gd name="T75" fmla="*/ 2307 h 3358"/>
                    <a:gd name="T76" fmla="*/ 2131 w 2693"/>
                    <a:gd name="T77" fmla="*/ 2623 h 3358"/>
                    <a:gd name="T78" fmla="*/ 1818 w 2693"/>
                    <a:gd name="T79" fmla="*/ 2970 h 3358"/>
                    <a:gd name="T80" fmla="*/ 1407 w 2693"/>
                    <a:gd name="T81" fmla="*/ 3337 h 3358"/>
                    <a:gd name="T82" fmla="*/ 1325 w 2693"/>
                    <a:gd name="T83" fmla="*/ 3356 h 3358"/>
                    <a:gd name="T84" fmla="*/ 1068 w 2693"/>
                    <a:gd name="T85" fmla="*/ 3152 h 3358"/>
                    <a:gd name="T86" fmla="*/ 706 w 2693"/>
                    <a:gd name="T87" fmla="*/ 2793 h 3358"/>
                    <a:gd name="T88" fmla="*/ 438 w 2693"/>
                    <a:gd name="T89" fmla="*/ 2460 h 3358"/>
                    <a:gd name="T90" fmla="*/ 248 w 2693"/>
                    <a:gd name="T91" fmla="*/ 2163 h 3358"/>
                    <a:gd name="T92" fmla="*/ 123 w 2693"/>
                    <a:gd name="T93" fmla="*/ 1910 h 3358"/>
                    <a:gd name="T94" fmla="*/ 34 w 2693"/>
                    <a:gd name="T95" fmla="*/ 1644 h 3358"/>
                    <a:gd name="T96" fmla="*/ 24 w 2693"/>
                    <a:gd name="T97" fmla="*/ 1599 h 3358"/>
                    <a:gd name="T98" fmla="*/ 3 w 2693"/>
                    <a:gd name="T99" fmla="*/ 1254 h 3358"/>
                    <a:gd name="T100" fmla="*/ 74 w 2693"/>
                    <a:gd name="T101" fmla="*/ 905 h 3358"/>
                    <a:gd name="T102" fmla="*/ 231 w 2693"/>
                    <a:gd name="T103" fmla="*/ 594 h 3358"/>
                    <a:gd name="T104" fmla="*/ 457 w 2693"/>
                    <a:gd name="T105" fmla="*/ 336 h 3358"/>
                    <a:gd name="T106" fmla="*/ 743 w 2693"/>
                    <a:gd name="T107" fmla="*/ 143 h 3358"/>
                    <a:gd name="T108" fmla="*/ 1075 w 2693"/>
                    <a:gd name="T109" fmla="*/ 28 h 3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693" h="3358">
                      <a:moveTo>
                        <a:pt x="1345" y="190"/>
                      </a:moveTo>
                      <a:lnTo>
                        <a:pt x="1260" y="193"/>
                      </a:lnTo>
                      <a:lnTo>
                        <a:pt x="1175" y="202"/>
                      </a:lnTo>
                      <a:lnTo>
                        <a:pt x="1093" y="218"/>
                      </a:lnTo>
                      <a:lnTo>
                        <a:pt x="1013" y="239"/>
                      </a:lnTo>
                      <a:lnTo>
                        <a:pt x="935" y="266"/>
                      </a:lnTo>
                      <a:lnTo>
                        <a:pt x="859" y="297"/>
                      </a:lnTo>
                      <a:lnTo>
                        <a:pt x="787" y="335"/>
                      </a:lnTo>
                      <a:lnTo>
                        <a:pt x="718" y="377"/>
                      </a:lnTo>
                      <a:lnTo>
                        <a:pt x="651" y="423"/>
                      </a:lnTo>
                      <a:lnTo>
                        <a:pt x="588" y="474"/>
                      </a:lnTo>
                      <a:lnTo>
                        <a:pt x="530" y="529"/>
                      </a:lnTo>
                      <a:lnTo>
                        <a:pt x="475" y="588"/>
                      </a:lnTo>
                      <a:lnTo>
                        <a:pt x="424" y="651"/>
                      </a:lnTo>
                      <a:lnTo>
                        <a:pt x="377" y="717"/>
                      </a:lnTo>
                      <a:lnTo>
                        <a:pt x="335" y="786"/>
                      </a:lnTo>
                      <a:lnTo>
                        <a:pt x="298" y="859"/>
                      </a:lnTo>
                      <a:lnTo>
                        <a:pt x="266" y="934"/>
                      </a:lnTo>
                      <a:lnTo>
                        <a:pt x="240" y="1012"/>
                      </a:lnTo>
                      <a:lnTo>
                        <a:pt x="218" y="1093"/>
                      </a:lnTo>
                      <a:lnTo>
                        <a:pt x="203" y="1175"/>
                      </a:lnTo>
                      <a:lnTo>
                        <a:pt x="194" y="1259"/>
                      </a:lnTo>
                      <a:lnTo>
                        <a:pt x="191" y="1346"/>
                      </a:lnTo>
                      <a:lnTo>
                        <a:pt x="193" y="1420"/>
                      </a:lnTo>
                      <a:lnTo>
                        <a:pt x="200" y="1493"/>
                      </a:lnTo>
                      <a:lnTo>
                        <a:pt x="211" y="1566"/>
                      </a:lnTo>
                      <a:lnTo>
                        <a:pt x="211" y="1568"/>
                      </a:lnTo>
                      <a:lnTo>
                        <a:pt x="212" y="1569"/>
                      </a:lnTo>
                      <a:lnTo>
                        <a:pt x="212" y="1571"/>
                      </a:lnTo>
                      <a:lnTo>
                        <a:pt x="213" y="1576"/>
                      </a:lnTo>
                      <a:lnTo>
                        <a:pt x="215" y="1586"/>
                      </a:lnTo>
                      <a:lnTo>
                        <a:pt x="218" y="1600"/>
                      </a:lnTo>
                      <a:lnTo>
                        <a:pt x="218" y="1602"/>
                      </a:lnTo>
                      <a:lnTo>
                        <a:pt x="240" y="1680"/>
                      </a:lnTo>
                      <a:lnTo>
                        <a:pt x="265" y="1757"/>
                      </a:lnTo>
                      <a:lnTo>
                        <a:pt x="297" y="1831"/>
                      </a:lnTo>
                      <a:lnTo>
                        <a:pt x="297" y="1832"/>
                      </a:lnTo>
                      <a:lnTo>
                        <a:pt x="297" y="1833"/>
                      </a:lnTo>
                      <a:lnTo>
                        <a:pt x="298" y="1834"/>
                      </a:lnTo>
                      <a:lnTo>
                        <a:pt x="323" y="1891"/>
                      </a:lnTo>
                      <a:lnTo>
                        <a:pt x="351" y="1951"/>
                      </a:lnTo>
                      <a:lnTo>
                        <a:pt x="384" y="2014"/>
                      </a:lnTo>
                      <a:lnTo>
                        <a:pt x="420" y="2080"/>
                      </a:lnTo>
                      <a:lnTo>
                        <a:pt x="459" y="2149"/>
                      </a:lnTo>
                      <a:lnTo>
                        <a:pt x="504" y="2220"/>
                      </a:lnTo>
                      <a:lnTo>
                        <a:pt x="553" y="2295"/>
                      </a:lnTo>
                      <a:lnTo>
                        <a:pt x="607" y="2371"/>
                      </a:lnTo>
                      <a:lnTo>
                        <a:pt x="666" y="2449"/>
                      </a:lnTo>
                      <a:lnTo>
                        <a:pt x="730" y="2531"/>
                      </a:lnTo>
                      <a:lnTo>
                        <a:pt x="800" y="2612"/>
                      </a:lnTo>
                      <a:lnTo>
                        <a:pt x="876" y="2697"/>
                      </a:lnTo>
                      <a:lnTo>
                        <a:pt x="956" y="2783"/>
                      </a:lnTo>
                      <a:lnTo>
                        <a:pt x="1044" y="2871"/>
                      </a:lnTo>
                      <a:lnTo>
                        <a:pt x="1138" y="2960"/>
                      </a:lnTo>
                      <a:lnTo>
                        <a:pt x="1238" y="3049"/>
                      </a:lnTo>
                      <a:lnTo>
                        <a:pt x="1345" y="3140"/>
                      </a:lnTo>
                      <a:lnTo>
                        <a:pt x="1453" y="3049"/>
                      </a:lnTo>
                      <a:lnTo>
                        <a:pt x="1554" y="2960"/>
                      </a:lnTo>
                      <a:lnTo>
                        <a:pt x="1648" y="2871"/>
                      </a:lnTo>
                      <a:lnTo>
                        <a:pt x="1735" y="2783"/>
                      </a:lnTo>
                      <a:lnTo>
                        <a:pt x="1816" y="2697"/>
                      </a:lnTo>
                      <a:lnTo>
                        <a:pt x="1892" y="2612"/>
                      </a:lnTo>
                      <a:lnTo>
                        <a:pt x="1961" y="2531"/>
                      </a:lnTo>
                      <a:lnTo>
                        <a:pt x="2025" y="2449"/>
                      </a:lnTo>
                      <a:lnTo>
                        <a:pt x="2084" y="2371"/>
                      </a:lnTo>
                      <a:lnTo>
                        <a:pt x="2139" y="2295"/>
                      </a:lnTo>
                      <a:lnTo>
                        <a:pt x="2188" y="2220"/>
                      </a:lnTo>
                      <a:lnTo>
                        <a:pt x="2232" y="2149"/>
                      </a:lnTo>
                      <a:lnTo>
                        <a:pt x="2272" y="2080"/>
                      </a:lnTo>
                      <a:lnTo>
                        <a:pt x="2308" y="2014"/>
                      </a:lnTo>
                      <a:lnTo>
                        <a:pt x="2341" y="1951"/>
                      </a:lnTo>
                      <a:lnTo>
                        <a:pt x="2368" y="1891"/>
                      </a:lnTo>
                      <a:lnTo>
                        <a:pt x="2394" y="1834"/>
                      </a:lnTo>
                      <a:lnTo>
                        <a:pt x="2394" y="1833"/>
                      </a:lnTo>
                      <a:lnTo>
                        <a:pt x="2395" y="1832"/>
                      </a:lnTo>
                      <a:lnTo>
                        <a:pt x="2395" y="1831"/>
                      </a:lnTo>
                      <a:lnTo>
                        <a:pt x="2426" y="1757"/>
                      </a:lnTo>
                      <a:lnTo>
                        <a:pt x="2453" y="1680"/>
                      </a:lnTo>
                      <a:lnTo>
                        <a:pt x="2473" y="1602"/>
                      </a:lnTo>
                      <a:lnTo>
                        <a:pt x="2473" y="1600"/>
                      </a:lnTo>
                      <a:lnTo>
                        <a:pt x="2476" y="1586"/>
                      </a:lnTo>
                      <a:lnTo>
                        <a:pt x="2478" y="1576"/>
                      </a:lnTo>
                      <a:lnTo>
                        <a:pt x="2479" y="1571"/>
                      </a:lnTo>
                      <a:lnTo>
                        <a:pt x="2479" y="1568"/>
                      </a:lnTo>
                      <a:lnTo>
                        <a:pt x="2481" y="1566"/>
                      </a:lnTo>
                      <a:lnTo>
                        <a:pt x="2492" y="1494"/>
                      </a:lnTo>
                      <a:lnTo>
                        <a:pt x="2499" y="1420"/>
                      </a:lnTo>
                      <a:lnTo>
                        <a:pt x="2501" y="1346"/>
                      </a:lnTo>
                      <a:lnTo>
                        <a:pt x="2498" y="1259"/>
                      </a:lnTo>
                      <a:lnTo>
                        <a:pt x="2489" y="1175"/>
                      </a:lnTo>
                      <a:lnTo>
                        <a:pt x="2473" y="1093"/>
                      </a:lnTo>
                      <a:lnTo>
                        <a:pt x="2452" y="1012"/>
                      </a:lnTo>
                      <a:lnTo>
                        <a:pt x="2425" y="934"/>
                      </a:lnTo>
                      <a:lnTo>
                        <a:pt x="2394" y="859"/>
                      </a:lnTo>
                      <a:lnTo>
                        <a:pt x="2357" y="786"/>
                      </a:lnTo>
                      <a:lnTo>
                        <a:pt x="2315" y="717"/>
                      </a:lnTo>
                      <a:lnTo>
                        <a:pt x="2268" y="651"/>
                      </a:lnTo>
                      <a:lnTo>
                        <a:pt x="2217" y="588"/>
                      </a:lnTo>
                      <a:lnTo>
                        <a:pt x="2162" y="529"/>
                      </a:lnTo>
                      <a:lnTo>
                        <a:pt x="2103" y="474"/>
                      </a:lnTo>
                      <a:lnTo>
                        <a:pt x="2041" y="423"/>
                      </a:lnTo>
                      <a:lnTo>
                        <a:pt x="1974" y="377"/>
                      </a:lnTo>
                      <a:lnTo>
                        <a:pt x="1905" y="335"/>
                      </a:lnTo>
                      <a:lnTo>
                        <a:pt x="1832" y="297"/>
                      </a:lnTo>
                      <a:lnTo>
                        <a:pt x="1757" y="266"/>
                      </a:lnTo>
                      <a:lnTo>
                        <a:pt x="1679" y="239"/>
                      </a:lnTo>
                      <a:lnTo>
                        <a:pt x="1599" y="218"/>
                      </a:lnTo>
                      <a:lnTo>
                        <a:pt x="1516" y="202"/>
                      </a:lnTo>
                      <a:lnTo>
                        <a:pt x="1432" y="193"/>
                      </a:lnTo>
                      <a:lnTo>
                        <a:pt x="1345" y="190"/>
                      </a:lnTo>
                      <a:close/>
                      <a:moveTo>
                        <a:pt x="1345" y="0"/>
                      </a:moveTo>
                      <a:lnTo>
                        <a:pt x="1437" y="3"/>
                      </a:lnTo>
                      <a:lnTo>
                        <a:pt x="1528" y="13"/>
                      </a:lnTo>
                      <a:lnTo>
                        <a:pt x="1617" y="28"/>
                      </a:lnTo>
                      <a:lnTo>
                        <a:pt x="1703" y="49"/>
                      </a:lnTo>
                      <a:lnTo>
                        <a:pt x="1787" y="75"/>
                      </a:lnTo>
                      <a:lnTo>
                        <a:pt x="1869" y="106"/>
                      </a:lnTo>
                      <a:lnTo>
                        <a:pt x="1948" y="143"/>
                      </a:lnTo>
                      <a:lnTo>
                        <a:pt x="2024" y="185"/>
                      </a:lnTo>
                      <a:lnTo>
                        <a:pt x="2098" y="231"/>
                      </a:lnTo>
                      <a:lnTo>
                        <a:pt x="2167" y="281"/>
                      </a:lnTo>
                      <a:lnTo>
                        <a:pt x="2233" y="336"/>
                      </a:lnTo>
                      <a:lnTo>
                        <a:pt x="2297" y="395"/>
                      </a:lnTo>
                      <a:lnTo>
                        <a:pt x="2356" y="458"/>
                      </a:lnTo>
                      <a:lnTo>
                        <a:pt x="2411" y="525"/>
                      </a:lnTo>
                      <a:lnTo>
                        <a:pt x="2461" y="594"/>
                      </a:lnTo>
                      <a:lnTo>
                        <a:pt x="2507" y="668"/>
                      </a:lnTo>
                      <a:lnTo>
                        <a:pt x="2549" y="744"/>
                      </a:lnTo>
                      <a:lnTo>
                        <a:pt x="2586" y="823"/>
                      </a:lnTo>
                      <a:lnTo>
                        <a:pt x="2617" y="905"/>
                      </a:lnTo>
                      <a:lnTo>
                        <a:pt x="2644" y="989"/>
                      </a:lnTo>
                      <a:lnTo>
                        <a:pt x="2664" y="1075"/>
                      </a:lnTo>
                      <a:lnTo>
                        <a:pt x="2680" y="1164"/>
                      </a:lnTo>
                      <a:lnTo>
                        <a:pt x="2689" y="1254"/>
                      </a:lnTo>
                      <a:lnTo>
                        <a:pt x="2693" y="1346"/>
                      </a:lnTo>
                      <a:lnTo>
                        <a:pt x="2690" y="1431"/>
                      </a:lnTo>
                      <a:lnTo>
                        <a:pt x="2682" y="1516"/>
                      </a:lnTo>
                      <a:lnTo>
                        <a:pt x="2668" y="1599"/>
                      </a:lnTo>
                      <a:lnTo>
                        <a:pt x="2667" y="1604"/>
                      </a:lnTo>
                      <a:lnTo>
                        <a:pt x="2666" y="1614"/>
                      </a:lnTo>
                      <a:lnTo>
                        <a:pt x="2663" y="1627"/>
                      </a:lnTo>
                      <a:lnTo>
                        <a:pt x="2659" y="1644"/>
                      </a:lnTo>
                      <a:lnTo>
                        <a:pt x="2642" y="1713"/>
                      </a:lnTo>
                      <a:lnTo>
                        <a:pt x="2621" y="1779"/>
                      </a:lnTo>
                      <a:lnTo>
                        <a:pt x="2597" y="1845"/>
                      </a:lnTo>
                      <a:lnTo>
                        <a:pt x="2569" y="1910"/>
                      </a:lnTo>
                      <a:lnTo>
                        <a:pt x="2544" y="1968"/>
                      </a:lnTo>
                      <a:lnTo>
                        <a:pt x="2514" y="2030"/>
                      </a:lnTo>
                      <a:lnTo>
                        <a:pt x="2482" y="2095"/>
                      </a:lnTo>
                      <a:lnTo>
                        <a:pt x="2445" y="2163"/>
                      </a:lnTo>
                      <a:lnTo>
                        <a:pt x="2404" y="2233"/>
                      </a:lnTo>
                      <a:lnTo>
                        <a:pt x="2359" y="2307"/>
                      </a:lnTo>
                      <a:lnTo>
                        <a:pt x="2309" y="2383"/>
                      </a:lnTo>
                      <a:lnTo>
                        <a:pt x="2255" y="2460"/>
                      </a:lnTo>
                      <a:lnTo>
                        <a:pt x="2196" y="2541"/>
                      </a:lnTo>
                      <a:lnTo>
                        <a:pt x="2131" y="2623"/>
                      </a:lnTo>
                      <a:lnTo>
                        <a:pt x="2061" y="2707"/>
                      </a:lnTo>
                      <a:lnTo>
                        <a:pt x="1986" y="2793"/>
                      </a:lnTo>
                      <a:lnTo>
                        <a:pt x="1905" y="2881"/>
                      </a:lnTo>
                      <a:lnTo>
                        <a:pt x="1818" y="2970"/>
                      </a:lnTo>
                      <a:lnTo>
                        <a:pt x="1725" y="3060"/>
                      </a:lnTo>
                      <a:lnTo>
                        <a:pt x="1625" y="3152"/>
                      </a:lnTo>
                      <a:lnTo>
                        <a:pt x="1519" y="3243"/>
                      </a:lnTo>
                      <a:lnTo>
                        <a:pt x="1407" y="3337"/>
                      </a:lnTo>
                      <a:lnTo>
                        <a:pt x="1387" y="3349"/>
                      </a:lnTo>
                      <a:lnTo>
                        <a:pt x="1368" y="3356"/>
                      </a:lnTo>
                      <a:lnTo>
                        <a:pt x="1346" y="3358"/>
                      </a:lnTo>
                      <a:lnTo>
                        <a:pt x="1325" y="3356"/>
                      </a:lnTo>
                      <a:lnTo>
                        <a:pt x="1306" y="3349"/>
                      </a:lnTo>
                      <a:lnTo>
                        <a:pt x="1286" y="3337"/>
                      </a:lnTo>
                      <a:lnTo>
                        <a:pt x="1174" y="3243"/>
                      </a:lnTo>
                      <a:lnTo>
                        <a:pt x="1068" y="3152"/>
                      </a:lnTo>
                      <a:lnTo>
                        <a:pt x="968" y="3060"/>
                      </a:lnTo>
                      <a:lnTo>
                        <a:pt x="875" y="2970"/>
                      </a:lnTo>
                      <a:lnTo>
                        <a:pt x="787" y="2881"/>
                      </a:lnTo>
                      <a:lnTo>
                        <a:pt x="706" y="2793"/>
                      </a:lnTo>
                      <a:lnTo>
                        <a:pt x="631" y="2707"/>
                      </a:lnTo>
                      <a:lnTo>
                        <a:pt x="561" y="2623"/>
                      </a:lnTo>
                      <a:lnTo>
                        <a:pt x="497" y="2541"/>
                      </a:lnTo>
                      <a:lnTo>
                        <a:pt x="438" y="2460"/>
                      </a:lnTo>
                      <a:lnTo>
                        <a:pt x="384" y="2383"/>
                      </a:lnTo>
                      <a:lnTo>
                        <a:pt x="334" y="2307"/>
                      </a:lnTo>
                      <a:lnTo>
                        <a:pt x="289" y="2233"/>
                      </a:lnTo>
                      <a:lnTo>
                        <a:pt x="248" y="2163"/>
                      </a:lnTo>
                      <a:lnTo>
                        <a:pt x="211" y="2095"/>
                      </a:lnTo>
                      <a:lnTo>
                        <a:pt x="179" y="2030"/>
                      </a:lnTo>
                      <a:lnTo>
                        <a:pt x="149" y="1968"/>
                      </a:lnTo>
                      <a:lnTo>
                        <a:pt x="123" y="1910"/>
                      </a:lnTo>
                      <a:lnTo>
                        <a:pt x="96" y="1845"/>
                      </a:lnTo>
                      <a:lnTo>
                        <a:pt x="71" y="1779"/>
                      </a:lnTo>
                      <a:lnTo>
                        <a:pt x="51" y="1712"/>
                      </a:lnTo>
                      <a:lnTo>
                        <a:pt x="34" y="1644"/>
                      </a:lnTo>
                      <a:lnTo>
                        <a:pt x="30" y="1627"/>
                      </a:lnTo>
                      <a:lnTo>
                        <a:pt x="28" y="1614"/>
                      </a:lnTo>
                      <a:lnTo>
                        <a:pt x="25" y="1604"/>
                      </a:lnTo>
                      <a:lnTo>
                        <a:pt x="24" y="1599"/>
                      </a:lnTo>
                      <a:lnTo>
                        <a:pt x="11" y="1516"/>
                      </a:lnTo>
                      <a:lnTo>
                        <a:pt x="3" y="1431"/>
                      </a:lnTo>
                      <a:lnTo>
                        <a:pt x="0" y="1346"/>
                      </a:lnTo>
                      <a:lnTo>
                        <a:pt x="3" y="1254"/>
                      </a:lnTo>
                      <a:lnTo>
                        <a:pt x="12" y="1164"/>
                      </a:lnTo>
                      <a:lnTo>
                        <a:pt x="28" y="1075"/>
                      </a:lnTo>
                      <a:lnTo>
                        <a:pt x="49" y="989"/>
                      </a:lnTo>
                      <a:lnTo>
                        <a:pt x="74" y="905"/>
                      </a:lnTo>
                      <a:lnTo>
                        <a:pt x="106" y="823"/>
                      </a:lnTo>
                      <a:lnTo>
                        <a:pt x="143" y="744"/>
                      </a:lnTo>
                      <a:lnTo>
                        <a:pt x="185" y="668"/>
                      </a:lnTo>
                      <a:lnTo>
                        <a:pt x="231" y="594"/>
                      </a:lnTo>
                      <a:lnTo>
                        <a:pt x="281" y="525"/>
                      </a:lnTo>
                      <a:lnTo>
                        <a:pt x="336" y="458"/>
                      </a:lnTo>
                      <a:lnTo>
                        <a:pt x="395" y="395"/>
                      </a:lnTo>
                      <a:lnTo>
                        <a:pt x="457" y="336"/>
                      </a:lnTo>
                      <a:lnTo>
                        <a:pt x="525" y="281"/>
                      </a:lnTo>
                      <a:lnTo>
                        <a:pt x="594" y="231"/>
                      </a:lnTo>
                      <a:lnTo>
                        <a:pt x="668" y="185"/>
                      </a:lnTo>
                      <a:lnTo>
                        <a:pt x="743" y="143"/>
                      </a:lnTo>
                      <a:lnTo>
                        <a:pt x="823" y="106"/>
                      </a:lnTo>
                      <a:lnTo>
                        <a:pt x="904" y="75"/>
                      </a:lnTo>
                      <a:lnTo>
                        <a:pt x="988" y="49"/>
                      </a:lnTo>
                      <a:lnTo>
                        <a:pt x="1075" y="28"/>
                      </a:lnTo>
                      <a:lnTo>
                        <a:pt x="1164" y="13"/>
                      </a:lnTo>
                      <a:lnTo>
                        <a:pt x="1254" y="3"/>
                      </a:lnTo>
                      <a:lnTo>
                        <a:pt x="134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121882" tIns="60941" rIns="121882" bIns="60941" numCol="1" anchor="t" anchorCtr="0" compatLnSpc="1"/>
                <a:lstStyle/>
                <a:p>
                  <a:pPr marL="0" marR="0" lvl="0" indent="0" defTabSz="12185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 127"/>
                <p:cNvSpPr>
                  <a:spLocks noEditPoints="1"/>
                </p:cNvSpPr>
                <p:nvPr/>
              </p:nvSpPr>
              <p:spPr bwMode="auto">
                <a:xfrm>
                  <a:off x="2689226" y="2779713"/>
                  <a:ext cx="271463" cy="271463"/>
                </a:xfrm>
                <a:custGeom>
                  <a:avLst/>
                  <a:gdLst>
                    <a:gd name="T0" fmla="*/ 728 w 1708"/>
                    <a:gd name="T1" fmla="*/ 202 h 1709"/>
                    <a:gd name="T2" fmla="*/ 554 w 1708"/>
                    <a:gd name="T3" fmla="*/ 261 h 1709"/>
                    <a:gd name="T4" fmla="*/ 406 w 1708"/>
                    <a:gd name="T5" fmla="*/ 364 h 1709"/>
                    <a:gd name="T6" fmla="*/ 291 w 1708"/>
                    <a:gd name="T7" fmla="*/ 502 h 1709"/>
                    <a:gd name="T8" fmla="*/ 216 w 1708"/>
                    <a:gd name="T9" fmla="*/ 668 h 1709"/>
                    <a:gd name="T10" fmla="*/ 190 w 1708"/>
                    <a:gd name="T11" fmla="*/ 854 h 1709"/>
                    <a:gd name="T12" fmla="*/ 216 w 1708"/>
                    <a:gd name="T13" fmla="*/ 1040 h 1709"/>
                    <a:gd name="T14" fmla="*/ 291 w 1708"/>
                    <a:gd name="T15" fmla="*/ 1207 h 1709"/>
                    <a:gd name="T16" fmla="*/ 406 w 1708"/>
                    <a:gd name="T17" fmla="*/ 1345 h 1709"/>
                    <a:gd name="T18" fmla="*/ 554 w 1708"/>
                    <a:gd name="T19" fmla="*/ 1447 h 1709"/>
                    <a:gd name="T20" fmla="*/ 728 w 1708"/>
                    <a:gd name="T21" fmla="*/ 1507 h 1709"/>
                    <a:gd name="T22" fmla="*/ 918 w 1708"/>
                    <a:gd name="T23" fmla="*/ 1516 h 1709"/>
                    <a:gd name="T24" fmla="*/ 1098 w 1708"/>
                    <a:gd name="T25" fmla="*/ 1472 h 1709"/>
                    <a:gd name="T26" fmla="*/ 1256 w 1708"/>
                    <a:gd name="T27" fmla="*/ 1383 h 1709"/>
                    <a:gd name="T28" fmla="*/ 1382 w 1708"/>
                    <a:gd name="T29" fmla="*/ 1256 h 1709"/>
                    <a:gd name="T30" fmla="*/ 1472 w 1708"/>
                    <a:gd name="T31" fmla="*/ 1098 h 1709"/>
                    <a:gd name="T32" fmla="*/ 1515 w 1708"/>
                    <a:gd name="T33" fmla="*/ 918 h 1709"/>
                    <a:gd name="T34" fmla="*/ 1506 w 1708"/>
                    <a:gd name="T35" fmla="*/ 728 h 1709"/>
                    <a:gd name="T36" fmla="*/ 1446 w 1708"/>
                    <a:gd name="T37" fmla="*/ 555 h 1709"/>
                    <a:gd name="T38" fmla="*/ 1343 w 1708"/>
                    <a:gd name="T39" fmla="*/ 406 h 1709"/>
                    <a:gd name="T40" fmla="*/ 1206 w 1708"/>
                    <a:gd name="T41" fmla="*/ 291 h 1709"/>
                    <a:gd name="T42" fmla="*/ 1040 w 1708"/>
                    <a:gd name="T43" fmla="*/ 216 h 1709"/>
                    <a:gd name="T44" fmla="*/ 853 w 1708"/>
                    <a:gd name="T45" fmla="*/ 190 h 1709"/>
                    <a:gd name="T46" fmla="*/ 999 w 1708"/>
                    <a:gd name="T47" fmla="*/ 12 h 1709"/>
                    <a:gd name="T48" fmla="*/ 1201 w 1708"/>
                    <a:gd name="T49" fmla="*/ 74 h 1709"/>
                    <a:gd name="T50" fmla="*/ 1380 w 1708"/>
                    <a:gd name="T51" fmla="*/ 181 h 1709"/>
                    <a:gd name="T52" fmla="*/ 1526 w 1708"/>
                    <a:gd name="T53" fmla="*/ 327 h 1709"/>
                    <a:gd name="T54" fmla="*/ 1633 w 1708"/>
                    <a:gd name="T55" fmla="*/ 506 h 1709"/>
                    <a:gd name="T56" fmla="*/ 1696 w 1708"/>
                    <a:gd name="T57" fmla="*/ 708 h 1709"/>
                    <a:gd name="T58" fmla="*/ 1705 w 1708"/>
                    <a:gd name="T59" fmla="*/ 928 h 1709"/>
                    <a:gd name="T60" fmla="*/ 1660 w 1708"/>
                    <a:gd name="T61" fmla="*/ 1137 h 1709"/>
                    <a:gd name="T62" fmla="*/ 1567 w 1708"/>
                    <a:gd name="T63" fmla="*/ 1324 h 1709"/>
                    <a:gd name="T64" fmla="*/ 1432 w 1708"/>
                    <a:gd name="T65" fmla="*/ 1482 h 1709"/>
                    <a:gd name="T66" fmla="*/ 1265 w 1708"/>
                    <a:gd name="T67" fmla="*/ 1603 h 1709"/>
                    <a:gd name="T68" fmla="*/ 1069 w 1708"/>
                    <a:gd name="T69" fmla="*/ 1682 h 1709"/>
                    <a:gd name="T70" fmla="*/ 853 w 1708"/>
                    <a:gd name="T71" fmla="*/ 1709 h 1709"/>
                    <a:gd name="T72" fmla="*/ 638 w 1708"/>
                    <a:gd name="T73" fmla="*/ 1682 h 1709"/>
                    <a:gd name="T74" fmla="*/ 443 w 1708"/>
                    <a:gd name="T75" fmla="*/ 1603 h 1709"/>
                    <a:gd name="T76" fmla="*/ 275 w 1708"/>
                    <a:gd name="T77" fmla="*/ 1482 h 1709"/>
                    <a:gd name="T78" fmla="*/ 141 w 1708"/>
                    <a:gd name="T79" fmla="*/ 1324 h 1709"/>
                    <a:gd name="T80" fmla="*/ 48 w 1708"/>
                    <a:gd name="T81" fmla="*/ 1137 h 1709"/>
                    <a:gd name="T82" fmla="*/ 3 w 1708"/>
                    <a:gd name="T83" fmla="*/ 928 h 1709"/>
                    <a:gd name="T84" fmla="*/ 12 w 1708"/>
                    <a:gd name="T85" fmla="*/ 708 h 1709"/>
                    <a:gd name="T86" fmla="*/ 73 w 1708"/>
                    <a:gd name="T87" fmla="*/ 506 h 1709"/>
                    <a:gd name="T88" fmla="*/ 182 w 1708"/>
                    <a:gd name="T89" fmla="*/ 327 h 1709"/>
                    <a:gd name="T90" fmla="*/ 328 w 1708"/>
                    <a:gd name="T91" fmla="*/ 181 h 1709"/>
                    <a:gd name="T92" fmla="*/ 505 w 1708"/>
                    <a:gd name="T93" fmla="*/ 74 h 1709"/>
                    <a:gd name="T94" fmla="*/ 708 w 1708"/>
                    <a:gd name="T95" fmla="*/ 12 h 1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08" h="1709">
                      <a:moveTo>
                        <a:pt x="853" y="190"/>
                      </a:moveTo>
                      <a:lnTo>
                        <a:pt x="790" y="193"/>
                      </a:lnTo>
                      <a:lnTo>
                        <a:pt x="728" y="202"/>
                      </a:lnTo>
                      <a:lnTo>
                        <a:pt x="668" y="216"/>
                      </a:lnTo>
                      <a:lnTo>
                        <a:pt x="609" y="237"/>
                      </a:lnTo>
                      <a:lnTo>
                        <a:pt x="554" y="261"/>
                      </a:lnTo>
                      <a:lnTo>
                        <a:pt x="501" y="291"/>
                      </a:lnTo>
                      <a:lnTo>
                        <a:pt x="452" y="325"/>
                      </a:lnTo>
                      <a:lnTo>
                        <a:pt x="406" y="364"/>
                      </a:lnTo>
                      <a:lnTo>
                        <a:pt x="363" y="406"/>
                      </a:lnTo>
                      <a:lnTo>
                        <a:pt x="326" y="453"/>
                      </a:lnTo>
                      <a:lnTo>
                        <a:pt x="291" y="502"/>
                      </a:lnTo>
                      <a:lnTo>
                        <a:pt x="261" y="555"/>
                      </a:lnTo>
                      <a:lnTo>
                        <a:pt x="236" y="610"/>
                      </a:lnTo>
                      <a:lnTo>
                        <a:pt x="216" y="668"/>
                      </a:lnTo>
                      <a:lnTo>
                        <a:pt x="201" y="728"/>
                      </a:lnTo>
                      <a:lnTo>
                        <a:pt x="193" y="790"/>
                      </a:lnTo>
                      <a:lnTo>
                        <a:pt x="190" y="854"/>
                      </a:lnTo>
                      <a:lnTo>
                        <a:pt x="193" y="918"/>
                      </a:lnTo>
                      <a:lnTo>
                        <a:pt x="201" y="980"/>
                      </a:lnTo>
                      <a:lnTo>
                        <a:pt x="216" y="1040"/>
                      </a:lnTo>
                      <a:lnTo>
                        <a:pt x="236" y="1098"/>
                      </a:lnTo>
                      <a:lnTo>
                        <a:pt x="261" y="1154"/>
                      </a:lnTo>
                      <a:lnTo>
                        <a:pt x="291" y="1207"/>
                      </a:lnTo>
                      <a:lnTo>
                        <a:pt x="325" y="1256"/>
                      </a:lnTo>
                      <a:lnTo>
                        <a:pt x="363" y="1302"/>
                      </a:lnTo>
                      <a:lnTo>
                        <a:pt x="406" y="1345"/>
                      </a:lnTo>
                      <a:lnTo>
                        <a:pt x="452" y="1383"/>
                      </a:lnTo>
                      <a:lnTo>
                        <a:pt x="501" y="1417"/>
                      </a:lnTo>
                      <a:lnTo>
                        <a:pt x="554" y="1447"/>
                      </a:lnTo>
                      <a:lnTo>
                        <a:pt x="609" y="1472"/>
                      </a:lnTo>
                      <a:lnTo>
                        <a:pt x="668" y="1492"/>
                      </a:lnTo>
                      <a:lnTo>
                        <a:pt x="728" y="1507"/>
                      </a:lnTo>
                      <a:lnTo>
                        <a:pt x="790" y="1516"/>
                      </a:lnTo>
                      <a:lnTo>
                        <a:pt x="853" y="1519"/>
                      </a:lnTo>
                      <a:lnTo>
                        <a:pt x="918" y="1516"/>
                      </a:lnTo>
                      <a:lnTo>
                        <a:pt x="980" y="1507"/>
                      </a:lnTo>
                      <a:lnTo>
                        <a:pt x="1040" y="1492"/>
                      </a:lnTo>
                      <a:lnTo>
                        <a:pt x="1098" y="1472"/>
                      </a:lnTo>
                      <a:lnTo>
                        <a:pt x="1153" y="1447"/>
                      </a:lnTo>
                      <a:lnTo>
                        <a:pt x="1207" y="1417"/>
                      </a:lnTo>
                      <a:lnTo>
                        <a:pt x="1256" y="1383"/>
                      </a:lnTo>
                      <a:lnTo>
                        <a:pt x="1302" y="1345"/>
                      </a:lnTo>
                      <a:lnTo>
                        <a:pt x="1344" y="1302"/>
                      </a:lnTo>
                      <a:lnTo>
                        <a:pt x="1382" y="1256"/>
                      </a:lnTo>
                      <a:lnTo>
                        <a:pt x="1417" y="1207"/>
                      </a:lnTo>
                      <a:lnTo>
                        <a:pt x="1446" y="1154"/>
                      </a:lnTo>
                      <a:lnTo>
                        <a:pt x="1472" y="1098"/>
                      </a:lnTo>
                      <a:lnTo>
                        <a:pt x="1491" y="1040"/>
                      </a:lnTo>
                      <a:lnTo>
                        <a:pt x="1506" y="980"/>
                      </a:lnTo>
                      <a:lnTo>
                        <a:pt x="1515" y="918"/>
                      </a:lnTo>
                      <a:lnTo>
                        <a:pt x="1518" y="854"/>
                      </a:lnTo>
                      <a:lnTo>
                        <a:pt x="1515" y="790"/>
                      </a:lnTo>
                      <a:lnTo>
                        <a:pt x="1506" y="728"/>
                      </a:lnTo>
                      <a:lnTo>
                        <a:pt x="1491" y="668"/>
                      </a:lnTo>
                      <a:lnTo>
                        <a:pt x="1471" y="610"/>
                      </a:lnTo>
                      <a:lnTo>
                        <a:pt x="1446" y="555"/>
                      </a:lnTo>
                      <a:lnTo>
                        <a:pt x="1417" y="502"/>
                      </a:lnTo>
                      <a:lnTo>
                        <a:pt x="1382" y="453"/>
                      </a:lnTo>
                      <a:lnTo>
                        <a:pt x="1343" y="406"/>
                      </a:lnTo>
                      <a:lnTo>
                        <a:pt x="1302" y="364"/>
                      </a:lnTo>
                      <a:lnTo>
                        <a:pt x="1256" y="325"/>
                      </a:lnTo>
                      <a:lnTo>
                        <a:pt x="1206" y="291"/>
                      </a:lnTo>
                      <a:lnTo>
                        <a:pt x="1153" y="261"/>
                      </a:lnTo>
                      <a:lnTo>
                        <a:pt x="1097" y="237"/>
                      </a:lnTo>
                      <a:lnTo>
                        <a:pt x="1040" y="216"/>
                      </a:lnTo>
                      <a:lnTo>
                        <a:pt x="980" y="202"/>
                      </a:lnTo>
                      <a:lnTo>
                        <a:pt x="918" y="193"/>
                      </a:lnTo>
                      <a:lnTo>
                        <a:pt x="853" y="190"/>
                      </a:lnTo>
                      <a:close/>
                      <a:moveTo>
                        <a:pt x="853" y="0"/>
                      </a:moveTo>
                      <a:lnTo>
                        <a:pt x="927" y="3"/>
                      </a:lnTo>
                      <a:lnTo>
                        <a:pt x="999" y="12"/>
                      </a:lnTo>
                      <a:lnTo>
                        <a:pt x="1069" y="27"/>
                      </a:lnTo>
                      <a:lnTo>
                        <a:pt x="1137" y="48"/>
                      </a:lnTo>
                      <a:lnTo>
                        <a:pt x="1201" y="74"/>
                      </a:lnTo>
                      <a:lnTo>
                        <a:pt x="1265" y="105"/>
                      </a:lnTo>
                      <a:lnTo>
                        <a:pt x="1324" y="142"/>
                      </a:lnTo>
                      <a:lnTo>
                        <a:pt x="1380" y="181"/>
                      </a:lnTo>
                      <a:lnTo>
                        <a:pt x="1432" y="226"/>
                      </a:lnTo>
                      <a:lnTo>
                        <a:pt x="1481" y="275"/>
                      </a:lnTo>
                      <a:lnTo>
                        <a:pt x="1526" y="327"/>
                      </a:lnTo>
                      <a:lnTo>
                        <a:pt x="1567" y="384"/>
                      </a:lnTo>
                      <a:lnTo>
                        <a:pt x="1603" y="444"/>
                      </a:lnTo>
                      <a:lnTo>
                        <a:pt x="1633" y="506"/>
                      </a:lnTo>
                      <a:lnTo>
                        <a:pt x="1660" y="571"/>
                      </a:lnTo>
                      <a:lnTo>
                        <a:pt x="1680" y="639"/>
                      </a:lnTo>
                      <a:lnTo>
                        <a:pt x="1696" y="708"/>
                      </a:lnTo>
                      <a:lnTo>
                        <a:pt x="1705" y="781"/>
                      </a:lnTo>
                      <a:lnTo>
                        <a:pt x="1708" y="854"/>
                      </a:lnTo>
                      <a:lnTo>
                        <a:pt x="1705" y="928"/>
                      </a:lnTo>
                      <a:lnTo>
                        <a:pt x="1696" y="999"/>
                      </a:lnTo>
                      <a:lnTo>
                        <a:pt x="1680" y="1070"/>
                      </a:lnTo>
                      <a:lnTo>
                        <a:pt x="1660" y="1137"/>
                      </a:lnTo>
                      <a:lnTo>
                        <a:pt x="1633" y="1203"/>
                      </a:lnTo>
                      <a:lnTo>
                        <a:pt x="1603" y="1265"/>
                      </a:lnTo>
                      <a:lnTo>
                        <a:pt x="1567" y="1324"/>
                      </a:lnTo>
                      <a:lnTo>
                        <a:pt x="1526" y="1380"/>
                      </a:lnTo>
                      <a:lnTo>
                        <a:pt x="1481" y="1433"/>
                      </a:lnTo>
                      <a:lnTo>
                        <a:pt x="1432" y="1482"/>
                      </a:lnTo>
                      <a:lnTo>
                        <a:pt x="1380" y="1527"/>
                      </a:lnTo>
                      <a:lnTo>
                        <a:pt x="1324" y="1567"/>
                      </a:lnTo>
                      <a:lnTo>
                        <a:pt x="1265" y="1603"/>
                      </a:lnTo>
                      <a:lnTo>
                        <a:pt x="1201" y="1635"/>
                      </a:lnTo>
                      <a:lnTo>
                        <a:pt x="1137" y="1660"/>
                      </a:lnTo>
                      <a:lnTo>
                        <a:pt x="1069" y="1682"/>
                      </a:lnTo>
                      <a:lnTo>
                        <a:pt x="999" y="1697"/>
                      </a:lnTo>
                      <a:lnTo>
                        <a:pt x="927" y="1706"/>
                      </a:lnTo>
                      <a:lnTo>
                        <a:pt x="853" y="1709"/>
                      </a:lnTo>
                      <a:lnTo>
                        <a:pt x="780" y="1706"/>
                      </a:lnTo>
                      <a:lnTo>
                        <a:pt x="708" y="1697"/>
                      </a:lnTo>
                      <a:lnTo>
                        <a:pt x="638" y="1682"/>
                      </a:lnTo>
                      <a:lnTo>
                        <a:pt x="571" y="1660"/>
                      </a:lnTo>
                      <a:lnTo>
                        <a:pt x="505" y="1635"/>
                      </a:lnTo>
                      <a:lnTo>
                        <a:pt x="443" y="1603"/>
                      </a:lnTo>
                      <a:lnTo>
                        <a:pt x="384" y="1567"/>
                      </a:lnTo>
                      <a:lnTo>
                        <a:pt x="328" y="1527"/>
                      </a:lnTo>
                      <a:lnTo>
                        <a:pt x="275" y="1482"/>
                      </a:lnTo>
                      <a:lnTo>
                        <a:pt x="227" y="1433"/>
                      </a:lnTo>
                      <a:lnTo>
                        <a:pt x="182" y="1380"/>
                      </a:lnTo>
                      <a:lnTo>
                        <a:pt x="141" y="1324"/>
                      </a:lnTo>
                      <a:lnTo>
                        <a:pt x="105" y="1265"/>
                      </a:lnTo>
                      <a:lnTo>
                        <a:pt x="73" y="1203"/>
                      </a:lnTo>
                      <a:lnTo>
                        <a:pt x="48" y="1137"/>
                      </a:lnTo>
                      <a:lnTo>
                        <a:pt x="27" y="1070"/>
                      </a:lnTo>
                      <a:lnTo>
                        <a:pt x="12" y="999"/>
                      </a:lnTo>
                      <a:lnTo>
                        <a:pt x="3" y="928"/>
                      </a:lnTo>
                      <a:lnTo>
                        <a:pt x="0" y="854"/>
                      </a:lnTo>
                      <a:lnTo>
                        <a:pt x="3" y="781"/>
                      </a:lnTo>
                      <a:lnTo>
                        <a:pt x="12" y="708"/>
                      </a:lnTo>
                      <a:lnTo>
                        <a:pt x="27" y="639"/>
                      </a:lnTo>
                      <a:lnTo>
                        <a:pt x="48" y="571"/>
                      </a:lnTo>
                      <a:lnTo>
                        <a:pt x="73" y="506"/>
                      </a:lnTo>
                      <a:lnTo>
                        <a:pt x="105" y="444"/>
                      </a:lnTo>
                      <a:lnTo>
                        <a:pt x="141" y="384"/>
                      </a:lnTo>
                      <a:lnTo>
                        <a:pt x="182" y="327"/>
                      </a:lnTo>
                      <a:lnTo>
                        <a:pt x="227" y="275"/>
                      </a:lnTo>
                      <a:lnTo>
                        <a:pt x="275" y="226"/>
                      </a:lnTo>
                      <a:lnTo>
                        <a:pt x="328" y="181"/>
                      </a:lnTo>
                      <a:lnTo>
                        <a:pt x="384" y="142"/>
                      </a:lnTo>
                      <a:lnTo>
                        <a:pt x="443" y="105"/>
                      </a:lnTo>
                      <a:lnTo>
                        <a:pt x="505" y="74"/>
                      </a:lnTo>
                      <a:lnTo>
                        <a:pt x="571" y="48"/>
                      </a:lnTo>
                      <a:lnTo>
                        <a:pt x="638" y="27"/>
                      </a:lnTo>
                      <a:lnTo>
                        <a:pt x="708" y="12"/>
                      </a:lnTo>
                      <a:lnTo>
                        <a:pt x="780" y="3"/>
                      </a:lnTo>
                      <a:lnTo>
                        <a:pt x="85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121882" tIns="60941" rIns="121882" bIns="60941" numCol="1" anchor="t" anchorCtr="0" compatLnSpc="1"/>
                <a:lstStyle/>
                <a:p>
                  <a:pPr marL="0" marR="0" lvl="0" indent="0" defTabSz="12185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5" name="矩形 64"/>
            <p:cNvSpPr/>
            <p:nvPr/>
          </p:nvSpPr>
          <p:spPr>
            <a:xfrm>
              <a:off x="3422317" y="3345197"/>
              <a:ext cx="2566736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cs typeface="+mn-ea"/>
                  <a:sym typeface="+mn-lt"/>
                </a:rPr>
                <a:t>此处添加合适的文字加以解释说明，可以调整文字大小或颜色等属性。</a:t>
              </a:r>
              <a:endParaRPr lang="zh-CN" altLang="en-US" sz="160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235033" y="1893304"/>
            <a:ext cx="2566736" cy="3474328"/>
            <a:chOff x="6235033" y="2117892"/>
            <a:chExt cx="2566736" cy="3474328"/>
          </a:xfrm>
        </p:grpSpPr>
        <p:grpSp>
          <p:nvGrpSpPr>
            <p:cNvPr id="72" name="组合 71"/>
            <p:cNvGrpSpPr/>
            <p:nvPr/>
          </p:nvGrpSpPr>
          <p:grpSpPr>
            <a:xfrm>
              <a:off x="6248117" y="2117892"/>
              <a:ext cx="2523043" cy="3474328"/>
              <a:chOff x="6118504" y="1893304"/>
              <a:chExt cx="2523043" cy="3474328"/>
            </a:xfrm>
          </p:grpSpPr>
          <p:sp>
            <p:nvSpPr>
              <p:cNvPr id="74" name="Freeform 6"/>
              <p:cNvSpPr/>
              <p:nvPr/>
            </p:nvSpPr>
            <p:spPr bwMode="auto">
              <a:xfrm>
                <a:off x="6387338" y="1893304"/>
                <a:ext cx="1917324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609E14">
                  <a:lumMod val="20000"/>
                  <a:lumOff val="80000"/>
                </a:srgbClr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5" name="Freeform 7"/>
              <p:cNvSpPr/>
              <p:nvPr/>
            </p:nvSpPr>
            <p:spPr bwMode="auto">
              <a:xfrm>
                <a:off x="6118504" y="1893304"/>
                <a:ext cx="2523043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40ABFA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6" name="Freeform 29"/>
              <p:cNvSpPr>
                <a:spLocks noEditPoints="1"/>
              </p:cNvSpPr>
              <p:nvPr/>
            </p:nvSpPr>
            <p:spPr bwMode="auto">
              <a:xfrm>
                <a:off x="6959118" y="2179229"/>
                <a:ext cx="591962" cy="634642"/>
              </a:xfrm>
              <a:custGeom>
                <a:avLst/>
                <a:gdLst>
                  <a:gd name="T0" fmla="*/ 2558 w 3187"/>
                  <a:gd name="T1" fmla="*/ 2917 h 3426"/>
                  <a:gd name="T2" fmla="*/ 2525 w 3187"/>
                  <a:gd name="T3" fmla="*/ 3108 h 3426"/>
                  <a:gd name="T4" fmla="*/ 2672 w 3187"/>
                  <a:gd name="T5" fmla="*/ 3232 h 3426"/>
                  <a:gd name="T6" fmla="*/ 2855 w 3187"/>
                  <a:gd name="T7" fmla="*/ 3166 h 3426"/>
                  <a:gd name="T8" fmla="*/ 2888 w 3187"/>
                  <a:gd name="T9" fmla="*/ 2973 h 3426"/>
                  <a:gd name="T10" fmla="*/ 2741 w 3187"/>
                  <a:gd name="T11" fmla="*/ 2850 h 3426"/>
                  <a:gd name="T12" fmla="*/ 1063 w 3187"/>
                  <a:gd name="T13" fmla="*/ 2893 h 3426"/>
                  <a:gd name="T14" fmla="*/ 997 w 3187"/>
                  <a:gd name="T15" fmla="*/ 3075 h 3426"/>
                  <a:gd name="T16" fmla="*/ 1120 w 3187"/>
                  <a:gd name="T17" fmla="*/ 3222 h 3426"/>
                  <a:gd name="T18" fmla="*/ 1313 w 3187"/>
                  <a:gd name="T19" fmla="*/ 3189 h 3426"/>
                  <a:gd name="T20" fmla="*/ 1378 w 3187"/>
                  <a:gd name="T21" fmla="*/ 3006 h 3426"/>
                  <a:gd name="T22" fmla="*/ 1255 w 3187"/>
                  <a:gd name="T23" fmla="*/ 2860 h 3426"/>
                  <a:gd name="T24" fmla="*/ 722 w 3187"/>
                  <a:gd name="T25" fmla="*/ 1936 h 3426"/>
                  <a:gd name="T26" fmla="*/ 872 w 3187"/>
                  <a:gd name="T27" fmla="*/ 2062 h 3426"/>
                  <a:gd name="T28" fmla="*/ 2926 w 3187"/>
                  <a:gd name="T29" fmla="*/ 2018 h 3426"/>
                  <a:gd name="T30" fmla="*/ 2997 w 3187"/>
                  <a:gd name="T31" fmla="*/ 1154 h 3426"/>
                  <a:gd name="T32" fmla="*/ 656 w 3187"/>
                  <a:gd name="T33" fmla="*/ 229 h 3426"/>
                  <a:gd name="T34" fmla="*/ 668 w 3187"/>
                  <a:gd name="T35" fmla="*/ 236 h 3426"/>
                  <a:gd name="T36" fmla="*/ 680 w 3187"/>
                  <a:gd name="T37" fmla="*/ 245 h 3426"/>
                  <a:gd name="T38" fmla="*/ 694 w 3187"/>
                  <a:gd name="T39" fmla="*/ 263 h 3426"/>
                  <a:gd name="T40" fmla="*/ 700 w 3187"/>
                  <a:gd name="T41" fmla="*/ 272 h 3426"/>
                  <a:gd name="T42" fmla="*/ 704 w 3187"/>
                  <a:gd name="T43" fmla="*/ 281 h 3426"/>
                  <a:gd name="T44" fmla="*/ 707 w 3187"/>
                  <a:gd name="T45" fmla="*/ 294 h 3426"/>
                  <a:gd name="T46" fmla="*/ 710 w 3187"/>
                  <a:gd name="T47" fmla="*/ 308 h 3426"/>
                  <a:gd name="T48" fmla="*/ 3109 w 3187"/>
                  <a:gd name="T49" fmla="*/ 979 h 3426"/>
                  <a:gd name="T50" fmla="*/ 3119 w 3187"/>
                  <a:gd name="T51" fmla="*/ 981 h 3426"/>
                  <a:gd name="T52" fmla="*/ 3139 w 3187"/>
                  <a:gd name="T53" fmla="*/ 990 h 3426"/>
                  <a:gd name="T54" fmla="*/ 3151 w 3187"/>
                  <a:gd name="T55" fmla="*/ 998 h 3426"/>
                  <a:gd name="T56" fmla="*/ 3161 w 3187"/>
                  <a:gd name="T57" fmla="*/ 1005 h 3426"/>
                  <a:gd name="T58" fmla="*/ 3166 w 3187"/>
                  <a:gd name="T59" fmla="*/ 1012 h 3426"/>
                  <a:gd name="T60" fmla="*/ 3172 w 3187"/>
                  <a:gd name="T61" fmla="*/ 1022 h 3426"/>
                  <a:gd name="T62" fmla="*/ 3180 w 3187"/>
                  <a:gd name="T63" fmla="*/ 1035 h 3426"/>
                  <a:gd name="T64" fmla="*/ 3185 w 3187"/>
                  <a:gd name="T65" fmla="*/ 1049 h 3426"/>
                  <a:gd name="T66" fmla="*/ 3187 w 3187"/>
                  <a:gd name="T67" fmla="*/ 1060 h 3426"/>
                  <a:gd name="T68" fmla="*/ 3161 w 3187"/>
                  <a:gd name="T69" fmla="*/ 2007 h 3426"/>
                  <a:gd name="T70" fmla="*/ 2981 w 3187"/>
                  <a:gd name="T71" fmla="*/ 2210 h 3426"/>
                  <a:gd name="T72" fmla="*/ 865 w 3187"/>
                  <a:gd name="T73" fmla="*/ 2253 h 3426"/>
                  <a:gd name="T74" fmla="*/ 712 w 3187"/>
                  <a:gd name="T75" fmla="*/ 2495 h 3426"/>
                  <a:gd name="T76" fmla="*/ 838 w 3187"/>
                  <a:gd name="T77" fmla="*/ 2646 h 3426"/>
                  <a:gd name="T78" fmla="*/ 2844 w 3187"/>
                  <a:gd name="T79" fmla="*/ 2683 h 3426"/>
                  <a:gd name="T80" fmla="*/ 3045 w 3187"/>
                  <a:gd name="T81" fmla="*/ 2862 h 3426"/>
                  <a:gd name="T82" fmla="*/ 3078 w 3187"/>
                  <a:gd name="T83" fmla="*/ 3136 h 3426"/>
                  <a:gd name="T84" fmla="*/ 2925 w 3187"/>
                  <a:gd name="T85" fmla="*/ 3356 h 3426"/>
                  <a:gd name="T86" fmla="*/ 2657 w 3187"/>
                  <a:gd name="T87" fmla="*/ 3423 h 3426"/>
                  <a:gd name="T88" fmla="*/ 2418 w 3187"/>
                  <a:gd name="T89" fmla="*/ 3296 h 3426"/>
                  <a:gd name="T90" fmla="*/ 2321 w 3187"/>
                  <a:gd name="T91" fmla="*/ 3042 h 3426"/>
                  <a:gd name="T92" fmla="*/ 1518 w 3187"/>
                  <a:gd name="T93" fmla="*/ 2848 h 3426"/>
                  <a:gd name="T94" fmla="*/ 1568 w 3187"/>
                  <a:gd name="T95" fmla="*/ 3090 h 3426"/>
                  <a:gd name="T96" fmla="*/ 1442 w 3187"/>
                  <a:gd name="T97" fmla="*/ 3328 h 3426"/>
                  <a:gd name="T98" fmla="*/ 1187 w 3187"/>
                  <a:gd name="T99" fmla="*/ 3426 h 3426"/>
                  <a:gd name="T100" fmla="*/ 932 w 3187"/>
                  <a:gd name="T101" fmla="*/ 3329 h 3426"/>
                  <a:gd name="T102" fmla="*/ 806 w 3187"/>
                  <a:gd name="T103" fmla="*/ 3090 h 3426"/>
                  <a:gd name="T104" fmla="*/ 858 w 3187"/>
                  <a:gd name="T105" fmla="*/ 2845 h 3426"/>
                  <a:gd name="T106" fmla="*/ 617 w 3187"/>
                  <a:gd name="T107" fmla="*/ 2717 h 3426"/>
                  <a:gd name="T108" fmla="*/ 519 w 3187"/>
                  <a:gd name="T109" fmla="*/ 2459 h 3426"/>
                  <a:gd name="T110" fmla="*/ 3 w 3187"/>
                  <a:gd name="T111" fmla="*/ 122 h 3426"/>
                  <a:gd name="T112" fmla="*/ 49 w 3187"/>
                  <a:gd name="T113" fmla="*/ 12 h 3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187" h="3426">
                    <a:moveTo>
                      <a:pt x="2707" y="2847"/>
                    </a:moveTo>
                    <a:lnTo>
                      <a:pt x="2672" y="2850"/>
                    </a:lnTo>
                    <a:lnTo>
                      <a:pt x="2639" y="2860"/>
                    </a:lnTo>
                    <a:lnTo>
                      <a:pt x="2608" y="2874"/>
                    </a:lnTo>
                    <a:lnTo>
                      <a:pt x="2582" y="2893"/>
                    </a:lnTo>
                    <a:lnTo>
                      <a:pt x="2558" y="2917"/>
                    </a:lnTo>
                    <a:lnTo>
                      <a:pt x="2539" y="2943"/>
                    </a:lnTo>
                    <a:lnTo>
                      <a:pt x="2525" y="2973"/>
                    </a:lnTo>
                    <a:lnTo>
                      <a:pt x="2515" y="3007"/>
                    </a:lnTo>
                    <a:lnTo>
                      <a:pt x="2512" y="3041"/>
                    </a:lnTo>
                    <a:lnTo>
                      <a:pt x="2515" y="3075"/>
                    </a:lnTo>
                    <a:lnTo>
                      <a:pt x="2525" y="3108"/>
                    </a:lnTo>
                    <a:lnTo>
                      <a:pt x="2539" y="3138"/>
                    </a:lnTo>
                    <a:lnTo>
                      <a:pt x="2558" y="3165"/>
                    </a:lnTo>
                    <a:lnTo>
                      <a:pt x="2582" y="3189"/>
                    </a:lnTo>
                    <a:lnTo>
                      <a:pt x="2608" y="3208"/>
                    </a:lnTo>
                    <a:lnTo>
                      <a:pt x="2639" y="3222"/>
                    </a:lnTo>
                    <a:lnTo>
                      <a:pt x="2672" y="3232"/>
                    </a:lnTo>
                    <a:lnTo>
                      <a:pt x="2707" y="3235"/>
                    </a:lnTo>
                    <a:lnTo>
                      <a:pt x="2741" y="3232"/>
                    </a:lnTo>
                    <a:lnTo>
                      <a:pt x="2773" y="3222"/>
                    </a:lnTo>
                    <a:lnTo>
                      <a:pt x="2804" y="3208"/>
                    </a:lnTo>
                    <a:lnTo>
                      <a:pt x="2831" y="3189"/>
                    </a:lnTo>
                    <a:lnTo>
                      <a:pt x="2855" y="3166"/>
                    </a:lnTo>
                    <a:lnTo>
                      <a:pt x="2874" y="3139"/>
                    </a:lnTo>
                    <a:lnTo>
                      <a:pt x="2888" y="3109"/>
                    </a:lnTo>
                    <a:lnTo>
                      <a:pt x="2898" y="3075"/>
                    </a:lnTo>
                    <a:lnTo>
                      <a:pt x="2901" y="3041"/>
                    </a:lnTo>
                    <a:lnTo>
                      <a:pt x="2898" y="3006"/>
                    </a:lnTo>
                    <a:lnTo>
                      <a:pt x="2888" y="2973"/>
                    </a:lnTo>
                    <a:lnTo>
                      <a:pt x="2874" y="2943"/>
                    </a:lnTo>
                    <a:lnTo>
                      <a:pt x="2855" y="2916"/>
                    </a:lnTo>
                    <a:lnTo>
                      <a:pt x="2831" y="2893"/>
                    </a:lnTo>
                    <a:lnTo>
                      <a:pt x="2804" y="2874"/>
                    </a:lnTo>
                    <a:lnTo>
                      <a:pt x="2773" y="2860"/>
                    </a:lnTo>
                    <a:lnTo>
                      <a:pt x="2741" y="2850"/>
                    </a:lnTo>
                    <a:lnTo>
                      <a:pt x="2707" y="2847"/>
                    </a:lnTo>
                    <a:close/>
                    <a:moveTo>
                      <a:pt x="1188" y="2847"/>
                    </a:moveTo>
                    <a:lnTo>
                      <a:pt x="1153" y="2850"/>
                    </a:lnTo>
                    <a:lnTo>
                      <a:pt x="1120" y="2860"/>
                    </a:lnTo>
                    <a:lnTo>
                      <a:pt x="1090" y="2874"/>
                    </a:lnTo>
                    <a:lnTo>
                      <a:pt x="1063" y="2893"/>
                    </a:lnTo>
                    <a:lnTo>
                      <a:pt x="1040" y="2917"/>
                    </a:lnTo>
                    <a:lnTo>
                      <a:pt x="1020" y="2943"/>
                    </a:lnTo>
                    <a:lnTo>
                      <a:pt x="1007" y="2973"/>
                    </a:lnTo>
                    <a:lnTo>
                      <a:pt x="997" y="3007"/>
                    </a:lnTo>
                    <a:lnTo>
                      <a:pt x="994" y="3041"/>
                    </a:lnTo>
                    <a:lnTo>
                      <a:pt x="997" y="3075"/>
                    </a:lnTo>
                    <a:lnTo>
                      <a:pt x="1007" y="3108"/>
                    </a:lnTo>
                    <a:lnTo>
                      <a:pt x="1020" y="3138"/>
                    </a:lnTo>
                    <a:lnTo>
                      <a:pt x="1040" y="3165"/>
                    </a:lnTo>
                    <a:lnTo>
                      <a:pt x="1063" y="3189"/>
                    </a:lnTo>
                    <a:lnTo>
                      <a:pt x="1090" y="3208"/>
                    </a:lnTo>
                    <a:lnTo>
                      <a:pt x="1120" y="3222"/>
                    </a:lnTo>
                    <a:lnTo>
                      <a:pt x="1153" y="3232"/>
                    </a:lnTo>
                    <a:lnTo>
                      <a:pt x="1188" y="3235"/>
                    </a:lnTo>
                    <a:lnTo>
                      <a:pt x="1223" y="3232"/>
                    </a:lnTo>
                    <a:lnTo>
                      <a:pt x="1255" y="3222"/>
                    </a:lnTo>
                    <a:lnTo>
                      <a:pt x="1285" y="3208"/>
                    </a:lnTo>
                    <a:lnTo>
                      <a:pt x="1313" y="3189"/>
                    </a:lnTo>
                    <a:lnTo>
                      <a:pt x="1336" y="3166"/>
                    </a:lnTo>
                    <a:lnTo>
                      <a:pt x="1355" y="3139"/>
                    </a:lnTo>
                    <a:lnTo>
                      <a:pt x="1370" y="3109"/>
                    </a:lnTo>
                    <a:lnTo>
                      <a:pt x="1378" y="3075"/>
                    </a:lnTo>
                    <a:lnTo>
                      <a:pt x="1381" y="3041"/>
                    </a:lnTo>
                    <a:lnTo>
                      <a:pt x="1378" y="3006"/>
                    </a:lnTo>
                    <a:lnTo>
                      <a:pt x="1370" y="2973"/>
                    </a:lnTo>
                    <a:lnTo>
                      <a:pt x="1355" y="2943"/>
                    </a:lnTo>
                    <a:lnTo>
                      <a:pt x="1336" y="2916"/>
                    </a:lnTo>
                    <a:lnTo>
                      <a:pt x="1313" y="2893"/>
                    </a:lnTo>
                    <a:lnTo>
                      <a:pt x="1285" y="2874"/>
                    </a:lnTo>
                    <a:lnTo>
                      <a:pt x="1255" y="2860"/>
                    </a:lnTo>
                    <a:lnTo>
                      <a:pt x="1223" y="2850"/>
                    </a:lnTo>
                    <a:lnTo>
                      <a:pt x="1188" y="2847"/>
                    </a:lnTo>
                    <a:close/>
                    <a:moveTo>
                      <a:pt x="709" y="840"/>
                    </a:moveTo>
                    <a:lnTo>
                      <a:pt x="709" y="1867"/>
                    </a:lnTo>
                    <a:lnTo>
                      <a:pt x="712" y="1903"/>
                    </a:lnTo>
                    <a:lnTo>
                      <a:pt x="722" y="1936"/>
                    </a:lnTo>
                    <a:lnTo>
                      <a:pt x="736" y="1967"/>
                    </a:lnTo>
                    <a:lnTo>
                      <a:pt x="756" y="1994"/>
                    </a:lnTo>
                    <a:lnTo>
                      <a:pt x="780" y="2018"/>
                    </a:lnTo>
                    <a:lnTo>
                      <a:pt x="807" y="2038"/>
                    </a:lnTo>
                    <a:lnTo>
                      <a:pt x="838" y="2053"/>
                    </a:lnTo>
                    <a:lnTo>
                      <a:pt x="872" y="2062"/>
                    </a:lnTo>
                    <a:lnTo>
                      <a:pt x="907" y="2065"/>
                    </a:lnTo>
                    <a:lnTo>
                      <a:pt x="2798" y="2065"/>
                    </a:lnTo>
                    <a:lnTo>
                      <a:pt x="2834" y="2062"/>
                    </a:lnTo>
                    <a:lnTo>
                      <a:pt x="2867" y="2053"/>
                    </a:lnTo>
                    <a:lnTo>
                      <a:pt x="2899" y="2038"/>
                    </a:lnTo>
                    <a:lnTo>
                      <a:pt x="2926" y="2018"/>
                    </a:lnTo>
                    <a:lnTo>
                      <a:pt x="2950" y="1994"/>
                    </a:lnTo>
                    <a:lnTo>
                      <a:pt x="2970" y="1967"/>
                    </a:lnTo>
                    <a:lnTo>
                      <a:pt x="2984" y="1936"/>
                    </a:lnTo>
                    <a:lnTo>
                      <a:pt x="2994" y="1902"/>
                    </a:lnTo>
                    <a:lnTo>
                      <a:pt x="2997" y="1866"/>
                    </a:lnTo>
                    <a:lnTo>
                      <a:pt x="2997" y="1154"/>
                    </a:lnTo>
                    <a:lnTo>
                      <a:pt x="709" y="840"/>
                    </a:lnTo>
                    <a:close/>
                    <a:moveTo>
                      <a:pt x="89" y="0"/>
                    </a:moveTo>
                    <a:lnTo>
                      <a:pt x="111" y="2"/>
                    </a:lnTo>
                    <a:lnTo>
                      <a:pt x="132" y="9"/>
                    </a:lnTo>
                    <a:lnTo>
                      <a:pt x="652" y="226"/>
                    </a:lnTo>
                    <a:lnTo>
                      <a:pt x="656" y="229"/>
                    </a:lnTo>
                    <a:lnTo>
                      <a:pt x="661" y="231"/>
                    </a:lnTo>
                    <a:lnTo>
                      <a:pt x="662" y="232"/>
                    </a:lnTo>
                    <a:lnTo>
                      <a:pt x="663" y="232"/>
                    </a:lnTo>
                    <a:lnTo>
                      <a:pt x="664" y="233"/>
                    </a:lnTo>
                    <a:lnTo>
                      <a:pt x="666" y="234"/>
                    </a:lnTo>
                    <a:lnTo>
                      <a:pt x="668" y="236"/>
                    </a:lnTo>
                    <a:lnTo>
                      <a:pt x="670" y="237"/>
                    </a:lnTo>
                    <a:lnTo>
                      <a:pt x="672" y="239"/>
                    </a:lnTo>
                    <a:lnTo>
                      <a:pt x="674" y="240"/>
                    </a:lnTo>
                    <a:lnTo>
                      <a:pt x="676" y="241"/>
                    </a:lnTo>
                    <a:lnTo>
                      <a:pt x="678" y="243"/>
                    </a:lnTo>
                    <a:lnTo>
                      <a:pt x="680" y="245"/>
                    </a:lnTo>
                    <a:lnTo>
                      <a:pt x="682" y="247"/>
                    </a:lnTo>
                    <a:lnTo>
                      <a:pt x="689" y="254"/>
                    </a:lnTo>
                    <a:lnTo>
                      <a:pt x="690" y="256"/>
                    </a:lnTo>
                    <a:lnTo>
                      <a:pt x="691" y="258"/>
                    </a:lnTo>
                    <a:lnTo>
                      <a:pt x="693" y="262"/>
                    </a:lnTo>
                    <a:lnTo>
                      <a:pt x="694" y="263"/>
                    </a:lnTo>
                    <a:lnTo>
                      <a:pt x="695" y="265"/>
                    </a:lnTo>
                    <a:lnTo>
                      <a:pt x="698" y="267"/>
                    </a:lnTo>
                    <a:lnTo>
                      <a:pt x="699" y="269"/>
                    </a:lnTo>
                    <a:lnTo>
                      <a:pt x="699" y="270"/>
                    </a:lnTo>
                    <a:lnTo>
                      <a:pt x="700" y="271"/>
                    </a:lnTo>
                    <a:lnTo>
                      <a:pt x="700" y="272"/>
                    </a:lnTo>
                    <a:lnTo>
                      <a:pt x="701" y="274"/>
                    </a:lnTo>
                    <a:lnTo>
                      <a:pt x="702" y="275"/>
                    </a:lnTo>
                    <a:lnTo>
                      <a:pt x="703" y="278"/>
                    </a:lnTo>
                    <a:lnTo>
                      <a:pt x="703" y="279"/>
                    </a:lnTo>
                    <a:lnTo>
                      <a:pt x="704" y="280"/>
                    </a:lnTo>
                    <a:lnTo>
                      <a:pt x="704" y="281"/>
                    </a:lnTo>
                    <a:lnTo>
                      <a:pt x="706" y="287"/>
                    </a:lnTo>
                    <a:lnTo>
                      <a:pt x="706" y="288"/>
                    </a:lnTo>
                    <a:lnTo>
                      <a:pt x="706" y="289"/>
                    </a:lnTo>
                    <a:lnTo>
                      <a:pt x="706" y="290"/>
                    </a:lnTo>
                    <a:lnTo>
                      <a:pt x="707" y="292"/>
                    </a:lnTo>
                    <a:lnTo>
                      <a:pt x="707" y="294"/>
                    </a:lnTo>
                    <a:lnTo>
                      <a:pt x="708" y="296"/>
                    </a:lnTo>
                    <a:lnTo>
                      <a:pt x="708" y="299"/>
                    </a:lnTo>
                    <a:lnTo>
                      <a:pt x="708" y="303"/>
                    </a:lnTo>
                    <a:lnTo>
                      <a:pt x="709" y="304"/>
                    </a:lnTo>
                    <a:lnTo>
                      <a:pt x="709" y="305"/>
                    </a:lnTo>
                    <a:lnTo>
                      <a:pt x="710" y="308"/>
                    </a:lnTo>
                    <a:lnTo>
                      <a:pt x="710" y="312"/>
                    </a:lnTo>
                    <a:lnTo>
                      <a:pt x="710" y="315"/>
                    </a:lnTo>
                    <a:lnTo>
                      <a:pt x="710" y="649"/>
                    </a:lnTo>
                    <a:lnTo>
                      <a:pt x="3105" y="979"/>
                    </a:lnTo>
                    <a:lnTo>
                      <a:pt x="3108" y="979"/>
                    </a:lnTo>
                    <a:lnTo>
                      <a:pt x="3109" y="979"/>
                    </a:lnTo>
                    <a:lnTo>
                      <a:pt x="3111" y="979"/>
                    </a:lnTo>
                    <a:lnTo>
                      <a:pt x="3112" y="979"/>
                    </a:lnTo>
                    <a:lnTo>
                      <a:pt x="3114" y="980"/>
                    </a:lnTo>
                    <a:lnTo>
                      <a:pt x="3116" y="980"/>
                    </a:lnTo>
                    <a:lnTo>
                      <a:pt x="3118" y="981"/>
                    </a:lnTo>
                    <a:lnTo>
                      <a:pt x="3119" y="981"/>
                    </a:lnTo>
                    <a:lnTo>
                      <a:pt x="3121" y="981"/>
                    </a:lnTo>
                    <a:lnTo>
                      <a:pt x="3122" y="982"/>
                    </a:lnTo>
                    <a:lnTo>
                      <a:pt x="3124" y="983"/>
                    </a:lnTo>
                    <a:lnTo>
                      <a:pt x="3126" y="983"/>
                    </a:lnTo>
                    <a:lnTo>
                      <a:pt x="3130" y="985"/>
                    </a:lnTo>
                    <a:lnTo>
                      <a:pt x="3139" y="990"/>
                    </a:lnTo>
                    <a:lnTo>
                      <a:pt x="3141" y="992"/>
                    </a:lnTo>
                    <a:lnTo>
                      <a:pt x="3144" y="993"/>
                    </a:lnTo>
                    <a:lnTo>
                      <a:pt x="3145" y="994"/>
                    </a:lnTo>
                    <a:lnTo>
                      <a:pt x="3147" y="995"/>
                    </a:lnTo>
                    <a:lnTo>
                      <a:pt x="3149" y="996"/>
                    </a:lnTo>
                    <a:lnTo>
                      <a:pt x="3151" y="998"/>
                    </a:lnTo>
                    <a:lnTo>
                      <a:pt x="3152" y="999"/>
                    </a:lnTo>
                    <a:lnTo>
                      <a:pt x="3153" y="1000"/>
                    </a:lnTo>
                    <a:lnTo>
                      <a:pt x="3154" y="1001"/>
                    </a:lnTo>
                    <a:lnTo>
                      <a:pt x="3159" y="1004"/>
                    </a:lnTo>
                    <a:lnTo>
                      <a:pt x="3160" y="1005"/>
                    </a:lnTo>
                    <a:lnTo>
                      <a:pt x="3161" y="1005"/>
                    </a:lnTo>
                    <a:lnTo>
                      <a:pt x="3161" y="1007"/>
                    </a:lnTo>
                    <a:lnTo>
                      <a:pt x="3162" y="1008"/>
                    </a:lnTo>
                    <a:lnTo>
                      <a:pt x="3163" y="1009"/>
                    </a:lnTo>
                    <a:lnTo>
                      <a:pt x="3164" y="1010"/>
                    </a:lnTo>
                    <a:lnTo>
                      <a:pt x="3165" y="1011"/>
                    </a:lnTo>
                    <a:lnTo>
                      <a:pt x="3166" y="1012"/>
                    </a:lnTo>
                    <a:lnTo>
                      <a:pt x="3167" y="1013"/>
                    </a:lnTo>
                    <a:lnTo>
                      <a:pt x="3168" y="1016"/>
                    </a:lnTo>
                    <a:lnTo>
                      <a:pt x="3169" y="1017"/>
                    </a:lnTo>
                    <a:lnTo>
                      <a:pt x="3169" y="1018"/>
                    </a:lnTo>
                    <a:lnTo>
                      <a:pt x="3171" y="1020"/>
                    </a:lnTo>
                    <a:lnTo>
                      <a:pt x="3172" y="1022"/>
                    </a:lnTo>
                    <a:lnTo>
                      <a:pt x="3173" y="1023"/>
                    </a:lnTo>
                    <a:lnTo>
                      <a:pt x="3174" y="1025"/>
                    </a:lnTo>
                    <a:lnTo>
                      <a:pt x="3176" y="1029"/>
                    </a:lnTo>
                    <a:lnTo>
                      <a:pt x="3177" y="1031"/>
                    </a:lnTo>
                    <a:lnTo>
                      <a:pt x="3179" y="1033"/>
                    </a:lnTo>
                    <a:lnTo>
                      <a:pt x="3180" y="1035"/>
                    </a:lnTo>
                    <a:lnTo>
                      <a:pt x="3181" y="1037"/>
                    </a:lnTo>
                    <a:lnTo>
                      <a:pt x="3182" y="1040"/>
                    </a:lnTo>
                    <a:lnTo>
                      <a:pt x="3183" y="1042"/>
                    </a:lnTo>
                    <a:lnTo>
                      <a:pt x="3183" y="1044"/>
                    </a:lnTo>
                    <a:lnTo>
                      <a:pt x="3184" y="1046"/>
                    </a:lnTo>
                    <a:lnTo>
                      <a:pt x="3185" y="1049"/>
                    </a:lnTo>
                    <a:lnTo>
                      <a:pt x="3185" y="1051"/>
                    </a:lnTo>
                    <a:lnTo>
                      <a:pt x="3186" y="1053"/>
                    </a:lnTo>
                    <a:lnTo>
                      <a:pt x="3186" y="1055"/>
                    </a:lnTo>
                    <a:lnTo>
                      <a:pt x="3186" y="1057"/>
                    </a:lnTo>
                    <a:lnTo>
                      <a:pt x="3187" y="1058"/>
                    </a:lnTo>
                    <a:lnTo>
                      <a:pt x="3187" y="1060"/>
                    </a:lnTo>
                    <a:lnTo>
                      <a:pt x="3187" y="1062"/>
                    </a:lnTo>
                    <a:lnTo>
                      <a:pt x="3187" y="1065"/>
                    </a:lnTo>
                    <a:lnTo>
                      <a:pt x="3187" y="1867"/>
                    </a:lnTo>
                    <a:lnTo>
                      <a:pt x="3184" y="1915"/>
                    </a:lnTo>
                    <a:lnTo>
                      <a:pt x="3175" y="1962"/>
                    </a:lnTo>
                    <a:lnTo>
                      <a:pt x="3161" y="2007"/>
                    </a:lnTo>
                    <a:lnTo>
                      <a:pt x="3142" y="2050"/>
                    </a:lnTo>
                    <a:lnTo>
                      <a:pt x="3117" y="2088"/>
                    </a:lnTo>
                    <a:lnTo>
                      <a:pt x="3089" y="2125"/>
                    </a:lnTo>
                    <a:lnTo>
                      <a:pt x="3056" y="2157"/>
                    </a:lnTo>
                    <a:lnTo>
                      <a:pt x="3020" y="2185"/>
                    </a:lnTo>
                    <a:lnTo>
                      <a:pt x="2981" y="2210"/>
                    </a:lnTo>
                    <a:lnTo>
                      <a:pt x="2938" y="2229"/>
                    </a:lnTo>
                    <a:lnTo>
                      <a:pt x="2893" y="2244"/>
                    </a:lnTo>
                    <a:lnTo>
                      <a:pt x="2846" y="2252"/>
                    </a:lnTo>
                    <a:lnTo>
                      <a:pt x="2798" y="2255"/>
                    </a:lnTo>
                    <a:lnTo>
                      <a:pt x="907" y="2255"/>
                    </a:lnTo>
                    <a:lnTo>
                      <a:pt x="865" y="2253"/>
                    </a:lnTo>
                    <a:lnTo>
                      <a:pt x="823" y="2247"/>
                    </a:lnTo>
                    <a:lnTo>
                      <a:pt x="783" y="2235"/>
                    </a:lnTo>
                    <a:lnTo>
                      <a:pt x="745" y="2221"/>
                    </a:lnTo>
                    <a:lnTo>
                      <a:pt x="709" y="2202"/>
                    </a:lnTo>
                    <a:lnTo>
                      <a:pt x="709" y="2459"/>
                    </a:lnTo>
                    <a:lnTo>
                      <a:pt x="712" y="2495"/>
                    </a:lnTo>
                    <a:lnTo>
                      <a:pt x="722" y="2528"/>
                    </a:lnTo>
                    <a:lnTo>
                      <a:pt x="736" y="2559"/>
                    </a:lnTo>
                    <a:lnTo>
                      <a:pt x="756" y="2588"/>
                    </a:lnTo>
                    <a:lnTo>
                      <a:pt x="780" y="2612"/>
                    </a:lnTo>
                    <a:lnTo>
                      <a:pt x="807" y="2630"/>
                    </a:lnTo>
                    <a:lnTo>
                      <a:pt x="838" y="2646"/>
                    </a:lnTo>
                    <a:lnTo>
                      <a:pt x="872" y="2655"/>
                    </a:lnTo>
                    <a:lnTo>
                      <a:pt x="907" y="2658"/>
                    </a:lnTo>
                    <a:lnTo>
                      <a:pt x="2705" y="2658"/>
                    </a:lnTo>
                    <a:lnTo>
                      <a:pt x="2754" y="2661"/>
                    </a:lnTo>
                    <a:lnTo>
                      <a:pt x="2801" y="2670"/>
                    </a:lnTo>
                    <a:lnTo>
                      <a:pt x="2844" y="2683"/>
                    </a:lnTo>
                    <a:lnTo>
                      <a:pt x="2886" y="2703"/>
                    </a:lnTo>
                    <a:lnTo>
                      <a:pt x="2925" y="2727"/>
                    </a:lnTo>
                    <a:lnTo>
                      <a:pt x="2960" y="2755"/>
                    </a:lnTo>
                    <a:lnTo>
                      <a:pt x="2993" y="2787"/>
                    </a:lnTo>
                    <a:lnTo>
                      <a:pt x="3021" y="2823"/>
                    </a:lnTo>
                    <a:lnTo>
                      <a:pt x="3045" y="2862"/>
                    </a:lnTo>
                    <a:lnTo>
                      <a:pt x="3064" y="2903"/>
                    </a:lnTo>
                    <a:lnTo>
                      <a:pt x="3078" y="2947"/>
                    </a:lnTo>
                    <a:lnTo>
                      <a:pt x="3087" y="2994"/>
                    </a:lnTo>
                    <a:lnTo>
                      <a:pt x="3090" y="3042"/>
                    </a:lnTo>
                    <a:lnTo>
                      <a:pt x="3087" y="3090"/>
                    </a:lnTo>
                    <a:lnTo>
                      <a:pt x="3078" y="3136"/>
                    </a:lnTo>
                    <a:lnTo>
                      <a:pt x="3064" y="3180"/>
                    </a:lnTo>
                    <a:lnTo>
                      <a:pt x="3045" y="3221"/>
                    </a:lnTo>
                    <a:lnTo>
                      <a:pt x="3021" y="3261"/>
                    </a:lnTo>
                    <a:lnTo>
                      <a:pt x="2993" y="3296"/>
                    </a:lnTo>
                    <a:lnTo>
                      <a:pt x="2960" y="3328"/>
                    </a:lnTo>
                    <a:lnTo>
                      <a:pt x="2925" y="3356"/>
                    </a:lnTo>
                    <a:lnTo>
                      <a:pt x="2886" y="3380"/>
                    </a:lnTo>
                    <a:lnTo>
                      <a:pt x="2844" y="3400"/>
                    </a:lnTo>
                    <a:lnTo>
                      <a:pt x="2801" y="3413"/>
                    </a:lnTo>
                    <a:lnTo>
                      <a:pt x="2754" y="3423"/>
                    </a:lnTo>
                    <a:lnTo>
                      <a:pt x="2705" y="3426"/>
                    </a:lnTo>
                    <a:lnTo>
                      <a:pt x="2657" y="3423"/>
                    </a:lnTo>
                    <a:lnTo>
                      <a:pt x="2612" y="3413"/>
                    </a:lnTo>
                    <a:lnTo>
                      <a:pt x="2568" y="3400"/>
                    </a:lnTo>
                    <a:lnTo>
                      <a:pt x="2526" y="3380"/>
                    </a:lnTo>
                    <a:lnTo>
                      <a:pt x="2486" y="3357"/>
                    </a:lnTo>
                    <a:lnTo>
                      <a:pt x="2451" y="3329"/>
                    </a:lnTo>
                    <a:lnTo>
                      <a:pt x="2418" y="3296"/>
                    </a:lnTo>
                    <a:lnTo>
                      <a:pt x="2390" y="3261"/>
                    </a:lnTo>
                    <a:lnTo>
                      <a:pt x="2367" y="3222"/>
                    </a:lnTo>
                    <a:lnTo>
                      <a:pt x="2347" y="3181"/>
                    </a:lnTo>
                    <a:lnTo>
                      <a:pt x="2334" y="3136"/>
                    </a:lnTo>
                    <a:lnTo>
                      <a:pt x="2324" y="3090"/>
                    </a:lnTo>
                    <a:lnTo>
                      <a:pt x="2321" y="3042"/>
                    </a:lnTo>
                    <a:lnTo>
                      <a:pt x="2323" y="3000"/>
                    </a:lnTo>
                    <a:lnTo>
                      <a:pt x="2331" y="2960"/>
                    </a:lnTo>
                    <a:lnTo>
                      <a:pt x="2341" y="2920"/>
                    </a:lnTo>
                    <a:lnTo>
                      <a:pt x="2356" y="2884"/>
                    </a:lnTo>
                    <a:lnTo>
                      <a:pt x="2374" y="2848"/>
                    </a:lnTo>
                    <a:lnTo>
                      <a:pt x="1518" y="2848"/>
                    </a:lnTo>
                    <a:lnTo>
                      <a:pt x="1537" y="2883"/>
                    </a:lnTo>
                    <a:lnTo>
                      <a:pt x="1552" y="2920"/>
                    </a:lnTo>
                    <a:lnTo>
                      <a:pt x="1562" y="2960"/>
                    </a:lnTo>
                    <a:lnTo>
                      <a:pt x="1569" y="3000"/>
                    </a:lnTo>
                    <a:lnTo>
                      <a:pt x="1572" y="3042"/>
                    </a:lnTo>
                    <a:lnTo>
                      <a:pt x="1568" y="3090"/>
                    </a:lnTo>
                    <a:lnTo>
                      <a:pt x="1560" y="3136"/>
                    </a:lnTo>
                    <a:lnTo>
                      <a:pt x="1545" y="3180"/>
                    </a:lnTo>
                    <a:lnTo>
                      <a:pt x="1527" y="3221"/>
                    </a:lnTo>
                    <a:lnTo>
                      <a:pt x="1503" y="3261"/>
                    </a:lnTo>
                    <a:lnTo>
                      <a:pt x="1474" y="3296"/>
                    </a:lnTo>
                    <a:lnTo>
                      <a:pt x="1442" y="3328"/>
                    </a:lnTo>
                    <a:lnTo>
                      <a:pt x="1407" y="3356"/>
                    </a:lnTo>
                    <a:lnTo>
                      <a:pt x="1368" y="3380"/>
                    </a:lnTo>
                    <a:lnTo>
                      <a:pt x="1326" y="3400"/>
                    </a:lnTo>
                    <a:lnTo>
                      <a:pt x="1281" y="3413"/>
                    </a:lnTo>
                    <a:lnTo>
                      <a:pt x="1235" y="3423"/>
                    </a:lnTo>
                    <a:lnTo>
                      <a:pt x="1187" y="3426"/>
                    </a:lnTo>
                    <a:lnTo>
                      <a:pt x="1139" y="3423"/>
                    </a:lnTo>
                    <a:lnTo>
                      <a:pt x="1092" y="3413"/>
                    </a:lnTo>
                    <a:lnTo>
                      <a:pt x="1048" y="3400"/>
                    </a:lnTo>
                    <a:lnTo>
                      <a:pt x="1007" y="3380"/>
                    </a:lnTo>
                    <a:lnTo>
                      <a:pt x="968" y="3357"/>
                    </a:lnTo>
                    <a:lnTo>
                      <a:pt x="932" y="3329"/>
                    </a:lnTo>
                    <a:lnTo>
                      <a:pt x="900" y="3296"/>
                    </a:lnTo>
                    <a:lnTo>
                      <a:pt x="872" y="3261"/>
                    </a:lnTo>
                    <a:lnTo>
                      <a:pt x="848" y="3222"/>
                    </a:lnTo>
                    <a:lnTo>
                      <a:pt x="829" y="3181"/>
                    </a:lnTo>
                    <a:lnTo>
                      <a:pt x="814" y="3136"/>
                    </a:lnTo>
                    <a:lnTo>
                      <a:pt x="806" y="3090"/>
                    </a:lnTo>
                    <a:lnTo>
                      <a:pt x="803" y="3042"/>
                    </a:lnTo>
                    <a:lnTo>
                      <a:pt x="805" y="2999"/>
                    </a:lnTo>
                    <a:lnTo>
                      <a:pt x="812" y="2958"/>
                    </a:lnTo>
                    <a:lnTo>
                      <a:pt x="824" y="2918"/>
                    </a:lnTo>
                    <a:lnTo>
                      <a:pt x="838" y="2880"/>
                    </a:lnTo>
                    <a:lnTo>
                      <a:pt x="858" y="2845"/>
                    </a:lnTo>
                    <a:lnTo>
                      <a:pt x="811" y="2836"/>
                    </a:lnTo>
                    <a:lnTo>
                      <a:pt x="766" y="2821"/>
                    </a:lnTo>
                    <a:lnTo>
                      <a:pt x="725" y="2801"/>
                    </a:lnTo>
                    <a:lnTo>
                      <a:pt x="685" y="2777"/>
                    </a:lnTo>
                    <a:lnTo>
                      <a:pt x="649" y="2749"/>
                    </a:lnTo>
                    <a:lnTo>
                      <a:pt x="617" y="2717"/>
                    </a:lnTo>
                    <a:lnTo>
                      <a:pt x="588" y="2680"/>
                    </a:lnTo>
                    <a:lnTo>
                      <a:pt x="564" y="2642"/>
                    </a:lnTo>
                    <a:lnTo>
                      <a:pt x="545" y="2599"/>
                    </a:lnTo>
                    <a:lnTo>
                      <a:pt x="530" y="2555"/>
                    </a:lnTo>
                    <a:lnTo>
                      <a:pt x="522" y="2508"/>
                    </a:lnTo>
                    <a:lnTo>
                      <a:pt x="519" y="2459"/>
                    </a:lnTo>
                    <a:lnTo>
                      <a:pt x="519" y="378"/>
                    </a:lnTo>
                    <a:lnTo>
                      <a:pt x="57" y="184"/>
                    </a:lnTo>
                    <a:lnTo>
                      <a:pt x="39" y="172"/>
                    </a:lnTo>
                    <a:lnTo>
                      <a:pt x="23" y="159"/>
                    </a:lnTo>
                    <a:lnTo>
                      <a:pt x="10" y="141"/>
                    </a:lnTo>
                    <a:lnTo>
                      <a:pt x="3" y="122"/>
                    </a:lnTo>
                    <a:lnTo>
                      <a:pt x="0" y="101"/>
                    </a:lnTo>
                    <a:lnTo>
                      <a:pt x="1" y="79"/>
                    </a:lnTo>
                    <a:lnTo>
                      <a:pt x="7" y="59"/>
                    </a:lnTo>
                    <a:lnTo>
                      <a:pt x="18" y="40"/>
                    </a:lnTo>
                    <a:lnTo>
                      <a:pt x="32" y="24"/>
                    </a:lnTo>
                    <a:lnTo>
                      <a:pt x="49" y="12"/>
                    </a:lnTo>
                    <a:lnTo>
                      <a:pt x="69" y="4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6235033" y="3345197"/>
              <a:ext cx="2566736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cs typeface="+mn-ea"/>
                  <a:sym typeface="+mn-lt"/>
                </a:rPr>
                <a:t>此处添加合适的文字加以解释说明，可以调整文字大小或颜色等属性。</a:t>
              </a:r>
              <a:endParaRPr lang="zh-CN" altLang="en-US" sz="160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047750" y="1893304"/>
            <a:ext cx="2566736" cy="3474328"/>
            <a:chOff x="9047750" y="2117892"/>
            <a:chExt cx="2566736" cy="3474328"/>
          </a:xfrm>
        </p:grpSpPr>
        <p:grpSp>
          <p:nvGrpSpPr>
            <p:cNvPr id="78" name="组合 77"/>
            <p:cNvGrpSpPr/>
            <p:nvPr/>
          </p:nvGrpSpPr>
          <p:grpSpPr>
            <a:xfrm>
              <a:off x="9059355" y="2117892"/>
              <a:ext cx="2523043" cy="3474328"/>
              <a:chOff x="8690389" y="1893304"/>
              <a:chExt cx="2523043" cy="3474328"/>
            </a:xfrm>
          </p:grpSpPr>
          <p:sp>
            <p:nvSpPr>
              <p:cNvPr id="80" name="Freeform 6"/>
              <p:cNvSpPr/>
              <p:nvPr/>
            </p:nvSpPr>
            <p:spPr bwMode="auto">
              <a:xfrm>
                <a:off x="8959223" y="1893304"/>
                <a:ext cx="1917324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87DA4D">
                  <a:lumMod val="20000"/>
                  <a:lumOff val="80000"/>
                </a:srgbClr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Freeform 7"/>
              <p:cNvSpPr/>
              <p:nvPr/>
            </p:nvSpPr>
            <p:spPr bwMode="auto">
              <a:xfrm>
                <a:off x="8690389" y="1893304"/>
                <a:ext cx="2523043" cy="3474328"/>
              </a:xfrm>
              <a:custGeom>
                <a:avLst/>
                <a:gdLst>
                  <a:gd name="T0" fmla="*/ 353 w 615"/>
                  <a:gd name="T1" fmla="*/ 1115 h 1115"/>
                  <a:gd name="T2" fmla="*/ 0 w 615"/>
                  <a:gd name="T3" fmla="*/ 1115 h 1115"/>
                  <a:gd name="T4" fmla="*/ 0 w 615"/>
                  <a:gd name="T5" fmla="*/ 262 h 1115"/>
                  <a:gd name="T6" fmla="*/ 262 w 615"/>
                  <a:gd name="T7" fmla="*/ 0 h 1115"/>
                  <a:gd name="T8" fmla="*/ 615 w 615"/>
                  <a:gd name="T9" fmla="*/ 0 h 1115"/>
                  <a:gd name="T10" fmla="*/ 615 w 615"/>
                  <a:gd name="T11" fmla="*/ 853 h 1115"/>
                  <a:gd name="T12" fmla="*/ 353 w 615"/>
                  <a:gd name="T13" fmla="*/ 1115 h 1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5" h="1115">
                    <a:moveTo>
                      <a:pt x="353" y="1115"/>
                    </a:moveTo>
                    <a:cubicBezTo>
                      <a:pt x="0" y="1115"/>
                      <a:pt x="0" y="1115"/>
                      <a:pt x="0" y="1115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117"/>
                      <a:pt x="117" y="0"/>
                      <a:pt x="262" y="0"/>
                    </a:cubicBezTo>
                    <a:cubicBezTo>
                      <a:pt x="615" y="0"/>
                      <a:pt x="615" y="0"/>
                      <a:pt x="615" y="0"/>
                    </a:cubicBezTo>
                    <a:cubicBezTo>
                      <a:pt x="615" y="853"/>
                      <a:pt x="615" y="853"/>
                      <a:pt x="615" y="853"/>
                    </a:cubicBezTo>
                    <a:cubicBezTo>
                      <a:pt x="615" y="998"/>
                      <a:pt x="498" y="1115"/>
                      <a:pt x="353" y="1115"/>
                    </a:cubicBezTo>
                    <a:close/>
                  </a:path>
                </a:pathLst>
              </a:custGeom>
              <a:solidFill>
                <a:srgbClr val="3B5AA7"/>
              </a:solidFill>
              <a:ln>
                <a:noFill/>
              </a:ln>
            </p:spPr>
            <p:txBody>
              <a:bodyPr vert="horz" wrap="square" lIns="121882" tIns="60941" rIns="121882" bIns="60941" numCol="1" anchor="t" anchorCtr="0" compatLnSpc="1"/>
              <a:lstStyle/>
              <a:p>
                <a:pPr marL="0" marR="0" lvl="0" indent="0" defTabSz="12185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grpSp>
            <p:nvGrpSpPr>
              <p:cNvPr id="82" name="Group 57"/>
              <p:cNvGrpSpPr/>
              <p:nvPr/>
            </p:nvGrpSpPr>
            <p:grpSpPr>
              <a:xfrm>
                <a:off x="9558520" y="2183869"/>
                <a:ext cx="625362" cy="625362"/>
                <a:chOff x="10996613" y="1925638"/>
                <a:chExt cx="534987" cy="534988"/>
              </a:xfrm>
              <a:solidFill>
                <a:sysClr val="window" lastClr="FFFFFF"/>
              </a:solidFill>
            </p:grpSpPr>
            <p:sp>
              <p:nvSpPr>
                <p:cNvPr id="83" name="Freeform 6"/>
                <p:cNvSpPr>
                  <a:spLocks noEditPoints="1"/>
                </p:cNvSpPr>
                <p:nvPr/>
              </p:nvSpPr>
              <p:spPr bwMode="auto">
                <a:xfrm>
                  <a:off x="10996613" y="1925638"/>
                  <a:ext cx="534987" cy="534988"/>
                </a:xfrm>
                <a:custGeom>
                  <a:avLst/>
                  <a:gdLst>
                    <a:gd name="T0" fmla="*/ 1446 w 3370"/>
                    <a:gd name="T1" fmla="*/ 543 h 3371"/>
                    <a:gd name="T2" fmla="*/ 1099 w 3370"/>
                    <a:gd name="T3" fmla="*/ 703 h 3371"/>
                    <a:gd name="T4" fmla="*/ 750 w 3370"/>
                    <a:gd name="T5" fmla="*/ 523 h 3371"/>
                    <a:gd name="T6" fmla="*/ 518 w 3370"/>
                    <a:gd name="T7" fmla="*/ 737 h 3371"/>
                    <a:gd name="T8" fmla="*/ 710 w 3370"/>
                    <a:gd name="T9" fmla="*/ 1069 h 3371"/>
                    <a:gd name="T10" fmla="*/ 568 w 3370"/>
                    <a:gd name="T11" fmla="*/ 1428 h 3371"/>
                    <a:gd name="T12" fmla="*/ 192 w 3370"/>
                    <a:gd name="T13" fmla="*/ 1536 h 3371"/>
                    <a:gd name="T14" fmla="*/ 524 w 3370"/>
                    <a:gd name="T15" fmla="*/ 1916 h 3371"/>
                    <a:gd name="T16" fmla="*/ 665 w 3370"/>
                    <a:gd name="T17" fmla="*/ 2204 h 3371"/>
                    <a:gd name="T18" fmla="*/ 526 w 3370"/>
                    <a:gd name="T19" fmla="*/ 2621 h 3371"/>
                    <a:gd name="T20" fmla="*/ 749 w 3370"/>
                    <a:gd name="T21" fmla="*/ 2861 h 3371"/>
                    <a:gd name="T22" fmla="*/ 1044 w 3370"/>
                    <a:gd name="T23" fmla="*/ 2666 h 3371"/>
                    <a:gd name="T24" fmla="*/ 1325 w 3370"/>
                    <a:gd name="T25" fmla="*/ 2773 h 3371"/>
                    <a:gd name="T26" fmla="*/ 1519 w 3370"/>
                    <a:gd name="T27" fmla="*/ 3167 h 3371"/>
                    <a:gd name="T28" fmla="*/ 1851 w 3370"/>
                    <a:gd name="T29" fmla="*/ 3167 h 3371"/>
                    <a:gd name="T30" fmla="*/ 2048 w 3370"/>
                    <a:gd name="T31" fmla="*/ 2773 h 3371"/>
                    <a:gd name="T32" fmla="*/ 2351 w 3370"/>
                    <a:gd name="T33" fmla="*/ 2666 h 3371"/>
                    <a:gd name="T34" fmla="*/ 2631 w 3370"/>
                    <a:gd name="T35" fmla="*/ 2854 h 3371"/>
                    <a:gd name="T36" fmla="*/ 2676 w 3370"/>
                    <a:gd name="T37" fmla="*/ 2370 h 3371"/>
                    <a:gd name="T38" fmla="*/ 2743 w 3370"/>
                    <a:gd name="T39" fmla="*/ 2123 h 3371"/>
                    <a:gd name="T40" fmla="*/ 2870 w 3370"/>
                    <a:gd name="T41" fmla="*/ 1902 h 3371"/>
                    <a:gd name="T42" fmla="*/ 3181 w 3370"/>
                    <a:gd name="T43" fmla="*/ 1529 h 3371"/>
                    <a:gd name="T44" fmla="*/ 2803 w 3370"/>
                    <a:gd name="T45" fmla="*/ 1421 h 3371"/>
                    <a:gd name="T46" fmla="*/ 2659 w 3370"/>
                    <a:gd name="T47" fmla="*/ 1063 h 3371"/>
                    <a:gd name="T48" fmla="*/ 2849 w 3370"/>
                    <a:gd name="T49" fmla="*/ 732 h 3371"/>
                    <a:gd name="T50" fmla="*/ 2618 w 3370"/>
                    <a:gd name="T51" fmla="*/ 519 h 3371"/>
                    <a:gd name="T52" fmla="*/ 2268 w 3370"/>
                    <a:gd name="T53" fmla="*/ 700 h 3371"/>
                    <a:gd name="T54" fmla="*/ 1913 w 3370"/>
                    <a:gd name="T55" fmla="*/ 540 h 3371"/>
                    <a:gd name="T56" fmla="*/ 1532 w 3370"/>
                    <a:gd name="T57" fmla="*/ 189 h 3371"/>
                    <a:gd name="T58" fmla="*/ 1973 w 3370"/>
                    <a:gd name="T59" fmla="*/ 60 h 3371"/>
                    <a:gd name="T60" fmla="*/ 2233 w 3370"/>
                    <a:gd name="T61" fmla="*/ 468 h 3371"/>
                    <a:gd name="T62" fmla="*/ 2659 w 3370"/>
                    <a:gd name="T63" fmla="*/ 331 h 3371"/>
                    <a:gd name="T64" fmla="*/ 3022 w 3370"/>
                    <a:gd name="T65" fmla="*/ 652 h 3371"/>
                    <a:gd name="T66" fmla="*/ 3005 w 3370"/>
                    <a:gd name="T67" fmla="*/ 868 h 3371"/>
                    <a:gd name="T68" fmla="*/ 3260 w 3370"/>
                    <a:gd name="T69" fmla="*/ 1353 h 3371"/>
                    <a:gd name="T70" fmla="*/ 3370 w 3370"/>
                    <a:gd name="T71" fmla="*/ 1537 h 3371"/>
                    <a:gd name="T72" fmla="*/ 3286 w 3370"/>
                    <a:gd name="T73" fmla="*/ 2001 h 3371"/>
                    <a:gd name="T74" fmla="*/ 2865 w 3370"/>
                    <a:gd name="T75" fmla="*/ 2309 h 3371"/>
                    <a:gd name="T76" fmla="*/ 3033 w 3370"/>
                    <a:gd name="T77" fmla="*/ 2690 h 3371"/>
                    <a:gd name="T78" fmla="*/ 2689 w 3370"/>
                    <a:gd name="T79" fmla="*/ 3034 h 3371"/>
                    <a:gd name="T80" fmla="*/ 2309 w 3370"/>
                    <a:gd name="T81" fmla="*/ 2866 h 3371"/>
                    <a:gd name="T82" fmla="*/ 2001 w 3370"/>
                    <a:gd name="T83" fmla="*/ 3287 h 3371"/>
                    <a:gd name="T84" fmla="*/ 1536 w 3370"/>
                    <a:gd name="T85" fmla="*/ 3371 h 3371"/>
                    <a:gd name="T86" fmla="*/ 1352 w 3370"/>
                    <a:gd name="T87" fmla="*/ 3260 h 3371"/>
                    <a:gd name="T88" fmla="*/ 871 w 3370"/>
                    <a:gd name="T89" fmla="*/ 3010 h 3371"/>
                    <a:gd name="T90" fmla="*/ 656 w 3370"/>
                    <a:gd name="T91" fmla="*/ 3026 h 3371"/>
                    <a:gd name="T92" fmla="*/ 335 w 3370"/>
                    <a:gd name="T93" fmla="*/ 2663 h 3371"/>
                    <a:gd name="T94" fmla="*/ 473 w 3370"/>
                    <a:gd name="T95" fmla="*/ 2242 h 3371"/>
                    <a:gd name="T96" fmla="*/ 60 w 3370"/>
                    <a:gd name="T97" fmla="*/ 1988 h 3371"/>
                    <a:gd name="T98" fmla="*/ 3 w 3370"/>
                    <a:gd name="T99" fmla="*/ 1511 h 3371"/>
                    <a:gd name="T100" fmla="*/ 141 w 3370"/>
                    <a:gd name="T101" fmla="*/ 1347 h 3371"/>
                    <a:gd name="T102" fmla="*/ 344 w 3370"/>
                    <a:gd name="T103" fmla="*/ 843 h 3371"/>
                    <a:gd name="T104" fmla="*/ 361 w 3370"/>
                    <a:gd name="T105" fmla="*/ 629 h 3371"/>
                    <a:gd name="T106" fmla="*/ 741 w 3370"/>
                    <a:gd name="T107" fmla="*/ 332 h 3371"/>
                    <a:gd name="T108" fmla="*/ 1206 w 3370"/>
                    <a:gd name="T109" fmla="*/ 440 h 3371"/>
                    <a:gd name="T110" fmla="*/ 1409 w 3370"/>
                    <a:gd name="T111" fmla="*/ 40 h 3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370" h="3371">
                      <a:moveTo>
                        <a:pt x="1532" y="189"/>
                      </a:moveTo>
                      <a:lnTo>
                        <a:pt x="1524" y="192"/>
                      </a:lnTo>
                      <a:lnTo>
                        <a:pt x="1518" y="198"/>
                      </a:lnTo>
                      <a:lnTo>
                        <a:pt x="1513" y="205"/>
                      </a:lnTo>
                      <a:lnTo>
                        <a:pt x="1463" y="503"/>
                      </a:lnTo>
                      <a:lnTo>
                        <a:pt x="1457" y="524"/>
                      </a:lnTo>
                      <a:lnTo>
                        <a:pt x="1446" y="543"/>
                      </a:lnTo>
                      <a:lnTo>
                        <a:pt x="1432" y="558"/>
                      </a:lnTo>
                      <a:lnTo>
                        <a:pt x="1414" y="571"/>
                      </a:lnTo>
                      <a:lnTo>
                        <a:pt x="1394" y="579"/>
                      </a:lnTo>
                      <a:lnTo>
                        <a:pt x="1317" y="602"/>
                      </a:lnTo>
                      <a:lnTo>
                        <a:pt x="1242" y="631"/>
                      </a:lnTo>
                      <a:lnTo>
                        <a:pt x="1169" y="665"/>
                      </a:lnTo>
                      <a:lnTo>
                        <a:pt x="1099" y="703"/>
                      </a:lnTo>
                      <a:lnTo>
                        <a:pt x="1079" y="712"/>
                      </a:lnTo>
                      <a:lnTo>
                        <a:pt x="1058" y="716"/>
                      </a:lnTo>
                      <a:lnTo>
                        <a:pt x="1036" y="715"/>
                      </a:lnTo>
                      <a:lnTo>
                        <a:pt x="1015" y="710"/>
                      </a:lnTo>
                      <a:lnTo>
                        <a:pt x="995" y="699"/>
                      </a:lnTo>
                      <a:lnTo>
                        <a:pt x="753" y="525"/>
                      </a:lnTo>
                      <a:lnTo>
                        <a:pt x="750" y="523"/>
                      </a:lnTo>
                      <a:lnTo>
                        <a:pt x="745" y="522"/>
                      </a:lnTo>
                      <a:lnTo>
                        <a:pt x="741" y="522"/>
                      </a:lnTo>
                      <a:lnTo>
                        <a:pt x="738" y="522"/>
                      </a:lnTo>
                      <a:lnTo>
                        <a:pt x="735" y="523"/>
                      </a:lnTo>
                      <a:lnTo>
                        <a:pt x="732" y="524"/>
                      </a:lnTo>
                      <a:lnTo>
                        <a:pt x="728" y="527"/>
                      </a:lnTo>
                      <a:lnTo>
                        <a:pt x="518" y="737"/>
                      </a:lnTo>
                      <a:lnTo>
                        <a:pt x="514" y="745"/>
                      </a:lnTo>
                      <a:lnTo>
                        <a:pt x="513" y="754"/>
                      </a:lnTo>
                      <a:lnTo>
                        <a:pt x="516" y="762"/>
                      </a:lnTo>
                      <a:lnTo>
                        <a:pt x="691" y="1008"/>
                      </a:lnTo>
                      <a:lnTo>
                        <a:pt x="702" y="1027"/>
                      </a:lnTo>
                      <a:lnTo>
                        <a:pt x="709" y="1048"/>
                      </a:lnTo>
                      <a:lnTo>
                        <a:pt x="710" y="1069"/>
                      </a:lnTo>
                      <a:lnTo>
                        <a:pt x="706" y="1091"/>
                      </a:lnTo>
                      <a:lnTo>
                        <a:pt x="696" y="1111"/>
                      </a:lnTo>
                      <a:lnTo>
                        <a:pt x="658" y="1181"/>
                      </a:lnTo>
                      <a:lnTo>
                        <a:pt x="626" y="1255"/>
                      </a:lnTo>
                      <a:lnTo>
                        <a:pt x="598" y="1329"/>
                      </a:lnTo>
                      <a:lnTo>
                        <a:pt x="576" y="1406"/>
                      </a:lnTo>
                      <a:lnTo>
                        <a:pt x="568" y="1428"/>
                      </a:lnTo>
                      <a:lnTo>
                        <a:pt x="556" y="1445"/>
                      </a:lnTo>
                      <a:lnTo>
                        <a:pt x="540" y="1460"/>
                      </a:lnTo>
                      <a:lnTo>
                        <a:pt x="521" y="1471"/>
                      </a:lnTo>
                      <a:lnTo>
                        <a:pt x="500" y="1477"/>
                      </a:lnTo>
                      <a:lnTo>
                        <a:pt x="206" y="1526"/>
                      </a:lnTo>
                      <a:lnTo>
                        <a:pt x="198" y="1529"/>
                      </a:lnTo>
                      <a:lnTo>
                        <a:pt x="192" y="1536"/>
                      </a:lnTo>
                      <a:lnTo>
                        <a:pt x="190" y="1545"/>
                      </a:lnTo>
                      <a:lnTo>
                        <a:pt x="190" y="1841"/>
                      </a:lnTo>
                      <a:lnTo>
                        <a:pt x="192" y="1850"/>
                      </a:lnTo>
                      <a:lnTo>
                        <a:pt x="198" y="1856"/>
                      </a:lnTo>
                      <a:lnTo>
                        <a:pt x="206" y="1859"/>
                      </a:lnTo>
                      <a:lnTo>
                        <a:pt x="504" y="1910"/>
                      </a:lnTo>
                      <a:lnTo>
                        <a:pt x="524" y="1916"/>
                      </a:lnTo>
                      <a:lnTo>
                        <a:pt x="544" y="1927"/>
                      </a:lnTo>
                      <a:lnTo>
                        <a:pt x="559" y="1942"/>
                      </a:lnTo>
                      <a:lnTo>
                        <a:pt x="571" y="1959"/>
                      </a:lnTo>
                      <a:lnTo>
                        <a:pt x="580" y="1980"/>
                      </a:lnTo>
                      <a:lnTo>
                        <a:pt x="602" y="2057"/>
                      </a:lnTo>
                      <a:lnTo>
                        <a:pt x="631" y="2131"/>
                      </a:lnTo>
                      <a:lnTo>
                        <a:pt x="665" y="2204"/>
                      </a:lnTo>
                      <a:lnTo>
                        <a:pt x="703" y="2274"/>
                      </a:lnTo>
                      <a:lnTo>
                        <a:pt x="713" y="2294"/>
                      </a:lnTo>
                      <a:lnTo>
                        <a:pt x="717" y="2316"/>
                      </a:lnTo>
                      <a:lnTo>
                        <a:pt x="716" y="2337"/>
                      </a:lnTo>
                      <a:lnTo>
                        <a:pt x="710" y="2359"/>
                      </a:lnTo>
                      <a:lnTo>
                        <a:pt x="699" y="2378"/>
                      </a:lnTo>
                      <a:lnTo>
                        <a:pt x="526" y="2621"/>
                      </a:lnTo>
                      <a:lnTo>
                        <a:pt x="523" y="2629"/>
                      </a:lnTo>
                      <a:lnTo>
                        <a:pt x="524" y="2637"/>
                      </a:lnTo>
                      <a:lnTo>
                        <a:pt x="528" y="2646"/>
                      </a:lnTo>
                      <a:lnTo>
                        <a:pt x="738" y="2855"/>
                      </a:lnTo>
                      <a:lnTo>
                        <a:pt x="741" y="2858"/>
                      </a:lnTo>
                      <a:lnTo>
                        <a:pt x="745" y="2860"/>
                      </a:lnTo>
                      <a:lnTo>
                        <a:pt x="749" y="2861"/>
                      </a:lnTo>
                      <a:lnTo>
                        <a:pt x="752" y="2861"/>
                      </a:lnTo>
                      <a:lnTo>
                        <a:pt x="755" y="2861"/>
                      </a:lnTo>
                      <a:lnTo>
                        <a:pt x="759" y="2859"/>
                      </a:lnTo>
                      <a:lnTo>
                        <a:pt x="762" y="2858"/>
                      </a:lnTo>
                      <a:lnTo>
                        <a:pt x="1009" y="2681"/>
                      </a:lnTo>
                      <a:lnTo>
                        <a:pt x="1026" y="2672"/>
                      </a:lnTo>
                      <a:lnTo>
                        <a:pt x="1044" y="2666"/>
                      </a:lnTo>
                      <a:lnTo>
                        <a:pt x="1063" y="2664"/>
                      </a:lnTo>
                      <a:lnTo>
                        <a:pt x="1079" y="2666"/>
                      </a:lnTo>
                      <a:lnTo>
                        <a:pt x="1096" y="2670"/>
                      </a:lnTo>
                      <a:lnTo>
                        <a:pt x="1111" y="2677"/>
                      </a:lnTo>
                      <a:lnTo>
                        <a:pt x="1181" y="2713"/>
                      </a:lnTo>
                      <a:lnTo>
                        <a:pt x="1252" y="2746"/>
                      </a:lnTo>
                      <a:lnTo>
                        <a:pt x="1325" y="2773"/>
                      </a:lnTo>
                      <a:lnTo>
                        <a:pt x="1400" y="2795"/>
                      </a:lnTo>
                      <a:lnTo>
                        <a:pt x="1420" y="2803"/>
                      </a:lnTo>
                      <a:lnTo>
                        <a:pt x="1438" y="2816"/>
                      </a:lnTo>
                      <a:lnTo>
                        <a:pt x="1453" y="2831"/>
                      </a:lnTo>
                      <a:lnTo>
                        <a:pt x="1463" y="2849"/>
                      </a:lnTo>
                      <a:lnTo>
                        <a:pt x="1469" y="2871"/>
                      </a:lnTo>
                      <a:lnTo>
                        <a:pt x="1519" y="3167"/>
                      </a:lnTo>
                      <a:lnTo>
                        <a:pt x="1522" y="3175"/>
                      </a:lnTo>
                      <a:lnTo>
                        <a:pt x="1529" y="3180"/>
                      </a:lnTo>
                      <a:lnTo>
                        <a:pt x="1537" y="3182"/>
                      </a:lnTo>
                      <a:lnTo>
                        <a:pt x="1834" y="3182"/>
                      </a:lnTo>
                      <a:lnTo>
                        <a:pt x="1842" y="3180"/>
                      </a:lnTo>
                      <a:lnTo>
                        <a:pt x="1848" y="3175"/>
                      </a:lnTo>
                      <a:lnTo>
                        <a:pt x="1851" y="3167"/>
                      </a:lnTo>
                      <a:lnTo>
                        <a:pt x="1902" y="2871"/>
                      </a:lnTo>
                      <a:lnTo>
                        <a:pt x="1908" y="2850"/>
                      </a:lnTo>
                      <a:lnTo>
                        <a:pt x="1918" y="2831"/>
                      </a:lnTo>
                      <a:lnTo>
                        <a:pt x="1932" y="2816"/>
                      </a:lnTo>
                      <a:lnTo>
                        <a:pt x="1951" y="2803"/>
                      </a:lnTo>
                      <a:lnTo>
                        <a:pt x="1971" y="2795"/>
                      </a:lnTo>
                      <a:lnTo>
                        <a:pt x="2048" y="2773"/>
                      </a:lnTo>
                      <a:lnTo>
                        <a:pt x="2123" y="2745"/>
                      </a:lnTo>
                      <a:lnTo>
                        <a:pt x="2196" y="2711"/>
                      </a:lnTo>
                      <a:lnTo>
                        <a:pt x="2266" y="2672"/>
                      </a:lnTo>
                      <a:lnTo>
                        <a:pt x="2287" y="2664"/>
                      </a:lnTo>
                      <a:lnTo>
                        <a:pt x="2308" y="2660"/>
                      </a:lnTo>
                      <a:lnTo>
                        <a:pt x="2330" y="2661"/>
                      </a:lnTo>
                      <a:lnTo>
                        <a:pt x="2351" y="2666"/>
                      </a:lnTo>
                      <a:lnTo>
                        <a:pt x="2370" y="2677"/>
                      </a:lnTo>
                      <a:lnTo>
                        <a:pt x="2614" y="2850"/>
                      </a:lnTo>
                      <a:lnTo>
                        <a:pt x="2617" y="2853"/>
                      </a:lnTo>
                      <a:lnTo>
                        <a:pt x="2620" y="2854"/>
                      </a:lnTo>
                      <a:lnTo>
                        <a:pt x="2625" y="2855"/>
                      </a:lnTo>
                      <a:lnTo>
                        <a:pt x="2628" y="2855"/>
                      </a:lnTo>
                      <a:lnTo>
                        <a:pt x="2631" y="2854"/>
                      </a:lnTo>
                      <a:lnTo>
                        <a:pt x="2635" y="2851"/>
                      </a:lnTo>
                      <a:lnTo>
                        <a:pt x="2638" y="2848"/>
                      </a:lnTo>
                      <a:lnTo>
                        <a:pt x="2848" y="2638"/>
                      </a:lnTo>
                      <a:lnTo>
                        <a:pt x="2853" y="2631"/>
                      </a:lnTo>
                      <a:lnTo>
                        <a:pt x="2853" y="2623"/>
                      </a:lnTo>
                      <a:lnTo>
                        <a:pt x="2850" y="2615"/>
                      </a:lnTo>
                      <a:lnTo>
                        <a:pt x="2676" y="2370"/>
                      </a:lnTo>
                      <a:lnTo>
                        <a:pt x="2665" y="2351"/>
                      </a:lnTo>
                      <a:lnTo>
                        <a:pt x="2659" y="2329"/>
                      </a:lnTo>
                      <a:lnTo>
                        <a:pt x="2659" y="2308"/>
                      </a:lnTo>
                      <a:lnTo>
                        <a:pt x="2663" y="2286"/>
                      </a:lnTo>
                      <a:lnTo>
                        <a:pt x="2672" y="2267"/>
                      </a:lnTo>
                      <a:lnTo>
                        <a:pt x="2711" y="2196"/>
                      </a:lnTo>
                      <a:lnTo>
                        <a:pt x="2743" y="2123"/>
                      </a:lnTo>
                      <a:lnTo>
                        <a:pt x="2772" y="2048"/>
                      </a:lnTo>
                      <a:lnTo>
                        <a:pt x="2794" y="1972"/>
                      </a:lnTo>
                      <a:lnTo>
                        <a:pt x="2803" y="1951"/>
                      </a:lnTo>
                      <a:lnTo>
                        <a:pt x="2814" y="1933"/>
                      </a:lnTo>
                      <a:lnTo>
                        <a:pt x="2830" y="1918"/>
                      </a:lnTo>
                      <a:lnTo>
                        <a:pt x="2849" y="1908"/>
                      </a:lnTo>
                      <a:lnTo>
                        <a:pt x="2870" y="1902"/>
                      </a:lnTo>
                      <a:lnTo>
                        <a:pt x="3166" y="1852"/>
                      </a:lnTo>
                      <a:lnTo>
                        <a:pt x="3174" y="1849"/>
                      </a:lnTo>
                      <a:lnTo>
                        <a:pt x="3180" y="1843"/>
                      </a:lnTo>
                      <a:lnTo>
                        <a:pt x="3182" y="1834"/>
                      </a:lnTo>
                      <a:lnTo>
                        <a:pt x="3183" y="1834"/>
                      </a:lnTo>
                      <a:lnTo>
                        <a:pt x="3183" y="1537"/>
                      </a:lnTo>
                      <a:lnTo>
                        <a:pt x="3181" y="1529"/>
                      </a:lnTo>
                      <a:lnTo>
                        <a:pt x="3175" y="1523"/>
                      </a:lnTo>
                      <a:lnTo>
                        <a:pt x="3167" y="1519"/>
                      </a:lnTo>
                      <a:lnTo>
                        <a:pt x="2871" y="1469"/>
                      </a:lnTo>
                      <a:lnTo>
                        <a:pt x="2850" y="1464"/>
                      </a:lnTo>
                      <a:lnTo>
                        <a:pt x="2831" y="1452"/>
                      </a:lnTo>
                      <a:lnTo>
                        <a:pt x="2815" y="1438"/>
                      </a:lnTo>
                      <a:lnTo>
                        <a:pt x="2803" y="1421"/>
                      </a:lnTo>
                      <a:lnTo>
                        <a:pt x="2796" y="1399"/>
                      </a:lnTo>
                      <a:lnTo>
                        <a:pt x="2773" y="1322"/>
                      </a:lnTo>
                      <a:lnTo>
                        <a:pt x="2744" y="1248"/>
                      </a:lnTo>
                      <a:lnTo>
                        <a:pt x="2712" y="1175"/>
                      </a:lnTo>
                      <a:lnTo>
                        <a:pt x="2673" y="1104"/>
                      </a:lnTo>
                      <a:lnTo>
                        <a:pt x="2663" y="1085"/>
                      </a:lnTo>
                      <a:lnTo>
                        <a:pt x="2659" y="1063"/>
                      </a:lnTo>
                      <a:lnTo>
                        <a:pt x="2660" y="1042"/>
                      </a:lnTo>
                      <a:lnTo>
                        <a:pt x="2666" y="1020"/>
                      </a:lnTo>
                      <a:lnTo>
                        <a:pt x="2677" y="1001"/>
                      </a:lnTo>
                      <a:lnTo>
                        <a:pt x="2851" y="757"/>
                      </a:lnTo>
                      <a:lnTo>
                        <a:pt x="2854" y="749"/>
                      </a:lnTo>
                      <a:lnTo>
                        <a:pt x="2853" y="740"/>
                      </a:lnTo>
                      <a:lnTo>
                        <a:pt x="2849" y="732"/>
                      </a:lnTo>
                      <a:lnTo>
                        <a:pt x="2639" y="522"/>
                      </a:lnTo>
                      <a:lnTo>
                        <a:pt x="2635" y="520"/>
                      </a:lnTo>
                      <a:lnTo>
                        <a:pt x="2632" y="518"/>
                      </a:lnTo>
                      <a:lnTo>
                        <a:pt x="2629" y="517"/>
                      </a:lnTo>
                      <a:lnTo>
                        <a:pt x="2626" y="517"/>
                      </a:lnTo>
                      <a:lnTo>
                        <a:pt x="2622" y="517"/>
                      </a:lnTo>
                      <a:lnTo>
                        <a:pt x="2618" y="519"/>
                      </a:lnTo>
                      <a:lnTo>
                        <a:pt x="2615" y="520"/>
                      </a:lnTo>
                      <a:lnTo>
                        <a:pt x="2372" y="695"/>
                      </a:lnTo>
                      <a:lnTo>
                        <a:pt x="2352" y="706"/>
                      </a:lnTo>
                      <a:lnTo>
                        <a:pt x="2332" y="712"/>
                      </a:lnTo>
                      <a:lnTo>
                        <a:pt x="2310" y="713"/>
                      </a:lnTo>
                      <a:lnTo>
                        <a:pt x="2289" y="709"/>
                      </a:lnTo>
                      <a:lnTo>
                        <a:pt x="2268" y="700"/>
                      </a:lnTo>
                      <a:lnTo>
                        <a:pt x="2196" y="661"/>
                      </a:lnTo>
                      <a:lnTo>
                        <a:pt x="2122" y="627"/>
                      </a:lnTo>
                      <a:lnTo>
                        <a:pt x="2045" y="598"/>
                      </a:lnTo>
                      <a:lnTo>
                        <a:pt x="1966" y="576"/>
                      </a:lnTo>
                      <a:lnTo>
                        <a:pt x="1946" y="567"/>
                      </a:lnTo>
                      <a:lnTo>
                        <a:pt x="1928" y="555"/>
                      </a:lnTo>
                      <a:lnTo>
                        <a:pt x="1913" y="540"/>
                      </a:lnTo>
                      <a:lnTo>
                        <a:pt x="1903" y="520"/>
                      </a:lnTo>
                      <a:lnTo>
                        <a:pt x="1896" y="499"/>
                      </a:lnTo>
                      <a:lnTo>
                        <a:pt x="1847" y="205"/>
                      </a:lnTo>
                      <a:lnTo>
                        <a:pt x="1843" y="198"/>
                      </a:lnTo>
                      <a:lnTo>
                        <a:pt x="1837" y="192"/>
                      </a:lnTo>
                      <a:lnTo>
                        <a:pt x="1829" y="189"/>
                      </a:lnTo>
                      <a:lnTo>
                        <a:pt x="1532" y="189"/>
                      </a:lnTo>
                      <a:close/>
                      <a:moveTo>
                        <a:pt x="1531" y="0"/>
                      </a:moveTo>
                      <a:lnTo>
                        <a:pt x="1827" y="0"/>
                      </a:lnTo>
                      <a:lnTo>
                        <a:pt x="1861" y="3"/>
                      </a:lnTo>
                      <a:lnTo>
                        <a:pt x="1892" y="10"/>
                      </a:lnTo>
                      <a:lnTo>
                        <a:pt x="1922" y="24"/>
                      </a:lnTo>
                      <a:lnTo>
                        <a:pt x="1950" y="40"/>
                      </a:lnTo>
                      <a:lnTo>
                        <a:pt x="1973" y="60"/>
                      </a:lnTo>
                      <a:lnTo>
                        <a:pt x="1995" y="84"/>
                      </a:lnTo>
                      <a:lnTo>
                        <a:pt x="2012" y="112"/>
                      </a:lnTo>
                      <a:lnTo>
                        <a:pt x="2024" y="141"/>
                      </a:lnTo>
                      <a:lnTo>
                        <a:pt x="2033" y="174"/>
                      </a:lnTo>
                      <a:lnTo>
                        <a:pt x="2073" y="408"/>
                      </a:lnTo>
                      <a:lnTo>
                        <a:pt x="2153" y="435"/>
                      </a:lnTo>
                      <a:lnTo>
                        <a:pt x="2233" y="468"/>
                      </a:lnTo>
                      <a:lnTo>
                        <a:pt x="2310" y="506"/>
                      </a:lnTo>
                      <a:lnTo>
                        <a:pt x="2506" y="367"/>
                      </a:lnTo>
                      <a:lnTo>
                        <a:pt x="2533" y="349"/>
                      </a:lnTo>
                      <a:lnTo>
                        <a:pt x="2563" y="338"/>
                      </a:lnTo>
                      <a:lnTo>
                        <a:pt x="2594" y="330"/>
                      </a:lnTo>
                      <a:lnTo>
                        <a:pt x="2627" y="328"/>
                      </a:lnTo>
                      <a:lnTo>
                        <a:pt x="2659" y="331"/>
                      </a:lnTo>
                      <a:lnTo>
                        <a:pt x="2691" y="338"/>
                      </a:lnTo>
                      <a:lnTo>
                        <a:pt x="2721" y="350"/>
                      </a:lnTo>
                      <a:lnTo>
                        <a:pt x="2748" y="368"/>
                      </a:lnTo>
                      <a:lnTo>
                        <a:pt x="2773" y="389"/>
                      </a:lnTo>
                      <a:lnTo>
                        <a:pt x="2983" y="599"/>
                      </a:lnTo>
                      <a:lnTo>
                        <a:pt x="3005" y="624"/>
                      </a:lnTo>
                      <a:lnTo>
                        <a:pt x="3022" y="652"/>
                      </a:lnTo>
                      <a:lnTo>
                        <a:pt x="3034" y="682"/>
                      </a:lnTo>
                      <a:lnTo>
                        <a:pt x="3042" y="713"/>
                      </a:lnTo>
                      <a:lnTo>
                        <a:pt x="3044" y="745"/>
                      </a:lnTo>
                      <a:lnTo>
                        <a:pt x="3042" y="776"/>
                      </a:lnTo>
                      <a:lnTo>
                        <a:pt x="3035" y="808"/>
                      </a:lnTo>
                      <a:lnTo>
                        <a:pt x="3023" y="839"/>
                      </a:lnTo>
                      <a:lnTo>
                        <a:pt x="3005" y="868"/>
                      </a:lnTo>
                      <a:lnTo>
                        <a:pt x="2866" y="1062"/>
                      </a:lnTo>
                      <a:lnTo>
                        <a:pt x="2903" y="1137"/>
                      </a:lnTo>
                      <a:lnTo>
                        <a:pt x="2935" y="1213"/>
                      </a:lnTo>
                      <a:lnTo>
                        <a:pt x="2961" y="1292"/>
                      </a:lnTo>
                      <a:lnTo>
                        <a:pt x="3198" y="1332"/>
                      </a:lnTo>
                      <a:lnTo>
                        <a:pt x="3231" y="1340"/>
                      </a:lnTo>
                      <a:lnTo>
                        <a:pt x="3260" y="1353"/>
                      </a:lnTo>
                      <a:lnTo>
                        <a:pt x="3288" y="1370"/>
                      </a:lnTo>
                      <a:lnTo>
                        <a:pt x="3312" y="1391"/>
                      </a:lnTo>
                      <a:lnTo>
                        <a:pt x="3332" y="1416"/>
                      </a:lnTo>
                      <a:lnTo>
                        <a:pt x="3348" y="1442"/>
                      </a:lnTo>
                      <a:lnTo>
                        <a:pt x="3361" y="1473"/>
                      </a:lnTo>
                      <a:lnTo>
                        <a:pt x="3368" y="1505"/>
                      </a:lnTo>
                      <a:lnTo>
                        <a:pt x="3370" y="1537"/>
                      </a:lnTo>
                      <a:lnTo>
                        <a:pt x="3370" y="1834"/>
                      </a:lnTo>
                      <a:lnTo>
                        <a:pt x="3368" y="1867"/>
                      </a:lnTo>
                      <a:lnTo>
                        <a:pt x="3360" y="1899"/>
                      </a:lnTo>
                      <a:lnTo>
                        <a:pt x="3347" y="1929"/>
                      </a:lnTo>
                      <a:lnTo>
                        <a:pt x="3331" y="1956"/>
                      </a:lnTo>
                      <a:lnTo>
                        <a:pt x="3311" y="1981"/>
                      </a:lnTo>
                      <a:lnTo>
                        <a:pt x="3286" y="2001"/>
                      </a:lnTo>
                      <a:lnTo>
                        <a:pt x="3259" y="2019"/>
                      </a:lnTo>
                      <a:lnTo>
                        <a:pt x="3229" y="2031"/>
                      </a:lnTo>
                      <a:lnTo>
                        <a:pt x="3197" y="2039"/>
                      </a:lnTo>
                      <a:lnTo>
                        <a:pt x="2960" y="2079"/>
                      </a:lnTo>
                      <a:lnTo>
                        <a:pt x="2934" y="2157"/>
                      </a:lnTo>
                      <a:lnTo>
                        <a:pt x="2901" y="2234"/>
                      </a:lnTo>
                      <a:lnTo>
                        <a:pt x="2865" y="2309"/>
                      </a:lnTo>
                      <a:lnTo>
                        <a:pt x="3004" y="2504"/>
                      </a:lnTo>
                      <a:lnTo>
                        <a:pt x="3022" y="2533"/>
                      </a:lnTo>
                      <a:lnTo>
                        <a:pt x="3033" y="2564"/>
                      </a:lnTo>
                      <a:lnTo>
                        <a:pt x="3040" y="2594"/>
                      </a:lnTo>
                      <a:lnTo>
                        <a:pt x="3043" y="2627"/>
                      </a:lnTo>
                      <a:lnTo>
                        <a:pt x="3040" y="2659"/>
                      </a:lnTo>
                      <a:lnTo>
                        <a:pt x="3033" y="2690"/>
                      </a:lnTo>
                      <a:lnTo>
                        <a:pt x="3021" y="2719"/>
                      </a:lnTo>
                      <a:lnTo>
                        <a:pt x="3003" y="2747"/>
                      </a:lnTo>
                      <a:lnTo>
                        <a:pt x="2982" y="2773"/>
                      </a:lnTo>
                      <a:lnTo>
                        <a:pt x="2772" y="2983"/>
                      </a:lnTo>
                      <a:lnTo>
                        <a:pt x="2746" y="3004"/>
                      </a:lnTo>
                      <a:lnTo>
                        <a:pt x="2719" y="3022"/>
                      </a:lnTo>
                      <a:lnTo>
                        <a:pt x="2689" y="3034"/>
                      </a:lnTo>
                      <a:lnTo>
                        <a:pt x="2657" y="3041"/>
                      </a:lnTo>
                      <a:lnTo>
                        <a:pt x="2625" y="3044"/>
                      </a:lnTo>
                      <a:lnTo>
                        <a:pt x="2593" y="3041"/>
                      </a:lnTo>
                      <a:lnTo>
                        <a:pt x="2561" y="3034"/>
                      </a:lnTo>
                      <a:lnTo>
                        <a:pt x="2531" y="3022"/>
                      </a:lnTo>
                      <a:lnTo>
                        <a:pt x="2504" y="3005"/>
                      </a:lnTo>
                      <a:lnTo>
                        <a:pt x="2309" y="2866"/>
                      </a:lnTo>
                      <a:lnTo>
                        <a:pt x="2234" y="2902"/>
                      </a:lnTo>
                      <a:lnTo>
                        <a:pt x="2158" y="2933"/>
                      </a:lnTo>
                      <a:lnTo>
                        <a:pt x="2079" y="2961"/>
                      </a:lnTo>
                      <a:lnTo>
                        <a:pt x="2039" y="3198"/>
                      </a:lnTo>
                      <a:lnTo>
                        <a:pt x="2031" y="3229"/>
                      </a:lnTo>
                      <a:lnTo>
                        <a:pt x="2018" y="3260"/>
                      </a:lnTo>
                      <a:lnTo>
                        <a:pt x="2001" y="3287"/>
                      </a:lnTo>
                      <a:lnTo>
                        <a:pt x="1980" y="3311"/>
                      </a:lnTo>
                      <a:lnTo>
                        <a:pt x="1956" y="3332"/>
                      </a:lnTo>
                      <a:lnTo>
                        <a:pt x="1928" y="3348"/>
                      </a:lnTo>
                      <a:lnTo>
                        <a:pt x="1898" y="3361"/>
                      </a:lnTo>
                      <a:lnTo>
                        <a:pt x="1867" y="3369"/>
                      </a:lnTo>
                      <a:lnTo>
                        <a:pt x="1834" y="3371"/>
                      </a:lnTo>
                      <a:lnTo>
                        <a:pt x="1536" y="3371"/>
                      </a:lnTo>
                      <a:lnTo>
                        <a:pt x="1503" y="3369"/>
                      </a:lnTo>
                      <a:lnTo>
                        <a:pt x="1471" y="3361"/>
                      </a:lnTo>
                      <a:lnTo>
                        <a:pt x="1442" y="3348"/>
                      </a:lnTo>
                      <a:lnTo>
                        <a:pt x="1414" y="3332"/>
                      </a:lnTo>
                      <a:lnTo>
                        <a:pt x="1390" y="3311"/>
                      </a:lnTo>
                      <a:lnTo>
                        <a:pt x="1369" y="3287"/>
                      </a:lnTo>
                      <a:lnTo>
                        <a:pt x="1352" y="3260"/>
                      </a:lnTo>
                      <a:lnTo>
                        <a:pt x="1339" y="3229"/>
                      </a:lnTo>
                      <a:lnTo>
                        <a:pt x="1331" y="3198"/>
                      </a:lnTo>
                      <a:lnTo>
                        <a:pt x="1291" y="2961"/>
                      </a:lnTo>
                      <a:lnTo>
                        <a:pt x="1215" y="2934"/>
                      </a:lnTo>
                      <a:lnTo>
                        <a:pt x="1141" y="2904"/>
                      </a:lnTo>
                      <a:lnTo>
                        <a:pt x="1069" y="2869"/>
                      </a:lnTo>
                      <a:lnTo>
                        <a:pt x="871" y="3010"/>
                      </a:lnTo>
                      <a:lnTo>
                        <a:pt x="844" y="3027"/>
                      </a:lnTo>
                      <a:lnTo>
                        <a:pt x="814" y="3039"/>
                      </a:lnTo>
                      <a:lnTo>
                        <a:pt x="783" y="3046"/>
                      </a:lnTo>
                      <a:lnTo>
                        <a:pt x="751" y="3049"/>
                      </a:lnTo>
                      <a:lnTo>
                        <a:pt x="718" y="3046"/>
                      </a:lnTo>
                      <a:lnTo>
                        <a:pt x="686" y="3039"/>
                      </a:lnTo>
                      <a:lnTo>
                        <a:pt x="656" y="3026"/>
                      </a:lnTo>
                      <a:lnTo>
                        <a:pt x="629" y="3009"/>
                      </a:lnTo>
                      <a:lnTo>
                        <a:pt x="603" y="2988"/>
                      </a:lnTo>
                      <a:lnTo>
                        <a:pt x="394" y="2778"/>
                      </a:lnTo>
                      <a:lnTo>
                        <a:pt x="372" y="2752"/>
                      </a:lnTo>
                      <a:lnTo>
                        <a:pt x="355" y="2724"/>
                      </a:lnTo>
                      <a:lnTo>
                        <a:pt x="343" y="2695"/>
                      </a:lnTo>
                      <a:lnTo>
                        <a:pt x="335" y="2663"/>
                      </a:lnTo>
                      <a:lnTo>
                        <a:pt x="333" y="2631"/>
                      </a:lnTo>
                      <a:lnTo>
                        <a:pt x="335" y="2600"/>
                      </a:lnTo>
                      <a:lnTo>
                        <a:pt x="342" y="2569"/>
                      </a:lnTo>
                      <a:lnTo>
                        <a:pt x="354" y="2538"/>
                      </a:lnTo>
                      <a:lnTo>
                        <a:pt x="372" y="2509"/>
                      </a:lnTo>
                      <a:lnTo>
                        <a:pt x="510" y="2317"/>
                      </a:lnTo>
                      <a:lnTo>
                        <a:pt x="473" y="2242"/>
                      </a:lnTo>
                      <a:lnTo>
                        <a:pt x="440" y="2165"/>
                      </a:lnTo>
                      <a:lnTo>
                        <a:pt x="414" y="2087"/>
                      </a:lnTo>
                      <a:lnTo>
                        <a:pt x="174" y="2046"/>
                      </a:lnTo>
                      <a:lnTo>
                        <a:pt x="141" y="2038"/>
                      </a:lnTo>
                      <a:lnTo>
                        <a:pt x="112" y="2026"/>
                      </a:lnTo>
                      <a:lnTo>
                        <a:pt x="84" y="2009"/>
                      </a:lnTo>
                      <a:lnTo>
                        <a:pt x="60" y="1988"/>
                      </a:lnTo>
                      <a:lnTo>
                        <a:pt x="40" y="1963"/>
                      </a:lnTo>
                      <a:lnTo>
                        <a:pt x="23" y="1936"/>
                      </a:lnTo>
                      <a:lnTo>
                        <a:pt x="10" y="1906"/>
                      </a:lnTo>
                      <a:lnTo>
                        <a:pt x="3" y="1874"/>
                      </a:lnTo>
                      <a:lnTo>
                        <a:pt x="0" y="1841"/>
                      </a:lnTo>
                      <a:lnTo>
                        <a:pt x="0" y="1545"/>
                      </a:lnTo>
                      <a:lnTo>
                        <a:pt x="3" y="1511"/>
                      </a:lnTo>
                      <a:lnTo>
                        <a:pt x="10" y="1479"/>
                      </a:lnTo>
                      <a:lnTo>
                        <a:pt x="23" y="1449"/>
                      </a:lnTo>
                      <a:lnTo>
                        <a:pt x="40" y="1423"/>
                      </a:lnTo>
                      <a:lnTo>
                        <a:pt x="60" y="1398"/>
                      </a:lnTo>
                      <a:lnTo>
                        <a:pt x="84" y="1378"/>
                      </a:lnTo>
                      <a:lnTo>
                        <a:pt x="112" y="1360"/>
                      </a:lnTo>
                      <a:lnTo>
                        <a:pt x="141" y="1347"/>
                      </a:lnTo>
                      <a:lnTo>
                        <a:pt x="174" y="1339"/>
                      </a:lnTo>
                      <a:lnTo>
                        <a:pt x="408" y="1300"/>
                      </a:lnTo>
                      <a:lnTo>
                        <a:pt x="434" y="1221"/>
                      </a:lnTo>
                      <a:lnTo>
                        <a:pt x="465" y="1144"/>
                      </a:lnTo>
                      <a:lnTo>
                        <a:pt x="502" y="1069"/>
                      </a:lnTo>
                      <a:lnTo>
                        <a:pt x="360" y="872"/>
                      </a:lnTo>
                      <a:lnTo>
                        <a:pt x="344" y="843"/>
                      </a:lnTo>
                      <a:lnTo>
                        <a:pt x="332" y="812"/>
                      </a:lnTo>
                      <a:lnTo>
                        <a:pt x="325" y="780"/>
                      </a:lnTo>
                      <a:lnTo>
                        <a:pt x="323" y="749"/>
                      </a:lnTo>
                      <a:lnTo>
                        <a:pt x="325" y="717"/>
                      </a:lnTo>
                      <a:lnTo>
                        <a:pt x="333" y="686"/>
                      </a:lnTo>
                      <a:lnTo>
                        <a:pt x="345" y="657"/>
                      </a:lnTo>
                      <a:lnTo>
                        <a:pt x="361" y="629"/>
                      </a:lnTo>
                      <a:lnTo>
                        <a:pt x="383" y="603"/>
                      </a:lnTo>
                      <a:lnTo>
                        <a:pt x="594" y="393"/>
                      </a:lnTo>
                      <a:lnTo>
                        <a:pt x="618" y="372"/>
                      </a:lnTo>
                      <a:lnTo>
                        <a:pt x="646" y="354"/>
                      </a:lnTo>
                      <a:lnTo>
                        <a:pt x="676" y="342"/>
                      </a:lnTo>
                      <a:lnTo>
                        <a:pt x="708" y="335"/>
                      </a:lnTo>
                      <a:lnTo>
                        <a:pt x="741" y="332"/>
                      </a:lnTo>
                      <a:lnTo>
                        <a:pt x="773" y="335"/>
                      </a:lnTo>
                      <a:lnTo>
                        <a:pt x="805" y="342"/>
                      </a:lnTo>
                      <a:lnTo>
                        <a:pt x="835" y="354"/>
                      </a:lnTo>
                      <a:lnTo>
                        <a:pt x="862" y="371"/>
                      </a:lnTo>
                      <a:lnTo>
                        <a:pt x="1056" y="510"/>
                      </a:lnTo>
                      <a:lnTo>
                        <a:pt x="1129" y="473"/>
                      </a:lnTo>
                      <a:lnTo>
                        <a:pt x="1206" y="440"/>
                      </a:lnTo>
                      <a:lnTo>
                        <a:pt x="1284" y="414"/>
                      </a:lnTo>
                      <a:lnTo>
                        <a:pt x="1325" y="174"/>
                      </a:lnTo>
                      <a:lnTo>
                        <a:pt x="1333" y="141"/>
                      </a:lnTo>
                      <a:lnTo>
                        <a:pt x="1347" y="112"/>
                      </a:lnTo>
                      <a:lnTo>
                        <a:pt x="1363" y="84"/>
                      </a:lnTo>
                      <a:lnTo>
                        <a:pt x="1384" y="60"/>
                      </a:lnTo>
                      <a:lnTo>
                        <a:pt x="1409" y="40"/>
                      </a:lnTo>
                      <a:lnTo>
                        <a:pt x="1436" y="24"/>
                      </a:lnTo>
                      <a:lnTo>
                        <a:pt x="1465" y="10"/>
                      </a:lnTo>
                      <a:lnTo>
                        <a:pt x="1497" y="3"/>
                      </a:lnTo>
                      <a:lnTo>
                        <a:pt x="15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121882" tIns="60941" rIns="121882" bIns="60941" numCol="1" anchor="t" anchorCtr="0" compatLnSpc="1"/>
                <a:lstStyle/>
                <a:p>
                  <a:pPr marL="0" marR="0" lvl="0" indent="0" defTabSz="12185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 7"/>
                <p:cNvSpPr>
                  <a:spLocks noEditPoints="1"/>
                </p:cNvSpPr>
                <p:nvPr/>
              </p:nvSpPr>
              <p:spPr bwMode="auto">
                <a:xfrm>
                  <a:off x="11149013" y="2078038"/>
                  <a:ext cx="230187" cy="230188"/>
                </a:xfrm>
                <a:custGeom>
                  <a:avLst/>
                  <a:gdLst>
                    <a:gd name="T0" fmla="*/ 613 w 1455"/>
                    <a:gd name="T1" fmla="*/ 202 h 1455"/>
                    <a:gd name="T2" fmla="*/ 457 w 1455"/>
                    <a:gd name="T3" fmla="*/ 264 h 1455"/>
                    <a:gd name="T4" fmla="*/ 329 w 1455"/>
                    <a:gd name="T5" fmla="*/ 367 h 1455"/>
                    <a:gd name="T6" fmla="*/ 238 w 1455"/>
                    <a:gd name="T7" fmla="*/ 506 h 1455"/>
                    <a:gd name="T8" fmla="*/ 194 w 1455"/>
                    <a:gd name="T9" fmla="*/ 668 h 1455"/>
                    <a:gd name="T10" fmla="*/ 203 w 1455"/>
                    <a:gd name="T11" fmla="*/ 843 h 1455"/>
                    <a:gd name="T12" fmla="*/ 264 w 1455"/>
                    <a:gd name="T13" fmla="*/ 998 h 1455"/>
                    <a:gd name="T14" fmla="*/ 368 w 1455"/>
                    <a:gd name="T15" fmla="*/ 1126 h 1455"/>
                    <a:gd name="T16" fmla="*/ 506 w 1455"/>
                    <a:gd name="T17" fmla="*/ 1216 h 1455"/>
                    <a:gd name="T18" fmla="*/ 669 w 1455"/>
                    <a:gd name="T19" fmla="*/ 1262 h 1455"/>
                    <a:gd name="T20" fmla="*/ 843 w 1455"/>
                    <a:gd name="T21" fmla="*/ 1252 h 1455"/>
                    <a:gd name="T22" fmla="*/ 999 w 1455"/>
                    <a:gd name="T23" fmla="*/ 1191 h 1455"/>
                    <a:gd name="T24" fmla="*/ 1126 w 1455"/>
                    <a:gd name="T25" fmla="*/ 1087 h 1455"/>
                    <a:gd name="T26" fmla="*/ 1217 w 1455"/>
                    <a:gd name="T27" fmla="*/ 949 h 1455"/>
                    <a:gd name="T28" fmla="*/ 1262 w 1455"/>
                    <a:gd name="T29" fmla="*/ 786 h 1455"/>
                    <a:gd name="T30" fmla="*/ 1253 w 1455"/>
                    <a:gd name="T31" fmla="*/ 612 h 1455"/>
                    <a:gd name="T32" fmla="*/ 1191 w 1455"/>
                    <a:gd name="T33" fmla="*/ 456 h 1455"/>
                    <a:gd name="T34" fmla="*/ 1088 w 1455"/>
                    <a:gd name="T35" fmla="*/ 328 h 1455"/>
                    <a:gd name="T36" fmla="*/ 950 w 1455"/>
                    <a:gd name="T37" fmla="*/ 238 h 1455"/>
                    <a:gd name="T38" fmla="*/ 786 w 1455"/>
                    <a:gd name="T39" fmla="*/ 193 h 1455"/>
                    <a:gd name="T40" fmla="*/ 794 w 1455"/>
                    <a:gd name="T41" fmla="*/ 3 h 1455"/>
                    <a:gd name="T42" fmla="*/ 981 w 1455"/>
                    <a:gd name="T43" fmla="*/ 46 h 1455"/>
                    <a:gd name="T44" fmla="*/ 1147 w 1455"/>
                    <a:gd name="T45" fmla="*/ 133 h 1455"/>
                    <a:gd name="T46" fmla="*/ 1284 w 1455"/>
                    <a:gd name="T47" fmla="*/ 259 h 1455"/>
                    <a:gd name="T48" fmla="*/ 1385 w 1455"/>
                    <a:gd name="T49" fmla="*/ 416 h 1455"/>
                    <a:gd name="T50" fmla="*/ 1443 w 1455"/>
                    <a:gd name="T51" fmla="*/ 597 h 1455"/>
                    <a:gd name="T52" fmla="*/ 1451 w 1455"/>
                    <a:gd name="T53" fmla="*/ 793 h 1455"/>
                    <a:gd name="T54" fmla="*/ 1409 w 1455"/>
                    <a:gd name="T55" fmla="*/ 981 h 1455"/>
                    <a:gd name="T56" fmla="*/ 1321 w 1455"/>
                    <a:gd name="T57" fmla="*/ 1147 h 1455"/>
                    <a:gd name="T58" fmla="*/ 1196 w 1455"/>
                    <a:gd name="T59" fmla="*/ 1284 h 1455"/>
                    <a:gd name="T60" fmla="*/ 1039 w 1455"/>
                    <a:gd name="T61" fmla="*/ 1384 h 1455"/>
                    <a:gd name="T62" fmla="*/ 859 w 1455"/>
                    <a:gd name="T63" fmla="*/ 1443 h 1455"/>
                    <a:gd name="T64" fmla="*/ 662 w 1455"/>
                    <a:gd name="T65" fmla="*/ 1452 h 1455"/>
                    <a:gd name="T66" fmla="*/ 475 w 1455"/>
                    <a:gd name="T67" fmla="*/ 1409 h 1455"/>
                    <a:gd name="T68" fmla="*/ 309 w 1455"/>
                    <a:gd name="T69" fmla="*/ 1322 h 1455"/>
                    <a:gd name="T70" fmla="*/ 171 w 1455"/>
                    <a:gd name="T71" fmla="*/ 1196 h 1455"/>
                    <a:gd name="T72" fmla="*/ 70 w 1455"/>
                    <a:gd name="T73" fmla="*/ 1039 h 1455"/>
                    <a:gd name="T74" fmla="*/ 12 w 1455"/>
                    <a:gd name="T75" fmla="*/ 858 h 1455"/>
                    <a:gd name="T76" fmla="*/ 4 w 1455"/>
                    <a:gd name="T77" fmla="*/ 661 h 1455"/>
                    <a:gd name="T78" fmla="*/ 46 w 1455"/>
                    <a:gd name="T79" fmla="*/ 474 h 1455"/>
                    <a:gd name="T80" fmla="*/ 134 w 1455"/>
                    <a:gd name="T81" fmla="*/ 308 h 1455"/>
                    <a:gd name="T82" fmla="*/ 260 w 1455"/>
                    <a:gd name="T83" fmla="*/ 171 h 1455"/>
                    <a:gd name="T84" fmla="*/ 416 w 1455"/>
                    <a:gd name="T85" fmla="*/ 70 h 1455"/>
                    <a:gd name="T86" fmla="*/ 597 w 1455"/>
                    <a:gd name="T87" fmla="*/ 12 h 1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55" h="1455">
                      <a:moveTo>
                        <a:pt x="727" y="190"/>
                      </a:moveTo>
                      <a:lnTo>
                        <a:pt x="669" y="193"/>
                      </a:lnTo>
                      <a:lnTo>
                        <a:pt x="613" y="202"/>
                      </a:lnTo>
                      <a:lnTo>
                        <a:pt x="558" y="218"/>
                      </a:lnTo>
                      <a:lnTo>
                        <a:pt x="506" y="238"/>
                      </a:lnTo>
                      <a:lnTo>
                        <a:pt x="457" y="264"/>
                      </a:lnTo>
                      <a:lnTo>
                        <a:pt x="410" y="294"/>
                      </a:lnTo>
                      <a:lnTo>
                        <a:pt x="368" y="328"/>
                      </a:lnTo>
                      <a:lnTo>
                        <a:pt x="329" y="367"/>
                      </a:lnTo>
                      <a:lnTo>
                        <a:pt x="294" y="410"/>
                      </a:lnTo>
                      <a:lnTo>
                        <a:pt x="264" y="456"/>
                      </a:lnTo>
                      <a:lnTo>
                        <a:pt x="238" y="506"/>
                      </a:lnTo>
                      <a:lnTo>
                        <a:pt x="218" y="558"/>
                      </a:lnTo>
                      <a:lnTo>
                        <a:pt x="203" y="612"/>
                      </a:lnTo>
                      <a:lnTo>
                        <a:pt x="194" y="668"/>
                      </a:lnTo>
                      <a:lnTo>
                        <a:pt x="191" y="728"/>
                      </a:lnTo>
                      <a:lnTo>
                        <a:pt x="194" y="786"/>
                      </a:lnTo>
                      <a:lnTo>
                        <a:pt x="203" y="843"/>
                      </a:lnTo>
                      <a:lnTo>
                        <a:pt x="218" y="897"/>
                      </a:lnTo>
                      <a:lnTo>
                        <a:pt x="238" y="949"/>
                      </a:lnTo>
                      <a:lnTo>
                        <a:pt x="264" y="998"/>
                      </a:lnTo>
                      <a:lnTo>
                        <a:pt x="294" y="1044"/>
                      </a:lnTo>
                      <a:lnTo>
                        <a:pt x="329" y="1087"/>
                      </a:lnTo>
                      <a:lnTo>
                        <a:pt x="368" y="1126"/>
                      </a:lnTo>
                      <a:lnTo>
                        <a:pt x="410" y="1161"/>
                      </a:lnTo>
                      <a:lnTo>
                        <a:pt x="457" y="1191"/>
                      </a:lnTo>
                      <a:lnTo>
                        <a:pt x="506" y="1216"/>
                      </a:lnTo>
                      <a:lnTo>
                        <a:pt x="558" y="1237"/>
                      </a:lnTo>
                      <a:lnTo>
                        <a:pt x="613" y="1252"/>
                      </a:lnTo>
                      <a:lnTo>
                        <a:pt x="669" y="1262"/>
                      </a:lnTo>
                      <a:lnTo>
                        <a:pt x="727" y="1265"/>
                      </a:lnTo>
                      <a:lnTo>
                        <a:pt x="786" y="1262"/>
                      </a:lnTo>
                      <a:lnTo>
                        <a:pt x="843" y="1252"/>
                      </a:lnTo>
                      <a:lnTo>
                        <a:pt x="897" y="1237"/>
                      </a:lnTo>
                      <a:lnTo>
                        <a:pt x="950" y="1216"/>
                      </a:lnTo>
                      <a:lnTo>
                        <a:pt x="999" y="1191"/>
                      </a:lnTo>
                      <a:lnTo>
                        <a:pt x="1045" y="1161"/>
                      </a:lnTo>
                      <a:lnTo>
                        <a:pt x="1088" y="1126"/>
                      </a:lnTo>
                      <a:lnTo>
                        <a:pt x="1126" y="1087"/>
                      </a:lnTo>
                      <a:lnTo>
                        <a:pt x="1161" y="1044"/>
                      </a:lnTo>
                      <a:lnTo>
                        <a:pt x="1191" y="998"/>
                      </a:lnTo>
                      <a:lnTo>
                        <a:pt x="1217" y="949"/>
                      </a:lnTo>
                      <a:lnTo>
                        <a:pt x="1237" y="897"/>
                      </a:lnTo>
                      <a:lnTo>
                        <a:pt x="1253" y="843"/>
                      </a:lnTo>
                      <a:lnTo>
                        <a:pt x="1262" y="786"/>
                      </a:lnTo>
                      <a:lnTo>
                        <a:pt x="1265" y="728"/>
                      </a:lnTo>
                      <a:lnTo>
                        <a:pt x="1262" y="668"/>
                      </a:lnTo>
                      <a:lnTo>
                        <a:pt x="1253" y="612"/>
                      </a:lnTo>
                      <a:lnTo>
                        <a:pt x="1237" y="558"/>
                      </a:lnTo>
                      <a:lnTo>
                        <a:pt x="1217" y="506"/>
                      </a:lnTo>
                      <a:lnTo>
                        <a:pt x="1191" y="456"/>
                      </a:lnTo>
                      <a:lnTo>
                        <a:pt x="1161" y="410"/>
                      </a:lnTo>
                      <a:lnTo>
                        <a:pt x="1126" y="367"/>
                      </a:lnTo>
                      <a:lnTo>
                        <a:pt x="1088" y="328"/>
                      </a:lnTo>
                      <a:lnTo>
                        <a:pt x="1045" y="294"/>
                      </a:lnTo>
                      <a:lnTo>
                        <a:pt x="999" y="264"/>
                      </a:lnTo>
                      <a:lnTo>
                        <a:pt x="950" y="238"/>
                      </a:lnTo>
                      <a:lnTo>
                        <a:pt x="897" y="218"/>
                      </a:lnTo>
                      <a:lnTo>
                        <a:pt x="843" y="202"/>
                      </a:lnTo>
                      <a:lnTo>
                        <a:pt x="786" y="193"/>
                      </a:lnTo>
                      <a:lnTo>
                        <a:pt x="727" y="190"/>
                      </a:lnTo>
                      <a:close/>
                      <a:moveTo>
                        <a:pt x="727" y="0"/>
                      </a:moveTo>
                      <a:lnTo>
                        <a:pt x="794" y="3"/>
                      </a:lnTo>
                      <a:lnTo>
                        <a:pt x="859" y="12"/>
                      </a:lnTo>
                      <a:lnTo>
                        <a:pt x="921" y="26"/>
                      </a:lnTo>
                      <a:lnTo>
                        <a:pt x="981" y="46"/>
                      </a:lnTo>
                      <a:lnTo>
                        <a:pt x="1039" y="70"/>
                      </a:lnTo>
                      <a:lnTo>
                        <a:pt x="1094" y="99"/>
                      </a:lnTo>
                      <a:lnTo>
                        <a:pt x="1147" y="133"/>
                      </a:lnTo>
                      <a:lnTo>
                        <a:pt x="1196" y="171"/>
                      </a:lnTo>
                      <a:lnTo>
                        <a:pt x="1242" y="213"/>
                      </a:lnTo>
                      <a:lnTo>
                        <a:pt x="1284" y="259"/>
                      </a:lnTo>
                      <a:lnTo>
                        <a:pt x="1321" y="308"/>
                      </a:lnTo>
                      <a:lnTo>
                        <a:pt x="1355" y="360"/>
                      </a:lnTo>
                      <a:lnTo>
                        <a:pt x="1385" y="416"/>
                      </a:lnTo>
                      <a:lnTo>
                        <a:pt x="1409" y="474"/>
                      </a:lnTo>
                      <a:lnTo>
                        <a:pt x="1429" y="534"/>
                      </a:lnTo>
                      <a:lnTo>
                        <a:pt x="1443" y="597"/>
                      </a:lnTo>
                      <a:lnTo>
                        <a:pt x="1451" y="661"/>
                      </a:lnTo>
                      <a:lnTo>
                        <a:pt x="1455" y="728"/>
                      </a:lnTo>
                      <a:lnTo>
                        <a:pt x="1451" y="793"/>
                      </a:lnTo>
                      <a:lnTo>
                        <a:pt x="1443" y="858"/>
                      </a:lnTo>
                      <a:lnTo>
                        <a:pt x="1429" y="920"/>
                      </a:lnTo>
                      <a:lnTo>
                        <a:pt x="1409" y="981"/>
                      </a:lnTo>
                      <a:lnTo>
                        <a:pt x="1385" y="1039"/>
                      </a:lnTo>
                      <a:lnTo>
                        <a:pt x="1355" y="1095"/>
                      </a:lnTo>
                      <a:lnTo>
                        <a:pt x="1321" y="1147"/>
                      </a:lnTo>
                      <a:lnTo>
                        <a:pt x="1284" y="1196"/>
                      </a:lnTo>
                      <a:lnTo>
                        <a:pt x="1242" y="1242"/>
                      </a:lnTo>
                      <a:lnTo>
                        <a:pt x="1196" y="1284"/>
                      </a:lnTo>
                      <a:lnTo>
                        <a:pt x="1147" y="1322"/>
                      </a:lnTo>
                      <a:lnTo>
                        <a:pt x="1094" y="1356"/>
                      </a:lnTo>
                      <a:lnTo>
                        <a:pt x="1039" y="1384"/>
                      </a:lnTo>
                      <a:lnTo>
                        <a:pt x="981" y="1409"/>
                      </a:lnTo>
                      <a:lnTo>
                        <a:pt x="921" y="1428"/>
                      </a:lnTo>
                      <a:lnTo>
                        <a:pt x="859" y="1443"/>
                      </a:lnTo>
                      <a:lnTo>
                        <a:pt x="794" y="1452"/>
                      </a:lnTo>
                      <a:lnTo>
                        <a:pt x="727" y="1455"/>
                      </a:lnTo>
                      <a:lnTo>
                        <a:pt x="662" y="1452"/>
                      </a:lnTo>
                      <a:lnTo>
                        <a:pt x="597" y="1443"/>
                      </a:lnTo>
                      <a:lnTo>
                        <a:pt x="535" y="1428"/>
                      </a:lnTo>
                      <a:lnTo>
                        <a:pt x="475" y="1409"/>
                      </a:lnTo>
                      <a:lnTo>
                        <a:pt x="416" y="1384"/>
                      </a:lnTo>
                      <a:lnTo>
                        <a:pt x="361" y="1356"/>
                      </a:lnTo>
                      <a:lnTo>
                        <a:pt x="309" y="1322"/>
                      </a:lnTo>
                      <a:lnTo>
                        <a:pt x="260" y="1284"/>
                      </a:lnTo>
                      <a:lnTo>
                        <a:pt x="213" y="1242"/>
                      </a:lnTo>
                      <a:lnTo>
                        <a:pt x="171" y="1196"/>
                      </a:lnTo>
                      <a:lnTo>
                        <a:pt x="134" y="1147"/>
                      </a:lnTo>
                      <a:lnTo>
                        <a:pt x="100" y="1095"/>
                      </a:lnTo>
                      <a:lnTo>
                        <a:pt x="70" y="1039"/>
                      </a:lnTo>
                      <a:lnTo>
                        <a:pt x="46" y="981"/>
                      </a:lnTo>
                      <a:lnTo>
                        <a:pt x="26" y="920"/>
                      </a:lnTo>
                      <a:lnTo>
                        <a:pt x="12" y="858"/>
                      </a:lnTo>
                      <a:lnTo>
                        <a:pt x="4" y="793"/>
                      </a:lnTo>
                      <a:lnTo>
                        <a:pt x="0" y="728"/>
                      </a:lnTo>
                      <a:lnTo>
                        <a:pt x="4" y="661"/>
                      </a:lnTo>
                      <a:lnTo>
                        <a:pt x="12" y="597"/>
                      </a:lnTo>
                      <a:lnTo>
                        <a:pt x="26" y="534"/>
                      </a:lnTo>
                      <a:lnTo>
                        <a:pt x="46" y="474"/>
                      </a:lnTo>
                      <a:lnTo>
                        <a:pt x="70" y="416"/>
                      </a:lnTo>
                      <a:lnTo>
                        <a:pt x="100" y="360"/>
                      </a:lnTo>
                      <a:lnTo>
                        <a:pt x="134" y="308"/>
                      </a:lnTo>
                      <a:lnTo>
                        <a:pt x="171" y="259"/>
                      </a:lnTo>
                      <a:lnTo>
                        <a:pt x="213" y="213"/>
                      </a:lnTo>
                      <a:lnTo>
                        <a:pt x="260" y="171"/>
                      </a:lnTo>
                      <a:lnTo>
                        <a:pt x="309" y="133"/>
                      </a:lnTo>
                      <a:lnTo>
                        <a:pt x="361" y="99"/>
                      </a:lnTo>
                      <a:lnTo>
                        <a:pt x="416" y="70"/>
                      </a:lnTo>
                      <a:lnTo>
                        <a:pt x="475" y="46"/>
                      </a:lnTo>
                      <a:lnTo>
                        <a:pt x="535" y="26"/>
                      </a:lnTo>
                      <a:lnTo>
                        <a:pt x="597" y="12"/>
                      </a:lnTo>
                      <a:lnTo>
                        <a:pt x="662" y="3"/>
                      </a:lnTo>
                      <a:lnTo>
                        <a:pt x="7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121882" tIns="60941" rIns="121882" bIns="60941" numCol="1" anchor="t" anchorCtr="0" compatLnSpc="1"/>
                <a:lstStyle/>
                <a:p>
                  <a:pPr marL="0" marR="0" lvl="0" indent="0" defTabSz="12185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9" name="矩形 78"/>
            <p:cNvSpPr/>
            <p:nvPr/>
          </p:nvSpPr>
          <p:spPr>
            <a:xfrm>
              <a:off x="9047750" y="3345197"/>
              <a:ext cx="2566736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cs typeface="+mn-ea"/>
                  <a:sym typeface="+mn-lt"/>
                </a:rPr>
                <a:t>添加标题</a:t>
              </a:r>
              <a:endParaRPr lang="en-US" altLang="zh-CN" sz="2000" kern="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cs typeface="+mn-ea"/>
                  <a:sym typeface="+mn-lt"/>
                </a:rPr>
                <a:t>此处添加合适的文字加以解释说明，可以调整文字大小或颜色等属性。</a:t>
              </a:r>
              <a:endParaRPr lang="zh-CN" altLang="en-US" sz="160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选题背景与意义</a:t>
              </a:r>
              <a:endParaRPr lang="zh-CN" altLang="en-US" sz="2800" b="1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任意多边形: 形状 9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2" name="文本框 11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4" name="图形 1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6" name="组合 15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21" name="椭圆 20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8" name="椭圆 17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4" name="矩形 23"/>
          <p:cNvSpPr/>
          <p:nvPr/>
        </p:nvSpPr>
        <p:spPr>
          <a:xfrm>
            <a:off x="978340" y="1946366"/>
            <a:ext cx="7576457" cy="3500845"/>
          </a:xfrm>
          <a:prstGeom prst="rect">
            <a:avLst/>
          </a:prstGeom>
          <a:noFill/>
          <a:ln>
            <a:noFill/>
          </a:ln>
          <a:effectLst>
            <a:outerShdw blurRad="381000" dist="444500" dir="5400000" sx="90000" sy="90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09489" y="1832900"/>
            <a:ext cx="3042998" cy="3589331"/>
            <a:chOff x="509489" y="1832900"/>
            <a:chExt cx="3042998" cy="3589331"/>
          </a:xfrm>
        </p:grpSpPr>
        <p:sp>
          <p:nvSpPr>
            <p:cNvPr id="34" name="矩形 33"/>
            <p:cNvSpPr/>
            <p:nvPr/>
          </p:nvSpPr>
          <p:spPr>
            <a:xfrm>
              <a:off x="625642" y="1909011"/>
              <a:ext cx="2759242" cy="3481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762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28" r="21367" b="7141"/>
            <a:stretch>
              <a:fillRect/>
            </a:stretch>
          </p:blipFill>
          <p:spPr>
            <a:xfrm>
              <a:off x="509489" y="1832900"/>
              <a:ext cx="3042998" cy="3589331"/>
            </a:xfrm>
            <a:prstGeom prst="rect">
              <a:avLst/>
            </a:prstGeom>
          </p:spPr>
        </p:pic>
      </p:grpSp>
      <p:sp>
        <p:nvSpPr>
          <p:cNvPr id="37" name="矩形 36"/>
          <p:cNvSpPr/>
          <p:nvPr/>
        </p:nvSpPr>
        <p:spPr>
          <a:xfrm>
            <a:off x="3368845" y="1909012"/>
            <a:ext cx="8101261" cy="3481136"/>
          </a:xfrm>
          <a:prstGeom prst="rect">
            <a:avLst/>
          </a:prstGeom>
          <a:gradFill>
            <a:gsLst>
              <a:gs pos="36300">
                <a:srgbClr val="3067B6"/>
              </a:gs>
              <a:gs pos="0">
                <a:srgbClr val="27408F">
                  <a:alpha val="90000"/>
                </a:srgbClr>
              </a:gs>
              <a:gs pos="100000">
                <a:srgbClr val="40ABFA"/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矩形: 圆角 37"/>
          <p:cNvSpPr/>
          <p:nvPr/>
        </p:nvSpPr>
        <p:spPr>
          <a:xfrm>
            <a:off x="4027587" y="2346879"/>
            <a:ext cx="1620000" cy="432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: 圆角 38"/>
          <p:cNvSpPr/>
          <p:nvPr/>
        </p:nvSpPr>
        <p:spPr>
          <a:xfrm>
            <a:off x="4027587" y="3411502"/>
            <a:ext cx="1620000" cy="432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4027587" y="4476125"/>
            <a:ext cx="1620000" cy="432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079061" y="2192264"/>
            <a:ext cx="4572085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请单击此处输入您的文本内容，可更改文字的颜色或者大小等属性。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079061" y="3256887"/>
            <a:ext cx="4572085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请单击此处输入您的文本内容，可更改文字的颜色或者大小等属性。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079061" y="4321510"/>
            <a:ext cx="4572085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hangingPunct="0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请单击此处输入您的文本内容，可更改文字的颜色或者大小等属性。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accel="19000" decel="81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 flipH="1">
            <a:off x="-3625516" y="2967789"/>
            <a:ext cx="15817516" cy="4309311"/>
          </a:xfrm>
          <a:custGeom>
            <a:avLst/>
            <a:gdLst>
              <a:gd name="connsiteX0" fmla="*/ 9262035 w 12192000"/>
              <a:gd name="connsiteY0" fmla="*/ 524 h 3733799"/>
              <a:gd name="connsiteX1" fmla="*/ 10724838 w 12192000"/>
              <a:gd name="connsiteY1" fmla="*/ 536169 h 3733799"/>
              <a:gd name="connsiteX2" fmla="*/ 12118293 w 12192000"/>
              <a:gd name="connsiteY2" fmla="*/ 1133797 h 3733799"/>
              <a:gd name="connsiteX3" fmla="*/ 12192000 w 12192000"/>
              <a:gd name="connsiteY3" fmla="*/ 1141226 h 3733799"/>
              <a:gd name="connsiteX4" fmla="*/ 12192000 w 12192000"/>
              <a:gd name="connsiteY4" fmla="*/ 3733799 h 3733799"/>
              <a:gd name="connsiteX5" fmla="*/ 0 w 12192000"/>
              <a:gd name="connsiteY5" fmla="*/ 3733799 h 3733799"/>
              <a:gd name="connsiteX6" fmla="*/ 0 w 12192000"/>
              <a:gd name="connsiteY6" fmla="*/ 2044617 h 3733799"/>
              <a:gd name="connsiteX7" fmla="*/ 59075 w 12192000"/>
              <a:gd name="connsiteY7" fmla="*/ 2081444 h 3733799"/>
              <a:gd name="connsiteX8" fmla="*/ 1327269 w 12192000"/>
              <a:gd name="connsiteY8" fmla="*/ 1977000 h 3733799"/>
              <a:gd name="connsiteX9" fmla="*/ 7250856 w 12192000"/>
              <a:gd name="connsiteY9" fmla="*/ 1395612 h 3733799"/>
              <a:gd name="connsiteX10" fmla="*/ 9262035 w 12192000"/>
              <a:gd name="connsiteY10" fmla="*/ 524 h 373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3733799">
                <a:moveTo>
                  <a:pt x="9262035" y="524"/>
                </a:moveTo>
                <a:cubicBezTo>
                  <a:pt x="9668911" y="-10661"/>
                  <a:pt x="10127283" y="157003"/>
                  <a:pt x="10724838" y="536169"/>
                </a:cubicBezTo>
                <a:cubicBezTo>
                  <a:pt x="11361364" y="914018"/>
                  <a:pt x="11800751" y="1086239"/>
                  <a:pt x="12118293" y="1133797"/>
                </a:cubicBezTo>
                <a:lnTo>
                  <a:pt x="12192000" y="1141226"/>
                </a:lnTo>
                <a:lnTo>
                  <a:pt x="12192000" y="3733799"/>
                </a:lnTo>
                <a:lnTo>
                  <a:pt x="0" y="3733799"/>
                </a:lnTo>
                <a:lnTo>
                  <a:pt x="0" y="2044617"/>
                </a:lnTo>
                <a:lnTo>
                  <a:pt x="59075" y="2081444"/>
                </a:lnTo>
                <a:cubicBezTo>
                  <a:pt x="383198" y="2264096"/>
                  <a:pt x="784719" y="2276054"/>
                  <a:pt x="1327269" y="1977000"/>
                </a:cubicBezTo>
                <a:cubicBezTo>
                  <a:pt x="3509642" y="965892"/>
                  <a:pt x="4437524" y="4188794"/>
                  <a:pt x="7250856" y="1395612"/>
                </a:cubicBezTo>
                <a:cubicBezTo>
                  <a:pt x="8048832" y="534591"/>
                  <a:pt x="8583909" y="19161"/>
                  <a:pt x="9262035" y="524"/>
                </a:cubicBezTo>
                <a:close/>
              </a:path>
            </a:pathLst>
          </a:custGeom>
          <a:gradFill flip="none" rotWithShape="1">
            <a:gsLst>
              <a:gs pos="700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wrap="square" lIns="80632" tIns="40316" rIns="80632" bIns="40316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" name="图片 3" descr="图片包含 游戏机, 乐高, 玩具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3" t="1839" r="20680" b="3129"/>
          <a:stretch>
            <a:fillRect/>
          </a:stretch>
        </p:blipFill>
        <p:spPr>
          <a:xfrm>
            <a:off x="0" y="944827"/>
            <a:ext cx="4232293" cy="496834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272972" y="2395178"/>
            <a:ext cx="1611338" cy="1835927"/>
            <a:chOff x="6791582" y="879197"/>
            <a:chExt cx="1611338" cy="1835927"/>
          </a:xfrm>
        </p:grpSpPr>
        <p:grpSp>
          <p:nvGrpSpPr>
            <p:cNvPr id="15" name="组合 14"/>
            <p:cNvGrpSpPr/>
            <p:nvPr/>
          </p:nvGrpSpPr>
          <p:grpSpPr>
            <a:xfrm>
              <a:off x="6791582" y="879197"/>
              <a:ext cx="1611338" cy="1835927"/>
              <a:chOff x="6791582" y="879197"/>
              <a:chExt cx="1611338" cy="1835927"/>
            </a:xfrm>
          </p:grpSpPr>
          <p:sp>
            <p:nvSpPr>
              <p:cNvPr id="11" name="菱形 10"/>
              <p:cNvSpPr/>
              <p:nvPr/>
            </p:nvSpPr>
            <p:spPr>
              <a:xfrm>
                <a:off x="6791582" y="879197"/>
                <a:ext cx="1611338" cy="1611338"/>
              </a:xfrm>
              <a:prstGeom prst="diamond">
                <a:avLst/>
              </a:prstGeom>
              <a:solidFill>
                <a:srgbClr val="40ABF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菱形 11"/>
              <p:cNvSpPr/>
              <p:nvPr/>
            </p:nvSpPr>
            <p:spPr>
              <a:xfrm>
                <a:off x="6791582" y="1103786"/>
                <a:ext cx="1611338" cy="1611338"/>
              </a:xfrm>
              <a:prstGeom prst="diamond">
                <a:avLst/>
              </a:prstGeom>
              <a:solidFill>
                <a:srgbClr val="3B5A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7063594" y="1457657"/>
              <a:ext cx="1085554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256421" y="2565919"/>
            <a:ext cx="4523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研究方法与过程</a:t>
            </a:r>
            <a:endParaRPr lang="zh-CN" altLang="en-US" sz="48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56421" y="3344404"/>
            <a:ext cx="5316781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A designer can use default text to simulate w. It looks even better with you using this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texthat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 text would look like. 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accel="21000" decel="79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23990" y="217893"/>
            <a:ext cx="3724395" cy="732549"/>
            <a:chOff x="-423990" y="217893"/>
            <a:chExt cx="3724395" cy="732549"/>
          </a:xfrm>
        </p:grpSpPr>
        <p:sp>
          <p:nvSpPr>
            <p:cNvPr id="8" name="矩形: 圆角 7"/>
            <p:cNvSpPr/>
            <p:nvPr/>
          </p:nvSpPr>
          <p:spPr>
            <a:xfrm rot="2700000" flipH="1">
              <a:off x="-290379" y="217893"/>
              <a:ext cx="721788" cy="721788"/>
            </a:xfrm>
            <a:prstGeom prst="roundRect">
              <a:avLst/>
            </a:prstGeom>
            <a:solidFill>
              <a:srgbClr val="40ABF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矩形: 圆角 5"/>
            <p:cNvSpPr/>
            <p:nvPr/>
          </p:nvSpPr>
          <p:spPr>
            <a:xfrm rot="2700000" flipH="1">
              <a:off x="-423990" y="228654"/>
              <a:ext cx="721788" cy="721788"/>
            </a:xfrm>
            <a:prstGeom prst="roundRect">
              <a:avLst/>
            </a:prstGeom>
            <a:solidFill>
              <a:srgbClr val="3B5A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02230" y="297160"/>
              <a:ext cx="26981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000000">
                      <a:lumMod val="75000"/>
                      <a:lumOff val="25000"/>
                    </a:srgbClr>
                  </a:solidFill>
                  <a:cs typeface="+mn-ea"/>
                  <a:sym typeface="+mn-lt"/>
                </a:rPr>
                <a:t>研究方法与过程</a:t>
              </a:r>
              <a:endParaRPr lang="zh-CN" altLang="en-US" sz="2800" b="1" dirty="0">
                <a:solidFill>
                  <a:srgbClr val="000000">
                    <a:lumMod val="75000"/>
                    <a:lumOff val="2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85221" y="216333"/>
            <a:ext cx="3529263" cy="529389"/>
            <a:chOff x="2021305" y="1980965"/>
            <a:chExt cx="3529263" cy="529389"/>
          </a:xfrm>
        </p:grpSpPr>
        <p:sp>
          <p:nvSpPr>
            <p:cNvPr id="10" name="文本框 9"/>
            <p:cNvSpPr txBox="1"/>
            <p:nvPr/>
          </p:nvSpPr>
          <p:spPr>
            <a:xfrm>
              <a:off x="2245895" y="2045604"/>
              <a:ext cx="21977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40ABFA"/>
                  </a:solidFill>
                  <a:cs typeface="+mn-ea"/>
                  <a:sym typeface="+mn-lt"/>
                </a:rPr>
                <a:t>研究课题名称  </a:t>
              </a:r>
              <a:r>
                <a:rPr lang="en-US" altLang="zh-CN" sz="2000" dirty="0">
                  <a:solidFill>
                    <a:srgbClr val="40ABFA"/>
                  </a:solidFill>
                  <a:cs typeface="+mn-ea"/>
                  <a:sym typeface="+mn-lt"/>
                </a:rPr>
                <a:t>|</a:t>
              </a:r>
              <a:endParaRPr lang="zh-CN" altLang="en-US" sz="2000" dirty="0">
                <a:solidFill>
                  <a:srgbClr val="40ABFA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2021305" y="1980965"/>
              <a:ext cx="3529263" cy="529389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形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4902870" y="2040119"/>
              <a:ext cx="411080" cy="411080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49180" y="6176210"/>
            <a:ext cx="577516" cy="336883"/>
            <a:chOff x="11101138" y="224590"/>
            <a:chExt cx="577516" cy="336883"/>
          </a:xfrm>
          <a:gradFill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3600000" scaled="0"/>
          </a:gradFill>
        </p:grpSpPr>
        <p:grpSp>
          <p:nvGrpSpPr>
            <p:cNvPr id="14" name="组合 13"/>
            <p:cNvGrpSpPr/>
            <p:nvPr/>
          </p:nvGrpSpPr>
          <p:grpSpPr>
            <a:xfrm>
              <a:off x="11101138" y="224590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9" name="椭圆 18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1101138" y="433137"/>
              <a:ext cx="577516" cy="128336"/>
              <a:chOff x="10138611" y="240632"/>
              <a:chExt cx="577516" cy="128336"/>
            </a:xfrm>
            <a:grpFill/>
          </p:grpSpPr>
          <p:sp>
            <p:nvSpPr>
              <p:cNvPr id="16" name="椭圆 15"/>
              <p:cNvSpPr/>
              <p:nvPr/>
            </p:nvSpPr>
            <p:spPr>
              <a:xfrm>
                <a:off x="1013861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036320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10587791" y="240632"/>
                <a:ext cx="128336" cy="12833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任意多边形: 形状 21"/>
          <p:cNvSpPr/>
          <p:nvPr/>
        </p:nvSpPr>
        <p:spPr>
          <a:xfrm flipV="1">
            <a:off x="10379242" y="4620506"/>
            <a:ext cx="1812757" cy="2237490"/>
          </a:xfrm>
          <a:custGeom>
            <a:avLst/>
            <a:gdLst>
              <a:gd name="connsiteX0" fmla="*/ 1267209 w 1267209"/>
              <a:gd name="connsiteY0" fmla="*/ 0 h 1620256"/>
              <a:gd name="connsiteX1" fmla="*/ 1267209 w 1267209"/>
              <a:gd name="connsiteY1" fmla="*/ 1620256 h 1620256"/>
              <a:gd name="connsiteX2" fmla="*/ 1244797 w 1267209"/>
              <a:gd name="connsiteY2" fmla="*/ 1613203 h 1620256"/>
              <a:gd name="connsiteX3" fmla="*/ 974486 w 1267209"/>
              <a:gd name="connsiteY3" fmla="*/ 1462269 h 1620256"/>
              <a:gd name="connsiteX4" fmla="*/ 799015 w 1267209"/>
              <a:gd name="connsiteY4" fmla="*/ 631459 h 1620256"/>
              <a:gd name="connsiteX5" fmla="*/ 51638 w 1267209"/>
              <a:gd name="connsiteY5" fmla="*/ 261537 h 1620256"/>
              <a:gd name="connsiteX6" fmla="*/ 0 w 1267209"/>
              <a:gd name="connsiteY6" fmla="*/ 71513 h 1620256"/>
              <a:gd name="connsiteX7" fmla="*/ 4845 w 1267209"/>
              <a:gd name="connsiteY7" fmla="*/ 0 h 162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67209" h="1620256">
                <a:moveTo>
                  <a:pt x="1267209" y="0"/>
                </a:moveTo>
                <a:lnTo>
                  <a:pt x="1267209" y="1620256"/>
                </a:lnTo>
                <a:lnTo>
                  <a:pt x="1244797" y="1613203"/>
                </a:lnTo>
                <a:cubicBezTo>
                  <a:pt x="1132041" y="1573564"/>
                  <a:pt x="1032319" y="1524229"/>
                  <a:pt x="974486" y="1462269"/>
                </a:cubicBezTo>
                <a:cubicBezTo>
                  <a:pt x="799015" y="1274276"/>
                  <a:pt x="952822" y="831581"/>
                  <a:pt x="799015" y="631459"/>
                </a:cubicBezTo>
                <a:cubicBezTo>
                  <a:pt x="645206" y="431338"/>
                  <a:pt x="163203" y="427295"/>
                  <a:pt x="51638" y="261537"/>
                </a:cubicBezTo>
                <a:cubicBezTo>
                  <a:pt x="16774" y="209737"/>
                  <a:pt x="1479" y="143034"/>
                  <a:pt x="0" y="71513"/>
                </a:cubicBezTo>
                <a:lnTo>
                  <a:pt x="4845" y="0"/>
                </a:lnTo>
                <a:close/>
              </a:path>
            </a:pathLst>
          </a:custGeom>
          <a:gradFill flip="none" rotWithShape="1">
            <a:gsLst>
              <a:gs pos="0">
                <a:srgbClr val="3A4692"/>
              </a:gs>
              <a:gs pos="100000">
                <a:srgbClr val="0070C0">
                  <a:lumMod val="60000"/>
                  <a:lumOff val="40000"/>
                </a:srgbClr>
              </a:gs>
            </a:gsLst>
            <a:lin ang="2700000" scaled="0"/>
            <a:tileRect/>
          </a:gradFill>
          <a:ln w="25400" cap="flat" cmpd="sng" algn="ctr">
            <a:noFill/>
            <a:prstDash val="solid"/>
          </a:ln>
          <a:effectLst>
            <a:outerShdw blurRad="139700" dist="38100" dir="5400000" algn="t" rotWithShape="0">
              <a:prstClr val="black">
                <a:alpha val="22000"/>
              </a:prstClr>
            </a:outerShdw>
          </a:effectLst>
        </p:spPr>
        <p:txBody>
          <a:bodyPr lIns="80632" tIns="40316" rIns="80632" bIns="40316" rtlCol="0" anchor="ctr"/>
          <a:lstStyle/>
          <a:p>
            <a:pPr algn="ctr"/>
            <a:endParaRPr lang="zh-CN" altLang="en-US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2715" y="1540043"/>
            <a:ext cx="4769512" cy="4411579"/>
            <a:chOff x="272715" y="1540043"/>
            <a:chExt cx="4769512" cy="4411579"/>
          </a:xfrm>
        </p:grpSpPr>
        <p:grpSp>
          <p:nvGrpSpPr>
            <p:cNvPr id="23" name="组合 22"/>
            <p:cNvGrpSpPr/>
            <p:nvPr/>
          </p:nvGrpSpPr>
          <p:grpSpPr>
            <a:xfrm>
              <a:off x="272715" y="1540043"/>
              <a:ext cx="4769512" cy="4411579"/>
              <a:chOff x="272715" y="1540043"/>
              <a:chExt cx="4769512" cy="4411579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272715" y="1540043"/>
                <a:ext cx="4411579" cy="4411579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3B5AA7"/>
                    </a:gs>
                  </a:gsLst>
                  <a:lin ang="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cs typeface="+mn-ea"/>
                  <a:sym typeface="+mn-lt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 flipV="1">
                <a:off x="2930202" y="2313245"/>
                <a:ext cx="1298025" cy="979664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alpha val="56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26" name="直接连接符 25"/>
              <p:cNvCxnSpPr/>
              <p:nvPr/>
            </p:nvCxnSpPr>
            <p:spPr>
              <a:xfrm>
                <a:off x="3037953" y="3670004"/>
                <a:ext cx="1356366" cy="0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alpha val="56000"/>
                  </a:srgbClr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874761" y="4047100"/>
                <a:ext cx="1256058" cy="966434"/>
              </a:xfrm>
              <a:prstGeom prst="line">
                <a:avLst/>
              </a:prstGeom>
              <a:noFill/>
              <a:ln w="15875" cap="flat" cmpd="sng" algn="ctr">
                <a:solidFill>
                  <a:srgbClr val="FFFFFF">
                    <a:alpha val="56000"/>
                  </a:srgbClr>
                </a:solidFill>
                <a:prstDash val="dash"/>
                <a:miter lim="800000"/>
              </a:ln>
              <a:effectLst/>
            </p:spPr>
          </p:cxnSp>
          <p:grpSp>
            <p:nvGrpSpPr>
              <p:cNvPr id="28" name="组合 27"/>
              <p:cNvGrpSpPr/>
              <p:nvPr/>
            </p:nvGrpSpPr>
            <p:grpSpPr>
              <a:xfrm>
                <a:off x="802105" y="2255767"/>
                <a:ext cx="2893747" cy="2893747"/>
                <a:chOff x="1167928" y="2541380"/>
                <a:chExt cx="2288584" cy="2288584"/>
              </a:xfrm>
            </p:grpSpPr>
            <p:sp>
              <p:nvSpPr>
                <p:cNvPr id="63" name="同心圆 38"/>
                <p:cNvSpPr/>
                <p:nvPr/>
              </p:nvSpPr>
              <p:spPr>
                <a:xfrm>
                  <a:off x="1167928" y="2541380"/>
                  <a:ext cx="2288584" cy="2288584"/>
                </a:xfrm>
                <a:prstGeom prst="donut">
                  <a:avLst>
                    <a:gd name="adj" fmla="val 7653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1275880" y="2649333"/>
                  <a:ext cx="2072682" cy="207268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864223" y="1943144"/>
                <a:ext cx="745170" cy="745170"/>
                <a:chOff x="3864223" y="1943144"/>
                <a:chExt cx="745170" cy="745170"/>
              </a:xfrm>
            </p:grpSpPr>
            <p:sp>
              <p:nvSpPr>
                <p:cNvPr id="60" name="同心圆 71"/>
                <p:cNvSpPr/>
                <p:nvPr/>
              </p:nvSpPr>
              <p:spPr>
                <a:xfrm>
                  <a:off x="3864223" y="1943144"/>
                  <a:ext cx="745170" cy="745170"/>
                </a:xfrm>
                <a:prstGeom prst="donut">
                  <a:avLst>
                    <a:gd name="adj" fmla="val 11402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3930762" y="2009684"/>
                  <a:ext cx="612094" cy="612092"/>
                </a:xfrm>
                <a:prstGeom prst="ellipse">
                  <a:avLst/>
                </a:prstGeom>
                <a:solidFill>
                  <a:srgbClr val="3B5AA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Freeform 8"/>
                <p:cNvSpPr>
                  <a:spLocks noEditPoints="1"/>
                </p:cNvSpPr>
                <p:nvPr/>
              </p:nvSpPr>
              <p:spPr bwMode="auto">
                <a:xfrm>
                  <a:off x="4093886" y="2174106"/>
                  <a:ext cx="285845" cy="283247"/>
                </a:xfrm>
                <a:custGeom>
                  <a:avLst/>
                  <a:gdLst>
                    <a:gd name="T0" fmla="*/ 18 w 138"/>
                    <a:gd name="T1" fmla="*/ 69 h 138"/>
                    <a:gd name="T2" fmla="*/ 0 w 138"/>
                    <a:gd name="T3" fmla="*/ 69 h 138"/>
                    <a:gd name="T4" fmla="*/ 0 w 138"/>
                    <a:gd name="T5" fmla="*/ 121 h 138"/>
                    <a:gd name="T6" fmla="*/ 18 w 138"/>
                    <a:gd name="T7" fmla="*/ 138 h 138"/>
                    <a:gd name="T8" fmla="*/ 69 w 138"/>
                    <a:gd name="T9" fmla="*/ 138 h 138"/>
                    <a:gd name="T10" fmla="*/ 69 w 138"/>
                    <a:gd name="T11" fmla="*/ 121 h 138"/>
                    <a:gd name="T12" fmla="*/ 18 w 138"/>
                    <a:gd name="T13" fmla="*/ 121 h 138"/>
                    <a:gd name="T14" fmla="*/ 18 w 138"/>
                    <a:gd name="T15" fmla="*/ 69 h 138"/>
                    <a:gd name="T16" fmla="*/ 121 w 138"/>
                    <a:gd name="T17" fmla="*/ 86 h 138"/>
                    <a:gd name="T18" fmla="*/ 52 w 138"/>
                    <a:gd name="T19" fmla="*/ 86 h 138"/>
                    <a:gd name="T20" fmla="*/ 52 w 138"/>
                    <a:gd name="T21" fmla="*/ 18 h 138"/>
                    <a:gd name="T22" fmla="*/ 121 w 138"/>
                    <a:gd name="T23" fmla="*/ 18 h 138"/>
                    <a:gd name="T24" fmla="*/ 121 w 138"/>
                    <a:gd name="T25" fmla="*/ 86 h 138"/>
                    <a:gd name="T26" fmla="*/ 121 w 138"/>
                    <a:gd name="T27" fmla="*/ 0 h 138"/>
                    <a:gd name="T28" fmla="*/ 52 w 138"/>
                    <a:gd name="T29" fmla="*/ 0 h 138"/>
                    <a:gd name="T30" fmla="*/ 35 w 138"/>
                    <a:gd name="T31" fmla="*/ 17 h 138"/>
                    <a:gd name="T32" fmla="*/ 35 w 138"/>
                    <a:gd name="T33" fmla="*/ 86 h 138"/>
                    <a:gd name="T34" fmla="*/ 52 w 138"/>
                    <a:gd name="T35" fmla="*/ 103 h 138"/>
                    <a:gd name="T36" fmla="*/ 121 w 138"/>
                    <a:gd name="T37" fmla="*/ 103 h 138"/>
                    <a:gd name="T38" fmla="*/ 138 w 138"/>
                    <a:gd name="T39" fmla="*/ 86 h 138"/>
                    <a:gd name="T40" fmla="*/ 138 w 138"/>
                    <a:gd name="T41" fmla="*/ 18 h 138"/>
                    <a:gd name="T42" fmla="*/ 121 w 138"/>
                    <a:gd name="T43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38" h="138">
                      <a:moveTo>
                        <a:pt x="18" y="69"/>
                      </a:move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121"/>
                        <a:pt x="0" y="121"/>
                        <a:pt x="0" y="121"/>
                      </a:cubicBezTo>
                      <a:cubicBezTo>
                        <a:pt x="0" y="130"/>
                        <a:pt x="8" y="138"/>
                        <a:pt x="18" y="138"/>
                      </a:cubicBezTo>
                      <a:cubicBezTo>
                        <a:pt x="69" y="138"/>
                        <a:pt x="69" y="138"/>
                        <a:pt x="69" y="138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18" y="121"/>
                        <a:pt x="18" y="121"/>
                        <a:pt x="18" y="121"/>
                      </a:cubicBezTo>
                      <a:cubicBezTo>
                        <a:pt x="18" y="69"/>
                        <a:pt x="18" y="69"/>
                        <a:pt x="18" y="69"/>
                      </a:cubicBezTo>
                      <a:close/>
                      <a:moveTo>
                        <a:pt x="121" y="86"/>
                      </a:moveTo>
                      <a:cubicBezTo>
                        <a:pt x="52" y="86"/>
                        <a:pt x="52" y="86"/>
                        <a:pt x="52" y="86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121" y="18"/>
                        <a:pt x="121" y="18"/>
                        <a:pt x="121" y="18"/>
                      </a:cubicBezTo>
                      <a:cubicBezTo>
                        <a:pt x="121" y="86"/>
                        <a:pt x="121" y="86"/>
                        <a:pt x="121" y="86"/>
                      </a:cubicBezTo>
                      <a:close/>
                      <a:moveTo>
                        <a:pt x="121" y="0"/>
                      </a:move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42" y="0"/>
                        <a:pt x="35" y="8"/>
                        <a:pt x="35" y="17"/>
                      </a:cubicBezTo>
                      <a:cubicBezTo>
                        <a:pt x="35" y="86"/>
                        <a:pt x="35" y="86"/>
                        <a:pt x="35" y="86"/>
                      </a:cubicBezTo>
                      <a:cubicBezTo>
                        <a:pt x="35" y="96"/>
                        <a:pt x="42" y="103"/>
                        <a:pt x="52" y="103"/>
                      </a:cubicBezTo>
                      <a:cubicBezTo>
                        <a:pt x="121" y="103"/>
                        <a:pt x="121" y="103"/>
                        <a:pt x="121" y="103"/>
                      </a:cubicBezTo>
                      <a:cubicBezTo>
                        <a:pt x="130" y="103"/>
                        <a:pt x="138" y="96"/>
                        <a:pt x="138" y="86"/>
                      </a:cubicBezTo>
                      <a:cubicBezTo>
                        <a:pt x="138" y="18"/>
                        <a:pt x="138" y="18"/>
                        <a:pt x="138" y="18"/>
                      </a:cubicBezTo>
                      <a:cubicBezTo>
                        <a:pt x="138" y="8"/>
                        <a:pt x="130" y="0"/>
                        <a:pt x="12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20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3864223" y="4683909"/>
                <a:ext cx="745170" cy="745170"/>
                <a:chOff x="3864223" y="4683909"/>
                <a:chExt cx="745170" cy="745170"/>
              </a:xfrm>
            </p:grpSpPr>
            <p:sp>
              <p:nvSpPr>
                <p:cNvPr id="51" name="同心圆 74"/>
                <p:cNvSpPr/>
                <p:nvPr/>
              </p:nvSpPr>
              <p:spPr>
                <a:xfrm>
                  <a:off x="3864223" y="4683909"/>
                  <a:ext cx="745170" cy="745170"/>
                </a:xfrm>
                <a:prstGeom prst="donut">
                  <a:avLst>
                    <a:gd name="adj" fmla="val 11402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>
                  <a:off x="3930762" y="4750449"/>
                  <a:ext cx="612094" cy="612092"/>
                </a:xfrm>
                <a:prstGeom prst="ellipse">
                  <a:avLst/>
                </a:prstGeom>
                <a:solidFill>
                  <a:srgbClr val="3B5AA7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 187"/>
                <p:cNvSpPr/>
                <p:nvPr/>
              </p:nvSpPr>
              <p:spPr bwMode="auto">
                <a:xfrm>
                  <a:off x="4170615" y="5083751"/>
                  <a:ext cx="200918" cy="119149"/>
                </a:xfrm>
                <a:custGeom>
                  <a:avLst/>
                  <a:gdLst>
                    <a:gd name="T0" fmla="*/ 76 w 109"/>
                    <a:gd name="T1" fmla="*/ 0 h 65"/>
                    <a:gd name="T2" fmla="*/ 54 w 109"/>
                    <a:gd name="T3" fmla="*/ 0 h 65"/>
                    <a:gd name="T4" fmla="*/ 69 w 109"/>
                    <a:gd name="T5" fmla="*/ 17 h 65"/>
                    <a:gd name="T6" fmla="*/ 76 w 109"/>
                    <a:gd name="T7" fmla="*/ 17 h 65"/>
                    <a:gd name="T8" fmla="*/ 91 w 109"/>
                    <a:gd name="T9" fmla="*/ 32 h 65"/>
                    <a:gd name="T10" fmla="*/ 76 w 109"/>
                    <a:gd name="T11" fmla="*/ 48 h 65"/>
                    <a:gd name="T12" fmla="*/ 32 w 109"/>
                    <a:gd name="T13" fmla="*/ 48 h 65"/>
                    <a:gd name="T14" fmla="*/ 17 w 109"/>
                    <a:gd name="T15" fmla="*/ 32 h 65"/>
                    <a:gd name="T16" fmla="*/ 20 w 109"/>
                    <a:gd name="T17" fmla="*/ 24 h 65"/>
                    <a:gd name="T18" fmla="*/ 1 w 109"/>
                    <a:gd name="T19" fmla="*/ 24 h 65"/>
                    <a:gd name="T20" fmla="*/ 0 w 109"/>
                    <a:gd name="T21" fmla="*/ 32 h 65"/>
                    <a:gd name="T22" fmla="*/ 32 w 109"/>
                    <a:gd name="T23" fmla="*/ 65 h 65"/>
                    <a:gd name="T24" fmla="*/ 76 w 109"/>
                    <a:gd name="T25" fmla="*/ 65 h 65"/>
                    <a:gd name="T26" fmla="*/ 109 w 109"/>
                    <a:gd name="T27" fmla="*/ 32 h 65"/>
                    <a:gd name="T28" fmla="*/ 76 w 109"/>
                    <a:gd name="T2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9" h="65">
                      <a:moveTo>
                        <a:pt x="76" y="0"/>
                      </a:move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61" y="4"/>
                        <a:pt x="66" y="10"/>
                        <a:pt x="69" y="17"/>
                      </a:cubicBezTo>
                      <a:cubicBezTo>
                        <a:pt x="76" y="17"/>
                        <a:pt x="76" y="17"/>
                        <a:pt x="76" y="17"/>
                      </a:cubicBezTo>
                      <a:cubicBezTo>
                        <a:pt x="85" y="17"/>
                        <a:pt x="91" y="24"/>
                        <a:pt x="91" y="32"/>
                      </a:cubicBezTo>
                      <a:cubicBezTo>
                        <a:pt x="91" y="41"/>
                        <a:pt x="85" y="48"/>
                        <a:pt x="76" y="48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24" y="48"/>
                        <a:pt x="17" y="41"/>
                        <a:pt x="17" y="32"/>
                      </a:cubicBezTo>
                      <a:cubicBezTo>
                        <a:pt x="17" y="29"/>
                        <a:pt x="18" y="26"/>
                        <a:pt x="20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27"/>
                        <a:pt x="0" y="30"/>
                        <a:pt x="0" y="32"/>
                      </a:cubicBezTo>
                      <a:cubicBezTo>
                        <a:pt x="0" y="50"/>
                        <a:pt x="14" y="65"/>
                        <a:pt x="32" y="65"/>
                      </a:cubicBezTo>
                      <a:cubicBezTo>
                        <a:pt x="76" y="65"/>
                        <a:pt x="76" y="65"/>
                        <a:pt x="76" y="65"/>
                      </a:cubicBezTo>
                      <a:cubicBezTo>
                        <a:pt x="94" y="65"/>
                        <a:pt x="109" y="50"/>
                        <a:pt x="109" y="32"/>
                      </a:cubicBezTo>
                      <a:cubicBezTo>
                        <a:pt x="109" y="15"/>
                        <a:pt x="94" y="0"/>
                        <a:pt x="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 188"/>
                <p:cNvSpPr/>
                <p:nvPr/>
              </p:nvSpPr>
              <p:spPr bwMode="auto">
                <a:xfrm>
                  <a:off x="4089624" y="5083751"/>
                  <a:ext cx="200918" cy="119149"/>
                </a:xfrm>
                <a:custGeom>
                  <a:avLst/>
                  <a:gdLst>
                    <a:gd name="T0" fmla="*/ 41 w 109"/>
                    <a:gd name="T1" fmla="*/ 48 h 65"/>
                    <a:gd name="T2" fmla="*/ 33 w 109"/>
                    <a:gd name="T3" fmla="*/ 48 h 65"/>
                    <a:gd name="T4" fmla="*/ 18 w 109"/>
                    <a:gd name="T5" fmla="*/ 32 h 65"/>
                    <a:gd name="T6" fmla="*/ 33 w 109"/>
                    <a:gd name="T7" fmla="*/ 17 h 65"/>
                    <a:gd name="T8" fmla="*/ 37 w 109"/>
                    <a:gd name="T9" fmla="*/ 17 h 65"/>
                    <a:gd name="T10" fmla="*/ 77 w 109"/>
                    <a:gd name="T11" fmla="*/ 17 h 65"/>
                    <a:gd name="T12" fmla="*/ 92 w 109"/>
                    <a:gd name="T13" fmla="*/ 32 h 65"/>
                    <a:gd name="T14" fmla="*/ 92 w 109"/>
                    <a:gd name="T15" fmla="*/ 35 h 65"/>
                    <a:gd name="T16" fmla="*/ 89 w 109"/>
                    <a:gd name="T17" fmla="*/ 42 h 65"/>
                    <a:gd name="T18" fmla="*/ 108 w 109"/>
                    <a:gd name="T19" fmla="*/ 42 h 65"/>
                    <a:gd name="T20" fmla="*/ 109 w 109"/>
                    <a:gd name="T21" fmla="*/ 35 h 65"/>
                    <a:gd name="T22" fmla="*/ 109 w 109"/>
                    <a:gd name="T23" fmla="*/ 35 h 65"/>
                    <a:gd name="T24" fmla="*/ 109 w 109"/>
                    <a:gd name="T25" fmla="*/ 32 h 65"/>
                    <a:gd name="T26" fmla="*/ 77 w 109"/>
                    <a:gd name="T27" fmla="*/ 0 h 65"/>
                    <a:gd name="T28" fmla="*/ 37 w 109"/>
                    <a:gd name="T29" fmla="*/ 0 h 65"/>
                    <a:gd name="T30" fmla="*/ 33 w 109"/>
                    <a:gd name="T31" fmla="*/ 0 h 65"/>
                    <a:gd name="T32" fmla="*/ 0 w 109"/>
                    <a:gd name="T33" fmla="*/ 32 h 65"/>
                    <a:gd name="T34" fmla="*/ 33 w 109"/>
                    <a:gd name="T35" fmla="*/ 65 h 65"/>
                    <a:gd name="T36" fmla="*/ 56 w 109"/>
                    <a:gd name="T37" fmla="*/ 65 h 65"/>
                    <a:gd name="T38" fmla="*/ 41 w 109"/>
                    <a:gd name="T39" fmla="*/ 4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" h="65">
                      <a:moveTo>
                        <a:pt x="41" y="48"/>
                      </a:moveTo>
                      <a:cubicBezTo>
                        <a:pt x="33" y="48"/>
                        <a:pt x="33" y="48"/>
                        <a:pt x="33" y="48"/>
                      </a:cubicBezTo>
                      <a:cubicBezTo>
                        <a:pt x="24" y="48"/>
                        <a:pt x="18" y="41"/>
                        <a:pt x="18" y="32"/>
                      </a:cubicBezTo>
                      <a:cubicBezTo>
                        <a:pt x="18" y="24"/>
                        <a:pt x="24" y="17"/>
                        <a:pt x="33" y="17"/>
                      </a:cubicBezTo>
                      <a:cubicBezTo>
                        <a:pt x="37" y="17"/>
                        <a:pt x="37" y="17"/>
                        <a:pt x="37" y="17"/>
                      </a:cubicBezTo>
                      <a:cubicBezTo>
                        <a:pt x="77" y="17"/>
                        <a:pt x="77" y="17"/>
                        <a:pt x="77" y="17"/>
                      </a:cubicBezTo>
                      <a:cubicBezTo>
                        <a:pt x="85" y="17"/>
                        <a:pt x="92" y="24"/>
                        <a:pt x="92" y="32"/>
                      </a:cubicBezTo>
                      <a:cubicBezTo>
                        <a:pt x="92" y="33"/>
                        <a:pt x="92" y="34"/>
                        <a:pt x="92" y="35"/>
                      </a:cubicBezTo>
                      <a:cubicBezTo>
                        <a:pt x="91" y="38"/>
                        <a:pt x="90" y="40"/>
                        <a:pt x="89" y="42"/>
                      </a:cubicBezTo>
                      <a:cubicBezTo>
                        <a:pt x="108" y="42"/>
                        <a:pt x="108" y="42"/>
                        <a:pt x="108" y="42"/>
                      </a:cubicBezTo>
                      <a:cubicBezTo>
                        <a:pt x="108" y="40"/>
                        <a:pt x="109" y="38"/>
                        <a:pt x="109" y="35"/>
                      </a:cubicBezTo>
                      <a:cubicBezTo>
                        <a:pt x="109" y="35"/>
                        <a:pt x="109" y="35"/>
                        <a:pt x="109" y="35"/>
                      </a:cubicBezTo>
                      <a:cubicBezTo>
                        <a:pt x="109" y="34"/>
                        <a:pt x="109" y="33"/>
                        <a:pt x="109" y="32"/>
                      </a:cubicBezTo>
                      <a:cubicBezTo>
                        <a:pt x="109" y="15"/>
                        <a:pt x="95" y="0"/>
                        <a:pt x="77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15" y="0"/>
                        <a:pt x="0" y="15"/>
                        <a:pt x="0" y="32"/>
                      </a:cubicBezTo>
                      <a:cubicBezTo>
                        <a:pt x="0" y="50"/>
                        <a:pt x="15" y="65"/>
                        <a:pt x="33" y="65"/>
                      </a:cubicBezTo>
                      <a:cubicBezTo>
                        <a:pt x="56" y="65"/>
                        <a:pt x="56" y="65"/>
                        <a:pt x="56" y="65"/>
                      </a:cubicBezTo>
                      <a:cubicBezTo>
                        <a:pt x="50" y="61"/>
                        <a:pt x="44" y="55"/>
                        <a:pt x="41" y="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 189"/>
                <p:cNvSpPr>
                  <a:spLocks noEditPoints="1"/>
                </p:cNvSpPr>
                <p:nvPr/>
              </p:nvSpPr>
              <p:spPr bwMode="auto">
                <a:xfrm>
                  <a:off x="4157375" y="4910089"/>
                  <a:ext cx="145627" cy="147184"/>
                </a:xfrm>
                <a:custGeom>
                  <a:avLst/>
                  <a:gdLst>
                    <a:gd name="T0" fmla="*/ 40 w 79"/>
                    <a:gd name="T1" fmla="*/ 0 h 80"/>
                    <a:gd name="T2" fmla="*/ 0 w 79"/>
                    <a:gd name="T3" fmla="*/ 40 h 80"/>
                    <a:gd name="T4" fmla="*/ 40 w 79"/>
                    <a:gd name="T5" fmla="*/ 80 h 80"/>
                    <a:gd name="T6" fmla="*/ 79 w 79"/>
                    <a:gd name="T7" fmla="*/ 40 h 80"/>
                    <a:gd name="T8" fmla="*/ 40 w 79"/>
                    <a:gd name="T9" fmla="*/ 0 h 80"/>
                    <a:gd name="T10" fmla="*/ 63 w 79"/>
                    <a:gd name="T11" fmla="*/ 46 h 80"/>
                    <a:gd name="T12" fmla="*/ 46 w 79"/>
                    <a:gd name="T13" fmla="*/ 46 h 80"/>
                    <a:gd name="T14" fmla="*/ 46 w 79"/>
                    <a:gd name="T15" fmla="*/ 63 h 80"/>
                    <a:gd name="T16" fmla="*/ 33 w 79"/>
                    <a:gd name="T17" fmla="*/ 63 h 80"/>
                    <a:gd name="T18" fmla="*/ 33 w 79"/>
                    <a:gd name="T19" fmla="*/ 46 h 80"/>
                    <a:gd name="T20" fmla="*/ 17 w 79"/>
                    <a:gd name="T21" fmla="*/ 46 h 80"/>
                    <a:gd name="T22" fmla="*/ 17 w 79"/>
                    <a:gd name="T23" fmla="*/ 34 h 80"/>
                    <a:gd name="T24" fmla="*/ 33 w 79"/>
                    <a:gd name="T25" fmla="*/ 34 h 80"/>
                    <a:gd name="T26" fmla="*/ 33 w 79"/>
                    <a:gd name="T27" fmla="*/ 17 h 80"/>
                    <a:gd name="T28" fmla="*/ 46 w 79"/>
                    <a:gd name="T29" fmla="*/ 17 h 80"/>
                    <a:gd name="T30" fmla="*/ 46 w 79"/>
                    <a:gd name="T31" fmla="*/ 34 h 80"/>
                    <a:gd name="T32" fmla="*/ 63 w 79"/>
                    <a:gd name="T33" fmla="*/ 34 h 80"/>
                    <a:gd name="T34" fmla="*/ 63 w 79"/>
                    <a:gd name="T35" fmla="*/ 4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9" h="80">
                      <a:moveTo>
                        <a:pt x="40" y="0"/>
                      </a:move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62"/>
                        <a:pt x="18" y="80"/>
                        <a:pt x="40" y="80"/>
                      </a:cubicBezTo>
                      <a:cubicBezTo>
                        <a:pt x="62" y="80"/>
                        <a:pt x="79" y="62"/>
                        <a:pt x="79" y="40"/>
                      </a:cubicBezTo>
                      <a:cubicBezTo>
                        <a:pt x="79" y="18"/>
                        <a:pt x="62" y="0"/>
                        <a:pt x="40" y="0"/>
                      </a:cubicBezTo>
                      <a:close/>
                      <a:moveTo>
                        <a:pt x="63" y="46"/>
                      </a:move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46" y="63"/>
                        <a:pt x="46" y="63"/>
                        <a:pt x="46" y="63"/>
                      </a:cubicBezTo>
                      <a:cubicBezTo>
                        <a:pt x="33" y="63"/>
                        <a:pt x="33" y="63"/>
                        <a:pt x="33" y="63"/>
                      </a:cubicBezTo>
                      <a:cubicBezTo>
                        <a:pt x="33" y="46"/>
                        <a:pt x="33" y="46"/>
                        <a:pt x="33" y="46"/>
                      </a:cubicBezTo>
                      <a:cubicBezTo>
                        <a:pt x="17" y="46"/>
                        <a:pt x="17" y="46"/>
                        <a:pt x="17" y="46"/>
                      </a:cubicBezTo>
                      <a:cubicBezTo>
                        <a:pt x="17" y="34"/>
                        <a:pt x="17" y="34"/>
                        <a:pt x="17" y="34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46" y="17"/>
                        <a:pt x="46" y="17"/>
                        <a:pt x="46" y="17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63" y="34"/>
                        <a:pt x="63" y="34"/>
                        <a:pt x="63" y="34"/>
                      </a:cubicBezTo>
                      <a:lnTo>
                        <a:pt x="63" y="4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Rectangle 190"/>
                <p:cNvSpPr>
                  <a:spLocks noChangeArrowheads="1"/>
                </p:cNvSpPr>
                <p:nvPr/>
              </p:nvSpPr>
              <p:spPr bwMode="auto">
                <a:xfrm>
                  <a:off x="4336489" y="4987964"/>
                  <a:ext cx="21805" cy="732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191"/>
                <p:cNvSpPr>
                  <a:spLocks noChangeArrowheads="1"/>
                </p:cNvSpPr>
                <p:nvPr/>
              </p:nvSpPr>
              <p:spPr bwMode="auto">
                <a:xfrm>
                  <a:off x="4310790" y="5013663"/>
                  <a:ext cx="73203" cy="2180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Rectangle 192"/>
                <p:cNvSpPr>
                  <a:spLocks noChangeArrowheads="1"/>
                </p:cNvSpPr>
                <p:nvPr/>
              </p:nvSpPr>
              <p:spPr bwMode="auto">
                <a:xfrm>
                  <a:off x="4105978" y="5009769"/>
                  <a:ext cx="13239" cy="443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193"/>
                <p:cNvSpPr>
                  <a:spLocks noChangeArrowheads="1"/>
                </p:cNvSpPr>
                <p:nvPr/>
              </p:nvSpPr>
              <p:spPr bwMode="auto">
                <a:xfrm>
                  <a:off x="4091182" y="5024565"/>
                  <a:ext cx="44389" cy="124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4297057" y="3301930"/>
                <a:ext cx="745170" cy="745170"/>
                <a:chOff x="4297057" y="3301930"/>
                <a:chExt cx="745170" cy="745170"/>
              </a:xfrm>
            </p:grpSpPr>
            <p:sp>
              <p:nvSpPr>
                <p:cNvPr id="32" name="同心圆 77"/>
                <p:cNvSpPr/>
                <p:nvPr/>
              </p:nvSpPr>
              <p:spPr>
                <a:xfrm>
                  <a:off x="4297057" y="3301930"/>
                  <a:ext cx="745170" cy="745170"/>
                </a:xfrm>
                <a:prstGeom prst="donut">
                  <a:avLst>
                    <a:gd name="adj" fmla="val 11402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4363596" y="3368470"/>
                  <a:ext cx="612094" cy="612092"/>
                </a:xfrm>
                <a:prstGeom prst="ellipse">
                  <a:avLst/>
                </a:prstGeom>
                <a:solidFill>
                  <a:srgbClr val="40ABFA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Oval 302"/>
                <p:cNvSpPr>
                  <a:spLocks noChangeArrowheads="1"/>
                </p:cNvSpPr>
                <p:nvPr/>
              </p:nvSpPr>
              <p:spPr bwMode="auto">
                <a:xfrm>
                  <a:off x="4598463" y="3517799"/>
                  <a:ext cx="47656" cy="6048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 303"/>
                <p:cNvSpPr>
                  <a:spLocks noEditPoints="1"/>
                </p:cNvSpPr>
                <p:nvPr/>
              </p:nvSpPr>
              <p:spPr bwMode="auto">
                <a:xfrm>
                  <a:off x="4533088" y="3583785"/>
                  <a:ext cx="174740" cy="247447"/>
                </a:xfrm>
                <a:custGeom>
                  <a:avLst/>
                  <a:gdLst>
                    <a:gd name="T0" fmla="*/ 121 w 121"/>
                    <a:gd name="T1" fmla="*/ 26 h 171"/>
                    <a:gd name="T2" fmla="*/ 120 w 121"/>
                    <a:gd name="T3" fmla="*/ 26 h 171"/>
                    <a:gd name="T4" fmla="*/ 114 w 121"/>
                    <a:gd name="T5" fmla="*/ 21 h 171"/>
                    <a:gd name="T6" fmla="*/ 90 w 121"/>
                    <a:gd name="T7" fmla="*/ 3 h 171"/>
                    <a:gd name="T8" fmla="*/ 84 w 121"/>
                    <a:gd name="T9" fmla="*/ 1 h 171"/>
                    <a:gd name="T10" fmla="*/ 76 w 121"/>
                    <a:gd name="T11" fmla="*/ 1 h 171"/>
                    <a:gd name="T12" fmla="*/ 74 w 121"/>
                    <a:gd name="T13" fmla="*/ 11 h 171"/>
                    <a:gd name="T14" fmla="*/ 67 w 121"/>
                    <a:gd name="T15" fmla="*/ 42 h 171"/>
                    <a:gd name="T16" fmla="*/ 67 w 121"/>
                    <a:gd name="T17" fmla="*/ 7 h 171"/>
                    <a:gd name="T18" fmla="*/ 58 w 121"/>
                    <a:gd name="T19" fmla="*/ 0 h 171"/>
                    <a:gd name="T20" fmla="*/ 58 w 121"/>
                    <a:gd name="T21" fmla="*/ 9 h 171"/>
                    <a:gd name="T22" fmla="*/ 45 w 121"/>
                    <a:gd name="T23" fmla="*/ 18 h 171"/>
                    <a:gd name="T24" fmla="*/ 40 w 121"/>
                    <a:gd name="T25" fmla="*/ 7 h 171"/>
                    <a:gd name="T26" fmla="*/ 47 w 121"/>
                    <a:gd name="T27" fmla="*/ 0 h 171"/>
                    <a:gd name="T28" fmla="*/ 38 w 121"/>
                    <a:gd name="T29" fmla="*/ 1 h 171"/>
                    <a:gd name="T30" fmla="*/ 3 w 121"/>
                    <a:gd name="T31" fmla="*/ 35 h 171"/>
                    <a:gd name="T32" fmla="*/ 3 w 121"/>
                    <a:gd name="T33" fmla="*/ 36 h 171"/>
                    <a:gd name="T34" fmla="*/ 1 w 121"/>
                    <a:gd name="T35" fmla="*/ 48 h 171"/>
                    <a:gd name="T36" fmla="*/ 2 w 121"/>
                    <a:gd name="T37" fmla="*/ 48 h 171"/>
                    <a:gd name="T38" fmla="*/ 2 w 121"/>
                    <a:gd name="T39" fmla="*/ 50 h 171"/>
                    <a:gd name="T40" fmla="*/ 6 w 121"/>
                    <a:gd name="T41" fmla="*/ 57 h 171"/>
                    <a:gd name="T42" fmla="*/ 20 w 121"/>
                    <a:gd name="T43" fmla="*/ 85 h 171"/>
                    <a:gd name="T44" fmla="*/ 33 w 121"/>
                    <a:gd name="T45" fmla="*/ 90 h 171"/>
                    <a:gd name="T46" fmla="*/ 35 w 121"/>
                    <a:gd name="T47" fmla="*/ 90 h 171"/>
                    <a:gd name="T48" fmla="*/ 60 w 121"/>
                    <a:gd name="T49" fmla="*/ 171 h 171"/>
                    <a:gd name="T50" fmla="*/ 56 w 121"/>
                    <a:gd name="T51" fmla="*/ 110 h 171"/>
                    <a:gd name="T52" fmla="*/ 89 w 121"/>
                    <a:gd name="T53" fmla="*/ 33 h 171"/>
                    <a:gd name="T54" fmla="*/ 93 w 121"/>
                    <a:gd name="T55" fmla="*/ 31 h 171"/>
                    <a:gd name="T56" fmla="*/ 75 w 121"/>
                    <a:gd name="T57" fmla="*/ 45 h 171"/>
                    <a:gd name="T58" fmla="*/ 89 w 121"/>
                    <a:gd name="T59" fmla="*/ 33 h 171"/>
                    <a:gd name="T60" fmla="*/ 30 w 121"/>
                    <a:gd name="T61" fmla="*/ 55 h 171"/>
                    <a:gd name="T62" fmla="*/ 24 w 121"/>
                    <a:gd name="T63" fmla="*/ 44 h 171"/>
                    <a:gd name="T64" fmla="*/ 33 w 121"/>
                    <a:gd name="T65" fmla="*/ 6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1" h="171">
                      <a:moveTo>
                        <a:pt x="120" y="42"/>
                      </a:moveTo>
                      <a:cubicBezTo>
                        <a:pt x="120" y="35"/>
                        <a:pt x="121" y="24"/>
                        <a:pt x="121" y="26"/>
                      </a:cubicBezTo>
                      <a:cubicBezTo>
                        <a:pt x="121" y="26"/>
                        <a:pt x="121" y="26"/>
                        <a:pt x="121" y="26"/>
                      </a:cubicBezTo>
                      <a:cubicBezTo>
                        <a:pt x="120" y="26"/>
                        <a:pt x="120" y="26"/>
                        <a:pt x="120" y="26"/>
                      </a:cubicBezTo>
                      <a:cubicBezTo>
                        <a:pt x="118" y="24"/>
                        <a:pt x="118" y="24"/>
                        <a:pt x="118" y="24"/>
                      </a:cubicBezTo>
                      <a:cubicBezTo>
                        <a:pt x="114" y="21"/>
                        <a:pt x="114" y="21"/>
                        <a:pt x="114" y="21"/>
                      </a:cubicBezTo>
                      <a:cubicBezTo>
                        <a:pt x="106" y="15"/>
                        <a:pt x="106" y="15"/>
                        <a:pt x="106" y="15"/>
                      </a:cubicBezTo>
                      <a:cubicBezTo>
                        <a:pt x="90" y="3"/>
                        <a:pt x="90" y="3"/>
                        <a:pt x="90" y="3"/>
                      </a:cubicBezTo>
                      <a:cubicBezTo>
                        <a:pt x="88" y="2"/>
                        <a:pt x="86" y="1"/>
                        <a:pt x="84" y="1"/>
                      </a:cubicBezTo>
                      <a:cubicBezTo>
                        <a:pt x="84" y="1"/>
                        <a:pt x="84" y="1"/>
                        <a:pt x="84" y="1"/>
                      </a:cubicBezTo>
                      <a:cubicBezTo>
                        <a:pt x="81" y="1"/>
                        <a:pt x="78" y="1"/>
                        <a:pt x="76" y="0"/>
                      </a:cubicBezTo>
                      <a:cubicBezTo>
                        <a:pt x="76" y="1"/>
                        <a:pt x="76" y="1"/>
                        <a:pt x="76" y="1"/>
                      </a:cubicBezTo>
                      <a:cubicBezTo>
                        <a:pt x="83" y="7"/>
                        <a:pt x="83" y="7"/>
                        <a:pt x="83" y="7"/>
                      </a:cubicBezTo>
                      <a:cubicBezTo>
                        <a:pt x="74" y="11"/>
                        <a:pt x="74" y="11"/>
                        <a:pt x="74" y="11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7" y="7"/>
                        <a:pt x="67" y="7"/>
                        <a:pt x="67" y="7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56" y="7"/>
                        <a:pt x="56" y="7"/>
                        <a:pt x="56" y="7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6" y="42"/>
                        <a:pt x="56" y="42"/>
                        <a:pt x="56" y="42"/>
                      </a:cubicBezTo>
                      <a:cubicBezTo>
                        <a:pt x="45" y="18"/>
                        <a:pt x="45" y="18"/>
                        <a:pt x="45" y="18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0" y="7"/>
                        <a:pt x="40" y="7"/>
                        <a:pt x="40" y="7"/>
                      </a:cubicBezTo>
                      <a:cubicBezTo>
                        <a:pt x="47" y="1"/>
                        <a:pt x="47" y="1"/>
                        <a:pt x="47" y="1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45" y="1"/>
                        <a:pt x="42" y="1"/>
                        <a:pt x="39" y="1"/>
                      </a:cubicBezTo>
                      <a:cubicBezTo>
                        <a:pt x="39" y="1"/>
                        <a:pt x="39" y="1"/>
                        <a:pt x="38" y="1"/>
                      </a:cubicBezTo>
                      <a:cubicBezTo>
                        <a:pt x="36" y="2"/>
                        <a:pt x="33" y="3"/>
                        <a:pt x="31" y="5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0" y="60"/>
                        <a:pt x="2" y="42"/>
                        <a:pt x="1" y="48"/>
                      </a:cubicBezTo>
                      <a:cubicBezTo>
                        <a:pt x="1" y="48"/>
                        <a:pt x="1" y="48"/>
                        <a:pt x="1" y="48"/>
                      </a:cubicBezTo>
                      <a:cubicBezTo>
                        <a:pt x="1" y="48"/>
                        <a:pt x="1" y="48"/>
                        <a:pt x="1" y="48"/>
                      </a:cubicBezTo>
                      <a:cubicBezTo>
                        <a:pt x="2" y="48"/>
                        <a:pt x="2" y="48"/>
                        <a:pt x="2" y="48"/>
                      </a:cubicBezTo>
                      <a:cubicBezTo>
                        <a:pt x="2" y="49"/>
                        <a:pt x="2" y="49"/>
                        <a:pt x="2" y="49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4" y="52"/>
                        <a:pt x="4" y="52"/>
                        <a:pt x="4" y="52"/>
                      </a:cubicBezTo>
                      <a:cubicBezTo>
                        <a:pt x="6" y="57"/>
                        <a:pt x="6" y="57"/>
                        <a:pt x="6" y="57"/>
                      </a:cubicBezTo>
                      <a:cubicBezTo>
                        <a:pt x="11" y="66"/>
                        <a:pt x="11" y="66"/>
                        <a:pt x="11" y="66"/>
                      </a:cubicBezTo>
                      <a:cubicBezTo>
                        <a:pt x="20" y="85"/>
                        <a:pt x="20" y="85"/>
                        <a:pt x="20" y="85"/>
                      </a:cubicBezTo>
                      <a:cubicBezTo>
                        <a:pt x="24" y="82"/>
                        <a:pt x="29" y="80"/>
                        <a:pt x="33" y="78"/>
                      </a:cubicBezTo>
                      <a:cubicBezTo>
                        <a:pt x="33" y="82"/>
                        <a:pt x="33" y="86"/>
                        <a:pt x="33" y="90"/>
                      </a:cubicBezTo>
                      <a:cubicBezTo>
                        <a:pt x="33" y="90"/>
                        <a:pt x="33" y="90"/>
                        <a:pt x="33" y="90"/>
                      </a:cubicBezTo>
                      <a:cubicBezTo>
                        <a:pt x="33" y="90"/>
                        <a:pt x="34" y="90"/>
                        <a:pt x="35" y="90"/>
                      </a:cubicBezTo>
                      <a:cubicBezTo>
                        <a:pt x="37" y="171"/>
                        <a:pt x="37" y="171"/>
                        <a:pt x="37" y="171"/>
                      </a:cubicBezTo>
                      <a:cubicBezTo>
                        <a:pt x="60" y="171"/>
                        <a:pt x="60" y="171"/>
                        <a:pt x="60" y="171"/>
                      </a:cubicBezTo>
                      <a:cubicBezTo>
                        <a:pt x="61" y="161"/>
                        <a:pt x="61" y="148"/>
                        <a:pt x="61" y="134"/>
                      </a:cubicBezTo>
                      <a:cubicBezTo>
                        <a:pt x="58" y="127"/>
                        <a:pt x="56" y="118"/>
                        <a:pt x="56" y="110"/>
                      </a:cubicBezTo>
                      <a:cubicBezTo>
                        <a:pt x="56" y="74"/>
                        <a:pt x="84" y="44"/>
                        <a:pt x="120" y="42"/>
                      </a:cubicBezTo>
                      <a:close/>
                      <a:moveTo>
                        <a:pt x="89" y="33"/>
                      </a:moveTo>
                      <a:cubicBezTo>
                        <a:pt x="89" y="31"/>
                        <a:pt x="89" y="29"/>
                        <a:pt x="89" y="27"/>
                      </a:cubicBezTo>
                      <a:cubicBezTo>
                        <a:pt x="93" y="31"/>
                        <a:pt x="93" y="31"/>
                        <a:pt x="93" y="31"/>
                      </a:cubicBezTo>
                      <a:cubicBezTo>
                        <a:pt x="96" y="33"/>
                        <a:pt x="96" y="33"/>
                        <a:pt x="96" y="33"/>
                      </a:cubicBezTo>
                      <a:cubicBezTo>
                        <a:pt x="75" y="45"/>
                        <a:pt x="75" y="45"/>
                        <a:pt x="75" y="45"/>
                      </a:cubicBezTo>
                      <a:cubicBezTo>
                        <a:pt x="74" y="42"/>
                        <a:pt x="74" y="42"/>
                        <a:pt x="74" y="42"/>
                      </a:cubicBezTo>
                      <a:lnTo>
                        <a:pt x="89" y="33"/>
                      </a:lnTo>
                      <a:close/>
                      <a:moveTo>
                        <a:pt x="33" y="60"/>
                      </a:move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25" y="46"/>
                        <a:pt x="25" y="46"/>
                        <a:pt x="25" y="46"/>
                      </a:cubicBez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cubicBezTo>
                        <a:pt x="34" y="41"/>
                        <a:pt x="33" y="50"/>
                        <a:pt x="33" y="6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 304"/>
                <p:cNvSpPr/>
                <p:nvPr/>
              </p:nvSpPr>
              <p:spPr bwMode="auto">
                <a:xfrm>
                  <a:off x="4625957" y="3789074"/>
                  <a:ext cx="34215" cy="42158"/>
                </a:xfrm>
                <a:custGeom>
                  <a:avLst/>
                  <a:gdLst>
                    <a:gd name="T0" fmla="*/ 0 w 24"/>
                    <a:gd name="T1" fmla="*/ 0 h 29"/>
                    <a:gd name="T2" fmla="*/ 1 w 24"/>
                    <a:gd name="T3" fmla="*/ 29 h 29"/>
                    <a:gd name="T4" fmla="*/ 24 w 24"/>
                    <a:gd name="T5" fmla="*/ 29 h 29"/>
                    <a:gd name="T6" fmla="*/ 24 w 24"/>
                    <a:gd name="T7" fmla="*/ 26 h 29"/>
                    <a:gd name="T8" fmla="*/ 0 w 24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29">
                      <a:moveTo>
                        <a:pt x="0" y="0"/>
                      </a:moveTo>
                      <a:cubicBezTo>
                        <a:pt x="1" y="29"/>
                        <a:pt x="1" y="29"/>
                        <a:pt x="1" y="29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4" y="28"/>
                        <a:pt x="24" y="27"/>
                        <a:pt x="24" y="26"/>
                      </a:cubicBezTo>
                      <a:cubicBezTo>
                        <a:pt x="14" y="19"/>
                        <a:pt x="6" y="11"/>
                        <a:pt x="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 305"/>
                <p:cNvSpPr/>
                <p:nvPr/>
              </p:nvSpPr>
              <p:spPr bwMode="auto">
                <a:xfrm>
                  <a:off x="4703552" y="3650381"/>
                  <a:ext cx="30549" cy="23217"/>
                </a:xfrm>
                <a:custGeom>
                  <a:avLst/>
                  <a:gdLst>
                    <a:gd name="T0" fmla="*/ 43 w 50"/>
                    <a:gd name="T1" fmla="*/ 0 h 38"/>
                    <a:gd name="T2" fmla="*/ 36 w 50"/>
                    <a:gd name="T3" fmla="*/ 0 h 38"/>
                    <a:gd name="T4" fmla="*/ 14 w 50"/>
                    <a:gd name="T5" fmla="*/ 0 h 38"/>
                    <a:gd name="T6" fmla="*/ 7 w 50"/>
                    <a:gd name="T7" fmla="*/ 0 h 38"/>
                    <a:gd name="T8" fmla="*/ 0 w 50"/>
                    <a:gd name="T9" fmla="*/ 38 h 38"/>
                    <a:gd name="T10" fmla="*/ 14 w 50"/>
                    <a:gd name="T11" fmla="*/ 38 h 38"/>
                    <a:gd name="T12" fmla="*/ 36 w 50"/>
                    <a:gd name="T13" fmla="*/ 38 h 38"/>
                    <a:gd name="T14" fmla="*/ 50 w 50"/>
                    <a:gd name="T15" fmla="*/ 38 h 38"/>
                    <a:gd name="T16" fmla="*/ 43 w 50"/>
                    <a:gd name="T1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38">
                      <a:moveTo>
                        <a:pt x="43" y="0"/>
                      </a:moveTo>
                      <a:lnTo>
                        <a:pt x="36" y="0"/>
                      </a:lnTo>
                      <a:lnTo>
                        <a:pt x="14" y="0"/>
                      </a:lnTo>
                      <a:lnTo>
                        <a:pt x="7" y="0"/>
                      </a:lnTo>
                      <a:lnTo>
                        <a:pt x="0" y="38"/>
                      </a:lnTo>
                      <a:lnTo>
                        <a:pt x="14" y="38"/>
                      </a:lnTo>
                      <a:lnTo>
                        <a:pt x="36" y="38"/>
                      </a:lnTo>
                      <a:lnTo>
                        <a:pt x="50" y="38"/>
                      </a:lnTo>
                      <a:lnTo>
                        <a:pt x="4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 306"/>
                <p:cNvSpPr/>
                <p:nvPr/>
              </p:nvSpPr>
              <p:spPr bwMode="auto">
                <a:xfrm>
                  <a:off x="4663227" y="3654659"/>
                  <a:ext cx="34826" cy="33604"/>
                </a:xfrm>
                <a:custGeom>
                  <a:avLst/>
                  <a:gdLst>
                    <a:gd name="T0" fmla="*/ 33 w 57"/>
                    <a:gd name="T1" fmla="*/ 0 h 55"/>
                    <a:gd name="T2" fmla="*/ 26 w 57"/>
                    <a:gd name="T3" fmla="*/ 5 h 55"/>
                    <a:gd name="T4" fmla="*/ 7 w 57"/>
                    <a:gd name="T5" fmla="*/ 14 h 55"/>
                    <a:gd name="T6" fmla="*/ 0 w 57"/>
                    <a:gd name="T7" fmla="*/ 19 h 55"/>
                    <a:gd name="T8" fmla="*/ 14 w 57"/>
                    <a:gd name="T9" fmla="*/ 55 h 55"/>
                    <a:gd name="T10" fmla="*/ 28 w 57"/>
                    <a:gd name="T11" fmla="*/ 47 h 55"/>
                    <a:gd name="T12" fmla="*/ 45 w 57"/>
                    <a:gd name="T13" fmla="*/ 38 h 55"/>
                    <a:gd name="T14" fmla="*/ 57 w 57"/>
                    <a:gd name="T15" fmla="*/ 31 h 55"/>
                    <a:gd name="T16" fmla="*/ 33 w 57"/>
                    <a:gd name="T1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" h="55">
                      <a:moveTo>
                        <a:pt x="33" y="0"/>
                      </a:moveTo>
                      <a:lnTo>
                        <a:pt x="26" y="5"/>
                      </a:lnTo>
                      <a:lnTo>
                        <a:pt x="7" y="14"/>
                      </a:lnTo>
                      <a:lnTo>
                        <a:pt x="0" y="19"/>
                      </a:lnTo>
                      <a:lnTo>
                        <a:pt x="14" y="55"/>
                      </a:lnTo>
                      <a:lnTo>
                        <a:pt x="28" y="47"/>
                      </a:lnTo>
                      <a:lnTo>
                        <a:pt x="45" y="38"/>
                      </a:lnTo>
                      <a:lnTo>
                        <a:pt x="57" y="3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307"/>
                <p:cNvSpPr/>
                <p:nvPr/>
              </p:nvSpPr>
              <p:spPr bwMode="auto">
                <a:xfrm>
                  <a:off x="4632678" y="3682152"/>
                  <a:ext cx="34826" cy="34826"/>
                </a:xfrm>
                <a:custGeom>
                  <a:avLst/>
                  <a:gdLst>
                    <a:gd name="T0" fmla="*/ 19 w 57"/>
                    <a:gd name="T1" fmla="*/ 0 h 57"/>
                    <a:gd name="T2" fmla="*/ 15 w 57"/>
                    <a:gd name="T3" fmla="*/ 7 h 57"/>
                    <a:gd name="T4" fmla="*/ 5 w 57"/>
                    <a:gd name="T5" fmla="*/ 26 h 57"/>
                    <a:gd name="T6" fmla="*/ 0 w 57"/>
                    <a:gd name="T7" fmla="*/ 33 h 57"/>
                    <a:gd name="T8" fmla="*/ 31 w 57"/>
                    <a:gd name="T9" fmla="*/ 57 h 57"/>
                    <a:gd name="T10" fmla="*/ 38 w 57"/>
                    <a:gd name="T11" fmla="*/ 45 h 57"/>
                    <a:gd name="T12" fmla="*/ 50 w 57"/>
                    <a:gd name="T13" fmla="*/ 26 h 57"/>
                    <a:gd name="T14" fmla="*/ 57 w 57"/>
                    <a:gd name="T15" fmla="*/ 14 h 57"/>
                    <a:gd name="T16" fmla="*/ 19 w 57"/>
                    <a:gd name="T17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" h="57">
                      <a:moveTo>
                        <a:pt x="19" y="0"/>
                      </a:moveTo>
                      <a:lnTo>
                        <a:pt x="15" y="7"/>
                      </a:lnTo>
                      <a:lnTo>
                        <a:pt x="5" y="26"/>
                      </a:lnTo>
                      <a:lnTo>
                        <a:pt x="0" y="33"/>
                      </a:lnTo>
                      <a:lnTo>
                        <a:pt x="31" y="57"/>
                      </a:lnTo>
                      <a:lnTo>
                        <a:pt x="38" y="45"/>
                      </a:lnTo>
                      <a:lnTo>
                        <a:pt x="50" y="26"/>
                      </a:lnTo>
                      <a:lnTo>
                        <a:pt x="57" y="14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308"/>
                <p:cNvSpPr/>
                <p:nvPr/>
              </p:nvSpPr>
              <p:spPr bwMode="auto">
                <a:xfrm>
                  <a:off x="4625957" y="3722477"/>
                  <a:ext cx="22607" cy="29327"/>
                </a:xfrm>
                <a:custGeom>
                  <a:avLst/>
                  <a:gdLst>
                    <a:gd name="T0" fmla="*/ 0 w 37"/>
                    <a:gd name="T1" fmla="*/ 5 h 48"/>
                    <a:gd name="T2" fmla="*/ 0 w 37"/>
                    <a:gd name="T3" fmla="*/ 14 h 48"/>
                    <a:gd name="T4" fmla="*/ 0 w 37"/>
                    <a:gd name="T5" fmla="*/ 33 h 48"/>
                    <a:gd name="T6" fmla="*/ 0 w 37"/>
                    <a:gd name="T7" fmla="*/ 43 h 48"/>
                    <a:gd name="T8" fmla="*/ 37 w 37"/>
                    <a:gd name="T9" fmla="*/ 48 h 48"/>
                    <a:gd name="T10" fmla="*/ 37 w 37"/>
                    <a:gd name="T11" fmla="*/ 33 h 48"/>
                    <a:gd name="T12" fmla="*/ 37 w 37"/>
                    <a:gd name="T13" fmla="*/ 14 h 48"/>
                    <a:gd name="T14" fmla="*/ 37 w 37"/>
                    <a:gd name="T15" fmla="*/ 0 h 48"/>
                    <a:gd name="T16" fmla="*/ 0 w 37"/>
                    <a:gd name="T17" fmla="*/ 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7" h="48">
                      <a:moveTo>
                        <a:pt x="0" y="5"/>
                      </a:moveTo>
                      <a:lnTo>
                        <a:pt x="0" y="14"/>
                      </a:lnTo>
                      <a:lnTo>
                        <a:pt x="0" y="33"/>
                      </a:lnTo>
                      <a:lnTo>
                        <a:pt x="0" y="43"/>
                      </a:lnTo>
                      <a:lnTo>
                        <a:pt x="37" y="48"/>
                      </a:lnTo>
                      <a:lnTo>
                        <a:pt x="37" y="33"/>
                      </a:lnTo>
                      <a:lnTo>
                        <a:pt x="37" y="14"/>
                      </a:lnTo>
                      <a:lnTo>
                        <a:pt x="37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309"/>
                <p:cNvSpPr/>
                <p:nvPr/>
              </p:nvSpPr>
              <p:spPr bwMode="auto">
                <a:xfrm>
                  <a:off x="4630234" y="3757303"/>
                  <a:ext cx="32993" cy="34826"/>
                </a:xfrm>
                <a:custGeom>
                  <a:avLst/>
                  <a:gdLst>
                    <a:gd name="T0" fmla="*/ 0 w 54"/>
                    <a:gd name="T1" fmla="*/ 26 h 57"/>
                    <a:gd name="T2" fmla="*/ 4 w 54"/>
                    <a:gd name="T3" fmla="*/ 33 h 57"/>
                    <a:gd name="T4" fmla="*/ 14 w 54"/>
                    <a:gd name="T5" fmla="*/ 50 h 57"/>
                    <a:gd name="T6" fmla="*/ 19 w 54"/>
                    <a:gd name="T7" fmla="*/ 57 h 57"/>
                    <a:gd name="T8" fmla="*/ 54 w 54"/>
                    <a:gd name="T9" fmla="*/ 43 h 57"/>
                    <a:gd name="T10" fmla="*/ 47 w 54"/>
                    <a:gd name="T11" fmla="*/ 31 h 57"/>
                    <a:gd name="T12" fmla="*/ 37 w 54"/>
                    <a:gd name="T13" fmla="*/ 14 h 57"/>
                    <a:gd name="T14" fmla="*/ 30 w 54"/>
                    <a:gd name="T15" fmla="*/ 0 h 57"/>
                    <a:gd name="T16" fmla="*/ 0 w 54"/>
                    <a:gd name="T17" fmla="*/ 2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4" h="57">
                      <a:moveTo>
                        <a:pt x="0" y="26"/>
                      </a:moveTo>
                      <a:lnTo>
                        <a:pt x="4" y="33"/>
                      </a:lnTo>
                      <a:lnTo>
                        <a:pt x="14" y="50"/>
                      </a:lnTo>
                      <a:lnTo>
                        <a:pt x="19" y="57"/>
                      </a:lnTo>
                      <a:lnTo>
                        <a:pt x="54" y="43"/>
                      </a:lnTo>
                      <a:lnTo>
                        <a:pt x="47" y="31"/>
                      </a:lnTo>
                      <a:lnTo>
                        <a:pt x="37" y="14"/>
                      </a:lnTo>
                      <a:lnTo>
                        <a:pt x="30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310"/>
                <p:cNvSpPr/>
                <p:nvPr/>
              </p:nvSpPr>
              <p:spPr bwMode="auto">
                <a:xfrm>
                  <a:off x="4657728" y="3789074"/>
                  <a:ext cx="34215" cy="32993"/>
                </a:xfrm>
                <a:custGeom>
                  <a:avLst/>
                  <a:gdLst>
                    <a:gd name="T0" fmla="*/ 0 w 56"/>
                    <a:gd name="T1" fmla="*/ 35 h 54"/>
                    <a:gd name="T2" fmla="*/ 7 w 56"/>
                    <a:gd name="T3" fmla="*/ 40 h 54"/>
                    <a:gd name="T4" fmla="*/ 26 w 56"/>
                    <a:gd name="T5" fmla="*/ 50 h 54"/>
                    <a:gd name="T6" fmla="*/ 30 w 56"/>
                    <a:gd name="T7" fmla="*/ 54 h 54"/>
                    <a:gd name="T8" fmla="*/ 56 w 56"/>
                    <a:gd name="T9" fmla="*/ 24 h 54"/>
                    <a:gd name="T10" fmla="*/ 45 w 56"/>
                    <a:gd name="T11" fmla="*/ 17 h 54"/>
                    <a:gd name="T12" fmla="*/ 26 w 56"/>
                    <a:gd name="T13" fmla="*/ 7 h 54"/>
                    <a:gd name="T14" fmla="*/ 14 w 56"/>
                    <a:gd name="T15" fmla="*/ 0 h 54"/>
                    <a:gd name="T16" fmla="*/ 0 w 56"/>
                    <a:gd name="T17" fmla="*/ 3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4">
                      <a:moveTo>
                        <a:pt x="0" y="35"/>
                      </a:moveTo>
                      <a:lnTo>
                        <a:pt x="7" y="40"/>
                      </a:lnTo>
                      <a:lnTo>
                        <a:pt x="26" y="50"/>
                      </a:lnTo>
                      <a:lnTo>
                        <a:pt x="30" y="54"/>
                      </a:lnTo>
                      <a:lnTo>
                        <a:pt x="56" y="24"/>
                      </a:lnTo>
                      <a:lnTo>
                        <a:pt x="45" y="17"/>
                      </a:lnTo>
                      <a:lnTo>
                        <a:pt x="26" y="7"/>
                      </a:lnTo>
                      <a:lnTo>
                        <a:pt x="14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 311"/>
                <p:cNvSpPr/>
                <p:nvPr/>
              </p:nvSpPr>
              <p:spPr bwMode="auto">
                <a:xfrm>
                  <a:off x="4696220" y="3806182"/>
                  <a:ext cx="30549" cy="25050"/>
                </a:xfrm>
                <a:custGeom>
                  <a:avLst/>
                  <a:gdLst>
                    <a:gd name="T0" fmla="*/ 8 w 50"/>
                    <a:gd name="T1" fmla="*/ 41 h 41"/>
                    <a:gd name="T2" fmla="*/ 15 w 50"/>
                    <a:gd name="T3" fmla="*/ 41 h 41"/>
                    <a:gd name="T4" fmla="*/ 36 w 50"/>
                    <a:gd name="T5" fmla="*/ 41 h 41"/>
                    <a:gd name="T6" fmla="*/ 43 w 50"/>
                    <a:gd name="T7" fmla="*/ 41 h 41"/>
                    <a:gd name="T8" fmla="*/ 50 w 50"/>
                    <a:gd name="T9" fmla="*/ 0 h 41"/>
                    <a:gd name="T10" fmla="*/ 36 w 50"/>
                    <a:gd name="T11" fmla="*/ 0 h 41"/>
                    <a:gd name="T12" fmla="*/ 15 w 50"/>
                    <a:gd name="T13" fmla="*/ 0 h 41"/>
                    <a:gd name="T14" fmla="*/ 0 w 50"/>
                    <a:gd name="T15" fmla="*/ 0 h 41"/>
                    <a:gd name="T16" fmla="*/ 8 w 50"/>
                    <a:gd name="T17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41">
                      <a:moveTo>
                        <a:pt x="8" y="41"/>
                      </a:moveTo>
                      <a:lnTo>
                        <a:pt x="15" y="41"/>
                      </a:lnTo>
                      <a:lnTo>
                        <a:pt x="36" y="41"/>
                      </a:lnTo>
                      <a:lnTo>
                        <a:pt x="43" y="41"/>
                      </a:lnTo>
                      <a:lnTo>
                        <a:pt x="50" y="0"/>
                      </a:lnTo>
                      <a:lnTo>
                        <a:pt x="36" y="0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8" y="4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 312"/>
                <p:cNvSpPr/>
                <p:nvPr/>
              </p:nvSpPr>
              <p:spPr bwMode="auto">
                <a:xfrm>
                  <a:off x="4732878" y="3792129"/>
                  <a:ext cx="34215" cy="32993"/>
                </a:xfrm>
                <a:custGeom>
                  <a:avLst/>
                  <a:gdLst>
                    <a:gd name="T0" fmla="*/ 26 w 56"/>
                    <a:gd name="T1" fmla="*/ 54 h 54"/>
                    <a:gd name="T2" fmla="*/ 30 w 56"/>
                    <a:gd name="T3" fmla="*/ 52 h 54"/>
                    <a:gd name="T4" fmla="*/ 49 w 56"/>
                    <a:gd name="T5" fmla="*/ 40 h 54"/>
                    <a:gd name="T6" fmla="*/ 56 w 56"/>
                    <a:gd name="T7" fmla="*/ 38 h 54"/>
                    <a:gd name="T8" fmla="*/ 42 w 56"/>
                    <a:gd name="T9" fmla="*/ 0 h 54"/>
                    <a:gd name="T10" fmla="*/ 30 w 56"/>
                    <a:gd name="T11" fmla="*/ 7 h 54"/>
                    <a:gd name="T12" fmla="*/ 11 w 56"/>
                    <a:gd name="T13" fmla="*/ 19 h 54"/>
                    <a:gd name="T14" fmla="*/ 0 w 56"/>
                    <a:gd name="T15" fmla="*/ 26 h 54"/>
                    <a:gd name="T16" fmla="*/ 26 w 56"/>
                    <a:gd name="T17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54">
                      <a:moveTo>
                        <a:pt x="26" y="54"/>
                      </a:moveTo>
                      <a:lnTo>
                        <a:pt x="30" y="52"/>
                      </a:lnTo>
                      <a:lnTo>
                        <a:pt x="49" y="40"/>
                      </a:lnTo>
                      <a:lnTo>
                        <a:pt x="56" y="38"/>
                      </a:lnTo>
                      <a:lnTo>
                        <a:pt x="42" y="0"/>
                      </a:lnTo>
                      <a:lnTo>
                        <a:pt x="30" y="7"/>
                      </a:lnTo>
                      <a:lnTo>
                        <a:pt x="11" y="19"/>
                      </a:lnTo>
                      <a:lnTo>
                        <a:pt x="0" y="26"/>
                      </a:lnTo>
                      <a:lnTo>
                        <a:pt x="26" y="5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313"/>
                <p:cNvSpPr/>
                <p:nvPr/>
              </p:nvSpPr>
              <p:spPr bwMode="auto">
                <a:xfrm>
                  <a:off x="4764650" y="3764635"/>
                  <a:ext cx="32993" cy="32993"/>
                </a:xfrm>
                <a:custGeom>
                  <a:avLst/>
                  <a:gdLst>
                    <a:gd name="T0" fmla="*/ 35 w 54"/>
                    <a:gd name="T1" fmla="*/ 54 h 54"/>
                    <a:gd name="T2" fmla="*/ 40 w 54"/>
                    <a:gd name="T3" fmla="*/ 47 h 54"/>
                    <a:gd name="T4" fmla="*/ 49 w 54"/>
                    <a:gd name="T5" fmla="*/ 31 h 54"/>
                    <a:gd name="T6" fmla="*/ 54 w 54"/>
                    <a:gd name="T7" fmla="*/ 23 h 54"/>
                    <a:gd name="T8" fmla="*/ 23 w 54"/>
                    <a:gd name="T9" fmla="*/ 0 h 54"/>
                    <a:gd name="T10" fmla="*/ 16 w 54"/>
                    <a:gd name="T11" fmla="*/ 12 h 54"/>
                    <a:gd name="T12" fmla="*/ 7 w 54"/>
                    <a:gd name="T13" fmla="*/ 28 h 54"/>
                    <a:gd name="T14" fmla="*/ 0 w 54"/>
                    <a:gd name="T15" fmla="*/ 40 h 54"/>
                    <a:gd name="T16" fmla="*/ 35 w 54"/>
                    <a:gd name="T17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4" h="54">
                      <a:moveTo>
                        <a:pt x="35" y="54"/>
                      </a:moveTo>
                      <a:lnTo>
                        <a:pt x="40" y="47"/>
                      </a:lnTo>
                      <a:lnTo>
                        <a:pt x="49" y="31"/>
                      </a:lnTo>
                      <a:lnTo>
                        <a:pt x="54" y="23"/>
                      </a:lnTo>
                      <a:lnTo>
                        <a:pt x="23" y="0"/>
                      </a:lnTo>
                      <a:lnTo>
                        <a:pt x="16" y="12"/>
                      </a:lnTo>
                      <a:lnTo>
                        <a:pt x="7" y="28"/>
                      </a:lnTo>
                      <a:lnTo>
                        <a:pt x="0" y="40"/>
                      </a:lnTo>
                      <a:lnTo>
                        <a:pt x="35" y="5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314"/>
                <p:cNvSpPr/>
                <p:nvPr/>
              </p:nvSpPr>
              <p:spPr bwMode="auto">
                <a:xfrm>
                  <a:off x="4781757" y="3729809"/>
                  <a:ext cx="24439" cy="28716"/>
                </a:xfrm>
                <a:custGeom>
                  <a:avLst/>
                  <a:gdLst>
                    <a:gd name="T0" fmla="*/ 40 w 40"/>
                    <a:gd name="T1" fmla="*/ 43 h 47"/>
                    <a:gd name="T2" fmla="*/ 40 w 40"/>
                    <a:gd name="T3" fmla="*/ 33 h 47"/>
                    <a:gd name="T4" fmla="*/ 40 w 40"/>
                    <a:gd name="T5" fmla="*/ 14 h 47"/>
                    <a:gd name="T6" fmla="*/ 40 w 40"/>
                    <a:gd name="T7" fmla="*/ 5 h 47"/>
                    <a:gd name="T8" fmla="*/ 0 w 40"/>
                    <a:gd name="T9" fmla="*/ 0 h 47"/>
                    <a:gd name="T10" fmla="*/ 0 w 40"/>
                    <a:gd name="T11" fmla="*/ 14 h 47"/>
                    <a:gd name="T12" fmla="*/ 0 w 40"/>
                    <a:gd name="T13" fmla="*/ 33 h 47"/>
                    <a:gd name="T14" fmla="*/ 0 w 40"/>
                    <a:gd name="T15" fmla="*/ 47 h 47"/>
                    <a:gd name="T16" fmla="*/ 40 w 40"/>
                    <a:gd name="T17" fmla="*/ 43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" h="47">
                      <a:moveTo>
                        <a:pt x="40" y="43"/>
                      </a:moveTo>
                      <a:lnTo>
                        <a:pt x="40" y="33"/>
                      </a:lnTo>
                      <a:lnTo>
                        <a:pt x="40" y="14"/>
                      </a:lnTo>
                      <a:lnTo>
                        <a:pt x="40" y="5"/>
                      </a:ln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0" y="33"/>
                      </a:lnTo>
                      <a:lnTo>
                        <a:pt x="0" y="47"/>
                      </a:lnTo>
                      <a:lnTo>
                        <a:pt x="40" y="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315"/>
                <p:cNvSpPr/>
                <p:nvPr/>
              </p:nvSpPr>
              <p:spPr bwMode="auto">
                <a:xfrm>
                  <a:off x="4767093" y="3689484"/>
                  <a:ext cx="33604" cy="32993"/>
                </a:xfrm>
                <a:custGeom>
                  <a:avLst/>
                  <a:gdLst>
                    <a:gd name="T0" fmla="*/ 55 w 55"/>
                    <a:gd name="T1" fmla="*/ 31 h 54"/>
                    <a:gd name="T2" fmla="*/ 52 w 55"/>
                    <a:gd name="T3" fmla="*/ 24 h 54"/>
                    <a:gd name="T4" fmla="*/ 40 w 55"/>
                    <a:gd name="T5" fmla="*/ 7 h 54"/>
                    <a:gd name="T6" fmla="*/ 38 w 55"/>
                    <a:gd name="T7" fmla="*/ 0 h 54"/>
                    <a:gd name="T8" fmla="*/ 0 w 55"/>
                    <a:gd name="T9" fmla="*/ 14 h 54"/>
                    <a:gd name="T10" fmla="*/ 7 w 55"/>
                    <a:gd name="T11" fmla="*/ 26 h 54"/>
                    <a:gd name="T12" fmla="*/ 17 w 55"/>
                    <a:gd name="T13" fmla="*/ 42 h 54"/>
                    <a:gd name="T14" fmla="*/ 24 w 55"/>
                    <a:gd name="T15" fmla="*/ 54 h 54"/>
                    <a:gd name="T16" fmla="*/ 55 w 55"/>
                    <a:gd name="T17" fmla="*/ 31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5" h="54">
                      <a:moveTo>
                        <a:pt x="55" y="31"/>
                      </a:moveTo>
                      <a:lnTo>
                        <a:pt x="52" y="24"/>
                      </a:lnTo>
                      <a:lnTo>
                        <a:pt x="40" y="7"/>
                      </a:lnTo>
                      <a:lnTo>
                        <a:pt x="38" y="0"/>
                      </a:lnTo>
                      <a:lnTo>
                        <a:pt x="0" y="14"/>
                      </a:lnTo>
                      <a:lnTo>
                        <a:pt x="7" y="26"/>
                      </a:lnTo>
                      <a:lnTo>
                        <a:pt x="17" y="42"/>
                      </a:lnTo>
                      <a:lnTo>
                        <a:pt x="24" y="54"/>
                      </a:lnTo>
                      <a:lnTo>
                        <a:pt x="55" y="3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316"/>
                <p:cNvSpPr/>
                <p:nvPr/>
              </p:nvSpPr>
              <p:spPr bwMode="auto">
                <a:xfrm>
                  <a:off x="4738378" y="3658935"/>
                  <a:ext cx="34826" cy="33604"/>
                </a:xfrm>
                <a:custGeom>
                  <a:avLst/>
                  <a:gdLst>
                    <a:gd name="T0" fmla="*/ 57 w 57"/>
                    <a:gd name="T1" fmla="*/ 17 h 55"/>
                    <a:gd name="T2" fmla="*/ 50 w 57"/>
                    <a:gd name="T3" fmla="*/ 14 h 55"/>
                    <a:gd name="T4" fmla="*/ 33 w 57"/>
                    <a:gd name="T5" fmla="*/ 3 h 55"/>
                    <a:gd name="T6" fmla="*/ 26 w 57"/>
                    <a:gd name="T7" fmla="*/ 0 h 55"/>
                    <a:gd name="T8" fmla="*/ 0 w 57"/>
                    <a:gd name="T9" fmla="*/ 31 h 55"/>
                    <a:gd name="T10" fmla="*/ 14 w 57"/>
                    <a:gd name="T11" fmla="*/ 38 h 55"/>
                    <a:gd name="T12" fmla="*/ 31 w 57"/>
                    <a:gd name="T13" fmla="*/ 48 h 55"/>
                    <a:gd name="T14" fmla="*/ 43 w 57"/>
                    <a:gd name="T15" fmla="*/ 55 h 55"/>
                    <a:gd name="T16" fmla="*/ 57 w 57"/>
                    <a:gd name="T17" fmla="*/ 17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7" h="55">
                      <a:moveTo>
                        <a:pt x="57" y="17"/>
                      </a:moveTo>
                      <a:lnTo>
                        <a:pt x="50" y="14"/>
                      </a:lnTo>
                      <a:lnTo>
                        <a:pt x="33" y="3"/>
                      </a:lnTo>
                      <a:lnTo>
                        <a:pt x="26" y="0"/>
                      </a:lnTo>
                      <a:lnTo>
                        <a:pt x="0" y="31"/>
                      </a:lnTo>
                      <a:lnTo>
                        <a:pt x="14" y="38"/>
                      </a:lnTo>
                      <a:lnTo>
                        <a:pt x="31" y="48"/>
                      </a:lnTo>
                      <a:lnTo>
                        <a:pt x="43" y="55"/>
                      </a:lnTo>
                      <a:lnTo>
                        <a:pt x="57" y="1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 317"/>
                <p:cNvSpPr>
                  <a:spLocks noEditPoints="1"/>
                </p:cNvSpPr>
                <p:nvPr/>
              </p:nvSpPr>
              <p:spPr bwMode="auto">
                <a:xfrm>
                  <a:off x="4641843" y="3665045"/>
                  <a:ext cx="148468" cy="150301"/>
                </a:xfrm>
                <a:custGeom>
                  <a:avLst/>
                  <a:gdLst>
                    <a:gd name="T0" fmla="*/ 51 w 103"/>
                    <a:gd name="T1" fmla="*/ 104 h 104"/>
                    <a:gd name="T2" fmla="*/ 0 w 103"/>
                    <a:gd name="T3" fmla="*/ 52 h 104"/>
                    <a:gd name="T4" fmla="*/ 51 w 103"/>
                    <a:gd name="T5" fmla="*/ 0 h 104"/>
                    <a:gd name="T6" fmla="*/ 103 w 103"/>
                    <a:gd name="T7" fmla="*/ 52 h 104"/>
                    <a:gd name="T8" fmla="*/ 51 w 103"/>
                    <a:gd name="T9" fmla="*/ 104 h 104"/>
                    <a:gd name="T10" fmla="*/ 51 w 103"/>
                    <a:gd name="T11" fmla="*/ 16 h 104"/>
                    <a:gd name="T12" fmla="*/ 15 w 103"/>
                    <a:gd name="T13" fmla="*/ 52 h 104"/>
                    <a:gd name="T14" fmla="*/ 51 w 103"/>
                    <a:gd name="T15" fmla="*/ 89 h 104"/>
                    <a:gd name="T16" fmla="*/ 87 w 103"/>
                    <a:gd name="T17" fmla="*/ 52 h 104"/>
                    <a:gd name="T18" fmla="*/ 51 w 103"/>
                    <a:gd name="T19" fmla="*/ 16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3" h="104">
                      <a:moveTo>
                        <a:pt x="51" y="104"/>
                      </a:moveTo>
                      <a:cubicBezTo>
                        <a:pt x="23" y="104"/>
                        <a:pt x="0" y="81"/>
                        <a:pt x="0" y="52"/>
                      </a:cubicBezTo>
                      <a:cubicBezTo>
                        <a:pt x="0" y="24"/>
                        <a:pt x="23" y="0"/>
                        <a:pt x="51" y="0"/>
                      </a:cubicBezTo>
                      <a:cubicBezTo>
                        <a:pt x="80" y="0"/>
                        <a:pt x="103" y="24"/>
                        <a:pt x="103" y="52"/>
                      </a:cubicBezTo>
                      <a:cubicBezTo>
                        <a:pt x="103" y="81"/>
                        <a:pt x="80" y="104"/>
                        <a:pt x="51" y="104"/>
                      </a:cubicBezTo>
                      <a:close/>
                      <a:moveTo>
                        <a:pt x="51" y="16"/>
                      </a:moveTo>
                      <a:cubicBezTo>
                        <a:pt x="31" y="16"/>
                        <a:pt x="15" y="32"/>
                        <a:pt x="15" y="52"/>
                      </a:cubicBezTo>
                      <a:cubicBezTo>
                        <a:pt x="15" y="73"/>
                        <a:pt x="31" y="89"/>
                        <a:pt x="51" y="89"/>
                      </a:cubicBezTo>
                      <a:cubicBezTo>
                        <a:pt x="71" y="89"/>
                        <a:pt x="87" y="73"/>
                        <a:pt x="87" y="52"/>
                      </a:cubicBezTo>
                      <a:cubicBezTo>
                        <a:pt x="87" y="32"/>
                        <a:pt x="71" y="16"/>
                        <a:pt x="51" y="1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Oval 318"/>
                <p:cNvSpPr>
                  <a:spLocks noChangeArrowheads="1"/>
                </p:cNvSpPr>
                <p:nvPr/>
              </p:nvSpPr>
              <p:spPr bwMode="auto">
                <a:xfrm>
                  <a:off x="4683389" y="3708425"/>
                  <a:ext cx="63542" cy="635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015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171" y="2439741"/>
              <a:ext cx="2569144" cy="2806028"/>
            </a:xfrm>
            <a:prstGeom prst="rect">
              <a:avLst/>
            </a:prstGeom>
          </p:spPr>
        </p:pic>
      </p:grpSp>
      <p:sp>
        <p:nvSpPr>
          <p:cNvPr id="71" name="文本框 70"/>
          <p:cNvSpPr txBox="1"/>
          <p:nvPr/>
        </p:nvSpPr>
        <p:spPr>
          <a:xfrm>
            <a:off x="5293902" y="1590559"/>
            <a:ext cx="59034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B5AA7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请单击此处输入您的文本内容，可以根据需要适当地更改文字的颜色或者大小等属性。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293902" y="3050391"/>
            <a:ext cx="59034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40ABFA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请单击此处输入您的文本内容，可以根据需要适当地更改文字的颜色或者大小等属性。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293902" y="4510223"/>
            <a:ext cx="59034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3B5AA7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20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添加标题</a:t>
            </a:r>
            <a:endParaRPr lang="en-US" altLang="zh-CN" sz="20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请单击此处输入您的文本内容，可以根据需要适当地更改文字的颜色或者大小等属性。</a:t>
            </a:r>
            <a:endParaRPr lang="zh-CN" altLang="en-US" sz="1600" kern="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0">
        <p14:vortex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3347</Words>
  <Application>WPS 演示</Application>
  <PresentationFormat>自定义</PresentationFormat>
  <Paragraphs>382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思源宋体 CN</vt:lpstr>
      <vt:lpstr>方正正黑简体</vt:lpstr>
      <vt:lpstr>黑体</vt:lpstr>
      <vt:lpstr>Calibri</vt:lpstr>
      <vt:lpstr>SF UI Display Thin</vt:lpstr>
      <vt:lpstr>★日文毛笔</vt:lpstr>
      <vt:lpstr>微软雅黑</vt:lpstr>
      <vt:lpstr>Arial Unicode MS</vt:lpstr>
      <vt:lpstr>BentonSansF Book</vt:lpstr>
      <vt:lpstr>汉仪中圆简</vt:lpstr>
      <vt:lpstr>Arial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蓝色渐变</dc:title>
  <dc:creator>第一PPT</dc:creator>
  <cp:keywords>www.1ppt.com</cp:keywords>
  <dc:description>www.1ppt.com</dc:description>
  <cp:lastModifiedBy>铭</cp:lastModifiedBy>
  <cp:revision>128</cp:revision>
  <dcterms:created xsi:type="dcterms:W3CDTF">2021-02-03T06:47:00Z</dcterms:created>
  <dcterms:modified xsi:type="dcterms:W3CDTF">2022-01-06T00:57:23Z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6A520334ADA84576878929C1174277C8</vt:lpwstr>
  </property>
  <property fmtid="{D5CDD505-2E9C-101B-9397-08002B2CF9AE}" pid="3" name="KSOProductBuildVer">
    <vt:lpwstr>2052-11.1.0.11045</vt:lpwstr>
  </property>
</Properties>
</file>