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2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2011-02-14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2011-02-14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2011-02-14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2011-02-14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2011-02-14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2011-02-14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2011-02-14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2011-02-14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2011-02-14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2011-02-14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2011-02-14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2011-02-14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CN" altLang="en-US" sz="5400" b="1" dirty="0" smtClean="0">
                <a:latin typeface="汉仪长艺体简" pitchFamily="49" charset="-122"/>
                <a:ea typeface="汉仪长艺体简" pitchFamily="49" charset="-122"/>
              </a:rPr>
              <a:t>妙吧中医产品安装</a:t>
            </a:r>
            <a:endParaRPr lang="zh-CN" altLang="en-US" sz="5400" b="1" dirty="0">
              <a:latin typeface="汉仪长艺体简" pitchFamily="49" charset="-122"/>
              <a:ea typeface="汉仪长艺体简" pitchFamily="49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altLang="zh-CN" sz="5400" b="1" dirty="0" smtClean="0">
                <a:solidFill>
                  <a:srgbClr val="C00000"/>
                </a:solidFill>
              </a:rPr>
              <a:t>3</a:t>
            </a:r>
            <a:r>
              <a:rPr lang="zh-CN" altLang="en-US" sz="5400" b="1" dirty="0" smtClean="0">
                <a:solidFill>
                  <a:srgbClr val="C00000"/>
                </a:solidFill>
              </a:rPr>
              <a:t>步搞定</a:t>
            </a:r>
            <a:endParaRPr lang="zh-CN" altLang="en-US" sz="5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1.</a:t>
            </a:r>
            <a:r>
              <a:rPr lang="zh-CN" altLang="en-US" b="1" dirty="0" smtClean="0"/>
              <a:t>解压下载完的软件</a:t>
            </a:r>
            <a:endParaRPr lang="zh-CN" altLang="en-US" dirty="0"/>
          </a:p>
        </p:txBody>
      </p:sp>
      <p:pic>
        <p:nvPicPr>
          <p:cNvPr id="4" name="图片 3"/>
          <p:cNvPicPr/>
          <p:nvPr/>
        </p:nvPicPr>
        <p:blipFill>
          <a:blip r:embed="rId2"/>
          <a:srcRect l="7455" t="1998" r="57757" b="53042"/>
          <a:stretch>
            <a:fillRect/>
          </a:stretch>
        </p:blipFill>
        <p:spPr bwMode="auto">
          <a:xfrm>
            <a:off x="1403648" y="1700808"/>
            <a:ext cx="5616624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图片 4" descr="搜狗截图_2011-02-14_10-31-07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2483768" y="4077072"/>
            <a:ext cx="5274310" cy="2032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2.</a:t>
            </a:r>
            <a:r>
              <a:rPr lang="zh-CN" altLang="en-US" dirty="0" smtClean="0"/>
              <a:t>双击</a:t>
            </a:r>
            <a:r>
              <a:rPr lang="en-US" altLang="zh-CN" dirty="0" smtClean="0"/>
              <a:t>setup.exe,</a:t>
            </a:r>
            <a:r>
              <a:rPr lang="zh-CN" altLang="en-US" dirty="0" smtClean="0"/>
              <a:t>弹出面板点</a:t>
            </a:r>
            <a:r>
              <a:rPr lang="zh-CN" altLang="en-US" b="1" dirty="0" smtClean="0">
                <a:solidFill>
                  <a:srgbClr val="FF0000"/>
                </a:solidFill>
              </a:rPr>
              <a:t>接受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pic>
        <p:nvPicPr>
          <p:cNvPr id="4" name="图片 3"/>
          <p:cNvPicPr/>
          <p:nvPr/>
        </p:nvPicPr>
        <p:blipFill>
          <a:blip r:embed="rId2"/>
          <a:srcRect l="12535" t="10645" r="30788" b="18710"/>
          <a:stretch>
            <a:fillRect/>
          </a:stretch>
        </p:blipFill>
        <p:spPr bwMode="auto">
          <a:xfrm>
            <a:off x="395536" y="1268760"/>
            <a:ext cx="5353326" cy="416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矩形 4"/>
          <p:cNvSpPr/>
          <p:nvPr/>
        </p:nvSpPr>
        <p:spPr>
          <a:xfrm>
            <a:off x="2843808" y="4869160"/>
            <a:ext cx="1152128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在该面板处等待</a:t>
            </a:r>
            <a:r>
              <a:rPr lang="en-US" altLang="zh-CN" dirty="0" smtClean="0"/>
              <a:t>3-5</a:t>
            </a:r>
            <a:r>
              <a:rPr lang="zh-CN" altLang="en-US" dirty="0" smtClean="0"/>
              <a:t>分钟</a:t>
            </a:r>
            <a:endParaRPr lang="zh-CN" altLang="en-US" dirty="0"/>
          </a:p>
        </p:txBody>
      </p:sp>
      <p:pic>
        <p:nvPicPr>
          <p:cNvPr id="4" name="图片 3" descr="搜狗截图_2011-02-14_10-32-59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1979712" y="1412776"/>
            <a:ext cx="5274310" cy="250380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63688" y="4725144"/>
            <a:ext cx="59766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/>
              <a:t>（正在安装数据库组件）</a:t>
            </a:r>
            <a:endParaRPr lang="zh-CN" altLang="en-US" sz="32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3.</a:t>
            </a:r>
            <a:r>
              <a:rPr lang="zh-CN" altLang="en-US" dirty="0" smtClean="0"/>
              <a:t>点击下一步</a:t>
            </a:r>
            <a:r>
              <a:rPr lang="zh-CN" altLang="en-US" dirty="0" smtClean="0"/>
              <a:t>完成安装</a:t>
            </a:r>
            <a:endParaRPr lang="zh-CN" altLang="en-US" dirty="0"/>
          </a:p>
        </p:txBody>
      </p:sp>
      <p:pic>
        <p:nvPicPr>
          <p:cNvPr id="1026" name="Picture 2" descr="C:\Users\hp\Desktop\搜狗截图_2011-02-14_10-51-1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5856" y="1628800"/>
            <a:ext cx="2756921" cy="2232248"/>
          </a:xfrm>
          <a:prstGeom prst="rect">
            <a:avLst/>
          </a:prstGeom>
          <a:noFill/>
        </p:spPr>
      </p:pic>
      <p:pic>
        <p:nvPicPr>
          <p:cNvPr id="1027" name="Picture 3" descr="C:\Users\hp\Desktop\搜狗截图_2011-02-14_10-50-58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7544" y="1628800"/>
            <a:ext cx="2808312" cy="2289932"/>
          </a:xfrm>
          <a:prstGeom prst="rect">
            <a:avLst/>
          </a:prstGeom>
          <a:noFill/>
        </p:spPr>
      </p:pic>
      <p:pic>
        <p:nvPicPr>
          <p:cNvPr id="1028" name="Picture 4" descr="C:\Users\hp\Desktop\搜狗截图_2011-02-14_10-51-5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12160" y="1628800"/>
            <a:ext cx="2758630" cy="2232248"/>
          </a:xfrm>
          <a:prstGeom prst="rect">
            <a:avLst/>
          </a:prstGeom>
          <a:noFill/>
        </p:spPr>
      </p:pic>
      <p:pic>
        <p:nvPicPr>
          <p:cNvPr id="7" name="Picture 2" descr="C:\Users\hp\Desktop\新建文件夹\搜狗截图_2011-02-14_10-52-14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31840" y="4077072"/>
            <a:ext cx="3096344" cy="2513757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444208" y="5301208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C00000"/>
                </a:solidFill>
              </a:rPr>
              <a:t>完成！</a:t>
            </a:r>
            <a:endParaRPr lang="zh-CN" altLang="en-US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zh-CN" altLang="en-US" b="1" dirty="0" smtClean="0">
                <a:solidFill>
                  <a:schemeClr val="tx2">
                    <a:lumMod val="75000"/>
                  </a:schemeClr>
                </a:solidFill>
              </a:rPr>
              <a:t>开始妙吧中医之旅吧！体验妙的感觉！</a:t>
            </a:r>
            <a:endParaRPr lang="zh-CN" alt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1" name="图片 10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23728" y="3284984"/>
            <a:ext cx="5274310" cy="3297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图片 9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576" y="1484784"/>
            <a:ext cx="5274310" cy="3297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图片 1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19872" y="1196752"/>
            <a:ext cx="5274310" cy="3297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</TotalTime>
  <Words>62</Words>
  <Application>Microsoft Office PowerPoint</Application>
  <PresentationFormat>全屏显示(4:3)</PresentationFormat>
  <Paragraphs>9</Paragraphs>
  <Slides>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7" baseType="lpstr">
      <vt:lpstr>Office 主题</vt:lpstr>
      <vt:lpstr>妙吧中医产品安装</vt:lpstr>
      <vt:lpstr>1.解压下载完的软件</vt:lpstr>
      <vt:lpstr>2.双击setup.exe,弹出面板点接受</vt:lpstr>
      <vt:lpstr>在该面板处等待3-5分钟</vt:lpstr>
      <vt:lpstr>3.点击下一步完成安装</vt:lpstr>
      <vt:lpstr>开始妙吧中医之旅吧！体验妙的感觉！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妙吧中医产品安装</dc:title>
  <dc:creator>eagle</dc:creator>
  <cp:lastModifiedBy>hp</cp:lastModifiedBy>
  <cp:revision>13</cp:revision>
  <dcterms:created xsi:type="dcterms:W3CDTF">2011-02-14T03:15:29Z</dcterms:created>
  <dcterms:modified xsi:type="dcterms:W3CDTF">2011-02-14T08:04:40Z</dcterms:modified>
</cp:coreProperties>
</file>