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636" r:id="rId3"/>
    <p:sldId id="648" r:id="rId4"/>
    <p:sldId id="666" r:id="rId5"/>
    <p:sldId id="650" r:id="rId6"/>
    <p:sldId id="575" r:id="rId8"/>
    <p:sldId id="667" r:id="rId9"/>
    <p:sldId id="668" r:id="rId10"/>
    <p:sldId id="669" r:id="rId11"/>
    <p:sldId id="670" r:id="rId12"/>
    <p:sldId id="671" r:id="rId13"/>
    <p:sldId id="672" r:id="rId14"/>
    <p:sldId id="673" r:id="rId15"/>
    <p:sldId id="674" r:id="rId16"/>
    <p:sldId id="675" r:id="rId17"/>
    <p:sldId id="677" r:id="rId18"/>
    <p:sldId id="676" r:id="rId19"/>
    <p:sldId id="678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37CAC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4A7A9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A3B2D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overlap val="-27"/>
        <c:axId val="894134816"/>
        <c:axId val="760114160"/>
      </c:barChart>
      <c:catAx>
        <c:axId val="894134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</a:p>
        </c:txPr>
        <c:crossAx val="760114160"/>
        <c:crosses val="autoZero"/>
        <c:auto val="1"/>
        <c:lblAlgn val="ctr"/>
        <c:lblOffset val="100"/>
        <c:noMultiLvlLbl val="0"/>
      </c:catAx>
      <c:valAx>
        <c:axId val="760114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</a:p>
        </c:txPr>
        <c:crossAx val="894134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j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占比</c:v>
                </c:pt>
              </c:strCache>
            </c:strRef>
          </c:tx>
          <c:spPr>
            <a:solidFill>
              <a:srgbClr val="F3EEEA"/>
            </a:solidFill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F3EEE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A3B2D6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管理人员</c:v>
                </c:pt>
                <c:pt idx="1">
                  <c:v>其他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>
              <a:lumMod val="65000"/>
              <a:lumOff val="35000"/>
            </a:schemeClr>
          </a:solidFill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占比</c:v>
                </c:pt>
              </c:strCache>
            </c:strRef>
          </c:tx>
          <c:spPr>
            <a:solidFill>
              <a:srgbClr val="F3EEEA"/>
            </a:solidFill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F3EEE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E4A7A9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管理人员</c:v>
                </c:pt>
                <c:pt idx="1">
                  <c:v>其他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>
              <a:lumMod val="65000"/>
              <a:lumOff val="35000"/>
            </a:schemeClr>
          </a:solidFill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占比</c:v>
                </c:pt>
              </c:strCache>
            </c:strRef>
          </c:tx>
          <c:spPr>
            <a:solidFill>
              <a:srgbClr val="F3EEEA"/>
            </a:solidFill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F3EEE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A3B2D6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管理人员</c:v>
                </c:pt>
                <c:pt idx="1">
                  <c:v>其他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>
              <a:lumMod val="65000"/>
              <a:lumOff val="35000"/>
            </a:schemeClr>
          </a:solidFill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946AF-736E-4FE9-BBE2-14E4725D35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2AB7D4-0127-4520-BC63-EF218C9EB8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3A3BA41-6BA2-47AC-9C1D-5ECEA0A6E28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3A3BA41-6BA2-47AC-9C1D-5ECEA0A6E28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3A3BA41-6BA2-47AC-9C1D-5ECEA0A6E28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3A3BA41-6BA2-47AC-9C1D-5ECEA0A6E28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3A3BA41-6BA2-47AC-9C1D-5ECEA0A6E28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3A3BA41-6BA2-47AC-9C1D-5ECEA0A6E28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3A3BA41-6BA2-47AC-9C1D-5ECEA0A6E28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3A3BA41-6BA2-47AC-9C1D-5ECEA0A6E28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3A3BA41-6BA2-47AC-9C1D-5ECEA0A6E28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3A3BA41-6BA2-47AC-9C1D-5ECEA0A6E28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967829" y="946645"/>
            <a:ext cx="3976650" cy="397633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37211" y="1075956"/>
            <a:ext cx="2148787" cy="1843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" name="矩形 4"/>
          <p:cNvSpPr/>
          <p:nvPr userDrawn="1"/>
        </p:nvSpPr>
        <p:spPr>
          <a:xfrm>
            <a:off x="137212" y="3012435"/>
            <a:ext cx="2148785" cy="1495794"/>
          </a:xfrm>
          <a:prstGeom prst="rect">
            <a:avLst/>
          </a:prstGeom>
          <a:solidFill>
            <a:srgbClr val="637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2384198" y="1047695"/>
            <a:ext cx="2148785" cy="1495794"/>
          </a:xfrm>
          <a:prstGeom prst="rect">
            <a:avLst/>
          </a:prstGeom>
          <a:solidFill>
            <a:srgbClr val="E4A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2384197" y="2665175"/>
            <a:ext cx="2148787" cy="1843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631183" y="1075956"/>
            <a:ext cx="2148787" cy="1843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1" name="矩形 10"/>
          <p:cNvSpPr/>
          <p:nvPr userDrawn="1"/>
        </p:nvSpPr>
        <p:spPr>
          <a:xfrm>
            <a:off x="4631184" y="3012435"/>
            <a:ext cx="2148785" cy="1495794"/>
          </a:xfrm>
          <a:prstGeom prst="rect">
            <a:avLst/>
          </a:prstGeom>
          <a:solidFill>
            <a:srgbClr val="A3B2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6878170" y="1047695"/>
            <a:ext cx="2148785" cy="1495794"/>
          </a:xfrm>
          <a:prstGeom prst="rect">
            <a:avLst/>
          </a:prstGeom>
          <a:solidFill>
            <a:srgbClr val="D78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878168" y="2665175"/>
            <a:ext cx="2148787" cy="1843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9989D-4831-4E99-B76E-9A53CB0F3A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F9CDB-1F21-4789-A81E-8FEA25CE194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7.jpeg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A_矩形 7"/>
          <p:cNvSpPr/>
          <p:nvPr>
            <p:custDataLst>
              <p:tags r:id="rId1"/>
            </p:custDataLst>
          </p:nvPr>
        </p:nvSpPr>
        <p:spPr>
          <a:xfrm>
            <a:off x="1527035" y="1897922"/>
            <a:ext cx="52629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马卡龙配色</a:t>
            </a:r>
            <a:r>
              <a:rPr kumimoji="0" lang="zh-CN" altLang="en-US" sz="360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工作总结汇报</a:t>
            </a:r>
            <a:endParaRPr kumimoji="0" lang="zh-CN" altLang="en-US" sz="3600" b="0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572755" y="2529220"/>
            <a:ext cx="485923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Arial" panose="020B0604020202020204" pitchFamily="34" charset="0"/>
              </a:rPr>
              <a:t>Lorem ipsum dolor sit amet, consectetuer adipiscing elit. Aenean commodo ligula eget dolorLorem ipsum dolor sit amet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 Light"/>
              <a:cs typeface="Arial" panose="020B0604020202020204" pitchFamily="34" charset="0"/>
            </a:endParaRPr>
          </a:p>
        </p:txBody>
      </p:sp>
      <p:sp>
        <p:nvSpPr>
          <p:cNvPr id="33" name="矩形: 圆角 32"/>
          <p:cNvSpPr/>
          <p:nvPr/>
        </p:nvSpPr>
        <p:spPr>
          <a:xfrm>
            <a:off x="1692275" y="3289804"/>
            <a:ext cx="1229619" cy="228855"/>
          </a:xfrm>
          <a:prstGeom prst="roundRect">
            <a:avLst>
              <a:gd name="adj" fmla="val 50000"/>
            </a:avLst>
          </a:prstGeom>
          <a:solidFill>
            <a:srgbClr val="E4A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 Light"/>
                <a:cs typeface="+mn-cs"/>
              </a:rPr>
              <a:t>汇报人：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 Light"/>
                <a:cs typeface="+mn-cs"/>
              </a:rPr>
              <a:t>XXX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 Light"/>
              <a:cs typeface="+mn-cs"/>
            </a:endParaRPr>
          </a:p>
        </p:txBody>
      </p:sp>
      <p:sp>
        <p:nvSpPr>
          <p:cNvPr id="34" name="PA_矩形 8"/>
          <p:cNvSpPr/>
          <p:nvPr>
            <p:custDataLst>
              <p:tags r:id="rId2"/>
            </p:custDataLst>
          </p:nvPr>
        </p:nvSpPr>
        <p:spPr>
          <a:xfrm>
            <a:off x="1572755" y="1556585"/>
            <a:ext cx="5584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A3B2D6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rPr>
              <a:t>Summary Of Macarons Color Matching Work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A3B2D6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-323850" y="-363538"/>
            <a:ext cx="1343025" cy="1658938"/>
            <a:chOff x="-204" y="-229"/>
            <a:chExt cx="846" cy="1045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-204" y="-229"/>
              <a:ext cx="846" cy="1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-201" y="-227"/>
              <a:ext cx="845" cy="847"/>
            </a:xfrm>
            <a:prstGeom prst="ellipse">
              <a:avLst/>
            </a:prstGeom>
            <a:solidFill>
              <a:srgbClr val="E4A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76" y="441"/>
              <a:ext cx="378" cy="377"/>
            </a:xfrm>
            <a:prstGeom prst="ellipse">
              <a:avLst/>
            </a:prstGeom>
            <a:solidFill>
              <a:srgbClr val="A3B2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556337" y="95864"/>
            <a:ext cx="2031325" cy="779548"/>
            <a:chOff x="156928" y="19442"/>
            <a:chExt cx="2031325" cy="779548"/>
          </a:xfrm>
        </p:grpSpPr>
        <p:sp>
          <p:nvSpPr>
            <p:cNvPr id="12" name="PA_矩形 7"/>
            <p:cNvSpPr/>
            <p:nvPr>
              <p:custDataLst>
                <p:tags r:id="rId4"/>
              </p:custDataLst>
            </p:nvPr>
          </p:nvSpPr>
          <p:spPr>
            <a:xfrm>
              <a:off x="156928" y="19442"/>
              <a:ext cx="20313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市场数据分析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7" name="PA_矩形 8"/>
            <p:cNvSpPr/>
            <p:nvPr>
              <p:custDataLst>
                <p:tags r:id="rId5"/>
              </p:custDataLst>
            </p:nvPr>
          </p:nvSpPr>
          <p:spPr>
            <a:xfrm>
              <a:off x="281961" y="463890"/>
              <a:ext cx="178125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华文细黑"/>
                  <a:ea typeface="微软雅黑" panose="020B0503020204020204" charset="-122"/>
                  <a:cs typeface="+mn-cs"/>
                </a:rPr>
                <a:t>Market Data Analysis</a:t>
              </a:r>
              <a:endPara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1021670" y="798990"/>
              <a:ext cx="301841" cy="0"/>
            </a:xfrm>
            <a:prstGeom prst="line">
              <a:avLst/>
            </a:prstGeom>
            <a:ln w="38100">
              <a:solidFill>
                <a:srgbClr val="637C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498144" y="1842448"/>
            <a:ext cx="2129050" cy="2859206"/>
          </a:xfrm>
          <a:prstGeom prst="rect">
            <a:avLst/>
          </a:prstGeom>
          <a:solidFill>
            <a:srgbClr val="637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98394" y="1173707"/>
            <a:ext cx="1528550" cy="1528550"/>
          </a:xfrm>
          <a:prstGeom prst="ellipse">
            <a:avLst/>
          </a:prstGeom>
          <a:solidFill>
            <a:srgbClr val="637CAC"/>
          </a:solidFill>
          <a:ln w="38100">
            <a:solidFill>
              <a:srgbClr val="F3E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graphicFrame>
        <p:nvGraphicFramePr>
          <p:cNvPr id="7" name="图表 6" descr="e7d195523061f1c09e9d68d7cf438b91ef959ecb14fc25d26BBA7F7DBC18E55DFF4014AF651F0BF2569D4B6C1DA7F1A4683A481403BD872FC687266AD13265C1DE7C373772FD8728ABDD69ADD03BFF5BE2862BC891DBB79E0B47DAFC0B20EFAFCEA548AFD328944FF30157E8E3C12DAB23A6E61B8C863F55A5AECD053A99294B0956FF5F719947F0AB1BB1040CD6000DDD48C5D56EF7E20F"/>
          <p:cNvGraphicFramePr/>
          <p:nvPr/>
        </p:nvGraphicFramePr>
        <p:xfrm>
          <a:off x="270175" y="1076319"/>
          <a:ext cx="2584987" cy="1723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8" name="矩形 7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/>
          <p:cNvSpPr/>
          <p:nvPr/>
        </p:nvSpPr>
        <p:spPr>
          <a:xfrm>
            <a:off x="842872" y="2947886"/>
            <a:ext cx="14409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  <a:sym typeface="+mn-lt"/>
              </a:rPr>
              <a:t>市场数据分析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9" name="矩形 8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499528" y="3272796"/>
            <a:ext cx="2127666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07475" y="1842448"/>
            <a:ext cx="2129050" cy="2859206"/>
          </a:xfrm>
          <a:prstGeom prst="rect">
            <a:avLst/>
          </a:prstGeom>
          <a:solidFill>
            <a:srgbClr val="D78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807725" y="1173707"/>
            <a:ext cx="1528550" cy="1528550"/>
          </a:xfrm>
          <a:prstGeom prst="ellipse">
            <a:avLst/>
          </a:prstGeom>
          <a:solidFill>
            <a:srgbClr val="D78D8F"/>
          </a:solidFill>
          <a:ln w="38100">
            <a:solidFill>
              <a:srgbClr val="F3E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45" name="矩形 44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/>
          <p:cNvSpPr/>
          <p:nvPr/>
        </p:nvSpPr>
        <p:spPr>
          <a:xfrm>
            <a:off x="3852203" y="2947886"/>
            <a:ext cx="14409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  <a:sym typeface="+mn-lt"/>
              </a:rPr>
              <a:t>市场数据分析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46" name="矩形 45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3508859" y="3272796"/>
            <a:ext cx="2127666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aphicFrame>
        <p:nvGraphicFramePr>
          <p:cNvPr id="11" name="图表 10" descr="e7d195523061f1c09e9d68d7cf438b91ef959ecb14fc25d26BBA7F7DBC18E55DFF4014AF651F0BF2569D4B6C1DA7F1A4683A481403BD872FC687266AD13265C1DE7C373772FD8728ABDD69ADD03BFF5BE2862BC891DBB79E0B47DAFC0B20EFAFCEA548AFD328944FF30157E8E3C12DAB23A6E61B8C863F55A5AECD053A99294B0956FF5F719947F0AB1BB1040CD6000DDD48C5D56EF7E20F"/>
          <p:cNvGraphicFramePr/>
          <p:nvPr/>
        </p:nvGraphicFramePr>
        <p:xfrm>
          <a:off x="3279506" y="1076319"/>
          <a:ext cx="2584987" cy="1723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矩形 69"/>
          <p:cNvSpPr/>
          <p:nvPr/>
        </p:nvSpPr>
        <p:spPr>
          <a:xfrm>
            <a:off x="6515422" y="1842448"/>
            <a:ext cx="2129050" cy="2859206"/>
          </a:xfrm>
          <a:prstGeom prst="rect">
            <a:avLst/>
          </a:prstGeom>
          <a:solidFill>
            <a:srgbClr val="637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6815672" y="1173707"/>
            <a:ext cx="1528550" cy="1528550"/>
          </a:xfrm>
          <a:prstGeom prst="ellipse">
            <a:avLst/>
          </a:prstGeom>
          <a:solidFill>
            <a:srgbClr val="637CAC"/>
          </a:solidFill>
          <a:ln w="38100">
            <a:solidFill>
              <a:srgbClr val="F3E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graphicFrame>
        <p:nvGraphicFramePr>
          <p:cNvPr id="72" name="图表 71" descr="e7d195523061f1c09e9d68d7cf438b91ef959ecb14fc25d26BBA7F7DBC18E55DFF4014AF651F0BF2569D4B6C1DA7F1A4683A481403BD872FC687266AD13265C1DE7C373772FD8728ABDD69ADD03BFF5BE2862BC891DBB79E0B47DAFC0B20EFAFCEA548AFD328944FF30157E8E3C12DAB23A6E61B8C863F55A5AECD053A99294B0956FF5F719947F0AB1BB1040CD6000DDD48C5D56EF7E20F"/>
          <p:cNvGraphicFramePr/>
          <p:nvPr/>
        </p:nvGraphicFramePr>
        <p:xfrm>
          <a:off x="6287453" y="1076319"/>
          <a:ext cx="2584987" cy="1723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3" name="矩形 72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/>
          <p:cNvSpPr/>
          <p:nvPr/>
        </p:nvSpPr>
        <p:spPr>
          <a:xfrm>
            <a:off x="6860150" y="2947886"/>
            <a:ext cx="14409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  <a:sym typeface="+mn-lt"/>
              </a:rPr>
              <a:t>市场数据分析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74" name="矩形 73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6516806" y="3272796"/>
            <a:ext cx="2127666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矩形 12" descr="e7d195523061f1c09e9d68d7cf438b91ef959ecb14fc25d26BBA7F7DBC18E55DFF4014AF651F0BF2569D4B6C1DA7F1A4683A481403BD872FC687266AD13265C1DE7C373772FD8728ABDD69ADD03BFF5BE2862BC891DBB79E0B47DAFC0B20EFAFCEA548AFD328944FF30157E8E3C12DAB23A6E61B8C863F55A5AECD053A99294B0956FF5F719947F0AB1BB1040CD6000DDD48C5D56EF7E20F"/>
          <p:cNvSpPr/>
          <p:nvPr/>
        </p:nvSpPr>
        <p:spPr>
          <a:xfrm>
            <a:off x="1221068" y="1707148"/>
            <a:ext cx="683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Arial" panose="020B0604020202020204" pitchFamily="34" charset="0"/>
              </a:rPr>
              <a:t>40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Arial" panose="020B0604020202020204" pitchFamily="34" charset="0"/>
              </a:rPr>
              <a:t>%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</a:endParaRPr>
          </a:p>
        </p:txBody>
      </p:sp>
      <p:sp>
        <p:nvSpPr>
          <p:cNvPr id="76" name="矩形 75" descr="e7d195523061f1c09e9d68d7cf438b91ef959ecb14fc25d26BBA7F7DBC18E55DFF4014AF651F0BF2569D4B6C1DA7F1A4683A481403BD872FC687266AD13265C1DE7C373772FD8728ABDD69ADD03BFF5BE2862BC891DBB79E0B47DAFC0B20EFAFCEA548AFD328944FF30157E8E3C12DAB23A6E61B8C863F55A5AECD053A99294B0956FF5F719947F0AB1BB1040CD6000DDD48C5D56EF7E20F"/>
          <p:cNvSpPr/>
          <p:nvPr/>
        </p:nvSpPr>
        <p:spPr>
          <a:xfrm>
            <a:off x="4230400" y="1707148"/>
            <a:ext cx="683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Arial" panose="020B0604020202020204" pitchFamily="34" charset="0"/>
              </a:rPr>
              <a:t>40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Arial" panose="020B0604020202020204" pitchFamily="34" charset="0"/>
              </a:rPr>
              <a:t>%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</a:endParaRPr>
          </a:p>
        </p:txBody>
      </p:sp>
      <p:sp>
        <p:nvSpPr>
          <p:cNvPr id="77" name="矩形 76" descr="e7d195523061f1c09e9d68d7cf438b91ef959ecb14fc25d26BBA7F7DBC18E55DFF4014AF651F0BF2569D4B6C1DA7F1A4683A481403BD872FC687266AD13265C1DE7C373772FD8728ABDD69ADD03BFF5BE2862BC891DBB79E0B47DAFC0B20EFAFCEA548AFD328944FF30157E8E3C12DAB23A6E61B8C863F55A5AECD053A99294B0956FF5F719947F0AB1BB1040CD6000DDD48C5D56EF7E20F"/>
          <p:cNvSpPr/>
          <p:nvPr/>
        </p:nvSpPr>
        <p:spPr>
          <a:xfrm>
            <a:off x="7239732" y="1705480"/>
            <a:ext cx="683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Arial" panose="020B0604020202020204" pitchFamily="34" charset="0"/>
              </a:rPr>
              <a:t>40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Arial" panose="020B0604020202020204" pitchFamily="34" charset="0"/>
              </a:rPr>
              <a:t>%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-323850" y="-363538"/>
            <a:ext cx="1343025" cy="1658938"/>
            <a:chOff x="-204" y="-229"/>
            <a:chExt cx="846" cy="1045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-204" y="-229"/>
              <a:ext cx="846" cy="1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-201" y="-227"/>
              <a:ext cx="845" cy="847"/>
            </a:xfrm>
            <a:prstGeom prst="ellipse">
              <a:avLst/>
            </a:prstGeom>
            <a:solidFill>
              <a:srgbClr val="E4A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76" y="441"/>
              <a:ext cx="378" cy="377"/>
            </a:xfrm>
            <a:prstGeom prst="ellipse">
              <a:avLst/>
            </a:prstGeom>
            <a:solidFill>
              <a:srgbClr val="A3B2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sp>
        <p:nvSpPr>
          <p:cNvPr id="2" name="PA_矩形 7"/>
          <p:cNvSpPr/>
          <p:nvPr>
            <p:custDataLst>
              <p:tags r:id="rId1"/>
            </p:custDataLst>
          </p:nvPr>
        </p:nvSpPr>
        <p:spPr>
          <a:xfrm>
            <a:off x="1599835" y="1936770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面临问题及解决措施</a:t>
            </a: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99835" y="2671597"/>
            <a:ext cx="485923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Arial" panose="020B0604020202020204" pitchFamily="34" charset="0"/>
              </a:rPr>
              <a:t>Lorem ipsum dolor sit amet, consectetuer adipiscing elit. Aenean commodo ligula eget dolorLorem ipsum dolor sit amet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 Light"/>
              <a:cs typeface="Arial" panose="020B0604020202020204" pitchFamily="34" charset="0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1681947" y="3449235"/>
            <a:ext cx="1229619" cy="228855"/>
          </a:xfrm>
          <a:prstGeom prst="roundRect">
            <a:avLst>
              <a:gd name="adj" fmla="val 50000"/>
            </a:avLst>
          </a:prstGeom>
          <a:solidFill>
            <a:srgbClr val="E4A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 Light"/>
                <a:cs typeface="+mn-cs"/>
              </a:rPr>
              <a:t>第三单元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 Light"/>
              <a:cs typeface="+mn-cs"/>
            </a:endParaRPr>
          </a:p>
        </p:txBody>
      </p:sp>
      <p:sp>
        <p:nvSpPr>
          <p:cNvPr id="9" name="PA_矩形 8"/>
          <p:cNvSpPr/>
          <p:nvPr>
            <p:custDataLst>
              <p:tags r:id="rId2"/>
            </p:custDataLst>
          </p:nvPr>
        </p:nvSpPr>
        <p:spPr>
          <a:xfrm>
            <a:off x="1599835" y="1598216"/>
            <a:ext cx="5584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rPr>
              <a:t>Problems and Solutions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985996" y="95864"/>
            <a:ext cx="3172009" cy="779548"/>
            <a:chOff x="-413413" y="19442"/>
            <a:chExt cx="3172009" cy="779548"/>
          </a:xfrm>
        </p:grpSpPr>
        <p:sp>
          <p:nvSpPr>
            <p:cNvPr id="12" name="PA_矩形 7"/>
            <p:cNvSpPr/>
            <p:nvPr>
              <p:custDataLst>
                <p:tags r:id="rId1"/>
              </p:custDataLst>
            </p:nvPr>
          </p:nvSpPr>
          <p:spPr>
            <a:xfrm>
              <a:off x="-413413" y="19442"/>
              <a:ext cx="31720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面临问题及解决措施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7" name="PA_矩形 8"/>
            <p:cNvSpPr/>
            <p:nvPr>
              <p:custDataLst>
                <p:tags r:id="rId2"/>
              </p:custDataLst>
            </p:nvPr>
          </p:nvSpPr>
          <p:spPr>
            <a:xfrm>
              <a:off x="281961" y="463890"/>
              <a:ext cx="178125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华文细黑"/>
                  <a:ea typeface="微软雅黑" panose="020B0503020204020204" charset="-122"/>
                  <a:cs typeface="+mn-cs"/>
                </a:rPr>
                <a:t>Market Data Analysis</a:t>
              </a:r>
              <a:endPara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1021670" y="798990"/>
              <a:ext cx="301841" cy="0"/>
            </a:xfrm>
            <a:prstGeom prst="line">
              <a:avLst/>
            </a:prstGeom>
            <a:ln w="38100">
              <a:solidFill>
                <a:srgbClr val="637C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429904" y="1276066"/>
            <a:ext cx="436728" cy="436728"/>
          </a:xfrm>
          <a:prstGeom prst="rect">
            <a:avLst/>
          </a:prstGeom>
          <a:solidFill>
            <a:srgbClr val="D78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6" name="矩形 5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/>
          <p:cNvSpPr/>
          <p:nvPr/>
        </p:nvSpPr>
        <p:spPr>
          <a:xfrm>
            <a:off x="955924" y="1238676"/>
            <a:ext cx="14347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  <a:sym typeface="+mn-lt"/>
              </a:rPr>
              <a:t>面临问题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10" name="矩形 9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955924" y="1494430"/>
            <a:ext cx="2966175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30" name="矩形 29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/>
          <p:cNvSpPr/>
          <p:nvPr/>
        </p:nvSpPr>
        <p:spPr>
          <a:xfrm>
            <a:off x="5311194" y="1238676"/>
            <a:ext cx="14347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  <a:sym typeface="+mn-lt"/>
              </a:rPr>
              <a:t>面临问题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31" name="矩形 30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5311194" y="1494430"/>
            <a:ext cx="2966175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29904" y="2514131"/>
            <a:ext cx="436728" cy="436728"/>
          </a:xfrm>
          <a:prstGeom prst="rect">
            <a:avLst/>
          </a:prstGeom>
          <a:solidFill>
            <a:srgbClr val="637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/>
          <p:cNvSpPr/>
          <p:nvPr/>
        </p:nvSpPr>
        <p:spPr>
          <a:xfrm>
            <a:off x="955922" y="2476741"/>
            <a:ext cx="14347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  <a:sym typeface="+mn-lt"/>
              </a:rPr>
              <a:t>面临问题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34" name="矩形 33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955922" y="2732495"/>
            <a:ext cx="2966175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36" name="矩形 35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/>
          <p:cNvSpPr/>
          <p:nvPr/>
        </p:nvSpPr>
        <p:spPr>
          <a:xfrm>
            <a:off x="5311192" y="2476741"/>
            <a:ext cx="14347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  <a:sym typeface="+mn-lt"/>
              </a:rPr>
              <a:t>面临问题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37" name="矩形 36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5311192" y="2732495"/>
            <a:ext cx="2966175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29904" y="3754726"/>
            <a:ext cx="436728" cy="436728"/>
          </a:xfrm>
          <a:prstGeom prst="rect">
            <a:avLst/>
          </a:prstGeom>
          <a:solidFill>
            <a:srgbClr val="A3B2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39" name="矩形 38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/>
          <p:cNvSpPr/>
          <p:nvPr/>
        </p:nvSpPr>
        <p:spPr>
          <a:xfrm>
            <a:off x="955922" y="3717336"/>
            <a:ext cx="14347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  <a:sym typeface="+mn-lt"/>
              </a:rPr>
              <a:t>面临问题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40" name="矩形 39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955922" y="3973090"/>
            <a:ext cx="2966175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44" name="矩形 43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/>
          <p:cNvSpPr/>
          <p:nvPr/>
        </p:nvSpPr>
        <p:spPr>
          <a:xfrm>
            <a:off x="5311192" y="3717336"/>
            <a:ext cx="14347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  <a:sym typeface="+mn-lt"/>
              </a:rPr>
              <a:t>面临问题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47" name="矩形 46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5311192" y="3973090"/>
            <a:ext cx="2966175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24" name="Freeform 5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>
            <a:spLocks noEditPoints="1"/>
          </p:cNvSpPr>
          <p:nvPr/>
        </p:nvSpPr>
        <p:spPr bwMode="auto">
          <a:xfrm>
            <a:off x="510265" y="1376726"/>
            <a:ext cx="276006" cy="235408"/>
          </a:xfrm>
          <a:custGeom>
            <a:avLst/>
            <a:gdLst>
              <a:gd name="T0" fmla="*/ 689 w 746"/>
              <a:gd name="T1" fmla="*/ 125 h 638"/>
              <a:gd name="T2" fmla="*/ 552 w 746"/>
              <a:gd name="T3" fmla="*/ 125 h 638"/>
              <a:gd name="T4" fmla="*/ 552 w 746"/>
              <a:gd name="T5" fmla="*/ 57 h 638"/>
              <a:gd name="T6" fmla="*/ 495 w 746"/>
              <a:gd name="T7" fmla="*/ 0 h 638"/>
              <a:gd name="T8" fmla="*/ 253 w 746"/>
              <a:gd name="T9" fmla="*/ 0 h 638"/>
              <a:gd name="T10" fmla="*/ 196 w 746"/>
              <a:gd name="T11" fmla="*/ 57 h 638"/>
              <a:gd name="T12" fmla="*/ 196 w 746"/>
              <a:gd name="T13" fmla="*/ 125 h 638"/>
              <a:gd name="T14" fmla="*/ 57 w 746"/>
              <a:gd name="T15" fmla="*/ 125 h 638"/>
              <a:gd name="T16" fmla="*/ 0 w 746"/>
              <a:gd name="T17" fmla="*/ 182 h 638"/>
              <a:gd name="T18" fmla="*/ 0 w 746"/>
              <a:gd name="T19" fmla="*/ 581 h 638"/>
              <a:gd name="T20" fmla="*/ 57 w 746"/>
              <a:gd name="T21" fmla="*/ 638 h 638"/>
              <a:gd name="T22" fmla="*/ 689 w 746"/>
              <a:gd name="T23" fmla="*/ 638 h 638"/>
              <a:gd name="T24" fmla="*/ 746 w 746"/>
              <a:gd name="T25" fmla="*/ 581 h 638"/>
              <a:gd name="T26" fmla="*/ 746 w 746"/>
              <a:gd name="T27" fmla="*/ 182 h 638"/>
              <a:gd name="T28" fmla="*/ 689 w 746"/>
              <a:gd name="T29" fmla="*/ 125 h 638"/>
              <a:gd name="T30" fmla="*/ 239 w 746"/>
              <a:gd name="T31" fmla="*/ 57 h 638"/>
              <a:gd name="T32" fmla="*/ 253 w 746"/>
              <a:gd name="T33" fmla="*/ 44 h 638"/>
              <a:gd name="T34" fmla="*/ 495 w 746"/>
              <a:gd name="T35" fmla="*/ 44 h 638"/>
              <a:gd name="T36" fmla="*/ 508 w 746"/>
              <a:gd name="T37" fmla="*/ 57 h 638"/>
              <a:gd name="T38" fmla="*/ 508 w 746"/>
              <a:gd name="T39" fmla="*/ 125 h 638"/>
              <a:gd name="T40" fmla="*/ 239 w 746"/>
              <a:gd name="T41" fmla="*/ 125 h 638"/>
              <a:gd name="T42" fmla="*/ 239 w 746"/>
              <a:gd name="T43" fmla="*/ 57 h 638"/>
              <a:gd name="T44" fmla="*/ 57 w 746"/>
              <a:gd name="T45" fmla="*/ 169 h 638"/>
              <a:gd name="T46" fmla="*/ 689 w 746"/>
              <a:gd name="T47" fmla="*/ 169 h 638"/>
              <a:gd name="T48" fmla="*/ 703 w 746"/>
              <a:gd name="T49" fmla="*/ 182 h 638"/>
              <a:gd name="T50" fmla="*/ 703 w 746"/>
              <a:gd name="T51" fmla="*/ 295 h 638"/>
              <a:gd name="T52" fmla="*/ 545 w 746"/>
              <a:gd name="T53" fmla="*/ 295 h 638"/>
              <a:gd name="T54" fmla="*/ 545 w 746"/>
              <a:gd name="T55" fmla="*/ 267 h 638"/>
              <a:gd name="T56" fmla="*/ 501 w 746"/>
              <a:gd name="T57" fmla="*/ 267 h 638"/>
              <a:gd name="T58" fmla="*/ 501 w 746"/>
              <a:gd name="T59" fmla="*/ 295 h 638"/>
              <a:gd name="T60" fmla="*/ 245 w 746"/>
              <a:gd name="T61" fmla="*/ 295 h 638"/>
              <a:gd name="T62" fmla="*/ 245 w 746"/>
              <a:gd name="T63" fmla="*/ 266 h 638"/>
              <a:gd name="T64" fmla="*/ 201 w 746"/>
              <a:gd name="T65" fmla="*/ 266 h 638"/>
              <a:gd name="T66" fmla="*/ 201 w 746"/>
              <a:gd name="T67" fmla="*/ 295 h 638"/>
              <a:gd name="T68" fmla="*/ 43 w 746"/>
              <a:gd name="T69" fmla="*/ 295 h 638"/>
              <a:gd name="T70" fmla="*/ 43 w 746"/>
              <a:gd name="T71" fmla="*/ 182 h 638"/>
              <a:gd name="T72" fmla="*/ 57 w 746"/>
              <a:gd name="T73" fmla="*/ 169 h 638"/>
              <a:gd name="T74" fmla="*/ 689 w 746"/>
              <a:gd name="T75" fmla="*/ 594 h 638"/>
              <a:gd name="T76" fmla="*/ 57 w 746"/>
              <a:gd name="T77" fmla="*/ 594 h 638"/>
              <a:gd name="T78" fmla="*/ 43 w 746"/>
              <a:gd name="T79" fmla="*/ 581 h 638"/>
              <a:gd name="T80" fmla="*/ 43 w 746"/>
              <a:gd name="T81" fmla="*/ 338 h 638"/>
              <a:gd name="T82" fmla="*/ 201 w 746"/>
              <a:gd name="T83" fmla="*/ 338 h 638"/>
              <a:gd name="T84" fmla="*/ 201 w 746"/>
              <a:gd name="T85" fmla="*/ 368 h 638"/>
              <a:gd name="T86" fmla="*/ 245 w 746"/>
              <a:gd name="T87" fmla="*/ 368 h 638"/>
              <a:gd name="T88" fmla="*/ 245 w 746"/>
              <a:gd name="T89" fmla="*/ 338 h 638"/>
              <a:gd name="T90" fmla="*/ 501 w 746"/>
              <a:gd name="T91" fmla="*/ 338 h 638"/>
              <a:gd name="T92" fmla="*/ 501 w 746"/>
              <a:gd name="T93" fmla="*/ 369 h 638"/>
              <a:gd name="T94" fmla="*/ 545 w 746"/>
              <a:gd name="T95" fmla="*/ 369 h 638"/>
              <a:gd name="T96" fmla="*/ 545 w 746"/>
              <a:gd name="T97" fmla="*/ 338 h 638"/>
              <a:gd name="T98" fmla="*/ 703 w 746"/>
              <a:gd name="T99" fmla="*/ 338 h 638"/>
              <a:gd name="T100" fmla="*/ 703 w 746"/>
              <a:gd name="T101" fmla="*/ 581 h 638"/>
              <a:gd name="T102" fmla="*/ 689 w 746"/>
              <a:gd name="T103" fmla="*/ 594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46" h="638">
                <a:moveTo>
                  <a:pt x="689" y="125"/>
                </a:moveTo>
                <a:cubicBezTo>
                  <a:pt x="552" y="125"/>
                  <a:pt x="552" y="125"/>
                  <a:pt x="552" y="125"/>
                </a:cubicBezTo>
                <a:cubicBezTo>
                  <a:pt x="552" y="57"/>
                  <a:pt x="552" y="57"/>
                  <a:pt x="552" y="57"/>
                </a:cubicBezTo>
                <a:cubicBezTo>
                  <a:pt x="552" y="26"/>
                  <a:pt x="526" y="0"/>
                  <a:pt x="495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21" y="0"/>
                  <a:pt x="196" y="26"/>
                  <a:pt x="196" y="57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25" y="125"/>
                  <a:pt x="0" y="151"/>
                  <a:pt x="0" y="182"/>
                </a:cubicBezTo>
                <a:cubicBezTo>
                  <a:pt x="0" y="581"/>
                  <a:pt x="0" y="581"/>
                  <a:pt x="0" y="581"/>
                </a:cubicBezTo>
                <a:cubicBezTo>
                  <a:pt x="0" y="612"/>
                  <a:pt x="25" y="638"/>
                  <a:pt x="57" y="638"/>
                </a:cubicBezTo>
                <a:cubicBezTo>
                  <a:pt x="689" y="638"/>
                  <a:pt x="689" y="638"/>
                  <a:pt x="689" y="638"/>
                </a:cubicBezTo>
                <a:cubicBezTo>
                  <a:pt x="721" y="638"/>
                  <a:pt x="746" y="612"/>
                  <a:pt x="746" y="581"/>
                </a:cubicBezTo>
                <a:cubicBezTo>
                  <a:pt x="746" y="182"/>
                  <a:pt x="746" y="182"/>
                  <a:pt x="746" y="182"/>
                </a:cubicBezTo>
                <a:cubicBezTo>
                  <a:pt x="746" y="151"/>
                  <a:pt x="721" y="125"/>
                  <a:pt x="689" y="125"/>
                </a:cubicBezTo>
                <a:close/>
                <a:moveTo>
                  <a:pt x="239" y="57"/>
                </a:moveTo>
                <a:cubicBezTo>
                  <a:pt x="239" y="50"/>
                  <a:pt x="245" y="44"/>
                  <a:pt x="253" y="44"/>
                </a:cubicBezTo>
                <a:cubicBezTo>
                  <a:pt x="495" y="44"/>
                  <a:pt x="495" y="44"/>
                  <a:pt x="495" y="44"/>
                </a:cubicBezTo>
                <a:cubicBezTo>
                  <a:pt x="502" y="44"/>
                  <a:pt x="508" y="50"/>
                  <a:pt x="508" y="57"/>
                </a:cubicBezTo>
                <a:cubicBezTo>
                  <a:pt x="508" y="125"/>
                  <a:pt x="508" y="125"/>
                  <a:pt x="508" y="125"/>
                </a:cubicBezTo>
                <a:cubicBezTo>
                  <a:pt x="239" y="125"/>
                  <a:pt x="239" y="125"/>
                  <a:pt x="239" y="125"/>
                </a:cubicBezTo>
                <a:lnTo>
                  <a:pt x="239" y="57"/>
                </a:lnTo>
                <a:close/>
                <a:moveTo>
                  <a:pt x="57" y="169"/>
                </a:moveTo>
                <a:cubicBezTo>
                  <a:pt x="689" y="169"/>
                  <a:pt x="689" y="169"/>
                  <a:pt x="689" y="169"/>
                </a:cubicBezTo>
                <a:cubicBezTo>
                  <a:pt x="697" y="169"/>
                  <a:pt x="703" y="175"/>
                  <a:pt x="703" y="182"/>
                </a:cubicBezTo>
                <a:cubicBezTo>
                  <a:pt x="703" y="295"/>
                  <a:pt x="703" y="295"/>
                  <a:pt x="703" y="295"/>
                </a:cubicBezTo>
                <a:cubicBezTo>
                  <a:pt x="545" y="295"/>
                  <a:pt x="545" y="295"/>
                  <a:pt x="545" y="295"/>
                </a:cubicBezTo>
                <a:cubicBezTo>
                  <a:pt x="545" y="267"/>
                  <a:pt x="545" y="267"/>
                  <a:pt x="545" y="267"/>
                </a:cubicBezTo>
                <a:cubicBezTo>
                  <a:pt x="501" y="267"/>
                  <a:pt x="501" y="267"/>
                  <a:pt x="501" y="267"/>
                </a:cubicBezTo>
                <a:cubicBezTo>
                  <a:pt x="501" y="295"/>
                  <a:pt x="501" y="295"/>
                  <a:pt x="501" y="295"/>
                </a:cubicBezTo>
                <a:cubicBezTo>
                  <a:pt x="245" y="295"/>
                  <a:pt x="245" y="295"/>
                  <a:pt x="245" y="295"/>
                </a:cubicBezTo>
                <a:cubicBezTo>
                  <a:pt x="245" y="266"/>
                  <a:pt x="245" y="266"/>
                  <a:pt x="245" y="266"/>
                </a:cubicBezTo>
                <a:cubicBezTo>
                  <a:pt x="201" y="266"/>
                  <a:pt x="201" y="266"/>
                  <a:pt x="201" y="266"/>
                </a:cubicBezTo>
                <a:cubicBezTo>
                  <a:pt x="201" y="295"/>
                  <a:pt x="201" y="295"/>
                  <a:pt x="201" y="295"/>
                </a:cubicBezTo>
                <a:cubicBezTo>
                  <a:pt x="43" y="295"/>
                  <a:pt x="43" y="295"/>
                  <a:pt x="43" y="295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75"/>
                  <a:pt x="49" y="169"/>
                  <a:pt x="57" y="169"/>
                </a:cubicBezTo>
                <a:close/>
                <a:moveTo>
                  <a:pt x="689" y="594"/>
                </a:moveTo>
                <a:cubicBezTo>
                  <a:pt x="57" y="594"/>
                  <a:pt x="57" y="594"/>
                  <a:pt x="57" y="594"/>
                </a:cubicBezTo>
                <a:cubicBezTo>
                  <a:pt x="49" y="594"/>
                  <a:pt x="43" y="588"/>
                  <a:pt x="43" y="581"/>
                </a:cubicBezTo>
                <a:cubicBezTo>
                  <a:pt x="43" y="338"/>
                  <a:pt x="43" y="338"/>
                  <a:pt x="43" y="338"/>
                </a:cubicBezTo>
                <a:cubicBezTo>
                  <a:pt x="201" y="338"/>
                  <a:pt x="201" y="338"/>
                  <a:pt x="201" y="338"/>
                </a:cubicBezTo>
                <a:cubicBezTo>
                  <a:pt x="201" y="368"/>
                  <a:pt x="201" y="368"/>
                  <a:pt x="201" y="368"/>
                </a:cubicBezTo>
                <a:cubicBezTo>
                  <a:pt x="245" y="368"/>
                  <a:pt x="245" y="368"/>
                  <a:pt x="245" y="368"/>
                </a:cubicBezTo>
                <a:cubicBezTo>
                  <a:pt x="245" y="338"/>
                  <a:pt x="245" y="338"/>
                  <a:pt x="245" y="338"/>
                </a:cubicBezTo>
                <a:cubicBezTo>
                  <a:pt x="501" y="338"/>
                  <a:pt x="501" y="338"/>
                  <a:pt x="501" y="338"/>
                </a:cubicBezTo>
                <a:cubicBezTo>
                  <a:pt x="501" y="369"/>
                  <a:pt x="501" y="369"/>
                  <a:pt x="501" y="369"/>
                </a:cubicBezTo>
                <a:cubicBezTo>
                  <a:pt x="545" y="369"/>
                  <a:pt x="545" y="369"/>
                  <a:pt x="545" y="369"/>
                </a:cubicBezTo>
                <a:cubicBezTo>
                  <a:pt x="545" y="338"/>
                  <a:pt x="545" y="338"/>
                  <a:pt x="545" y="338"/>
                </a:cubicBezTo>
                <a:cubicBezTo>
                  <a:pt x="703" y="338"/>
                  <a:pt x="703" y="338"/>
                  <a:pt x="703" y="338"/>
                </a:cubicBezTo>
                <a:cubicBezTo>
                  <a:pt x="703" y="581"/>
                  <a:pt x="703" y="581"/>
                  <a:pt x="703" y="581"/>
                </a:cubicBezTo>
                <a:cubicBezTo>
                  <a:pt x="703" y="588"/>
                  <a:pt x="697" y="594"/>
                  <a:pt x="689" y="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grpSp>
        <p:nvGrpSpPr>
          <p:cNvPr id="25" name="Group 8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GrpSpPr>
            <a:grpSpLocks noChangeAspect="1"/>
          </p:cNvGrpSpPr>
          <p:nvPr/>
        </p:nvGrpSpPr>
        <p:grpSpPr bwMode="auto">
          <a:xfrm>
            <a:off x="534008" y="3839884"/>
            <a:ext cx="228521" cy="266412"/>
            <a:chOff x="2492" y="1167"/>
            <a:chExt cx="778" cy="907"/>
          </a:xfrm>
          <a:solidFill>
            <a:schemeClr val="bg1"/>
          </a:solidFill>
        </p:grpSpPr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2492" y="1167"/>
              <a:ext cx="778" cy="907"/>
            </a:xfrm>
            <a:custGeom>
              <a:avLst/>
              <a:gdLst>
                <a:gd name="T0" fmla="*/ 579 w 636"/>
                <a:gd name="T1" fmla="*/ 0 h 746"/>
                <a:gd name="T2" fmla="*/ 57 w 636"/>
                <a:gd name="T3" fmla="*/ 0 h 746"/>
                <a:gd name="T4" fmla="*/ 0 w 636"/>
                <a:gd name="T5" fmla="*/ 57 h 746"/>
                <a:gd name="T6" fmla="*/ 0 w 636"/>
                <a:gd name="T7" fmla="*/ 689 h 746"/>
                <a:gd name="T8" fmla="*/ 57 w 636"/>
                <a:gd name="T9" fmla="*/ 746 h 746"/>
                <a:gd name="T10" fmla="*/ 579 w 636"/>
                <a:gd name="T11" fmla="*/ 746 h 746"/>
                <a:gd name="T12" fmla="*/ 636 w 636"/>
                <a:gd name="T13" fmla="*/ 689 h 746"/>
                <a:gd name="T14" fmla="*/ 636 w 636"/>
                <a:gd name="T15" fmla="*/ 57 h 746"/>
                <a:gd name="T16" fmla="*/ 579 w 636"/>
                <a:gd name="T17" fmla="*/ 0 h 746"/>
                <a:gd name="T18" fmla="*/ 43 w 636"/>
                <a:gd name="T19" fmla="*/ 689 h 746"/>
                <a:gd name="T20" fmla="*/ 43 w 636"/>
                <a:gd name="T21" fmla="*/ 57 h 746"/>
                <a:gd name="T22" fmla="*/ 57 w 636"/>
                <a:gd name="T23" fmla="*/ 43 h 746"/>
                <a:gd name="T24" fmla="*/ 94 w 636"/>
                <a:gd name="T25" fmla="*/ 43 h 746"/>
                <a:gd name="T26" fmla="*/ 94 w 636"/>
                <a:gd name="T27" fmla="*/ 703 h 746"/>
                <a:gd name="T28" fmla="*/ 57 w 636"/>
                <a:gd name="T29" fmla="*/ 703 h 746"/>
                <a:gd name="T30" fmla="*/ 43 w 636"/>
                <a:gd name="T31" fmla="*/ 689 h 746"/>
                <a:gd name="T32" fmla="*/ 593 w 636"/>
                <a:gd name="T33" fmla="*/ 689 h 746"/>
                <a:gd name="T34" fmla="*/ 579 w 636"/>
                <a:gd name="T35" fmla="*/ 703 h 746"/>
                <a:gd name="T36" fmla="*/ 138 w 636"/>
                <a:gd name="T37" fmla="*/ 703 h 746"/>
                <a:gd name="T38" fmla="*/ 138 w 636"/>
                <a:gd name="T39" fmla="*/ 43 h 746"/>
                <a:gd name="T40" fmla="*/ 579 w 636"/>
                <a:gd name="T41" fmla="*/ 43 h 746"/>
                <a:gd name="T42" fmla="*/ 593 w 636"/>
                <a:gd name="T43" fmla="*/ 57 h 746"/>
                <a:gd name="T44" fmla="*/ 593 w 636"/>
                <a:gd name="T45" fmla="*/ 689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6" h="746">
                  <a:moveTo>
                    <a:pt x="5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5"/>
                    <a:pt x="0" y="57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721"/>
                    <a:pt x="25" y="746"/>
                    <a:pt x="57" y="746"/>
                  </a:cubicBezTo>
                  <a:cubicBezTo>
                    <a:pt x="579" y="746"/>
                    <a:pt x="579" y="746"/>
                    <a:pt x="579" y="746"/>
                  </a:cubicBezTo>
                  <a:cubicBezTo>
                    <a:pt x="611" y="746"/>
                    <a:pt x="636" y="721"/>
                    <a:pt x="636" y="689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6" y="25"/>
                    <a:pt x="611" y="0"/>
                    <a:pt x="579" y="0"/>
                  </a:cubicBezTo>
                  <a:close/>
                  <a:moveTo>
                    <a:pt x="43" y="689"/>
                  </a:moveTo>
                  <a:cubicBezTo>
                    <a:pt x="43" y="57"/>
                    <a:pt x="43" y="57"/>
                    <a:pt x="43" y="57"/>
                  </a:cubicBezTo>
                  <a:cubicBezTo>
                    <a:pt x="43" y="49"/>
                    <a:pt x="49" y="43"/>
                    <a:pt x="57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703"/>
                    <a:pt x="94" y="703"/>
                    <a:pt x="94" y="703"/>
                  </a:cubicBezTo>
                  <a:cubicBezTo>
                    <a:pt x="57" y="703"/>
                    <a:pt x="57" y="703"/>
                    <a:pt x="57" y="703"/>
                  </a:cubicBezTo>
                  <a:cubicBezTo>
                    <a:pt x="49" y="703"/>
                    <a:pt x="43" y="697"/>
                    <a:pt x="43" y="689"/>
                  </a:cubicBezTo>
                  <a:close/>
                  <a:moveTo>
                    <a:pt x="593" y="689"/>
                  </a:moveTo>
                  <a:cubicBezTo>
                    <a:pt x="593" y="697"/>
                    <a:pt x="587" y="703"/>
                    <a:pt x="579" y="703"/>
                  </a:cubicBezTo>
                  <a:cubicBezTo>
                    <a:pt x="138" y="703"/>
                    <a:pt x="138" y="703"/>
                    <a:pt x="138" y="70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579" y="43"/>
                    <a:pt x="579" y="43"/>
                    <a:pt x="579" y="43"/>
                  </a:cubicBezTo>
                  <a:cubicBezTo>
                    <a:pt x="587" y="43"/>
                    <a:pt x="593" y="49"/>
                    <a:pt x="593" y="57"/>
                  </a:cubicBezTo>
                  <a:lnTo>
                    <a:pt x="593" y="6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27" name="Rectangle 10"/>
            <p:cNvSpPr>
              <a:spLocks noChangeArrowheads="1"/>
            </p:cNvSpPr>
            <p:nvPr/>
          </p:nvSpPr>
          <p:spPr bwMode="auto">
            <a:xfrm>
              <a:off x="2694" y="1474"/>
              <a:ext cx="184" cy="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28" name="Rectangle 11"/>
            <p:cNvSpPr>
              <a:spLocks noChangeArrowheads="1"/>
            </p:cNvSpPr>
            <p:nvPr/>
          </p:nvSpPr>
          <p:spPr bwMode="auto">
            <a:xfrm>
              <a:off x="2694" y="1352"/>
              <a:ext cx="245" cy="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42" name="Freeform 12"/>
            <p:cNvSpPr>
              <a:spLocks noEditPoints="1"/>
            </p:cNvSpPr>
            <p:nvPr/>
          </p:nvSpPr>
          <p:spPr bwMode="auto">
            <a:xfrm>
              <a:off x="2968" y="1381"/>
              <a:ext cx="187" cy="606"/>
            </a:xfrm>
            <a:custGeom>
              <a:avLst/>
              <a:gdLst>
                <a:gd name="T0" fmla="*/ 0 w 153"/>
                <a:gd name="T1" fmla="*/ 76 h 498"/>
                <a:gd name="T2" fmla="*/ 0 w 153"/>
                <a:gd name="T3" fmla="*/ 441 h 498"/>
                <a:gd name="T4" fmla="*/ 57 w 153"/>
                <a:gd name="T5" fmla="*/ 498 h 498"/>
                <a:gd name="T6" fmla="*/ 96 w 153"/>
                <a:gd name="T7" fmla="*/ 498 h 498"/>
                <a:gd name="T8" fmla="*/ 153 w 153"/>
                <a:gd name="T9" fmla="*/ 441 h 498"/>
                <a:gd name="T10" fmla="*/ 153 w 153"/>
                <a:gd name="T11" fmla="*/ 76 h 498"/>
                <a:gd name="T12" fmla="*/ 77 w 153"/>
                <a:gd name="T13" fmla="*/ 0 h 498"/>
                <a:gd name="T14" fmla="*/ 0 w 153"/>
                <a:gd name="T15" fmla="*/ 76 h 498"/>
                <a:gd name="T16" fmla="*/ 109 w 153"/>
                <a:gd name="T17" fmla="*/ 441 h 498"/>
                <a:gd name="T18" fmla="*/ 96 w 153"/>
                <a:gd name="T19" fmla="*/ 454 h 498"/>
                <a:gd name="T20" fmla="*/ 57 w 153"/>
                <a:gd name="T21" fmla="*/ 454 h 498"/>
                <a:gd name="T22" fmla="*/ 44 w 153"/>
                <a:gd name="T23" fmla="*/ 441 h 498"/>
                <a:gd name="T24" fmla="*/ 44 w 153"/>
                <a:gd name="T25" fmla="*/ 94 h 498"/>
                <a:gd name="T26" fmla="*/ 77 w 153"/>
                <a:gd name="T27" fmla="*/ 62 h 498"/>
                <a:gd name="T28" fmla="*/ 109 w 153"/>
                <a:gd name="T29" fmla="*/ 94 h 498"/>
                <a:gd name="T30" fmla="*/ 109 w 153"/>
                <a:gd name="T31" fmla="*/ 44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498">
                  <a:moveTo>
                    <a:pt x="0" y="76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72"/>
                    <a:pt x="26" y="498"/>
                    <a:pt x="57" y="49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28" y="498"/>
                    <a:pt x="153" y="472"/>
                    <a:pt x="153" y="441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77" y="0"/>
                    <a:pt x="77" y="0"/>
                    <a:pt x="77" y="0"/>
                  </a:cubicBezTo>
                  <a:lnTo>
                    <a:pt x="0" y="76"/>
                  </a:lnTo>
                  <a:close/>
                  <a:moveTo>
                    <a:pt x="109" y="441"/>
                  </a:moveTo>
                  <a:cubicBezTo>
                    <a:pt x="109" y="448"/>
                    <a:pt x="104" y="454"/>
                    <a:pt x="96" y="454"/>
                  </a:cubicBezTo>
                  <a:cubicBezTo>
                    <a:pt x="57" y="454"/>
                    <a:pt x="57" y="454"/>
                    <a:pt x="57" y="454"/>
                  </a:cubicBezTo>
                  <a:cubicBezTo>
                    <a:pt x="50" y="454"/>
                    <a:pt x="44" y="448"/>
                    <a:pt x="44" y="441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109" y="94"/>
                    <a:pt x="109" y="94"/>
                    <a:pt x="109" y="94"/>
                  </a:cubicBezTo>
                  <a:lnTo>
                    <a:pt x="109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grpSp>
        <p:nvGrpSpPr>
          <p:cNvPr id="48" name="Group 20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GrpSpPr>
            <a:grpSpLocks noChangeAspect="1"/>
          </p:cNvGrpSpPr>
          <p:nvPr/>
        </p:nvGrpSpPr>
        <p:grpSpPr bwMode="auto">
          <a:xfrm>
            <a:off x="471171" y="2589498"/>
            <a:ext cx="354194" cy="265258"/>
            <a:chOff x="2423" y="1278"/>
            <a:chExt cx="912" cy="683"/>
          </a:xfrm>
          <a:solidFill>
            <a:schemeClr val="bg1"/>
          </a:solidFill>
        </p:grpSpPr>
        <p:sp>
          <p:nvSpPr>
            <p:cNvPr id="49" name="Freeform 21"/>
            <p:cNvSpPr/>
            <p:nvPr/>
          </p:nvSpPr>
          <p:spPr bwMode="auto">
            <a:xfrm>
              <a:off x="2746" y="1582"/>
              <a:ext cx="265" cy="281"/>
            </a:xfrm>
            <a:custGeom>
              <a:avLst/>
              <a:gdLst>
                <a:gd name="T0" fmla="*/ 0 w 265"/>
                <a:gd name="T1" fmla="*/ 131 h 281"/>
                <a:gd name="T2" fmla="*/ 38 w 265"/>
                <a:gd name="T3" fmla="*/ 169 h 281"/>
                <a:gd name="T4" fmla="*/ 107 w 265"/>
                <a:gd name="T5" fmla="*/ 102 h 281"/>
                <a:gd name="T6" fmla="*/ 105 w 265"/>
                <a:gd name="T7" fmla="*/ 281 h 281"/>
                <a:gd name="T8" fmla="*/ 159 w 265"/>
                <a:gd name="T9" fmla="*/ 281 h 281"/>
                <a:gd name="T10" fmla="*/ 159 w 265"/>
                <a:gd name="T11" fmla="*/ 102 h 281"/>
                <a:gd name="T12" fmla="*/ 227 w 265"/>
                <a:gd name="T13" fmla="*/ 169 h 281"/>
                <a:gd name="T14" fmla="*/ 265 w 265"/>
                <a:gd name="T15" fmla="*/ 131 h 281"/>
                <a:gd name="T16" fmla="*/ 132 w 265"/>
                <a:gd name="T17" fmla="*/ 0 h 281"/>
                <a:gd name="T18" fmla="*/ 0 w 265"/>
                <a:gd name="T19" fmla="*/ 13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281">
                  <a:moveTo>
                    <a:pt x="0" y="131"/>
                  </a:moveTo>
                  <a:lnTo>
                    <a:pt x="38" y="169"/>
                  </a:lnTo>
                  <a:lnTo>
                    <a:pt x="107" y="102"/>
                  </a:lnTo>
                  <a:lnTo>
                    <a:pt x="105" y="281"/>
                  </a:lnTo>
                  <a:lnTo>
                    <a:pt x="159" y="281"/>
                  </a:lnTo>
                  <a:lnTo>
                    <a:pt x="159" y="102"/>
                  </a:lnTo>
                  <a:lnTo>
                    <a:pt x="227" y="169"/>
                  </a:lnTo>
                  <a:lnTo>
                    <a:pt x="265" y="131"/>
                  </a:lnTo>
                  <a:lnTo>
                    <a:pt x="132" y="0"/>
                  </a:lnTo>
                  <a:lnTo>
                    <a:pt x="0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50" name="Freeform 22"/>
            <p:cNvSpPr>
              <a:spLocks noEditPoints="1"/>
            </p:cNvSpPr>
            <p:nvPr/>
          </p:nvSpPr>
          <p:spPr bwMode="auto">
            <a:xfrm>
              <a:off x="2423" y="1278"/>
              <a:ext cx="912" cy="683"/>
            </a:xfrm>
            <a:custGeom>
              <a:avLst/>
              <a:gdLst>
                <a:gd name="T0" fmla="*/ 692 w 747"/>
                <a:gd name="T1" fmla="*/ 240 h 562"/>
                <a:gd name="T2" fmla="*/ 579 w 747"/>
                <a:gd name="T3" fmla="*/ 186 h 562"/>
                <a:gd name="T4" fmla="*/ 520 w 747"/>
                <a:gd name="T5" fmla="*/ 61 h 562"/>
                <a:gd name="T6" fmla="*/ 374 w 747"/>
                <a:gd name="T7" fmla="*/ 0 h 562"/>
                <a:gd name="T8" fmla="*/ 228 w 747"/>
                <a:gd name="T9" fmla="*/ 61 h 562"/>
                <a:gd name="T10" fmla="*/ 168 w 747"/>
                <a:gd name="T11" fmla="*/ 186 h 562"/>
                <a:gd name="T12" fmla="*/ 55 w 747"/>
                <a:gd name="T13" fmla="*/ 240 h 562"/>
                <a:gd name="T14" fmla="*/ 0 w 747"/>
                <a:gd name="T15" fmla="*/ 374 h 562"/>
                <a:gd name="T16" fmla="*/ 55 w 747"/>
                <a:gd name="T17" fmla="*/ 507 h 562"/>
                <a:gd name="T18" fmla="*/ 189 w 747"/>
                <a:gd name="T19" fmla="*/ 562 h 562"/>
                <a:gd name="T20" fmla="*/ 559 w 747"/>
                <a:gd name="T21" fmla="*/ 562 h 562"/>
                <a:gd name="T22" fmla="*/ 692 w 747"/>
                <a:gd name="T23" fmla="*/ 507 h 562"/>
                <a:gd name="T24" fmla="*/ 747 w 747"/>
                <a:gd name="T25" fmla="*/ 374 h 562"/>
                <a:gd name="T26" fmla="*/ 692 w 747"/>
                <a:gd name="T27" fmla="*/ 240 h 562"/>
                <a:gd name="T28" fmla="*/ 559 w 747"/>
                <a:gd name="T29" fmla="*/ 518 h 562"/>
                <a:gd name="T30" fmla="*/ 189 w 747"/>
                <a:gd name="T31" fmla="*/ 518 h 562"/>
                <a:gd name="T32" fmla="*/ 44 w 747"/>
                <a:gd name="T33" fmla="*/ 374 h 562"/>
                <a:gd name="T34" fmla="*/ 188 w 747"/>
                <a:gd name="T35" fmla="*/ 229 h 562"/>
                <a:gd name="T36" fmla="*/ 211 w 747"/>
                <a:gd name="T37" fmla="*/ 229 h 562"/>
                <a:gd name="T38" fmla="*/ 211 w 747"/>
                <a:gd name="T39" fmla="*/ 207 h 562"/>
                <a:gd name="T40" fmla="*/ 211 w 747"/>
                <a:gd name="T41" fmla="*/ 207 h 562"/>
                <a:gd name="T42" fmla="*/ 374 w 747"/>
                <a:gd name="T43" fmla="*/ 44 h 562"/>
                <a:gd name="T44" fmla="*/ 536 w 747"/>
                <a:gd name="T45" fmla="*/ 206 h 562"/>
                <a:gd name="T46" fmla="*/ 536 w 747"/>
                <a:gd name="T47" fmla="*/ 207 h 562"/>
                <a:gd name="T48" fmla="*/ 536 w 747"/>
                <a:gd name="T49" fmla="*/ 229 h 562"/>
                <a:gd name="T50" fmla="*/ 558 w 747"/>
                <a:gd name="T51" fmla="*/ 229 h 562"/>
                <a:gd name="T52" fmla="*/ 559 w 747"/>
                <a:gd name="T53" fmla="*/ 229 h 562"/>
                <a:gd name="T54" fmla="*/ 704 w 747"/>
                <a:gd name="T55" fmla="*/ 374 h 562"/>
                <a:gd name="T56" fmla="*/ 559 w 747"/>
                <a:gd name="T57" fmla="*/ 51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7" h="562">
                  <a:moveTo>
                    <a:pt x="692" y="240"/>
                  </a:moveTo>
                  <a:cubicBezTo>
                    <a:pt x="661" y="210"/>
                    <a:pt x="622" y="191"/>
                    <a:pt x="579" y="186"/>
                  </a:cubicBezTo>
                  <a:cubicBezTo>
                    <a:pt x="574" y="139"/>
                    <a:pt x="554" y="95"/>
                    <a:pt x="520" y="61"/>
                  </a:cubicBezTo>
                  <a:cubicBezTo>
                    <a:pt x="481" y="22"/>
                    <a:pt x="429" y="0"/>
                    <a:pt x="374" y="0"/>
                  </a:cubicBezTo>
                  <a:cubicBezTo>
                    <a:pt x="318" y="0"/>
                    <a:pt x="267" y="22"/>
                    <a:pt x="228" y="61"/>
                  </a:cubicBezTo>
                  <a:cubicBezTo>
                    <a:pt x="193" y="95"/>
                    <a:pt x="173" y="139"/>
                    <a:pt x="168" y="186"/>
                  </a:cubicBezTo>
                  <a:cubicBezTo>
                    <a:pt x="125" y="191"/>
                    <a:pt x="86" y="210"/>
                    <a:pt x="55" y="240"/>
                  </a:cubicBezTo>
                  <a:cubicBezTo>
                    <a:pt x="20" y="276"/>
                    <a:pt x="0" y="323"/>
                    <a:pt x="0" y="374"/>
                  </a:cubicBezTo>
                  <a:cubicBezTo>
                    <a:pt x="0" y="424"/>
                    <a:pt x="20" y="471"/>
                    <a:pt x="55" y="507"/>
                  </a:cubicBezTo>
                  <a:cubicBezTo>
                    <a:pt x="91" y="542"/>
                    <a:pt x="138" y="562"/>
                    <a:pt x="189" y="562"/>
                  </a:cubicBezTo>
                  <a:cubicBezTo>
                    <a:pt x="559" y="562"/>
                    <a:pt x="559" y="562"/>
                    <a:pt x="559" y="562"/>
                  </a:cubicBezTo>
                  <a:cubicBezTo>
                    <a:pt x="609" y="562"/>
                    <a:pt x="657" y="542"/>
                    <a:pt x="692" y="507"/>
                  </a:cubicBezTo>
                  <a:cubicBezTo>
                    <a:pt x="728" y="471"/>
                    <a:pt x="747" y="424"/>
                    <a:pt x="747" y="374"/>
                  </a:cubicBezTo>
                  <a:cubicBezTo>
                    <a:pt x="747" y="323"/>
                    <a:pt x="728" y="276"/>
                    <a:pt x="692" y="240"/>
                  </a:cubicBezTo>
                  <a:close/>
                  <a:moveTo>
                    <a:pt x="559" y="518"/>
                  </a:moveTo>
                  <a:cubicBezTo>
                    <a:pt x="189" y="518"/>
                    <a:pt x="189" y="518"/>
                    <a:pt x="189" y="518"/>
                  </a:cubicBezTo>
                  <a:cubicBezTo>
                    <a:pt x="109" y="518"/>
                    <a:pt x="44" y="453"/>
                    <a:pt x="44" y="374"/>
                  </a:cubicBezTo>
                  <a:cubicBezTo>
                    <a:pt x="44" y="294"/>
                    <a:pt x="109" y="229"/>
                    <a:pt x="188" y="229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1" y="117"/>
                    <a:pt x="284" y="44"/>
                    <a:pt x="374" y="44"/>
                  </a:cubicBezTo>
                  <a:cubicBezTo>
                    <a:pt x="463" y="44"/>
                    <a:pt x="536" y="117"/>
                    <a:pt x="536" y="206"/>
                  </a:cubicBezTo>
                  <a:cubicBezTo>
                    <a:pt x="536" y="207"/>
                    <a:pt x="536" y="207"/>
                    <a:pt x="536" y="207"/>
                  </a:cubicBezTo>
                  <a:cubicBezTo>
                    <a:pt x="536" y="229"/>
                    <a:pt x="536" y="229"/>
                    <a:pt x="536" y="229"/>
                  </a:cubicBezTo>
                  <a:cubicBezTo>
                    <a:pt x="558" y="229"/>
                    <a:pt x="558" y="229"/>
                    <a:pt x="558" y="229"/>
                  </a:cubicBezTo>
                  <a:cubicBezTo>
                    <a:pt x="559" y="229"/>
                    <a:pt x="559" y="229"/>
                    <a:pt x="559" y="229"/>
                  </a:cubicBezTo>
                  <a:cubicBezTo>
                    <a:pt x="639" y="229"/>
                    <a:pt x="704" y="294"/>
                    <a:pt x="704" y="374"/>
                  </a:cubicBezTo>
                  <a:cubicBezTo>
                    <a:pt x="704" y="453"/>
                    <a:pt x="639" y="518"/>
                    <a:pt x="559" y="5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4727248" y="1276066"/>
            <a:ext cx="436728" cy="436728"/>
          </a:xfrm>
          <a:prstGeom prst="rect">
            <a:avLst/>
          </a:prstGeom>
          <a:solidFill>
            <a:srgbClr val="D78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727248" y="2514131"/>
            <a:ext cx="436728" cy="436728"/>
          </a:xfrm>
          <a:prstGeom prst="rect">
            <a:avLst/>
          </a:prstGeom>
          <a:solidFill>
            <a:srgbClr val="637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727248" y="3754726"/>
            <a:ext cx="436728" cy="436728"/>
          </a:xfrm>
          <a:prstGeom prst="rect">
            <a:avLst/>
          </a:prstGeom>
          <a:solidFill>
            <a:srgbClr val="A3B2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54" name="Freeform 5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>
            <a:spLocks noEditPoints="1"/>
          </p:cNvSpPr>
          <p:nvPr/>
        </p:nvSpPr>
        <p:spPr bwMode="auto">
          <a:xfrm>
            <a:off x="4807609" y="1376726"/>
            <a:ext cx="276006" cy="235408"/>
          </a:xfrm>
          <a:custGeom>
            <a:avLst/>
            <a:gdLst>
              <a:gd name="T0" fmla="*/ 689 w 746"/>
              <a:gd name="T1" fmla="*/ 125 h 638"/>
              <a:gd name="T2" fmla="*/ 552 w 746"/>
              <a:gd name="T3" fmla="*/ 125 h 638"/>
              <a:gd name="T4" fmla="*/ 552 w 746"/>
              <a:gd name="T5" fmla="*/ 57 h 638"/>
              <a:gd name="T6" fmla="*/ 495 w 746"/>
              <a:gd name="T7" fmla="*/ 0 h 638"/>
              <a:gd name="T8" fmla="*/ 253 w 746"/>
              <a:gd name="T9" fmla="*/ 0 h 638"/>
              <a:gd name="T10" fmla="*/ 196 w 746"/>
              <a:gd name="T11" fmla="*/ 57 h 638"/>
              <a:gd name="T12" fmla="*/ 196 w 746"/>
              <a:gd name="T13" fmla="*/ 125 h 638"/>
              <a:gd name="T14" fmla="*/ 57 w 746"/>
              <a:gd name="T15" fmla="*/ 125 h 638"/>
              <a:gd name="T16" fmla="*/ 0 w 746"/>
              <a:gd name="T17" fmla="*/ 182 h 638"/>
              <a:gd name="T18" fmla="*/ 0 w 746"/>
              <a:gd name="T19" fmla="*/ 581 h 638"/>
              <a:gd name="T20" fmla="*/ 57 w 746"/>
              <a:gd name="T21" fmla="*/ 638 h 638"/>
              <a:gd name="T22" fmla="*/ 689 w 746"/>
              <a:gd name="T23" fmla="*/ 638 h 638"/>
              <a:gd name="T24" fmla="*/ 746 w 746"/>
              <a:gd name="T25" fmla="*/ 581 h 638"/>
              <a:gd name="T26" fmla="*/ 746 w 746"/>
              <a:gd name="T27" fmla="*/ 182 h 638"/>
              <a:gd name="T28" fmla="*/ 689 w 746"/>
              <a:gd name="T29" fmla="*/ 125 h 638"/>
              <a:gd name="T30" fmla="*/ 239 w 746"/>
              <a:gd name="T31" fmla="*/ 57 h 638"/>
              <a:gd name="T32" fmla="*/ 253 w 746"/>
              <a:gd name="T33" fmla="*/ 44 h 638"/>
              <a:gd name="T34" fmla="*/ 495 w 746"/>
              <a:gd name="T35" fmla="*/ 44 h 638"/>
              <a:gd name="T36" fmla="*/ 508 w 746"/>
              <a:gd name="T37" fmla="*/ 57 h 638"/>
              <a:gd name="T38" fmla="*/ 508 w 746"/>
              <a:gd name="T39" fmla="*/ 125 h 638"/>
              <a:gd name="T40" fmla="*/ 239 w 746"/>
              <a:gd name="T41" fmla="*/ 125 h 638"/>
              <a:gd name="T42" fmla="*/ 239 w 746"/>
              <a:gd name="T43" fmla="*/ 57 h 638"/>
              <a:gd name="T44" fmla="*/ 57 w 746"/>
              <a:gd name="T45" fmla="*/ 169 h 638"/>
              <a:gd name="T46" fmla="*/ 689 w 746"/>
              <a:gd name="T47" fmla="*/ 169 h 638"/>
              <a:gd name="T48" fmla="*/ 703 w 746"/>
              <a:gd name="T49" fmla="*/ 182 h 638"/>
              <a:gd name="T50" fmla="*/ 703 w 746"/>
              <a:gd name="T51" fmla="*/ 295 h 638"/>
              <a:gd name="T52" fmla="*/ 545 w 746"/>
              <a:gd name="T53" fmla="*/ 295 h 638"/>
              <a:gd name="T54" fmla="*/ 545 w 746"/>
              <a:gd name="T55" fmla="*/ 267 h 638"/>
              <a:gd name="T56" fmla="*/ 501 w 746"/>
              <a:gd name="T57" fmla="*/ 267 h 638"/>
              <a:gd name="T58" fmla="*/ 501 w 746"/>
              <a:gd name="T59" fmla="*/ 295 h 638"/>
              <a:gd name="T60" fmla="*/ 245 w 746"/>
              <a:gd name="T61" fmla="*/ 295 h 638"/>
              <a:gd name="T62" fmla="*/ 245 w 746"/>
              <a:gd name="T63" fmla="*/ 266 h 638"/>
              <a:gd name="T64" fmla="*/ 201 w 746"/>
              <a:gd name="T65" fmla="*/ 266 h 638"/>
              <a:gd name="T66" fmla="*/ 201 w 746"/>
              <a:gd name="T67" fmla="*/ 295 h 638"/>
              <a:gd name="T68" fmla="*/ 43 w 746"/>
              <a:gd name="T69" fmla="*/ 295 h 638"/>
              <a:gd name="T70" fmla="*/ 43 w 746"/>
              <a:gd name="T71" fmla="*/ 182 h 638"/>
              <a:gd name="T72" fmla="*/ 57 w 746"/>
              <a:gd name="T73" fmla="*/ 169 h 638"/>
              <a:gd name="T74" fmla="*/ 689 w 746"/>
              <a:gd name="T75" fmla="*/ 594 h 638"/>
              <a:gd name="T76" fmla="*/ 57 w 746"/>
              <a:gd name="T77" fmla="*/ 594 h 638"/>
              <a:gd name="T78" fmla="*/ 43 w 746"/>
              <a:gd name="T79" fmla="*/ 581 h 638"/>
              <a:gd name="T80" fmla="*/ 43 w 746"/>
              <a:gd name="T81" fmla="*/ 338 h 638"/>
              <a:gd name="T82" fmla="*/ 201 w 746"/>
              <a:gd name="T83" fmla="*/ 338 h 638"/>
              <a:gd name="T84" fmla="*/ 201 w 746"/>
              <a:gd name="T85" fmla="*/ 368 h 638"/>
              <a:gd name="T86" fmla="*/ 245 w 746"/>
              <a:gd name="T87" fmla="*/ 368 h 638"/>
              <a:gd name="T88" fmla="*/ 245 w 746"/>
              <a:gd name="T89" fmla="*/ 338 h 638"/>
              <a:gd name="T90" fmla="*/ 501 w 746"/>
              <a:gd name="T91" fmla="*/ 338 h 638"/>
              <a:gd name="T92" fmla="*/ 501 w 746"/>
              <a:gd name="T93" fmla="*/ 369 h 638"/>
              <a:gd name="T94" fmla="*/ 545 w 746"/>
              <a:gd name="T95" fmla="*/ 369 h 638"/>
              <a:gd name="T96" fmla="*/ 545 w 746"/>
              <a:gd name="T97" fmla="*/ 338 h 638"/>
              <a:gd name="T98" fmla="*/ 703 w 746"/>
              <a:gd name="T99" fmla="*/ 338 h 638"/>
              <a:gd name="T100" fmla="*/ 703 w 746"/>
              <a:gd name="T101" fmla="*/ 581 h 638"/>
              <a:gd name="T102" fmla="*/ 689 w 746"/>
              <a:gd name="T103" fmla="*/ 594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46" h="638">
                <a:moveTo>
                  <a:pt x="689" y="125"/>
                </a:moveTo>
                <a:cubicBezTo>
                  <a:pt x="552" y="125"/>
                  <a:pt x="552" y="125"/>
                  <a:pt x="552" y="125"/>
                </a:cubicBezTo>
                <a:cubicBezTo>
                  <a:pt x="552" y="57"/>
                  <a:pt x="552" y="57"/>
                  <a:pt x="552" y="57"/>
                </a:cubicBezTo>
                <a:cubicBezTo>
                  <a:pt x="552" y="26"/>
                  <a:pt x="526" y="0"/>
                  <a:pt x="495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21" y="0"/>
                  <a:pt x="196" y="26"/>
                  <a:pt x="196" y="57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25" y="125"/>
                  <a:pt x="0" y="151"/>
                  <a:pt x="0" y="182"/>
                </a:cubicBezTo>
                <a:cubicBezTo>
                  <a:pt x="0" y="581"/>
                  <a:pt x="0" y="581"/>
                  <a:pt x="0" y="581"/>
                </a:cubicBezTo>
                <a:cubicBezTo>
                  <a:pt x="0" y="612"/>
                  <a:pt x="25" y="638"/>
                  <a:pt x="57" y="638"/>
                </a:cubicBezTo>
                <a:cubicBezTo>
                  <a:pt x="689" y="638"/>
                  <a:pt x="689" y="638"/>
                  <a:pt x="689" y="638"/>
                </a:cubicBezTo>
                <a:cubicBezTo>
                  <a:pt x="721" y="638"/>
                  <a:pt x="746" y="612"/>
                  <a:pt x="746" y="581"/>
                </a:cubicBezTo>
                <a:cubicBezTo>
                  <a:pt x="746" y="182"/>
                  <a:pt x="746" y="182"/>
                  <a:pt x="746" y="182"/>
                </a:cubicBezTo>
                <a:cubicBezTo>
                  <a:pt x="746" y="151"/>
                  <a:pt x="721" y="125"/>
                  <a:pt x="689" y="125"/>
                </a:cubicBezTo>
                <a:close/>
                <a:moveTo>
                  <a:pt x="239" y="57"/>
                </a:moveTo>
                <a:cubicBezTo>
                  <a:pt x="239" y="50"/>
                  <a:pt x="245" y="44"/>
                  <a:pt x="253" y="44"/>
                </a:cubicBezTo>
                <a:cubicBezTo>
                  <a:pt x="495" y="44"/>
                  <a:pt x="495" y="44"/>
                  <a:pt x="495" y="44"/>
                </a:cubicBezTo>
                <a:cubicBezTo>
                  <a:pt x="502" y="44"/>
                  <a:pt x="508" y="50"/>
                  <a:pt x="508" y="57"/>
                </a:cubicBezTo>
                <a:cubicBezTo>
                  <a:pt x="508" y="125"/>
                  <a:pt x="508" y="125"/>
                  <a:pt x="508" y="125"/>
                </a:cubicBezTo>
                <a:cubicBezTo>
                  <a:pt x="239" y="125"/>
                  <a:pt x="239" y="125"/>
                  <a:pt x="239" y="125"/>
                </a:cubicBezTo>
                <a:lnTo>
                  <a:pt x="239" y="57"/>
                </a:lnTo>
                <a:close/>
                <a:moveTo>
                  <a:pt x="57" y="169"/>
                </a:moveTo>
                <a:cubicBezTo>
                  <a:pt x="689" y="169"/>
                  <a:pt x="689" y="169"/>
                  <a:pt x="689" y="169"/>
                </a:cubicBezTo>
                <a:cubicBezTo>
                  <a:pt x="697" y="169"/>
                  <a:pt x="703" y="175"/>
                  <a:pt x="703" y="182"/>
                </a:cubicBezTo>
                <a:cubicBezTo>
                  <a:pt x="703" y="295"/>
                  <a:pt x="703" y="295"/>
                  <a:pt x="703" y="295"/>
                </a:cubicBezTo>
                <a:cubicBezTo>
                  <a:pt x="545" y="295"/>
                  <a:pt x="545" y="295"/>
                  <a:pt x="545" y="295"/>
                </a:cubicBezTo>
                <a:cubicBezTo>
                  <a:pt x="545" y="267"/>
                  <a:pt x="545" y="267"/>
                  <a:pt x="545" y="267"/>
                </a:cubicBezTo>
                <a:cubicBezTo>
                  <a:pt x="501" y="267"/>
                  <a:pt x="501" y="267"/>
                  <a:pt x="501" y="267"/>
                </a:cubicBezTo>
                <a:cubicBezTo>
                  <a:pt x="501" y="295"/>
                  <a:pt x="501" y="295"/>
                  <a:pt x="501" y="295"/>
                </a:cubicBezTo>
                <a:cubicBezTo>
                  <a:pt x="245" y="295"/>
                  <a:pt x="245" y="295"/>
                  <a:pt x="245" y="295"/>
                </a:cubicBezTo>
                <a:cubicBezTo>
                  <a:pt x="245" y="266"/>
                  <a:pt x="245" y="266"/>
                  <a:pt x="245" y="266"/>
                </a:cubicBezTo>
                <a:cubicBezTo>
                  <a:pt x="201" y="266"/>
                  <a:pt x="201" y="266"/>
                  <a:pt x="201" y="266"/>
                </a:cubicBezTo>
                <a:cubicBezTo>
                  <a:pt x="201" y="295"/>
                  <a:pt x="201" y="295"/>
                  <a:pt x="201" y="295"/>
                </a:cubicBezTo>
                <a:cubicBezTo>
                  <a:pt x="43" y="295"/>
                  <a:pt x="43" y="295"/>
                  <a:pt x="43" y="295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75"/>
                  <a:pt x="49" y="169"/>
                  <a:pt x="57" y="169"/>
                </a:cubicBezTo>
                <a:close/>
                <a:moveTo>
                  <a:pt x="689" y="594"/>
                </a:moveTo>
                <a:cubicBezTo>
                  <a:pt x="57" y="594"/>
                  <a:pt x="57" y="594"/>
                  <a:pt x="57" y="594"/>
                </a:cubicBezTo>
                <a:cubicBezTo>
                  <a:pt x="49" y="594"/>
                  <a:pt x="43" y="588"/>
                  <a:pt x="43" y="581"/>
                </a:cubicBezTo>
                <a:cubicBezTo>
                  <a:pt x="43" y="338"/>
                  <a:pt x="43" y="338"/>
                  <a:pt x="43" y="338"/>
                </a:cubicBezTo>
                <a:cubicBezTo>
                  <a:pt x="201" y="338"/>
                  <a:pt x="201" y="338"/>
                  <a:pt x="201" y="338"/>
                </a:cubicBezTo>
                <a:cubicBezTo>
                  <a:pt x="201" y="368"/>
                  <a:pt x="201" y="368"/>
                  <a:pt x="201" y="368"/>
                </a:cubicBezTo>
                <a:cubicBezTo>
                  <a:pt x="245" y="368"/>
                  <a:pt x="245" y="368"/>
                  <a:pt x="245" y="368"/>
                </a:cubicBezTo>
                <a:cubicBezTo>
                  <a:pt x="245" y="338"/>
                  <a:pt x="245" y="338"/>
                  <a:pt x="245" y="338"/>
                </a:cubicBezTo>
                <a:cubicBezTo>
                  <a:pt x="501" y="338"/>
                  <a:pt x="501" y="338"/>
                  <a:pt x="501" y="338"/>
                </a:cubicBezTo>
                <a:cubicBezTo>
                  <a:pt x="501" y="369"/>
                  <a:pt x="501" y="369"/>
                  <a:pt x="501" y="369"/>
                </a:cubicBezTo>
                <a:cubicBezTo>
                  <a:pt x="545" y="369"/>
                  <a:pt x="545" y="369"/>
                  <a:pt x="545" y="369"/>
                </a:cubicBezTo>
                <a:cubicBezTo>
                  <a:pt x="545" y="338"/>
                  <a:pt x="545" y="338"/>
                  <a:pt x="545" y="338"/>
                </a:cubicBezTo>
                <a:cubicBezTo>
                  <a:pt x="703" y="338"/>
                  <a:pt x="703" y="338"/>
                  <a:pt x="703" y="338"/>
                </a:cubicBezTo>
                <a:cubicBezTo>
                  <a:pt x="703" y="581"/>
                  <a:pt x="703" y="581"/>
                  <a:pt x="703" y="581"/>
                </a:cubicBezTo>
                <a:cubicBezTo>
                  <a:pt x="703" y="588"/>
                  <a:pt x="697" y="594"/>
                  <a:pt x="689" y="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grpSp>
        <p:nvGrpSpPr>
          <p:cNvPr id="55" name="Group 8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GrpSpPr>
            <a:grpSpLocks noChangeAspect="1"/>
          </p:cNvGrpSpPr>
          <p:nvPr/>
        </p:nvGrpSpPr>
        <p:grpSpPr bwMode="auto">
          <a:xfrm>
            <a:off x="4831352" y="3839884"/>
            <a:ext cx="228521" cy="266412"/>
            <a:chOff x="2492" y="1167"/>
            <a:chExt cx="778" cy="907"/>
          </a:xfrm>
          <a:solidFill>
            <a:schemeClr val="bg1"/>
          </a:solidFill>
        </p:grpSpPr>
        <p:sp>
          <p:nvSpPr>
            <p:cNvPr id="56" name="Freeform 9"/>
            <p:cNvSpPr>
              <a:spLocks noEditPoints="1"/>
            </p:cNvSpPr>
            <p:nvPr/>
          </p:nvSpPr>
          <p:spPr bwMode="auto">
            <a:xfrm>
              <a:off x="2492" y="1167"/>
              <a:ext cx="778" cy="907"/>
            </a:xfrm>
            <a:custGeom>
              <a:avLst/>
              <a:gdLst>
                <a:gd name="T0" fmla="*/ 579 w 636"/>
                <a:gd name="T1" fmla="*/ 0 h 746"/>
                <a:gd name="T2" fmla="*/ 57 w 636"/>
                <a:gd name="T3" fmla="*/ 0 h 746"/>
                <a:gd name="T4" fmla="*/ 0 w 636"/>
                <a:gd name="T5" fmla="*/ 57 h 746"/>
                <a:gd name="T6" fmla="*/ 0 w 636"/>
                <a:gd name="T7" fmla="*/ 689 h 746"/>
                <a:gd name="T8" fmla="*/ 57 w 636"/>
                <a:gd name="T9" fmla="*/ 746 h 746"/>
                <a:gd name="T10" fmla="*/ 579 w 636"/>
                <a:gd name="T11" fmla="*/ 746 h 746"/>
                <a:gd name="T12" fmla="*/ 636 w 636"/>
                <a:gd name="T13" fmla="*/ 689 h 746"/>
                <a:gd name="T14" fmla="*/ 636 w 636"/>
                <a:gd name="T15" fmla="*/ 57 h 746"/>
                <a:gd name="T16" fmla="*/ 579 w 636"/>
                <a:gd name="T17" fmla="*/ 0 h 746"/>
                <a:gd name="T18" fmla="*/ 43 w 636"/>
                <a:gd name="T19" fmla="*/ 689 h 746"/>
                <a:gd name="T20" fmla="*/ 43 w 636"/>
                <a:gd name="T21" fmla="*/ 57 h 746"/>
                <a:gd name="T22" fmla="*/ 57 w 636"/>
                <a:gd name="T23" fmla="*/ 43 h 746"/>
                <a:gd name="T24" fmla="*/ 94 w 636"/>
                <a:gd name="T25" fmla="*/ 43 h 746"/>
                <a:gd name="T26" fmla="*/ 94 w 636"/>
                <a:gd name="T27" fmla="*/ 703 h 746"/>
                <a:gd name="T28" fmla="*/ 57 w 636"/>
                <a:gd name="T29" fmla="*/ 703 h 746"/>
                <a:gd name="T30" fmla="*/ 43 w 636"/>
                <a:gd name="T31" fmla="*/ 689 h 746"/>
                <a:gd name="T32" fmla="*/ 593 w 636"/>
                <a:gd name="T33" fmla="*/ 689 h 746"/>
                <a:gd name="T34" fmla="*/ 579 w 636"/>
                <a:gd name="T35" fmla="*/ 703 h 746"/>
                <a:gd name="T36" fmla="*/ 138 w 636"/>
                <a:gd name="T37" fmla="*/ 703 h 746"/>
                <a:gd name="T38" fmla="*/ 138 w 636"/>
                <a:gd name="T39" fmla="*/ 43 h 746"/>
                <a:gd name="T40" fmla="*/ 579 w 636"/>
                <a:gd name="T41" fmla="*/ 43 h 746"/>
                <a:gd name="T42" fmla="*/ 593 w 636"/>
                <a:gd name="T43" fmla="*/ 57 h 746"/>
                <a:gd name="T44" fmla="*/ 593 w 636"/>
                <a:gd name="T45" fmla="*/ 689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6" h="746">
                  <a:moveTo>
                    <a:pt x="5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5"/>
                    <a:pt x="0" y="57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721"/>
                    <a:pt x="25" y="746"/>
                    <a:pt x="57" y="746"/>
                  </a:cubicBezTo>
                  <a:cubicBezTo>
                    <a:pt x="579" y="746"/>
                    <a:pt x="579" y="746"/>
                    <a:pt x="579" y="746"/>
                  </a:cubicBezTo>
                  <a:cubicBezTo>
                    <a:pt x="611" y="746"/>
                    <a:pt x="636" y="721"/>
                    <a:pt x="636" y="689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6" y="25"/>
                    <a:pt x="611" y="0"/>
                    <a:pt x="579" y="0"/>
                  </a:cubicBezTo>
                  <a:close/>
                  <a:moveTo>
                    <a:pt x="43" y="689"/>
                  </a:moveTo>
                  <a:cubicBezTo>
                    <a:pt x="43" y="57"/>
                    <a:pt x="43" y="57"/>
                    <a:pt x="43" y="57"/>
                  </a:cubicBezTo>
                  <a:cubicBezTo>
                    <a:pt x="43" y="49"/>
                    <a:pt x="49" y="43"/>
                    <a:pt x="57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703"/>
                    <a:pt x="94" y="703"/>
                    <a:pt x="94" y="703"/>
                  </a:cubicBezTo>
                  <a:cubicBezTo>
                    <a:pt x="57" y="703"/>
                    <a:pt x="57" y="703"/>
                    <a:pt x="57" y="703"/>
                  </a:cubicBezTo>
                  <a:cubicBezTo>
                    <a:pt x="49" y="703"/>
                    <a:pt x="43" y="697"/>
                    <a:pt x="43" y="689"/>
                  </a:cubicBezTo>
                  <a:close/>
                  <a:moveTo>
                    <a:pt x="593" y="689"/>
                  </a:moveTo>
                  <a:cubicBezTo>
                    <a:pt x="593" y="697"/>
                    <a:pt x="587" y="703"/>
                    <a:pt x="579" y="703"/>
                  </a:cubicBezTo>
                  <a:cubicBezTo>
                    <a:pt x="138" y="703"/>
                    <a:pt x="138" y="703"/>
                    <a:pt x="138" y="70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579" y="43"/>
                    <a:pt x="579" y="43"/>
                    <a:pt x="579" y="43"/>
                  </a:cubicBezTo>
                  <a:cubicBezTo>
                    <a:pt x="587" y="43"/>
                    <a:pt x="593" y="49"/>
                    <a:pt x="593" y="57"/>
                  </a:cubicBezTo>
                  <a:lnTo>
                    <a:pt x="593" y="6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57" name="Rectangle 10"/>
            <p:cNvSpPr>
              <a:spLocks noChangeArrowheads="1"/>
            </p:cNvSpPr>
            <p:nvPr/>
          </p:nvSpPr>
          <p:spPr bwMode="auto">
            <a:xfrm>
              <a:off x="2694" y="1474"/>
              <a:ext cx="184" cy="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58" name="Rectangle 11"/>
            <p:cNvSpPr>
              <a:spLocks noChangeArrowheads="1"/>
            </p:cNvSpPr>
            <p:nvPr/>
          </p:nvSpPr>
          <p:spPr bwMode="auto">
            <a:xfrm>
              <a:off x="2694" y="1352"/>
              <a:ext cx="245" cy="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59" name="Freeform 12"/>
            <p:cNvSpPr>
              <a:spLocks noEditPoints="1"/>
            </p:cNvSpPr>
            <p:nvPr/>
          </p:nvSpPr>
          <p:spPr bwMode="auto">
            <a:xfrm>
              <a:off x="2968" y="1381"/>
              <a:ext cx="187" cy="606"/>
            </a:xfrm>
            <a:custGeom>
              <a:avLst/>
              <a:gdLst>
                <a:gd name="T0" fmla="*/ 0 w 153"/>
                <a:gd name="T1" fmla="*/ 76 h 498"/>
                <a:gd name="T2" fmla="*/ 0 w 153"/>
                <a:gd name="T3" fmla="*/ 441 h 498"/>
                <a:gd name="T4" fmla="*/ 57 w 153"/>
                <a:gd name="T5" fmla="*/ 498 h 498"/>
                <a:gd name="T6" fmla="*/ 96 w 153"/>
                <a:gd name="T7" fmla="*/ 498 h 498"/>
                <a:gd name="T8" fmla="*/ 153 w 153"/>
                <a:gd name="T9" fmla="*/ 441 h 498"/>
                <a:gd name="T10" fmla="*/ 153 w 153"/>
                <a:gd name="T11" fmla="*/ 76 h 498"/>
                <a:gd name="T12" fmla="*/ 77 w 153"/>
                <a:gd name="T13" fmla="*/ 0 h 498"/>
                <a:gd name="T14" fmla="*/ 0 w 153"/>
                <a:gd name="T15" fmla="*/ 76 h 498"/>
                <a:gd name="T16" fmla="*/ 109 w 153"/>
                <a:gd name="T17" fmla="*/ 441 h 498"/>
                <a:gd name="T18" fmla="*/ 96 w 153"/>
                <a:gd name="T19" fmla="*/ 454 h 498"/>
                <a:gd name="T20" fmla="*/ 57 w 153"/>
                <a:gd name="T21" fmla="*/ 454 h 498"/>
                <a:gd name="T22" fmla="*/ 44 w 153"/>
                <a:gd name="T23" fmla="*/ 441 h 498"/>
                <a:gd name="T24" fmla="*/ 44 w 153"/>
                <a:gd name="T25" fmla="*/ 94 h 498"/>
                <a:gd name="T26" fmla="*/ 77 w 153"/>
                <a:gd name="T27" fmla="*/ 62 h 498"/>
                <a:gd name="T28" fmla="*/ 109 w 153"/>
                <a:gd name="T29" fmla="*/ 94 h 498"/>
                <a:gd name="T30" fmla="*/ 109 w 153"/>
                <a:gd name="T31" fmla="*/ 44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498">
                  <a:moveTo>
                    <a:pt x="0" y="76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72"/>
                    <a:pt x="26" y="498"/>
                    <a:pt x="57" y="49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28" y="498"/>
                    <a:pt x="153" y="472"/>
                    <a:pt x="153" y="441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77" y="0"/>
                    <a:pt x="77" y="0"/>
                    <a:pt x="77" y="0"/>
                  </a:cubicBezTo>
                  <a:lnTo>
                    <a:pt x="0" y="76"/>
                  </a:lnTo>
                  <a:close/>
                  <a:moveTo>
                    <a:pt x="109" y="441"/>
                  </a:moveTo>
                  <a:cubicBezTo>
                    <a:pt x="109" y="448"/>
                    <a:pt x="104" y="454"/>
                    <a:pt x="96" y="454"/>
                  </a:cubicBezTo>
                  <a:cubicBezTo>
                    <a:pt x="57" y="454"/>
                    <a:pt x="57" y="454"/>
                    <a:pt x="57" y="454"/>
                  </a:cubicBezTo>
                  <a:cubicBezTo>
                    <a:pt x="50" y="454"/>
                    <a:pt x="44" y="448"/>
                    <a:pt x="44" y="441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109" y="94"/>
                    <a:pt x="109" y="94"/>
                    <a:pt x="109" y="94"/>
                  </a:cubicBezTo>
                  <a:lnTo>
                    <a:pt x="109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grpSp>
        <p:nvGrpSpPr>
          <p:cNvPr id="60" name="Group 20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GrpSpPr>
            <a:grpSpLocks noChangeAspect="1"/>
          </p:cNvGrpSpPr>
          <p:nvPr/>
        </p:nvGrpSpPr>
        <p:grpSpPr bwMode="auto">
          <a:xfrm>
            <a:off x="4768515" y="2589498"/>
            <a:ext cx="354194" cy="265258"/>
            <a:chOff x="2423" y="1278"/>
            <a:chExt cx="912" cy="683"/>
          </a:xfrm>
          <a:solidFill>
            <a:schemeClr val="bg1"/>
          </a:solidFill>
        </p:grpSpPr>
        <p:sp>
          <p:nvSpPr>
            <p:cNvPr id="61" name="Freeform 21"/>
            <p:cNvSpPr/>
            <p:nvPr/>
          </p:nvSpPr>
          <p:spPr bwMode="auto">
            <a:xfrm>
              <a:off x="2746" y="1582"/>
              <a:ext cx="265" cy="281"/>
            </a:xfrm>
            <a:custGeom>
              <a:avLst/>
              <a:gdLst>
                <a:gd name="T0" fmla="*/ 0 w 265"/>
                <a:gd name="T1" fmla="*/ 131 h 281"/>
                <a:gd name="T2" fmla="*/ 38 w 265"/>
                <a:gd name="T3" fmla="*/ 169 h 281"/>
                <a:gd name="T4" fmla="*/ 107 w 265"/>
                <a:gd name="T5" fmla="*/ 102 h 281"/>
                <a:gd name="T6" fmla="*/ 105 w 265"/>
                <a:gd name="T7" fmla="*/ 281 h 281"/>
                <a:gd name="T8" fmla="*/ 159 w 265"/>
                <a:gd name="T9" fmla="*/ 281 h 281"/>
                <a:gd name="T10" fmla="*/ 159 w 265"/>
                <a:gd name="T11" fmla="*/ 102 h 281"/>
                <a:gd name="T12" fmla="*/ 227 w 265"/>
                <a:gd name="T13" fmla="*/ 169 h 281"/>
                <a:gd name="T14" fmla="*/ 265 w 265"/>
                <a:gd name="T15" fmla="*/ 131 h 281"/>
                <a:gd name="T16" fmla="*/ 132 w 265"/>
                <a:gd name="T17" fmla="*/ 0 h 281"/>
                <a:gd name="T18" fmla="*/ 0 w 265"/>
                <a:gd name="T19" fmla="*/ 13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281">
                  <a:moveTo>
                    <a:pt x="0" y="131"/>
                  </a:moveTo>
                  <a:lnTo>
                    <a:pt x="38" y="169"/>
                  </a:lnTo>
                  <a:lnTo>
                    <a:pt x="107" y="102"/>
                  </a:lnTo>
                  <a:lnTo>
                    <a:pt x="105" y="281"/>
                  </a:lnTo>
                  <a:lnTo>
                    <a:pt x="159" y="281"/>
                  </a:lnTo>
                  <a:lnTo>
                    <a:pt x="159" y="102"/>
                  </a:lnTo>
                  <a:lnTo>
                    <a:pt x="227" y="169"/>
                  </a:lnTo>
                  <a:lnTo>
                    <a:pt x="265" y="131"/>
                  </a:lnTo>
                  <a:lnTo>
                    <a:pt x="132" y="0"/>
                  </a:lnTo>
                  <a:lnTo>
                    <a:pt x="0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62" name="Freeform 22"/>
            <p:cNvSpPr>
              <a:spLocks noEditPoints="1"/>
            </p:cNvSpPr>
            <p:nvPr/>
          </p:nvSpPr>
          <p:spPr bwMode="auto">
            <a:xfrm>
              <a:off x="2423" y="1278"/>
              <a:ext cx="912" cy="683"/>
            </a:xfrm>
            <a:custGeom>
              <a:avLst/>
              <a:gdLst>
                <a:gd name="T0" fmla="*/ 692 w 747"/>
                <a:gd name="T1" fmla="*/ 240 h 562"/>
                <a:gd name="T2" fmla="*/ 579 w 747"/>
                <a:gd name="T3" fmla="*/ 186 h 562"/>
                <a:gd name="T4" fmla="*/ 520 w 747"/>
                <a:gd name="T5" fmla="*/ 61 h 562"/>
                <a:gd name="T6" fmla="*/ 374 w 747"/>
                <a:gd name="T7" fmla="*/ 0 h 562"/>
                <a:gd name="T8" fmla="*/ 228 w 747"/>
                <a:gd name="T9" fmla="*/ 61 h 562"/>
                <a:gd name="T10" fmla="*/ 168 w 747"/>
                <a:gd name="T11" fmla="*/ 186 h 562"/>
                <a:gd name="T12" fmla="*/ 55 w 747"/>
                <a:gd name="T13" fmla="*/ 240 h 562"/>
                <a:gd name="T14" fmla="*/ 0 w 747"/>
                <a:gd name="T15" fmla="*/ 374 h 562"/>
                <a:gd name="T16" fmla="*/ 55 w 747"/>
                <a:gd name="T17" fmla="*/ 507 h 562"/>
                <a:gd name="T18" fmla="*/ 189 w 747"/>
                <a:gd name="T19" fmla="*/ 562 h 562"/>
                <a:gd name="T20" fmla="*/ 559 w 747"/>
                <a:gd name="T21" fmla="*/ 562 h 562"/>
                <a:gd name="T22" fmla="*/ 692 w 747"/>
                <a:gd name="T23" fmla="*/ 507 h 562"/>
                <a:gd name="T24" fmla="*/ 747 w 747"/>
                <a:gd name="T25" fmla="*/ 374 h 562"/>
                <a:gd name="T26" fmla="*/ 692 w 747"/>
                <a:gd name="T27" fmla="*/ 240 h 562"/>
                <a:gd name="T28" fmla="*/ 559 w 747"/>
                <a:gd name="T29" fmla="*/ 518 h 562"/>
                <a:gd name="T30" fmla="*/ 189 w 747"/>
                <a:gd name="T31" fmla="*/ 518 h 562"/>
                <a:gd name="T32" fmla="*/ 44 w 747"/>
                <a:gd name="T33" fmla="*/ 374 h 562"/>
                <a:gd name="T34" fmla="*/ 188 w 747"/>
                <a:gd name="T35" fmla="*/ 229 h 562"/>
                <a:gd name="T36" fmla="*/ 211 w 747"/>
                <a:gd name="T37" fmla="*/ 229 h 562"/>
                <a:gd name="T38" fmla="*/ 211 w 747"/>
                <a:gd name="T39" fmla="*/ 207 h 562"/>
                <a:gd name="T40" fmla="*/ 211 w 747"/>
                <a:gd name="T41" fmla="*/ 207 h 562"/>
                <a:gd name="T42" fmla="*/ 374 w 747"/>
                <a:gd name="T43" fmla="*/ 44 h 562"/>
                <a:gd name="T44" fmla="*/ 536 w 747"/>
                <a:gd name="T45" fmla="*/ 206 h 562"/>
                <a:gd name="T46" fmla="*/ 536 w 747"/>
                <a:gd name="T47" fmla="*/ 207 h 562"/>
                <a:gd name="T48" fmla="*/ 536 w 747"/>
                <a:gd name="T49" fmla="*/ 229 h 562"/>
                <a:gd name="T50" fmla="*/ 558 w 747"/>
                <a:gd name="T51" fmla="*/ 229 h 562"/>
                <a:gd name="T52" fmla="*/ 559 w 747"/>
                <a:gd name="T53" fmla="*/ 229 h 562"/>
                <a:gd name="T54" fmla="*/ 704 w 747"/>
                <a:gd name="T55" fmla="*/ 374 h 562"/>
                <a:gd name="T56" fmla="*/ 559 w 747"/>
                <a:gd name="T57" fmla="*/ 51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7" h="562">
                  <a:moveTo>
                    <a:pt x="692" y="240"/>
                  </a:moveTo>
                  <a:cubicBezTo>
                    <a:pt x="661" y="210"/>
                    <a:pt x="622" y="191"/>
                    <a:pt x="579" y="186"/>
                  </a:cubicBezTo>
                  <a:cubicBezTo>
                    <a:pt x="574" y="139"/>
                    <a:pt x="554" y="95"/>
                    <a:pt x="520" y="61"/>
                  </a:cubicBezTo>
                  <a:cubicBezTo>
                    <a:pt x="481" y="22"/>
                    <a:pt x="429" y="0"/>
                    <a:pt x="374" y="0"/>
                  </a:cubicBezTo>
                  <a:cubicBezTo>
                    <a:pt x="318" y="0"/>
                    <a:pt x="267" y="22"/>
                    <a:pt x="228" y="61"/>
                  </a:cubicBezTo>
                  <a:cubicBezTo>
                    <a:pt x="193" y="95"/>
                    <a:pt x="173" y="139"/>
                    <a:pt x="168" y="186"/>
                  </a:cubicBezTo>
                  <a:cubicBezTo>
                    <a:pt x="125" y="191"/>
                    <a:pt x="86" y="210"/>
                    <a:pt x="55" y="240"/>
                  </a:cubicBezTo>
                  <a:cubicBezTo>
                    <a:pt x="20" y="276"/>
                    <a:pt x="0" y="323"/>
                    <a:pt x="0" y="374"/>
                  </a:cubicBezTo>
                  <a:cubicBezTo>
                    <a:pt x="0" y="424"/>
                    <a:pt x="20" y="471"/>
                    <a:pt x="55" y="507"/>
                  </a:cubicBezTo>
                  <a:cubicBezTo>
                    <a:pt x="91" y="542"/>
                    <a:pt x="138" y="562"/>
                    <a:pt x="189" y="562"/>
                  </a:cubicBezTo>
                  <a:cubicBezTo>
                    <a:pt x="559" y="562"/>
                    <a:pt x="559" y="562"/>
                    <a:pt x="559" y="562"/>
                  </a:cubicBezTo>
                  <a:cubicBezTo>
                    <a:pt x="609" y="562"/>
                    <a:pt x="657" y="542"/>
                    <a:pt x="692" y="507"/>
                  </a:cubicBezTo>
                  <a:cubicBezTo>
                    <a:pt x="728" y="471"/>
                    <a:pt x="747" y="424"/>
                    <a:pt x="747" y="374"/>
                  </a:cubicBezTo>
                  <a:cubicBezTo>
                    <a:pt x="747" y="323"/>
                    <a:pt x="728" y="276"/>
                    <a:pt x="692" y="240"/>
                  </a:cubicBezTo>
                  <a:close/>
                  <a:moveTo>
                    <a:pt x="559" y="518"/>
                  </a:moveTo>
                  <a:cubicBezTo>
                    <a:pt x="189" y="518"/>
                    <a:pt x="189" y="518"/>
                    <a:pt x="189" y="518"/>
                  </a:cubicBezTo>
                  <a:cubicBezTo>
                    <a:pt x="109" y="518"/>
                    <a:pt x="44" y="453"/>
                    <a:pt x="44" y="374"/>
                  </a:cubicBezTo>
                  <a:cubicBezTo>
                    <a:pt x="44" y="294"/>
                    <a:pt x="109" y="229"/>
                    <a:pt x="188" y="229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1" y="117"/>
                    <a:pt x="284" y="44"/>
                    <a:pt x="374" y="44"/>
                  </a:cubicBezTo>
                  <a:cubicBezTo>
                    <a:pt x="463" y="44"/>
                    <a:pt x="536" y="117"/>
                    <a:pt x="536" y="206"/>
                  </a:cubicBezTo>
                  <a:cubicBezTo>
                    <a:pt x="536" y="207"/>
                    <a:pt x="536" y="207"/>
                    <a:pt x="536" y="207"/>
                  </a:cubicBezTo>
                  <a:cubicBezTo>
                    <a:pt x="536" y="229"/>
                    <a:pt x="536" y="229"/>
                    <a:pt x="536" y="229"/>
                  </a:cubicBezTo>
                  <a:cubicBezTo>
                    <a:pt x="558" y="229"/>
                    <a:pt x="558" y="229"/>
                    <a:pt x="558" y="229"/>
                  </a:cubicBezTo>
                  <a:cubicBezTo>
                    <a:pt x="559" y="229"/>
                    <a:pt x="559" y="229"/>
                    <a:pt x="559" y="229"/>
                  </a:cubicBezTo>
                  <a:cubicBezTo>
                    <a:pt x="639" y="229"/>
                    <a:pt x="704" y="294"/>
                    <a:pt x="704" y="374"/>
                  </a:cubicBezTo>
                  <a:cubicBezTo>
                    <a:pt x="704" y="453"/>
                    <a:pt x="639" y="518"/>
                    <a:pt x="559" y="5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985996" y="95864"/>
            <a:ext cx="3172009" cy="779548"/>
            <a:chOff x="-413413" y="19442"/>
            <a:chExt cx="3172009" cy="779548"/>
          </a:xfrm>
        </p:grpSpPr>
        <p:sp>
          <p:nvSpPr>
            <p:cNvPr id="12" name="PA_矩形 7"/>
            <p:cNvSpPr/>
            <p:nvPr>
              <p:custDataLst>
                <p:tags r:id="rId1"/>
              </p:custDataLst>
            </p:nvPr>
          </p:nvSpPr>
          <p:spPr>
            <a:xfrm>
              <a:off x="-413413" y="19442"/>
              <a:ext cx="31720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面临问题及解决措施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7" name="PA_矩形 8"/>
            <p:cNvSpPr/>
            <p:nvPr>
              <p:custDataLst>
                <p:tags r:id="rId2"/>
              </p:custDataLst>
            </p:nvPr>
          </p:nvSpPr>
          <p:spPr>
            <a:xfrm>
              <a:off x="281961" y="463890"/>
              <a:ext cx="178125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华文细黑"/>
                  <a:ea typeface="微软雅黑" panose="020B0503020204020204" charset="-122"/>
                  <a:cs typeface="+mn-cs"/>
                </a:rPr>
                <a:t>Market Data Analysis</a:t>
              </a:r>
              <a:endPara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1021670" y="798990"/>
              <a:ext cx="301841" cy="0"/>
            </a:xfrm>
            <a:prstGeom prst="line">
              <a:avLst/>
            </a:prstGeom>
            <a:ln w="38100">
              <a:solidFill>
                <a:srgbClr val="637C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34355" y="1738364"/>
            <a:ext cx="2900317" cy="1256045"/>
            <a:chOff x="34355" y="1738364"/>
            <a:chExt cx="3271553" cy="1416817"/>
          </a:xfrm>
          <a:solidFill>
            <a:srgbClr val="637CAC"/>
          </a:solidFill>
        </p:grpSpPr>
        <p:sp>
          <p:nvSpPr>
            <p:cNvPr id="25" name="箭头: 五边形 24"/>
            <p:cNvSpPr/>
            <p:nvPr/>
          </p:nvSpPr>
          <p:spPr>
            <a:xfrm>
              <a:off x="481507" y="1738364"/>
              <a:ext cx="2824401" cy="1416817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4355" y="1999621"/>
              <a:ext cx="894304" cy="894304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21841" y="1728316"/>
            <a:ext cx="2900317" cy="1256045"/>
            <a:chOff x="34355" y="1738364"/>
            <a:chExt cx="3271553" cy="1416817"/>
          </a:xfrm>
          <a:solidFill>
            <a:srgbClr val="D78D8F"/>
          </a:solidFill>
        </p:grpSpPr>
        <p:sp>
          <p:nvSpPr>
            <p:cNvPr id="28" name="箭头: 五边形 27"/>
            <p:cNvSpPr/>
            <p:nvPr/>
          </p:nvSpPr>
          <p:spPr>
            <a:xfrm>
              <a:off x="481507" y="1738364"/>
              <a:ext cx="2824401" cy="1416817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4355" y="1999621"/>
              <a:ext cx="894304" cy="894304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209328" y="1738364"/>
            <a:ext cx="2900317" cy="1256045"/>
            <a:chOff x="34355" y="1738364"/>
            <a:chExt cx="3271553" cy="1416817"/>
          </a:xfrm>
          <a:solidFill>
            <a:srgbClr val="A3B2D6"/>
          </a:solidFill>
        </p:grpSpPr>
        <p:sp>
          <p:nvSpPr>
            <p:cNvPr id="45" name="箭头: 五边形 44"/>
            <p:cNvSpPr/>
            <p:nvPr/>
          </p:nvSpPr>
          <p:spPr>
            <a:xfrm>
              <a:off x="481507" y="1738364"/>
              <a:ext cx="2824401" cy="1416817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4355" y="1999621"/>
              <a:ext cx="894304" cy="894304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861315" y="2232034"/>
            <a:ext cx="1824244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61315" y="1959927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解决措施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86055" y="2165587"/>
            <a:ext cx="1824244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986055" y="1893480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解决措施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002152" y="2165587"/>
            <a:ext cx="1824244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7002152" y="1893480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解决措施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216480" y="3477561"/>
            <a:ext cx="6711039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Lorem ipsum dolor sit amet, consectetuer adipiscing elit. Aenean commodo ligula eget dolor. Lorem ipsum dolor sit amet, consectetuer adipiscing elit. Aenean commodo ligula eget dolor.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5" name="Freeform 5" descr="e7d195523061f1c09e9d68d7cf438b91ef959ecb14fc25d26BBA7F7DBC18E55DFF4014AF651F0BF2569D4B6C1DA7F1A4683A481403BD872FC687266AD13265C1DE7C373772FD8728ABDD69ADD03BFF5BE2862BC891DBB79E0B47DAFC0B20EFAF86558955B7FCCFA41E28A044B7497A4E125C32C7866AC7A0A29318354D69FB08035F876A7B69DF41D87DD94CF3B228A2C836566B61DAB7E6"/>
          <p:cNvSpPr>
            <a:spLocks noEditPoints="1"/>
          </p:cNvSpPr>
          <p:nvPr/>
        </p:nvSpPr>
        <p:spPr bwMode="auto">
          <a:xfrm>
            <a:off x="211152" y="2209519"/>
            <a:ext cx="367840" cy="313734"/>
          </a:xfrm>
          <a:custGeom>
            <a:avLst/>
            <a:gdLst>
              <a:gd name="T0" fmla="*/ 689 w 746"/>
              <a:gd name="T1" fmla="*/ 125 h 638"/>
              <a:gd name="T2" fmla="*/ 552 w 746"/>
              <a:gd name="T3" fmla="*/ 125 h 638"/>
              <a:gd name="T4" fmla="*/ 552 w 746"/>
              <a:gd name="T5" fmla="*/ 57 h 638"/>
              <a:gd name="T6" fmla="*/ 495 w 746"/>
              <a:gd name="T7" fmla="*/ 0 h 638"/>
              <a:gd name="T8" fmla="*/ 253 w 746"/>
              <a:gd name="T9" fmla="*/ 0 h 638"/>
              <a:gd name="T10" fmla="*/ 196 w 746"/>
              <a:gd name="T11" fmla="*/ 57 h 638"/>
              <a:gd name="T12" fmla="*/ 196 w 746"/>
              <a:gd name="T13" fmla="*/ 125 h 638"/>
              <a:gd name="T14" fmla="*/ 57 w 746"/>
              <a:gd name="T15" fmla="*/ 125 h 638"/>
              <a:gd name="T16" fmla="*/ 0 w 746"/>
              <a:gd name="T17" fmla="*/ 182 h 638"/>
              <a:gd name="T18" fmla="*/ 0 w 746"/>
              <a:gd name="T19" fmla="*/ 581 h 638"/>
              <a:gd name="T20" fmla="*/ 57 w 746"/>
              <a:gd name="T21" fmla="*/ 638 h 638"/>
              <a:gd name="T22" fmla="*/ 689 w 746"/>
              <a:gd name="T23" fmla="*/ 638 h 638"/>
              <a:gd name="T24" fmla="*/ 746 w 746"/>
              <a:gd name="T25" fmla="*/ 581 h 638"/>
              <a:gd name="T26" fmla="*/ 746 w 746"/>
              <a:gd name="T27" fmla="*/ 182 h 638"/>
              <a:gd name="T28" fmla="*/ 689 w 746"/>
              <a:gd name="T29" fmla="*/ 125 h 638"/>
              <a:gd name="T30" fmla="*/ 239 w 746"/>
              <a:gd name="T31" fmla="*/ 57 h 638"/>
              <a:gd name="T32" fmla="*/ 253 w 746"/>
              <a:gd name="T33" fmla="*/ 44 h 638"/>
              <a:gd name="T34" fmla="*/ 495 w 746"/>
              <a:gd name="T35" fmla="*/ 44 h 638"/>
              <a:gd name="T36" fmla="*/ 508 w 746"/>
              <a:gd name="T37" fmla="*/ 57 h 638"/>
              <a:gd name="T38" fmla="*/ 508 w 746"/>
              <a:gd name="T39" fmla="*/ 125 h 638"/>
              <a:gd name="T40" fmla="*/ 239 w 746"/>
              <a:gd name="T41" fmla="*/ 125 h 638"/>
              <a:gd name="T42" fmla="*/ 239 w 746"/>
              <a:gd name="T43" fmla="*/ 57 h 638"/>
              <a:gd name="T44" fmla="*/ 57 w 746"/>
              <a:gd name="T45" fmla="*/ 169 h 638"/>
              <a:gd name="T46" fmla="*/ 689 w 746"/>
              <a:gd name="T47" fmla="*/ 169 h 638"/>
              <a:gd name="T48" fmla="*/ 703 w 746"/>
              <a:gd name="T49" fmla="*/ 182 h 638"/>
              <a:gd name="T50" fmla="*/ 703 w 746"/>
              <a:gd name="T51" fmla="*/ 295 h 638"/>
              <a:gd name="T52" fmla="*/ 545 w 746"/>
              <a:gd name="T53" fmla="*/ 295 h 638"/>
              <a:gd name="T54" fmla="*/ 545 w 746"/>
              <a:gd name="T55" fmla="*/ 267 h 638"/>
              <a:gd name="T56" fmla="*/ 501 w 746"/>
              <a:gd name="T57" fmla="*/ 267 h 638"/>
              <a:gd name="T58" fmla="*/ 501 w 746"/>
              <a:gd name="T59" fmla="*/ 295 h 638"/>
              <a:gd name="T60" fmla="*/ 245 w 746"/>
              <a:gd name="T61" fmla="*/ 295 h 638"/>
              <a:gd name="T62" fmla="*/ 245 w 746"/>
              <a:gd name="T63" fmla="*/ 266 h 638"/>
              <a:gd name="T64" fmla="*/ 201 w 746"/>
              <a:gd name="T65" fmla="*/ 266 h 638"/>
              <a:gd name="T66" fmla="*/ 201 w 746"/>
              <a:gd name="T67" fmla="*/ 295 h 638"/>
              <a:gd name="T68" fmla="*/ 43 w 746"/>
              <a:gd name="T69" fmla="*/ 295 h 638"/>
              <a:gd name="T70" fmla="*/ 43 w 746"/>
              <a:gd name="T71" fmla="*/ 182 h 638"/>
              <a:gd name="T72" fmla="*/ 57 w 746"/>
              <a:gd name="T73" fmla="*/ 169 h 638"/>
              <a:gd name="T74" fmla="*/ 689 w 746"/>
              <a:gd name="T75" fmla="*/ 594 h 638"/>
              <a:gd name="T76" fmla="*/ 57 w 746"/>
              <a:gd name="T77" fmla="*/ 594 h 638"/>
              <a:gd name="T78" fmla="*/ 43 w 746"/>
              <a:gd name="T79" fmla="*/ 581 h 638"/>
              <a:gd name="T80" fmla="*/ 43 w 746"/>
              <a:gd name="T81" fmla="*/ 338 h 638"/>
              <a:gd name="T82" fmla="*/ 201 w 746"/>
              <a:gd name="T83" fmla="*/ 338 h 638"/>
              <a:gd name="T84" fmla="*/ 201 w 746"/>
              <a:gd name="T85" fmla="*/ 368 h 638"/>
              <a:gd name="T86" fmla="*/ 245 w 746"/>
              <a:gd name="T87" fmla="*/ 368 h 638"/>
              <a:gd name="T88" fmla="*/ 245 w 746"/>
              <a:gd name="T89" fmla="*/ 338 h 638"/>
              <a:gd name="T90" fmla="*/ 501 w 746"/>
              <a:gd name="T91" fmla="*/ 338 h 638"/>
              <a:gd name="T92" fmla="*/ 501 w 746"/>
              <a:gd name="T93" fmla="*/ 369 h 638"/>
              <a:gd name="T94" fmla="*/ 545 w 746"/>
              <a:gd name="T95" fmla="*/ 369 h 638"/>
              <a:gd name="T96" fmla="*/ 545 w 746"/>
              <a:gd name="T97" fmla="*/ 338 h 638"/>
              <a:gd name="T98" fmla="*/ 703 w 746"/>
              <a:gd name="T99" fmla="*/ 338 h 638"/>
              <a:gd name="T100" fmla="*/ 703 w 746"/>
              <a:gd name="T101" fmla="*/ 581 h 638"/>
              <a:gd name="T102" fmla="*/ 689 w 746"/>
              <a:gd name="T103" fmla="*/ 594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46" h="638">
                <a:moveTo>
                  <a:pt x="689" y="125"/>
                </a:moveTo>
                <a:cubicBezTo>
                  <a:pt x="552" y="125"/>
                  <a:pt x="552" y="125"/>
                  <a:pt x="552" y="125"/>
                </a:cubicBezTo>
                <a:cubicBezTo>
                  <a:pt x="552" y="57"/>
                  <a:pt x="552" y="57"/>
                  <a:pt x="552" y="57"/>
                </a:cubicBezTo>
                <a:cubicBezTo>
                  <a:pt x="552" y="26"/>
                  <a:pt x="526" y="0"/>
                  <a:pt x="495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21" y="0"/>
                  <a:pt x="196" y="26"/>
                  <a:pt x="196" y="57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25" y="125"/>
                  <a:pt x="0" y="151"/>
                  <a:pt x="0" y="182"/>
                </a:cubicBezTo>
                <a:cubicBezTo>
                  <a:pt x="0" y="581"/>
                  <a:pt x="0" y="581"/>
                  <a:pt x="0" y="581"/>
                </a:cubicBezTo>
                <a:cubicBezTo>
                  <a:pt x="0" y="612"/>
                  <a:pt x="25" y="638"/>
                  <a:pt x="57" y="638"/>
                </a:cubicBezTo>
                <a:cubicBezTo>
                  <a:pt x="689" y="638"/>
                  <a:pt x="689" y="638"/>
                  <a:pt x="689" y="638"/>
                </a:cubicBezTo>
                <a:cubicBezTo>
                  <a:pt x="721" y="638"/>
                  <a:pt x="746" y="612"/>
                  <a:pt x="746" y="581"/>
                </a:cubicBezTo>
                <a:cubicBezTo>
                  <a:pt x="746" y="182"/>
                  <a:pt x="746" y="182"/>
                  <a:pt x="746" y="182"/>
                </a:cubicBezTo>
                <a:cubicBezTo>
                  <a:pt x="746" y="151"/>
                  <a:pt x="721" y="125"/>
                  <a:pt x="689" y="125"/>
                </a:cubicBezTo>
                <a:close/>
                <a:moveTo>
                  <a:pt x="239" y="57"/>
                </a:moveTo>
                <a:cubicBezTo>
                  <a:pt x="239" y="50"/>
                  <a:pt x="245" y="44"/>
                  <a:pt x="253" y="44"/>
                </a:cubicBezTo>
                <a:cubicBezTo>
                  <a:pt x="495" y="44"/>
                  <a:pt x="495" y="44"/>
                  <a:pt x="495" y="44"/>
                </a:cubicBezTo>
                <a:cubicBezTo>
                  <a:pt x="502" y="44"/>
                  <a:pt x="508" y="50"/>
                  <a:pt x="508" y="57"/>
                </a:cubicBezTo>
                <a:cubicBezTo>
                  <a:pt x="508" y="125"/>
                  <a:pt x="508" y="125"/>
                  <a:pt x="508" y="125"/>
                </a:cubicBezTo>
                <a:cubicBezTo>
                  <a:pt x="239" y="125"/>
                  <a:pt x="239" y="125"/>
                  <a:pt x="239" y="125"/>
                </a:cubicBezTo>
                <a:lnTo>
                  <a:pt x="239" y="57"/>
                </a:lnTo>
                <a:close/>
                <a:moveTo>
                  <a:pt x="57" y="169"/>
                </a:moveTo>
                <a:cubicBezTo>
                  <a:pt x="689" y="169"/>
                  <a:pt x="689" y="169"/>
                  <a:pt x="689" y="169"/>
                </a:cubicBezTo>
                <a:cubicBezTo>
                  <a:pt x="697" y="169"/>
                  <a:pt x="703" y="175"/>
                  <a:pt x="703" y="182"/>
                </a:cubicBezTo>
                <a:cubicBezTo>
                  <a:pt x="703" y="295"/>
                  <a:pt x="703" y="295"/>
                  <a:pt x="703" y="295"/>
                </a:cubicBezTo>
                <a:cubicBezTo>
                  <a:pt x="545" y="295"/>
                  <a:pt x="545" y="295"/>
                  <a:pt x="545" y="295"/>
                </a:cubicBezTo>
                <a:cubicBezTo>
                  <a:pt x="545" y="267"/>
                  <a:pt x="545" y="267"/>
                  <a:pt x="545" y="267"/>
                </a:cubicBezTo>
                <a:cubicBezTo>
                  <a:pt x="501" y="267"/>
                  <a:pt x="501" y="267"/>
                  <a:pt x="501" y="267"/>
                </a:cubicBezTo>
                <a:cubicBezTo>
                  <a:pt x="501" y="295"/>
                  <a:pt x="501" y="295"/>
                  <a:pt x="501" y="295"/>
                </a:cubicBezTo>
                <a:cubicBezTo>
                  <a:pt x="245" y="295"/>
                  <a:pt x="245" y="295"/>
                  <a:pt x="245" y="295"/>
                </a:cubicBezTo>
                <a:cubicBezTo>
                  <a:pt x="245" y="266"/>
                  <a:pt x="245" y="266"/>
                  <a:pt x="245" y="266"/>
                </a:cubicBezTo>
                <a:cubicBezTo>
                  <a:pt x="201" y="266"/>
                  <a:pt x="201" y="266"/>
                  <a:pt x="201" y="266"/>
                </a:cubicBezTo>
                <a:cubicBezTo>
                  <a:pt x="201" y="295"/>
                  <a:pt x="201" y="295"/>
                  <a:pt x="201" y="295"/>
                </a:cubicBezTo>
                <a:cubicBezTo>
                  <a:pt x="43" y="295"/>
                  <a:pt x="43" y="295"/>
                  <a:pt x="43" y="295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75"/>
                  <a:pt x="49" y="169"/>
                  <a:pt x="57" y="169"/>
                </a:cubicBezTo>
                <a:close/>
                <a:moveTo>
                  <a:pt x="689" y="594"/>
                </a:moveTo>
                <a:cubicBezTo>
                  <a:pt x="57" y="594"/>
                  <a:pt x="57" y="594"/>
                  <a:pt x="57" y="594"/>
                </a:cubicBezTo>
                <a:cubicBezTo>
                  <a:pt x="49" y="594"/>
                  <a:pt x="43" y="588"/>
                  <a:pt x="43" y="581"/>
                </a:cubicBezTo>
                <a:cubicBezTo>
                  <a:pt x="43" y="338"/>
                  <a:pt x="43" y="338"/>
                  <a:pt x="43" y="338"/>
                </a:cubicBezTo>
                <a:cubicBezTo>
                  <a:pt x="201" y="338"/>
                  <a:pt x="201" y="338"/>
                  <a:pt x="201" y="338"/>
                </a:cubicBezTo>
                <a:cubicBezTo>
                  <a:pt x="201" y="368"/>
                  <a:pt x="201" y="368"/>
                  <a:pt x="201" y="368"/>
                </a:cubicBezTo>
                <a:cubicBezTo>
                  <a:pt x="245" y="368"/>
                  <a:pt x="245" y="368"/>
                  <a:pt x="245" y="368"/>
                </a:cubicBezTo>
                <a:cubicBezTo>
                  <a:pt x="245" y="338"/>
                  <a:pt x="245" y="338"/>
                  <a:pt x="245" y="338"/>
                </a:cubicBezTo>
                <a:cubicBezTo>
                  <a:pt x="501" y="338"/>
                  <a:pt x="501" y="338"/>
                  <a:pt x="501" y="338"/>
                </a:cubicBezTo>
                <a:cubicBezTo>
                  <a:pt x="501" y="369"/>
                  <a:pt x="501" y="369"/>
                  <a:pt x="501" y="369"/>
                </a:cubicBezTo>
                <a:cubicBezTo>
                  <a:pt x="545" y="369"/>
                  <a:pt x="545" y="369"/>
                  <a:pt x="545" y="369"/>
                </a:cubicBezTo>
                <a:cubicBezTo>
                  <a:pt x="545" y="338"/>
                  <a:pt x="545" y="338"/>
                  <a:pt x="545" y="338"/>
                </a:cubicBezTo>
                <a:cubicBezTo>
                  <a:pt x="703" y="338"/>
                  <a:pt x="703" y="338"/>
                  <a:pt x="703" y="338"/>
                </a:cubicBezTo>
                <a:cubicBezTo>
                  <a:pt x="703" y="581"/>
                  <a:pt x="703" y="581"/>
                  <a:pt x="703" y="581"/>
                </a:cubicBezTo>
                <a:cubicBezTo>
                  <a:pt x="703" y="588"/>
                  <a:pt x="697" y="594"/>
                  <a:pt x="689" y="59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grpSp>
        <p:nvGrpSpPr>
          <p:cNvPr id="56" name="Group 15" descr="e7d195523061f1c09e9d68d7cf438b91ef959ecb14fc25d26BBA7F7DBC18E55DFF4014AF651F0BF2569D4B6C1DA7F1A4683A481403BD872FC687266AD13265C1DE7C373772FD8728ABDD69ADD03BFF5BE2862BC891DBB79E0B47DAFC0B20EFAF86558955B7FCCFA41E28A044B7497A4E125C32C7866AC7A0A29318354D69FB08035F876A7B69DF41D87DD94CF3B228A2C836566B61DAB7E6"/>
          <p:cNvGrpSpPr>
            <a:grpSpLocks noChangeAspect="1"/>
          </p:cNvGrpSpPr>
          <p:nvPr/>
        </p:nvGrpSpPr>
        <p:grpSpPr bwMode="auto">
          <a:xfrm>
            <a:off x="6383244" y="2195558"/>
            <a:ext cx="444990" cy="376192"/>
            <a:chOff x="2425" y="1235"/>
            <a:chExt cx="912" cy="771"/>
          </a:xfrm>
          <a:solidFill>
            <a:sysClr val="window" lastClr="FFFFFF"/>
          </a:solidFill>
        </p:grpSpPr>
        <p:sp>
          <p:nvSpPr>
            <p:cNvPr id="57" name="Freeform 16"/>
            <p:cNvSpPr/>
            <p:nvPr/>
          </p:nvSpPr>
          <p:spPr bwMode="auto">
            <a:xfrm>
              <a:off x="2625" y="1422"/>
              <a:ext cx="513" cy="214"/>
            </a:xfrm>
            <a:custGeom>
              <a:avLst/>
              <a:gdLst>
                <a:gd name="T0" fmla="*/ 348 w 513"/>
                <a:gd name="T1" fmla="*/ 0 h 214"/>
                <a:gd name="T2" fmla="*/ 210 w 513"/>
                <a:gd name="T3" fmla="*/ 139 h 214"/>
                <a:gd name="T4" fmla="*/ 119 w 513"/>
                <a:gd name="T5" fmla="*/ 48 h 214"/>
                <a:gd name="T6" fmla="*/ 0 w 513"/>
                <a:gd name="T7" fmla="*/ 166 h 214"/>
                <a:gd name="T8" fmla="*/ 38 w 513"/>
                <a:gd name="T9" fmla="*/ 202 h 214"/>
                <a:gd name="T10" fmla="*/ 119 w 513"/>
                <a:gd name="T11" fmla="*/ 123 h 214"/>
                <a:gd name="T12" fmla="*/ 210 w 513"/>
                <a:gd name="T13" fmla="*/ 214 h 214"/>
                <a:gd name="T14" fmla="*/ 348 w 513"/>
                <a:gd name="T15" fmla="*/ 76 h 214"/>
                <a:gd name="T16" fmla="*/ 475 w 513"/>
                <a:gd name="T17" fmla="*/ 202 h 214"/>
                <a:gd name="T18" fmla="*/ 513 w 513"/>
                <a:gd name="T19" fmla="*/ 165 h 214"/>
                <a:gd name="T20" fmla="*/ 348 w 513"/>
                <a:gd name="T2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3" h="214">
                  <a:moveTo>
                    <a:pt x="348" y="0"/>
                  </a:moveTo>
                  <a:lnTo>
                    <a:pt x="210" y="139"/>
                  </a:lnTo>
                  <a:lnTo>
                    <a:pt x="119" y="48"/>
                  </a:lnTo>
                  <a:lnTo>
                    <a:pt x="0" y="166"/>
                  </a:lnTo>
                  <a:lnTo>
                    <a:pt x="38" y="202"/>
                  </a:lnTo>
                  <a:lnTo>
                    <a:pt x="119" y="123"/>
                  </a:lnTo>
                  <a:lnTo>
                    <a:pt x="210" y="214"/>
                  </a:lnTo>
                  <a:lnTo>
                    <a:pt x="348" y="76"/>
                  </a:lnTo>
                  <a:lnTo>
                    <a:pt x="475" y="202"/>
                  </a:lnTo>
                  <a:lnTo>
                    <a:pt x="513" y="165"/>
                  </a:lnTo>
                  <a:lnTo>
                    <a:pt x="3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58" name="Freeform 17"/>
            <p:cNvSpPr>
              <a:spLocks noEditPoints="1"/>
            </p:cNvSpPr>
            <p:nvPr/>
          </p:nvSpPr>
          <p:spPr bwMode="auto">
            <a:xfrm>
              <a:off x="2425" y="1235"/>
              <a:ext cx="912" cy="771"/>
            </a:xfrm>
            <a:custGeom>
              <a:avLst/>
              <a:gdLst>
                <a:gd name="T0" fmla="*/ 912 w 912"/>
                <a:gd name="T1" fmla="*/ 54 h 771"/>
                <a:gd name="T2" fmla="*/ 912 w 912"/>
                <a:gd name="T3" fmla="*/ 0 h 771"/>
                <a:gd name="T4" fmla="*/ 2 w 912"/>
                <a:gd name="T5" fmla="*/ 0 h 771"/>
                <a:gd name="T6" fmla="*/ 2 w 912"/>
                <a:gd name="T7" fmla="*/ 54 h 771"/>
                <a:gd name="T8" fmla="*/ 30 w 912"/>
                <a:gd name="T9" fmla="*/ 54 h 771"/>
                <a:gd name="T10" fmla="*/ 30 w 912"/>
                <a:gd name="T11" fmla="*/ 541 h 771"/>
                <a:gd name="T12" fmla="*/ 0 w 912"/>
                <a:gd name="T13" fmla="*/ 541 h 771"/>
                <a:gd name="T14" fmla="*/ 0 w 912"/>
                <a:gd name="T15" fmla="*/ 594 h 771"/>
                <a:gd name="T16" fmla="*/ 30 w 912"/>
                <a:gd name="T17" fmla="*/ 594 h 771"/>
                <a:gd name="T18" fmla="*/ 30 w 912"/>
                <a:gd name="T19" fmla="*/ 595 h 771"/>
                <a:gd name="T20" fmla="*/ 429 w 912"/>
                <a:gd name="T21" fmla="*/ 595 h 771"/>
                <a:gd name="T22" fmla="*/ 429 w 912"/>
                <a:gd name="T23" fmla="*/ 718 h 771"/>
                <a:gd name="T24" fmla="*/ 367 w 912"/>
                <a:gd name="T25" fmla="*/ 718 h 771"/>
                <a:gd name="T26" fmla="*/ 367 w 912"/>
                <a:gd name="T27" fmla="*/ 771 h 771"/>
                <a:gd name="T28" fmla="*/ 545 w 912"/>
                <a:gd name="T29" fmla="*/ 771 h 771"/>
                <a:gd name="T30" fmla="*/ 545 w 912"/>
                <a:gd name="T31" fmla="*/ 718 h 771"/>
                <a:gd name="T32" fmla="*/ 482 w 912"/>
                <a:gd name="T33" fmla="*/ 718 h 771"/>
                <a:gd name="T34" fmla="*/ 482 w 912"/>
                <a:gd name="T35" fmla="*/ 595 h 771"/>
                <a:gd name="T36" fmla="*/ 885 w 912"/>
                <a:gd name="T37" fmla="*/ 595 h 771"/>
                <a:gd name="T38" fmla="*/ 885 w 912"/>
                <a:gd name="T39" fmla="*/ 594 h 771"/>
                <a:gd name="T40" fmla="*/ 911 w 912"/>
                <a:gd name="T41" fmla="*/ 594 h 771"/>
                <a:gd name="T42" fmla="*/ 911 w 912"/>
                <a:gd name="T43" fmla="*/ 541 h 771"/>
                <a:gd name="T44" fmla="*/ 885 w 912"/>
                <a:gd name="T45" fmla="*/ 541 h 771"/>
                <a:gd name="T46" fmla="*/ 885 w 912"/>
                <a:gd name="T47" fmla="*/ 54 h 771"/>
                <a:gd name="T48" fmla="*/ 912 w 912"/>
                <a:gd name="T49" fmla="*/ 54 h 771"/>
                <a:gd name="T50" fmla="*/ 83 w 912"/>
                <a:gd name="T51" fmla="*/ 541 h 771"/>
                <a:gd name="T52" fmla="*/ 83 w 912"/>
                <a:gd name="T53" fmla="*/ 55 h 771"/>
                <a:gd name="T54" fmla="*/ 832 w 912"/>
                <a:gd name="T55" fmla="*/ 55 h 771"/>
                <a:gd name="T56" fmla="*/ 832 w 912"/>
                <a:gd name="T57" fmla="*/ 541 h 771"/>
                <a:gd name="T58" fmla="*/ 83 w 912"/>
                <a:gd name="T59" fmla="*/ 54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12" h="771">
                  <a:moveTo>
                    <a:pt x="912" y="54"/>
                  </a:moveTo>
                  <a:lnTo>
                    <a:pt x="912" y="0"/>
                  </a:lnTo>
                  <a:lnTo>
                    <a:pt x="2" y="0"/>
                  </a:lnTo>
                  <a:lnTo>
                    <a:pt x="2" y="54"/>
                  </a:lnTo>
                  <a:lnTo>
                    <a:pt x="30" y="54"/>
                  </a:lnTo>
                  <a:lnTo>
                    <a:pt x="30" y="541"/>
                  </a:lnTo>
                  <a:lnTo>
                    <a:pt x="0" y="541"/>
                  </a:lnTo>
                  <a:lnTo>
                    <a:pt x="0" y="594"/>
                  </a:lnTo>
                  <a:lnTo>
                    <a:pt x="30" y="594"/>
                  </a:lnTo>
                  <a:lnTo>
                    <a:pt x="30" y="595"/>
                  </a:lnTo>
                  <a:lnTo>
                    <a:pt x="429" y="595"/>
                  </a:lnTo>
                  <a:lnTo>
                    <a:pt x="429" y="718"/>
                  </a:lnTo>
                  <a:lnTo>
                    <a:pt x="367" y="718"/>
                  </a:lnTo>
                  <a:lnTo>
                    <a:pt x="367" y="771"/>
                  </a:lnTo>
                  <a:lnTo>
                    <a:pt x="545" y="771"/>
                  </a:lnTo>
                  <a:lnTo>
                    <a:pt x="545" y="718"/>
                  </a:lnTo>
                  <a:lnTo>
                    <a:pt x="482" y="718"/>
                  </a:lnTo>
                  <a:lnTo>
                    <a:pt x="482" y="595"/>
                  </a:lnTo>
                  <a:lnTo>
                    <a:pt x="885" y="595"/>
                  </a:lnTo>
                  <a:lnTo>
                    <a:pt x="885" y="594"/>
                  </a:lnTo>
                  <a:lnTo>
                    <a:pt x="911" y="594"/>
                  </a:lnTo>
                  <a:lnTo>
                    <a:pt x="911" y="541"/>
                  </a:lnTo>
                  <a:lnTo>
                    <a:pt x="885" y="541"/>
                  </a:lnTo>
                  <a:lnTo>
                    <a:pt x="885" y="54"/>
                  </a:lnTo>
                  <a:lnTo>
                    <a:pt x="912" y="54"/>
                  </a:lnTo>
                  <a:close/>
                  <a:moveTo>
                    <a:pt x="83" y="541"/>
                  </a:moveTo>
                  <a:lnTo>
                    <a:pt x="83" y="55"/>
                  </a:lnTo>
                  <a:lnTo>
                    <a:pt x="832" y="55"/>
                  </a:lnTo>
                  <a:lnTo>
                    <a:pt x="832" y="541"/>
                  </a:lnTo>
                  <a:lnTo>
                    <a:pt x="83" y="5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grpSp>
        <p:nvGrpSpPr>
          <p:cNvPr id="59" name="Group 20" descr="e7d195523061f1c09e9d68d7cf438b91ef959ecb14fc25d26BBA7F7DBC18E55DFF4014AF651F0BF2569D4B6C1DA7F1A4683A481403BD872FC687266AD13265C1DE7C373772FD8728ABDD69ADD03BFF5BE2862BC891DBB79E0B47DAFC0B20EFAF86558955B7FCCFA41E28A044B7497A4E125C32C7866AC7A0A29318354D69FB08035F876A7B69DF41D87DD94CF3B228A2C836566B61DAB7E6"/>
          <p:cNvGrpSpPr>
            <a:grpSpLocks noChangeAspect="1"/>
          </p:cNvGrpSpPr>
          <p:nvPr/>
        </p:nvGrpSpPr>
        <p:grpSpPr bwMode="auto">
          <a:xfrm>
            <a:off x="3252737" y="2149992"/>
            <a:ext cx="483938" cy="362424"/>
            <a:chOff x="2423" y="1278"/>
            <a:chExt cx="912" cy="683"/>
          </a:xfrm>
          <a:solidFill>
            <a:sysClr val="window" lastClr="FFFFFF"/>
          </a:solidFill>
        </p:grpSpPr>
        <p:sp>
          <p:nvSpPr>
            <p:cNvPr id="60" name="Freeform 21"/>
            <p:cNvSpPr/>
            <p:nvPr/>
          </p:nvSpPr>
          <p:spPr bwMode="auto">
            <a:xfrm>
              <a:off x="2746" y="1582"/>
              <a:ext cx="265" cy="281"/>
            </a:xfrm>
            <a:custGeom>
              <a:avLst/>
              <a:gdLst>
                <a:gd name="T0" fmla="*/ 0 w 265"/>
                <a:gd name="T1" fmla="*/ 131 h 281"/>
                <a:gd name="T2" fmla="*/ 38 w 265"/>
                <a:gd name="T3" fmla="*/ 169 h 281"/>
                <a:gd name="T4" fmla="*/ 107 w 265"/>
                <a:gd name="T5" fmla="*/ 102 h 281"/>
                <a:gd name="T6" fmla="*/ 105 w 265"/>
                <a:gd name="T7" fmla="*/ 281 h 281"/>
                <a:gd name="T8" fmla="*/ 159 w 265"/>
                <a:gd name="T9" fmla="*/ 281 h 281"/>
                <a:gd name="T10" fmla="*/ 159 w 265"/>
                <a:gd name="T11" fmla="*/ 102 h 281"/>
                <a:gd name="T12" fmla="*/ 227 w 265"/>
                <a:gd name="T13" fmla="*/ 169 h 281"/>
                <a:gd name="T14" fmla="*/ 265 w 265"/>
                <a:gd name="T15" fmla="*/ 131 h 281"/>
                <a:gd name="T16" fmla="*/ 132 w 265"/>
                <a:gd name="T17" fmla="*/ 0 h 281"/>
                <a:gd name="T18" fmla="*/ 0 w 265"/>
                <a:gd name="T19" fmla="*/ 13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281">
                  <a:moveTo>
                    <a:pt x="0" y="131"/>
                  </a:moveTo>
                  <a:lnTo>
                    <a:pt x="38" y="169"/>
                  </a:lnTo>
                  <a:lnTo>
                    <a:pt x="107" y="102"/>
                  </a:lnTo>
                  <a:lnTo>
                    <a:pt x="105" y="281"/>
                  </a:lnTo>
                  <a:lnTo>
                    <a:pt x="159" y="281"/>
                  </a:lnTo>
                  <a:lnTo>
                    <a:pt x="159" y="102"/>
                  </a:lnTo>
                  <a:lnTo>
                    <a:pt x="227" y="169"/>
                  </a:lnTo>
                  <a:lnTo>
                    <a:pt x="265" y="131"/>
                  </a:lnTo>
                  <a:lnTo>
                    <a:pt x="132" y="0"/>
                  </a:lnTo>
                  <a:lnTo>
                    <a:pt x="0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61" name="Freeform 22"/>
            <p:cNvSpPr>
              <a:spLocks noEditPoints="1"/>
            </p:cNvSpPr>
            <p:nvPr/>
          </p:nvSpPr>
          <p:spPr bwMode="auto">
            <a:xfrm>
              <a:off x="2423" y="1278"/>
              <a:ext cx="912" cy="683"/>
            </a:xfrm>
            <a:custGeom>
              <a:avLst/>
              <a:gdLst>
                <a:gd name="T0" fmla="*/ 692 w 747"/>
                <a:gd name="T1" fmla="*/ 240 h 562"/>
                <a:gd name="T2" fmla="*/ 579 w 747"/>
                <a:gd name="T3" fmla="*/ 186 h 562"/>
                <a:gd name="T4" fmla="*/ 520 w 747"/>
                <a:gd name="T5" fmla="*/ 61 h 562"/>
                <a:gd name="T6" fmla="*/ 374 w 747"/>
                <a:gd name="T7" fmla="*/ 0 h 562"/>
                <a:gd name="T8" fmla="*/ 228 w 747"/>
                <a:gd name="T9" fmla="*/ 61 h 562"/>
                <a:gd name="T10" fmla="*/ 168 w 747"/>
                <a:gd name="T11" fmla="*/ 186 h 562"/>
                <a:gd name="T12" fmla="*/ 55 w 747"/>
                <a:gd name="T13" fmla="*/ 240 h 562"/>
                <a:gd name="T14" fmla="*/ 0 w 747"/>
                <a:gd name="T15" fmla="*/ 374 h 562"/>
                <a:gd name="T16" fmla="*/ 55 w 747"/>
                <a:gd name="T17" fmla="*/ 507 h 562"/>
                <a:gd name="T18" fmla="*/ 189 w 747"/>
                <a:gd name="T19" fmla="*/ 562 h 562"/>
                <a:gd name="T20" fmla="*/ 559 w 747"/>
                <a:gd name="T21" fmla="*/ 562 h 562"/>
                <a:gd name="T22" fmla="*/ 692 w 747"/>
                <a:gd name="T23" fmla="*/ 507 h 562"/>
                <a:gd name="T24" fmla="*/ 747 w 747"/>
                <a:gd name="T25" fmla="*/ 374 h 562"/>
                <a:gd name="T26" fmla="*/ 692 w 747"/>
                <a:gd name="T27" fmla="*/ 240 h 562"/>
                <a:gd name="T28" fmla="*/ 559 w 747"/>
                <a:gd name="T29" fmla="*/ 518 h 562"/>
                <a:gd name="T30" fmla="*/ 189 w 747"/>
                <a:gd name="T31" fmla="*/ 518 h 562"/>
                <a:gd name="T32" fmla="*/ 44 w 747"/>
                <a:gd name="T33" fmla="*/ 374 h 562"/>
                <a:gd name="T34" fmla="*/ 188 w 747"/>
                <a:gd name="T35" fmla="*/ 229 h 562"/>
                <a:gd name="T36" fmla="*/ 211 w 747"/>
                <a:gd name="T37" fmla="*/ 229 h 562"/>
                <a:gd name="T38" fmla="*/ 211 w 747"/>
                <a:gd name="T39" fmla="*/ 207 h 562"/>
                <a:gd name="T40" fmla="*/ 211 w 747"/>
                <a:gd name="T41" fmla="*/ 207 h 562"/>
                <a:gd name="T42" fmla="*/ 374 w 747"/>
                <a:gd name="T43" fmla="*/ 44 h 562"/>
                <a:gd name="T44" fmla="*/ 536 w 747"/>
                <a:gd name="T45" fmla="*/ 206 h 562"/>
                <a:gd name="T46" fmla="*/ 536 w 747"/>
                <a:gd name="T47" fmla="*/ 207 h 562"/>
                <a:gd name="T48" fmla="*/ 536 w 747"/>
                <a:gd name="T49" fmla="*/ 229 h 562"/>
                <a:gd name="T50" fmla="*/ 558 w 747"/>
                <a:gd name="T51" fmla="*/ 229 h 562"/>
                <a:gd name="T52" fmla="*/ 559 w 747"/>
                <a:gd name="T53" fmla="*/ 229 h 562"/>
                <a:gd name="T54" fmla="*/ 704 w 747"/>
                <a:gd name="T55" fmla="*/ 374 h 562"/>
                <a:gd name="T56" fmla="*/ 559 w 747"/>
                <a:gd name="T57" fmla="*/ 51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7" h="562">
                  <a:moveTo>
                    <a:pt x="692" y="240"/>
                  </a:moveTo>
                  <a:cubicBezTo>
                    <a:pt x="661" y="210"/>
                    <a:pt x="622" y="191"/>
                    <a:pt x="579" y="186"/>
                  </a:cubicBezTo>
                  <a:cubicBezTo>
                    <a:pt x="574" y="139"/>
                    <a:pt x="554" y="95"/>
                    <a:pt x="520" y="61"/>
                  </a:cubicBezTo>
                  <a:cubicBezTo>
                    <a:pt x="481" y="22"/>
                    <a:pt x="429" y="0"/>
                    <a:pt x="374" y="0"/>
                  </a:cubicBezTo>
                  <a:cubicBezTo>
                    <a:pt x="318" y="0"/>
                    <a:pt x="267" y="22"/>
                    <a:pt x="228" y="61"/>
                  </a:cubicBezTo>
                  <a:cubicBezTo>
                    <a:pt x="193" y="95"/>
                    <a:pt x="173" y="139"/>
                    <a:pt x="168" y="186"/>
                  </a:cubicBezTo>
                  <a:cubicBezTo>
                    <a:pt x="125" y="191"/>
                    <a:pt x="86" y="210"/>
                    <a:pt x="55" y="240"/>
                  </a:cubicBezTo>
                  <a:cubicBezTo>
                    <a:pt x="20" y="276"/>
                    <a:pt x="0" y="323"/>
                    <a:pt x="0" y="374"/>
                  </a:cubicBezTo>
                  <a:cubicBezTo>
                    <a:pt x="0" y="424"/>
                    <a:pt x="20" y="471"/>
                    <a:pt x="55" y="507"/>
                  </a:cubicBezTo>
                  <a:cubicBezTo>
                    <a:pt x="91" y="542"/>
                    <a:pt x="138" y="562"/>
                    <a:pt x="189" y="562"/>
                  </a:cubicBezTo>
                  <a:cubicBezTo>
                    <a:pt x="559" y="562"/>
                    <a:pt x="559" y="562"/>
                    <a:pt x="559" y="562"/>
                  </a:cubicBezTo>
                  <a:cubicBezTo>
                    <a:pt x="609" y="562"/>
                    <a:pt x="657" y="542"/>
                    <a:pt x="692" y="507"/>
                  </a:cubicBezTo>
                  <a:cubicBezTo>
                    <a:pt x="728" y="471"/>
                    <a:pt x="747" y="424"/>
                    <a:pt x="747" y="374"/>
                  </a:cubicBezTo>
                  <a:cubicBezTo>
                    <a:pt x="747" y="323"/>
                    <a:pt x="728" y="276"/>
                    <a:pt x="692" y="240"/>
                  </a:cubicBezTo>
                  <a:close/>
                  <a:moveTo>
                    <a:pt x="559" y="518"/>
                  </a:moveTo>
                  <a:cubicBezTo>
                    <a:pt x="189" y="518"/>
                    <a:pt x="189" y="518"/>
                    <a:pt x="189" y="518"/>
                  </a:cubicBezTo>
                  <a:cubicBezTo>
                    <a:pt x="109" y="518"/>
                    <a:pt x="44" y="453"/>
                    <a:pt x="44" y="374"/>
                  </a:cubicBezTo>
                  <a:cubicBezTo>
                    <a:pt x="44" y="294"/>
                    <a:pt x="109" y="229"/>
                    <a:pt x="188" y="229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1" y="117"/>
                    <a:pt x="284" y="44"/>
                    <a:pt x="374" y="44"/>
                  </a:cubicBezTo>
                  <a:cubicBezTo>
                    <a:pt x="463" y="44"/>
                    <a:pt x="536" y="117"/>
                    <a:pt x="536" y="206"/>
                  </a:cubicBezTo>
                  <a:cubicBezTo>
                    <a:pt x="536" y="207"/>
                    <a:pt x="536" y="207"/>
                    <a:pt x="536" y="207"/>
                  </a:cubicBezTo>
                  <a:cubicBezTo>
                    <a:pt x="536" y="229"/>
                    <a:pt x="536" y="229"/>
                    <a:pt x="536" y="229"/>
                  </a:cubicBezTo>
                  <a:cubicBezTo>
                    <a:pt x="558" y="229"/>
                    <a:pt x="558" y="229"/>
                    <a:pt x="558" y="229"/>
                  </a:cubicBezTo>
                  <a:cubicBezTo>
                    <a:pt x="559" y="229"/>
                    <a:pt x="559" y="229"/>
                    <a:pt x="559" y="229"/>
                  </a:cubicBezTo>
                  <a:cubicBezTo>
                    <a:pt x="639" y="229"/>
                    <a:pt x="704" y="294"/>
                    <a:pt x="704" y="374"/>
                  </a:cubicBezTo>
                  <a:cubicBezTo>
                    <a:pt x="704" y="453"/>
                    <a:pt x="639" y="518"/>
                    <a:pt x="559" y="5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-323850" y="-363538"/>
            <a:ext cx="1343025" cy="1658938"/>
            <a:chOff x="-204" y="-229"/>
            <a:chExt cx="846" cy="1045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-204" y="-229"/>
              <a:ext cx="846" cy="1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-201" y="-227"/>
              <a:ext cx="845" cy="847"/>
            </a:xfrm>
            <a:prstGeom prst="ellipse">
              <a:avLst/>
            </a:prstGeom>
            <a:solidFill>
              <a:srgbClr val="E4A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76" y="441"/>
              <a:ext cx="378" cy="377"/>
            </a:xfrm>
            <a:prstGeom prst="ellipse">
              <a:avLst/>
            </a:prstGeom>
            <a:solidFill>
              <a:srgbClr val="A3B2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sp>
        <p:nvSpPr>
          <p:cNvPr id="2" name="PA_矩形 7"/>
          <p:cNvSpPr/>
          <p:nvPr>
            <p:custDataLst>
              <p:tags r:id="rId1"/>
            </p:custDataLst>
          </p:nvPr>
        </p:nvSpPr>
        <p:spPr>
          <a:xfrm>
            <a:off x="1599835" y="1936770"/>
            <a:ext cx="37753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下一步工作计划</a:t>
            </a: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99835" y="2671597"/>
            <a:ext cx="485923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Arial" panose="020B0604020202020204" pitchFamily="34" charset="0"/>
              </a:rPr>
              <a:t>Lorem ipsum dolor sit amet, consectetuer adipiscing elit. Aenean commodo ligula eget dolorLorem ipsum dolor sit amet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 Light"/>
              <a:cs typeface="Arial" panose="020B0604020202020204" pitchFamily="34" charset="0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1681947" y="3449235"/>
            <a:ext cx="1229619" cy="228855"/>
          </a:xfrm>
          <a:prstGeom prst="roundRect">
            <a:avLst>
              <a:gd name="adj" fmla="val 50000"/>
            </a:avLst>
          </a:prstGeom>
          <a:solidFill>
            <a:srgbClr val="E4A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 Light"/>
                <a:cs typeface="+mn-cs"/>
              </a:rPr>
              <a:t>第四单元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 Light"/>
              <a:cs typeface="+mn-cs"/>
            </a:endParaRPr>
          </a:p>
        </p:txBody>
      </p:sp>
      <p:sp>
        <p:nvSpPr>
          <p:cNvPr id="9" name="PA_矩形 8"/>
          <p:cNvSpPr/>
          <p:nvPr>
            <p:custDataLst>
              <p:tags r:id="rId2"/>
            </p:custDataLst>
          </p:nvPr>
        </p:nvSpPr>
        <p:spPr>
          <a:xfrm>
            <a:off x="1599835" y="1598216"/>
            <a:ext cx="5584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rPr>
              <a:t>Next Work Planning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888512" y="95864"/>
            <a:ext cx="3366977" cy="779548"/>
            <a:chOff x="-510897" y="19442"/>
            <a:chExt cx="3366977" cy="779548"/>
          </a:xfrm>
        </p:grpSpPr>
        <p:sp>
          <p:nvSpPr>
            <p:cNvPr id="12" name="PA_矩形 7"/>
            <p:cNvSpPr/>
            <p:nvPr>
              <p:custDataLst>
                <p:tags r:id="rId1"/>
              </p:custDataLst>
            </p:nvPr>
          </p:nvSpPr>
          <p:spPr>
            <a:xfrm>
              <a:off x="-510897" y="19442"/>
              <a:ext cx="336697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下一步工作计划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7" name="PA_矩形 8"/>
            <p:cNvSpPr/>
            <p:nvPr>
              <p:custDataLst>
                <p:tags r:id="rId2"/>
              </p:custDataLst>
            </p:nvPr>
          </p:nvSpPr>
          <p:spPr>
            <a:xfrm>
              <a:off x="281961" y="463890"/>
              <a:ext cx="178125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华文细黑"/>
                  <a:ea typeface="微软雅黑" panose="020B0503020204020204" charset="-122"/>
                  <a:cs typeface="+mn-cs"/>
                </a:rPr>
                <a:t>Next Work Planning</a:t>
              </a:r>
              <a:endPara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1021670" y="798990"/>
              <a:ext cx="301841" cy="0"/>
            </a:xfrm>
            <a:prstGeom prst="line">
              <a:avLst/>
            </a:prstGeom>
            <a:ln w="38100">
              <a:solidFill>
                <a:srgbClr val="637C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占位符 4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0" b="10010"/>
          <a:stretch>
            <a:fillRect/>
          </a:stretch>
        </p:blipFill>
        <p:spPr/>
      </p:pic>
      <p:sp>
        <p:nvSpPr>
          <p:cNvPr id="6" name="椭圆 5"/>
          <p:cNvSpPr/>
          <p:nvPr/>
        </p:nvSpPr>
        <p:spPr>
          <a:xfrm>
            <a:off x="5488977" y="1415430"/>
            <a:ext cx="3038763" cy="3038763"/>
          </a:xfrm>
          <a:prstGeom prst="ellipse">
            <a:avLst/>
          </a:prstGeom>
          <a:solidFill>
            <a:srgbClr val="F3E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7" name="文本框 6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/>
          <p:cNvSpPr txBox="1"/>
          <p:nvPr/>
        </p:nvSpPr>
        <p:spPr>
          <a:xfrm>
            <a:off x="5634936" y="2153426"/>
            <a:ext cx="2776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D78D8F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rPr>
              <a:t>工作内容回顾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D78D8F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</a:endParaRPr>
          </a:p>
        </p:txBody>
      </p:sp>
      <p:sp>
        <p:nvSpPr>
          <p:cNvPr id="8" name="矩形 7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/>
          <p:cNvSpPr/>
          <p:nvPr/>
        </p:nvSpPr>
        <p:spPr>
          <a:xfrm>
            <a:off x="5488977" y="2640564"/>
            <a:ext cx="3068674" cy="12791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montesLorem ipsum dolor sit amet, consectetuer adipiscing elit.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2308" y="1405206"/>
            <a:ext cx="3022488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2308" y="1069399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下一步工作计划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32308" y="3512527"/>
            <a:ext cx="3022488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32308" y="3176720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下一步工作计划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888512" y="95864"/>
            <a:ext cx="3366977" cy="779548"/>
            <a:chOff x="-510897" y="19442"/>
            <a:chExt cx="3366977" cy="779548"/>
          </a:xfrm>
        </p:grpSpPr>
        <p:sp>
          <p:nvSpPr>
            <p:cNvPr id="12" name="PA_矩形 7"/>
            <p:cNvSpPr/>
            <p:nvPr>
              <p:custDataLst>
                <p:tags r:id="rId1"/>
              </p:custDataLst>
            </p:nvPr>
          </p:nvSpPr>
          <p:spPr>
            <a:xfrm>
              <a:off x="-510897" y="19442"/>
              <a:ext cx="336697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下一步工作计划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7" name="PA_矩形 8"/>
            <p:cNvSpPr/>
            <p:nvPr>
              <p:custDataLst>
                <p:tags r:id="rId2"/>
              </p:custDataLst>
            </p:nvPr>
          </p:nvSpPr>
          <p:spPr>
            <a:xfrm>
              <a:off x="281961" y="463890"/>
              <a:ext cx="178125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华文细黑"/>
                  <a:ea typeface="微软雅黑" panose="020B0503020204020204" charset="-122"/>
                  <a:cs typeface="+mn-cs"/>
                </a:rPr>
                <a:t>Next Work Planning</a:t>
              </a:r>
              <a:endPara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1021670" y="798990"/>
              <a:ext cx="301841" cy="0"/>
            </a:xfrm>
            <a:prstGeom prst="line">
              <a:avLst/>
            </a:prstGeom>
            <a:ln w="38100">
              <a:solidFill>
                <a:srgbClr val="637C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任意多边形: 形状 29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/>
          <p:nvPr/>
        </p:nvSpPr>
        <p:spPr>
          <a:xfrm>
            <a:off x="213038" y="2515372"/>
            <a:ext cx="2375434" cy="573223"/>
          </a:xfrm>
          <a:custGeom>
            <a:avLst/>
            <a:gdLst>
              <a:gd name="connsiteX0" fmla="*/ 0 w 2375434"/>
              <a:gd name="connsiteY0" fmla="*/ 0 h 573223"/>
              <a:gd name="connsiteX1" fmla="*/ 2140085 w 2375434"/>
              <a:gd name="connsiteY1" fmla="*/ 0 h 573223"/>
              <a:gd name="connsiteX2" fmla="*/ 2140085 w 2375434"/>
              <a:gd name="connsiteY2" fmla="*/ 150109 h 573223"/>
              <a:gd name="connsiteX3" fmla="*/ 2375434 w 2375434"/>
              <a:gd name="connsiteY3" fmla="*/ 286612 h 573223"/>
              <a:gd name="connsiteX4" fmla="*/ 2140085 w 2375434"/>
              <a:gd name="connsiteY4" fmla="*/ 423114 h 573223"/>
              <a:gd name="connsiteX5" fmla="*/ 2140085 w 2375434"/>
              <a:gd name="connsiteY5" fmla="*/ 573223 h 573223"/>
              <a:gd name="connsiteX6" fmla="*/ 0 w 2375434"/>
              <a:gd name="connsiteY6" fmla="*/ 573223 h 57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5434" h="573223">
                <a:moveTo>
                  <a:pt x="0" y="0"/>
                </a:moveTo>
                <a:lnTo>
                  <a:pt x="2140085" y="0"/>
                </a:lnTo>
                <a:lnTo>
                  <a:pt x="2140085" y="150109"/>
                </a:lnTo>
                <a:lnTo>
                  <a:pt x="2375434" y="286612"/>
                </a:lnTo>
                <a:lnTo>
                  <a:pt x="2140085" y="423114"/>
                </a:lnTo>
                <a:lnTo>
                  <a:pt x="2140085" y="573223"/>
                </a:lnTo>
                <a:lnTo>
                  <a:pt x="0" y="573223"/>
                </a:lnTo>
                <a:close/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31" name="任意多边形: 形状 30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/>
          <p:nvPr/>
        </p:nvSpPr>
        <p:spPr>
          <a:xfrm rot="5400000">
            <a:off x="3298654" y="1613601"/>
            <a:ext cx="573223" cy="2376764"/>
          </a:xfrm>
          <a:custGeom>
            <a:avLst/>
            <a:gdLst>
              <a:gd name="connsiteX0" fmla="*/ 150109 w 573223"/>
              <a:gd name="connsiteY0" fmla="*/ 235349 h 2376764"/>
              <a:gd name="connsiteX1" fmla="*/ 286612 w 573223"/>
              <a:gd name="connsiteY1" fmla="*/ 0 h 2376764"/>
              <a:gd name="connsiteX2" fmla="*/ 423114 w 573223"/>
              <a:gd name="connsiteY2" fmla="*/ 235349 h 2376764"/>
              <a:gd name="connsiteX3" fmla="*/ 0 w 573223"/>
              <a:gd name="connsiteY3" fmla="*/ 2376764 h 2376764"/>
              <a:gd name="connsiteX4" fmla="*/ 0 w 573223"/>
              <a:gd name="connsiteY4" fmla="*/ 236679 h 2376764"/>
              <a:gd name="connsiteX5" fmla="*/ 573223 w 573223"/>
              <a:gd name="connsiteY5" fmla="*/ 236679 h 2376764"/>
              <a:gd name="connsiteX6" fmla="*/ 573223 w 573223"/>
              <a:gd name="connsiteY6" fmla="*/ 2376764 h 2376764"/>
              <a:gd name="connsiteX7" fmla="*/ 423114 w 573223"/>
              <a:gd name="connsiteY7" fmla="*/ 2376764 h 2376764"/>
              <a:gd name="connsiteX8" fmla="*/ 286612 w 573223"/>
              <a:gd name="connsiteY8" fmla="*/ 2141415 h 2376764"/>
              <a:gd name="connsiteX9" fmla="*/ 150109 w 573223"/>
              <a:gd name="connsiteY9" fmla="*/ 2376764 h 237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3223" h="2376764">
                <a:moveTo>
                  <a:pt x="150109" y="235349"/>
                </a:moveTo>
                <a:lnTo>
                  <a:pt x="286612" y="0"/>
                </a:lnTo>
                <a:lnTo>
                  <a:pt x="423114" y="235349"/>
                </a:lnTo>
                <a:close/>
                <a:moveTo>
                  <a:pt x="0" y="2376764"/>
                </a:moveTo>
                <a:lnTo>
                  <a:pt x="0" y="236679"/>
                </a:lnTo>
                <a:lnTo>
                  <a:pt x="573223" y="236679"/>
                </a:lnTo>
                <a:lnTo>
                  <a:pt x="573223" y="2376764"/>
                </a:lnTo>
                <a:lnTo>
                  <a:pt x="423114" y="2376764"/>
                </a:lnTo>
                <a:lnTo>
                  <a:pt x="286612" y="2141415"/>
                </a:lnTo>
                <a:lnTo>
                  <a:pt x="150109" y="237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32" name="任意多边形: 形状 31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/>
          <p:nvPr/>
        </p:nvSpPr>
        <p:spPr>
          <a:xfrm rot="5400000">
            <a:off x="5483830" y="1614090"/>
            <a:ext cx="573223" cy="2376764"/>
          </a:xfrm>
          <a:custGeom>
            <a:avLst/>
            <a:gdLst>
              <a:gd name="connsiteX0" fmla="*/ 150109 w 573223"/>
              <a:gd name="connsiteY0" fmla="*/ 235349 h 2376764"/>
              <a:gd name="connsiteX1" fmla="*/ 286612 w 573223"/>
              <a:gd name="connsiteY1" fmla="*/ 0 h 2376764"/>
              <a:gd name="connsiteX2" fmla="*/ 423114 w 573223"/>
              <a:gd name="connsiteY2" fmla="*/ 235349 h 2376764"/>
              <a:gd name="connsiteX3" fmla="*/ 0 w 573223"/>
              <a:gd name="connsiteY3" fmla="*/ 2376764 h 2376764"/>
              <a:gd name="connsiteX4" fmla="*/ 0 w 573223"/>
              <a:gd name="connsiteY4" fmla="*/ 236679 h 2376764"/>
              <a:gd name="connsiteX5" fmla="*/ 573223 w 573223"/>
              <a:gd name="connsiteY5" fmla="*/ 236679 h 2376764"/>
              <a:gd name="connsiteX6" fmla="*/ 573223 w 573223"/>
              <a:gd name="connsiteY6" fmla="*/ 2376764 h 2376764"/>
              <a:gd name="connsiteX7" fmla="*/ 423114 w 573223"/>
              <a:gd name="connsiteY7" fmla="*/ 2376764 h 2376764"/>
              <a:gd name="connsiteX8" fmla="*/ 286612 w 573223"/>
              <a:gd name="connsiteY8" fmla="*/ 2141415 h 2376764"/>
              <a:gd name="connsiteX9" fmla="*/ 150109 w 573223"/>
              <a:gd name="connsiteY9" fmla="*/ 2376764 h 237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3223" h="2376764">
                <a:moveTo>
                  <a:pt x="150109" y="235349"/>
                </a:moveTo>
                <a:lnTo>
                  <a:pt x="286612" y="0"/>
                </a:lnTo>
                <a:lnTo>
                  <a:pt x="423114" y="235349"/>
                </a:lnTo>
                <a:close/>
                <a:moveTo>
                  <a:pt x="0" y="2376764"/>
                </a:moveTo>
                <a:lnTo>
                  <a:pt x="0" y="236679"/>
                </a:lnTo>
                <a:lnTo>
                  <a:pt x="573223" y="236679"/>
                </a:lnTo>
                <a:lnTo>
                  <a:pt x="573223" y="2376764"/>
                </a:lnTo>
                <a:lnTo>
                  <a:pt x="423114" y="2376764"/>
                </a:lnTo>
                <a:lnTo>
                  <a:pt x="286612" y="2141415"/>
                </a:lnTo>
                <a:lnTo>
                  <a:pt x="150109" y="2376764"/>
                </a:lnTo>
                <a:close/>
              </a:path>
            </a:pathLst>
          </a:custGeom>
          <a:solidFill>
            <a:srgbClr val="E4A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33" name="任意多边形: 形状 32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/>
          <p:nvPr/>
        </p:nvSpPr>
        <p:spPr>
          <a:xfrm rot="5400000">
            <a:off x="7528329" y="1754280"/>
            <a:ext cx="573223" cy="2095409"/>
          </a:xfrm>
          <a:custGeom>
            <a:avLst/>
            <a:gdLst>
              <a:gd name="connsiteX0" fmla="*/ 0 w 573223"/>
              <a:gd name="connsiteY0" fmla="*/ 2095409 h 2095409"/>
              <a:gd name="connsiteX1" fmla="*/ 0 w 573223"/>
              <a:gd name="connsiteY1" fmla="*/ 0 h 2095409"/>
              <a:gd name="connsiteX2" fmla="*/ 573223 w 573223"/>
              <a:gd name="connsiteY2" fmla="*/ 0 h 2095409"/>
              <a:gd name="connsiteX3" fmla="*/ 573223 w 573223"/>
              <a:gd name="connsiteY3" fmla="*/ 2095409 h 2095409"/>
              <a:gd name="connsiteX4" fmla="*/ 423114 w 573223"/>
              <a:gd name="connsiteY4" fmla="*/ 2095409 h 2095409"/>
              <a:gd name="connsiteX5" fmla="*/ 286612 w 573223"/>
              <a:gd name="connsiteY5" fmla="*/ 1860060 h 2095409"/>
              <a:gd name="connsiteX6" fmla="*/ 150109 w 573223"/>
              <a:gd name="connsiteY6" fmla="*/ 2095409 h 2095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223" h="2095409">
                <a:moveTo>
                  <a:pt x="0" y="2095409"/>
                </a:moveTo>
                <a:lnTo>
                  <a:pt x="0" y="0"/>
                </a:lnTo>
                <a:lnTo>
                  <a:pt x="573223" y="0"/>
                </a:lnTo>
                <a:lnTo>
                  <a:pt x="573223" y="2095409"/>
                </a:lnTo>
                <a:lnTo>
                  <a:pt x="423114" y="2095409"/>
                </a:lnTo>
                <a:lnTo>
                  <a:pt x="286612" y="1860060"/>
                </a:lnTo>
                <a:lnTo>
                  <a:pt x="150109" y="209540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34" name="椭圆 33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/>
          <p:nvPr/>
        </p:nvSpPr>
        <p:spPr>
          <a:xfrm>
            <a:off x="875446" y="1394419"/>
            <a:ext cx="827594" cy="827594"/>
          </a:xfrm>
          <a:prstGeom prst="ellipse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35" name="椭圆 34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/>
          <p:nvPr/>
        </p:nvSpPr>
        <p:spPr>
          <a:xfrm>
            <a:off x="3080939" y="1394418"/>
            <a:ext cx="827594" cy="8275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36" name="椭圆 35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/>
          <p:nvPr/>
        </p:nvSpPr>
        <p:spPr>
          <a:xfrm>
            <a:off x="5286432" y="1394419"/>
            <a:ext cx="827594" cy="827594"/>
          </a:xfrm>
          <a:prstGeom prst="ellipse">
            <a:avLst/>
          </a:prstGeom>
          <a:solidFill>
            <a:srgbClr val="E4A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37" name="椭圆 36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/>
          <p:nvPr/>
        </p:nvSpPr>
        <p:spPr>
          <a:xfrm>
            <a:off x="7491924" y="1394418"/>
            <a:ext cx="827594" cy="8275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38" name="矩形 37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/>
          <p:nvPr/>
        </p:nvSpPr>
        <p:spPr>
          <a:xfrm>
            <a:off x="3129661" y="2604363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 Light"/>
                <a:cs typeface="+mn-cs"/>
              </a:rPr>
              <a:t>Step 2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 Light"/>
              <a:cs typeface="+mn-cs"/>
            </a:endParaRPr>
          </a:p>
        </p:txBody>
      </p:sp>
      <p:sp>
        <p:nvSpPr>
          <p:cNvPr id="39" name="矩形 38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/>
          <p:nvPr/>
        </p:nvSpPr>
        <p:spPr>
          <a:xfrm>
            <a:off x="5193516" y="2604363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 Light"/>
                <a:cs typeface="+mn-cs"/>
              </a:rPr>
              <a:t>Step 3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 Light"/>
              <a:cs typeface="+mn-cs"/>
            </a:endParaRPr>
          </a:p>
        </p:txBody>
      </p:sp>
      <p:sp>
        <p:nvSpPr>
          <p:cNvPr id="40" name="矩形 39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/>
          <p:nvPr/>
        </p:nvSpPr>
        <p:spPr>
          <a:xfrm>
            <a:off x="7438704" y="2604363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 Light"/>
                <a:cs typeface="+mn-cs"/>
              </a:rPr>
              <a:t>Step 4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 Light"/>
              <a:cs typeface="+mn-cs"/>
            </a:endParaRPr>
          </a:p>
        </p:txBody>
      </p:sp>
      <p:sp>
        <p:nvSpPr>
          <p:cNvPr id="41" name="Freeform 5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>
            <a:spLocks noEditPoints="1"/>
          </p:cNvSpPr>
          <p:nvPr/>
        </p:nvSpPr>
        <p:spPr bwMode="auto">
          <a:xfrm>
            <a:off x="1082661" y="1632021"/>
            <a:ext cx="413164" cy="352391"/>
          </a:xfrm>
          <a:custGeom>
            <a:avLst/>
            <a:gdLst>
              <a:gd name="T0" fmla="*/ 689 w 746"/>
              <a:gd name="T1" fmla="*/ 125 h 638"/>
              <a:gd name="T2" fmla="*/ 552 w 746"/>
              <a:gd name="T3" fmla="*/ 125 h 638"/>
              <a:gd name="T4" fmla="*/ 552 w 746"/>
              <a:gd name="T5" fmla="*/ 57 h 638"/>
              <a:gd name="T6" fmla="*/ 495 w 746"/>
              <a:gd name="T7" fmla="*/ 0 h 638"/>
              <a:gd name="T8" fmla="*/ 253 w 746"/>
              <a:gd name="T9" fmla="*/ 0 h 638"/>
              <a:gd name="T10" fmla="*/ 196 w 746"/>
              <a:gd name="T11" fmla="*/ 57 h 638"/>
              <a:gd name="T12" fmla="*/ 196 w 746"/>
              <a:gd name="T13" fmla="*/ 125 h 638"/>
              <a:gd name="T14" fmla="*/ 57 w 746"/>
              <a:gd name="T15" fmla="*/ 125 h 638"/>
              <a:gd name="T16" fmla="*/ 0 w 746"/>
              <a:gd name="T17" fmla="*/ 182 h 638"/>
              <a:gd name="T18" fmla="*/ 0 w 746"/>
              <a:gd name="T19" fmla="*/ 581 h 638"/>
              <a:gd name="T20" fmla="*/ 57 w 746"/>
              <a:gd name="T21" fmla="*/ 638 h 638"/>
              <a:gd name="T22" fmla="*/ 689 w 746"/>
              <a:gd name="T23" fmla="*/ 638 h 638"/>
              <a:gd name="T24" fmla="*/ 746 w 746"/>
              <a:gd name="T25" fmla="*/ 581 h 638"/>
              <a:gd name="T26" fmla="*/ 746 w 746"/>
              <a:gd name="T27" fmla="*/ 182 h 638"/>
              <a:gd name="T28" fmla="*/ 689 w 746"/>
              <a:gd name="T29" fmla="*/ 125 h 638"/>
              <a:gd name="T30" fmla="*/ 239 w 746"/>
              <a:gd name="T31" fmla="*/ 57 h 638"/>
              <a:gd name="T32" fmla="*/ 253 w 746"/>
              <a:gd name="T33" fmla="*/ 44 h 638"/>
              <a:gd name="T34" fmla="*/ 495 w 746"/>
              <a:gd name="T35" fmla="*/ 44 h 638"/>
              <a:gd name="T36" fmla="*/ 508 w 746"/>
              <a:gd name="T37" fmla="*/ 57 h 638"/>
              <a:gd name="T38" fmla="*/ 508 w 746"/>
              <a:gd name="T39" fmla="*/ 125 h 638"/>
              <a:gd name="T40" fmla="*/ 239 w 746"/>
              <a:gd name="T41" fmla="*/ 125 h 638"/>
              <a:gd name="T42" fmla="*/ 239 w 746"/>
              <a:gd name="T43" fmla="*/ 57 h 638"/>
              <a:gd name="T44" fmla="*/ 57 w 746"/>
              <a:gd name="T45" fmla="*/ 169 h 638"/>
              <a:gd name="T46" fmla="*/ 689 w 746"/>
              <a:gd name="T47" fmla="*/ 169 h 638"/>
              <a:gd name="T48" fmla="*/ 703 w 746"/>
              <a:gd name="T49" fmla="*/ 182 h 638"/>
              <a:gd name="T50" fmla="*/ 703 w 746"/>
              <a:gd name="T51" fmla="*/ 295 h 638"/>
              <a:gd name="T52" fmla="*/ 545 w 746"/>
              <a:gd name="T53" fmla="*/ 295 h 638"/>
              <a:gd name="T54" fmla="*/ 545 w 746"/>
              <a:gd name="T55" fmla="*/ 267 h 638"/>
              <a:gd name="T56" fmla="*/ 501 w 746"/>
              <a:gd name="T57" fmla="*/ 267 h 638"/>
              <a:gd name="T58" fmla="*/ 501 w 746"/>
              <a:gd name="T59" fmla="*/ 295 h 638"/>
              <a:gd name="T60" fmla="*/ 245 w 746"/>
              <a:gd name="T61" fmla="*/ 295 h 638"/>
              <a:gd name="T62" fmla="*/ 245 w 746"/>
              <a:gd name="T63" fmla="*/ 266 h 638"/>
              <a:gd name="T64" fmla="*/ 201 w 746"/>
              <a:gd name="T65" fmla="*/ 266 h 638"/>
              <a:gd name="T66" fmla="*/ 201 w 746"/>
              <a:gd name="T67" fmla="*/ 295 h 638"/>
              <a:gd name="T68" fmla="*/ 43 w 746"/>
              <a:gd name="T69" fmla="*/ 295 h 638"/>
              <a:gd name="T70" fmla="*/ 43 w 746"/>
              <a:gd name="T71" fmla="*/ 182 h 638"/>
              <a:gd name="T72" fmla="*/ 57 w 746"/>
              <a:gd name="T73" fmla="*/ 169 h 638"/>
              <a:gd name="T74" fmla="*/ 689 w 746"/>
              <a:gd name="T75" fmla="*/ 594 h 638"/>
              <a:gd name="T76" fmla="*/ 57 w 746"/>
              <a:gd name="T77" fmla="*/ 594 h 638"/>
              <a:gd name="T78" fmla="*/ 43 w 746"/>
              <a:gd name="T79" fmla="*/ 581 h 638"/>
              <a:gd name="T80" fmla="*/ 43 w 746"/>
              <a:gd name="T81" fmla="*/ 338 h 638"/>
              <a:gd name="T82" fmla="*/ 201 w 746"/>
              <a:gd name="T83" fmla="*/ 338 h 638"/>
              <a:gd name="T84" fmla="*/ 201 w 746"/>
              <a:gd name="T85" fmla="*/ 368 h 638"/>
              <a:gd name="T86" fmla="*/ 245 w 746"/>
              <a:gd name="T87" fmla="*/ 368 h 638"/>
              <a:gd name="T88" fmla="*/ 245 w 746"/>
              <a:gd name="T89" fmla="*/ 338 h 638"/>
              <a:gd name="T90" fmla="*/ 501 w 746"/>
              <a:gd name="T91" fmla="*/ 338 h 638"/>
              <a:gd name="T92" fmla="*/ 501 w 746"/>
              <a:gd name="T93" fmla="*/ 369 h 638"/>
              <a:gd name="T94" fmla="*/ 545 w 746"/>
              <a:gd name="T95" fmla="*/ 369 h 638"/>
              <a:gd name="T96" fmla="*/ 545 w 746"/>
              <a:gd name="T97" fmla="*/ 338 h 638"/>
              <a:gd name="T98" fmla="*/ 703 w 746"/>
              <a:gd name="T99" fmla="*/ 338 h 638"/>
              <a:gd name="T100" fmla="*/ 703 w 746"/>
              <a:gd name="T101" fmla="*/ 581 h 638"/>
              <a:gd name="T102" fmla="*/ 689 w 746"/>
              <a:gd name="T103" fmla="*/ 594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46" h="638">
                <a:moveTo>
                  <a:pt x="689" y="125"/>
                </a:moveTo>
                <a:cubicBezTo>
                  <a:pt x="552" y="125"/>
                  <a:pt x="552" y="125"/>
                  <a:pt x="552" y="125"/>
                </a:cubicBezTo>
                <a:cubicBezTo>
                  <a:pt x="552" y="57"/>
                  <a:pt x="552" y="57"/>
                  <a:pt x="552" y="57"/>
                </a:cubicBezTo>
                <a:cubicBezTo>
                  <a:pt x="552" y="26"/>
                  <a:pt x="526" y="0"/>
                  <a:pt x="495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21" y="0"/>
                  <a:pt x="196" y="26"/>
                  <a:pt x="196" y="57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25" y="125"/>
                  <a:pt x="0" y="151"/>
                  <a:pt x="0" y="182"/>
                </a:cubicBezTo>
                <a:cubicBezTo>
                  <a:pt x="0" y="581"/>
                  <a:pt x="0" y="581"/>
                  <a:pt x="0" y="581"/>
                </a:cubicBezTo>
                <a:cubicBezTo>
                  <a:pt x="0" y="612"/>
                  <a:pt x="25" y="638"/>
                  <a:pt x="57" y="638"/>
                </a:cubicBezTo>
                <a:cubicBezTo>
                  <a:pt x="689" y="638"/>
                  <a:pt x="689" y="638"/>
                  <a:pt x="689" y="638"/>
                </a:cubicBezTo>
                <a:cubicBezTo>
                  <a:pt x="721" y="638"/>
                  <a:pt x="746" y="612"/>
                  <a:pt x="746" y="581"/>
                </a:cubicBezTo>
                <a:cubicBezTo>
                  <a:pt x="746" y="182"/>
                  <a:pt x="746" y="182"/>
                  <a:pt x="746" y="182"/>
                </a:cubicBezTo>
                <a:cubicBezTo>
                  <a:pt x="746" y="151"/>
                  <a:pt x="721" y="125"/>
                  <a:pt x="689" y="125"/>
                </a:cubicBezTo>
                <a:close/>
                <a:moveTo>
                  <a:pt x="239" y="57"/>
                </a:moveTo>
                <a:cubicBezTo>
                  <a:pt x="239" y="50"/>
                  <a:pt x="245" y="44"/>
                  <a:pt x="253" y="44"/>
                </a:cubicBezTo>
                <a:cubicBezTo>
                  <a:pt x="495" y="44"/>
                  <a:pt x="495" y="44"/>
                  <a:pt x="495" y="44"/>
                </a:cubicBezTo>
                <a:cubicBezTo>
                  <a:pt x="502" y="44"/>
                  <a:pt x="508" y="50"/>
                  <a:pt x="508" y="57"/>
                </a:cubicBezTo>
                <a:cubicBezTo>
                  <a:pt x="508" y="125"/>
                  <a:pt x="508" y="125"/>
                  <a:pt x="508" y="125"/>
                </a:cubicBezTo>
                <a:cubicBezTo>
                  <a:pt x="239" y="125"/>
                  <a:pt x="239" y="125"/>
                  <a:pt x="239" y="125"/>
                </a:cubicBezTo>
                <a:lnTo>
                  <a:pt x="239" y="57"/>
                </a:lnTo>
                <a:close/>
                <a:moveTo>
                  <a:pt x="57" y="169"/>
                </a:moveTo>
                <a:cubicBezTo>
                  <a:pt x="689" y="169"/>
                  <a:pt x="689" y="169"/>
                  <a:pt x="689" y="169"/>
                </a:cubicBezTo>
                <a:cubicBezTo>
                  <a:pt x="697" y="169"/>
                  <a:pt x="703" y="175"/>
                  <a:pt x="703" y="182"/>
                </a:cubicBezTo>
                <a:cubicBezTo>
                  <a:pt x="703" y="295"/>
                  <a:pt x="703" y="295"/>
                  <a:pt x="703" y="295"/>
                </a:cubicBezTo>
                <a:cubicBezTo>
                  <a:pt x="545" y="295"/>
                  <a:pt x="545" y="295"/>
                  <a:pt x="545" y="295"/>
                </a:cubicBezTo>
                <a:cubicBezTo>
                  <a:pt x="545" y="267"/>
                  <a:pt x="545" y="267"/>
                  <a:pt x="545" y="267"/>
                </a:cubicBezTo>
                <a:cubicBezTo>
                  <a:pt x="501" y="267"/>
                  <a:pt x="501" y="267"/>
                  <a:pt x="501" y="267"/>
                </a:cubicBezTo>
                <a:cubicBezTo>
                  <a:pt x="501" y="295"/>
                  <a:pt x="501" y="295"/>
                  <a:pt x="501" y="295"/>
                </a:cubicBezTo>
                <a:cubicBezTo>
                  <a:pt x="245" y="295"/>
                  <a:pt x="245" y="295"/>
                  <a:pt x="245" y="295"/>
                </a:cubicBezTo>
                <a:cubicBezTo>
                  <a:pt x="245" y="266"/>
                  <a:pt x="245" y="266"/>
                  <a:pt x="245" y="266"/>
                </a:cubicBezTo>
                <a:cubicBezTo>
                  <a:pt x="201" y="266"/>
                  <a:pt x="201" y="266"/>
                  <a:pt x="201" y="266"/>
                </a:cubicBezTo>
                <a:cubicBezTo>
                  <a:pt x="201" y="295"/>
                  <a:pt x="201" y="295"/>
                  <a:pt x="201" y="295"/>
                </a:cubicBezTo>
                <a:cubicBezTo>
                  <a:pt x="43" y="295"/>
                  <a:pt x="43" y="295"/>
                  <a:pt x="43" y="295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75"/>
                  <a:pt x="49" y="169"/>
                  <a:pt x="57" y="169"/>
                </a:cubicBezTo>
                <a:close/>
                <a:moveTo>
                  <a:pt x="689" y="594"/>
                </a:moveTo>
                <a:cubicBezTo>
                  <a:pt x="57" y="594"/>
                  <a:pt x="57" y="594"/>
                  <a:pt x="57" y="594"/>
                </a:cubicBezTo>
                <a:cubicBezTo>
                  <a:pt x="49" y="594"/>
                  <a:pt x="43" y="588"/>
                  <a:pt x="43" y="581"/>
                </a:cubicBezTo>
                <a:cubicBezTo>
                  <a:pt x="43" y="338"/>
                  <a:pt x="43" y="338"/>
                  <a:pt x="43" y="338"/>
                </a:cubicBezTo>
                <a:cubicBezTo>
                  <a:pt x="201" y="338"/>
                  <a:pt x="201" y="338"/>
                  <a:pt x="201" y="338"/>
                </a:cubicBezTo>
                <a:cubicBezTo>
                  <a:pt x="201" y="368"/>
                  <a:pt x="201" y="368"/>
                  <a:pt x="201" y="368"/>
                </a:cubicBezTo>
                <a:cubicBezTo>
                  <a:pt x="245" y="368"/>
                  <a:pt x="245" y="368"/>
                  <a:pt x="245" y="368"/>
                </a:cubicBezTo>
                <a:cubicBezTo>
                  <a:pt x="245" y="338"/>
                  <a:pt x="245" y="338"/>
                  <a:pt x="245" y="338"/>
                </a:cubicBezTo>
                <a:cubicBezTo>
                  <a:pt x="501" y="338"/>
                  <a:pt x="501" y="338"/>
                  <a:pt x="501" y="338"/>
                </a:cubicBezTo>
                <a:cubicBezTo>
                  <a:pt x="501" y="369"/>
                  <a:pt x="501" y="369"/>
                  <a:pt x="501" y="369"/>
                </a:cubicBezTo>
                <a:cubicBezTo>
                  <a:pt x="545" y="369"/>
                  <a:pt x="545" y="369"/>
                  <a:pt x="545" y="369"/>
                </a:cubicBezTo>
                <a:cubicBezTo>
                  <a:pt x="545" y="338"/>
                  <a:pt x="545" y="338"/>
                  <a:pt x="545" y="338"/>
                </a:cubicBezTo>
                <a:cubicBezTo>
                  <a:pt x="703" y="338"/>
                  <a:pt x="703" y="338"/>
                  <a:pt x="703" y="338"/>
                </a:cubicBezTo>
                <a:cubicBezTo>
                  <a:pt x="703" y="581"/>
                  <a:pt x="703" y="581"/>
                  <a:pt x="703" y="581"/>
                </a:cubicBezTo>
                <a:cubicBezTo>
                  <a:pt x="703" y="588"/>
                  <a:pt x="697" y="594"/>
                  <a:pt x="689" y="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grpSp>
        <p:nvGrpSpPr>
          <p:cNvPr id="42" name="Group 8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GrpSpPr>
            <a:grpSpLocks noChangeAspect="1"/>
          </p:cNvGrpSpPr>
          <p:nvPr/>
        </p:nvGrpSpPr>
        <p:grpSpPr bwMode="auto">
          <a:xfrm>
            <a:off x="5522962" y="1574880"/>
            <a:ext cx="354532" cy="413316"/>
            <a:chOff x="2492" y="1167"/>
            <a:chExt cx="778" cy="907"/>
          </a:xfrm>
          <a:solidFill>
            <a:schemeClr val="bg1"/>
          </a:solidFill>
        </p:grpSpPr>
        <p:sp>
          <p:nvSpPr>
            <p:cNvPr id="43" name="Freeform 9"/>
            <p:cNvSpPr>
              <a:spLocks noEditPoints="1"/>
            </p:cNvSpPr>
            <p:nvPr/>
          </p:nvSpPr>
          <p:spPr bwMode="auto">
            <a:xfrm>
              <a:off x="2492" y="1167"/>
              <a:ext cx="778" cy="907"/>
            </a:xfrm>
            <a:custGeom>
              <a:avLst/>
              <a:gdLst>
                <a:gd name="T0" fmla="*/ 579 w 636"/>
                <a:gd name="T1" fmla="*/ 0 h 746"/>
                <a:gd name="T2" fmla="*/ 57 w 636"/>
                <a:gd name="T3" fmla="*/ 0 h 746"/>
                <a:gd name="T4" fmla="*/ 0 w 636"/>
                <a:gd name="T5" fmla="*/ 57 h 746"/>
                <a:gd name="T6" fmla="*/ 0 w 636"/>
                <a:gd name="T7" fmla="*/ 689 h 746"/>
                <a:gd name="T8" fmla="*/ 57 w 636"/>
                <a:gd name="T9" fmla="*/ 746 h 746"/>
                <a:gd name="T10" fmla="*/ 579 w 636"/>
                <a:gd name="T11" fmla="*/ 746 h 746"/>
                <a:gd name="T12" fmla="*/ 636 w 636"/>
                <a:gd name="T13" fmla="*/ 689 h 746"/>
                <a:gd name="T14" fmla="*/ 636 w 636"/>
                <a:gd name="T15" fmla="*/ 57 h 746"/>
                <a:gd name="T16" fmla="*/ 579 w 636"/>
                <a:gd name="T17" fmla="*/ 0 h 746"/>
                <a:gd name="T18" fmla="*/ 43 w 636"/>
                <a:gd name="T19" fmla="*/ 689 h 746"/>
                <a:gd name="T20" fmla="*/ 43 w 636"/>
                <a:gd name="T21" fmla="*/ 57 h 746"/>
                <a:gd name="T22" fmla="*/ 57 w 636"/>
                <a:gd name="T23" fmla="*/ 43 h 746"/>
                <a:gd name="T24" fmla="*/ 94 w 636"/>
                <a:gd name="T25" fmla="*/ 43 h 746"/>
                <a:gd name="T26" fmla="*/ 94 w 636"/>
                <a:gd name="T27" fmla="*/ 703 h 746"/>
                <a:gd name="T28" fmla="*/ 57 w 636"/>
                <a:gd name="T29" fmla="*/ 703 h 746"/>
                <a:gd name="T30" fmla="*/ 43 w 636"/>
                <a:gd name="T31" fmla="*/ 689 h 746"/>
                <a:gd name="T32" fmla="*/ 593 w 636"/>
                <a:gd name="T33" fmla="*/ 689 h 746"/>
                <a:gd name="T34" fmla="*/ 579 w 636"/>
                <a:gd name="T35" fmla="*/ 703 h 746"/>
                <a:gd name="T36" fmla="*/ 138 w 636"/>
                <a:gd name="T37" fmla="*/ 703 h 746"/>
                <a:gd name="T38" fmla="*/ 138 w 636"/>
                <a:gd name="T39" fmla="*/ 43 h 746"/>
                <a:gd name="T40" fmla="*/ 579 w 636"/>
                <a:gd name="T41" fmla="*/ 43 h 746"/>
                <a:gd name="T42" fmla="*/ 593 w 636"/>
                <a:gd name="T43" fmla="*/ 57 h 746"/>
                <a:gd name="T44" fmla="*/ 593 w 636"/>
                <a:gd name="T45" fmla="*/ 689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6" h="746">
                  <a:moveTo>
                    <a:pt x="5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5"/>
                    <a:pt x="0" y="57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721"/>
                    <a:pt x="25" y="746"/>
                    <a:pt x="57" y="746"/>
                  </a:cubicBezTo>
                  <a:cubicBezTo>
                    <a:pt x="579" y="746"/>
                    <a:pt x="579" y="746"/>
                    <a:pt x="579" y="746"/>
                  </a:cubicBezTo>
                  <a:cubicBezTo>
                    <a:pt x="611" y="746"/>
                    <a:pt x="636" y="721"/>
                    <a:pt x="636" y="689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6" y="25"/>
                    <a:pt x="611" y="0"/>
                    <a:pt x="579" y="0"/>
                  </a:cubicBezTo>
                  <a:close/>
                  <a:moveTo>
                    <a:pt x="43" y="689"/>
                  </a:moveTo>
                  <a:cubicBezTo>
                    <a:pt x="43" y="57"/>
                    <a:pt x="43" y="57"/>
                    <a:pt x="43" y="57"/>
                  </a:cubicBezTo>
                  <a:cubicBezTo>
                    <a:pt x="43" y="49"/>
                    <a:pt x="49" y="43"/>
                    <a:pt x="57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703"/>
                    <a:pt x="94" y="703"/>
                    <a:pt x="94" y="703"/>
                  </a:cubicBezTo>
                  <a:cubicBezTo>
                    <a:pt x="57" y="703"/>
                    <a:pt x="57" y="703"/>
                    <a:pt x="57" y="703"/>
                  </a:cubicBezTo>
                  <a:cubicBezTo>
                    <a:pt x="49" y="703"/>
                    <a:pt x="43" y="697"/>
                    <a:pt x="43" y="689"/>
                  </a:cubicBezTo>
                  <a:close/>
                  <a:moveTo>
                    <a:pt x="593" y="689"/>
                  </a:moveTo>
                  <a:cubicBezTo>
                    <a:pt x="593" y="697"/>
                    <a:pt x="587" y="703"/>
                    <a:pt x="579" y="703"/>
                  </a:cubicBezTo>
                  <a:cubicBezTo>
                    <a:pt x="138" y="703"/>
                    <a:pt x="138" y="703"/>
                    <a:pt x="138" y="70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579" y="43"/>
                    <a:pt x="579" y="43"/>
                    <a:pt x="579" y="43"/>
                  </a:cubicBezTo>
                  <a:cubicBezTo>
                    <a:pt x="587" y="43"/>
                    <a:pt x="593" y="49"/>
                    <a:pt x="593" y="57"/>
                  </a:cubicBezTo>
                  <a:lnTo>
                    <a:pt x="593" y="6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44" name="Rectangle 10"/>
            <p:cNvSpPr>
              <a:spLocks noChangeArrowheads="1"/>
            </p:cNvSpPr>
            <p:nvPr/>
          </p:nvSpPr>
          <p:spPr bwMode="auto">
            <a:xfrm>
              <a:off x="2694" y="1474"/>
              <a:ext cx="184" cy="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45" name="Rectangle 11"/>
            <p:cNvSpPr>
              <a:spLocks noChangeArrowheads="1"/>
            </p:cNvSpPr>
            <p:nvPr/>
          </p:nvSpPr>
          <p:spPr bwMode="auto">
            <a:xfrm>
              <a:off x="2694" y="1352"/>
              <a:ext cx="245" cy="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/>
          </p:nvSpPr>
          <p:spPr bwMode="auto">
            <a:xfrm>
              <a:off x="2968" y="1381"/>
              <a:ext cx="187" cy="606"/>
            </a:xfrm>
            <a:custGeom>
              <a:avLst/>
              <a:gdLst>
                <a:gd name="T0" fmla="*/ 0 w 153"/>
                <a:gd name="T1" fmla="*/ 76 h 498"/>
                <a:gd name="T2" fmla="*/ 0 w 153"/>
                <a:gd name="T3" fmla="*/ 441 h 498"/>
                <a:gd name="T4" fmla="*/ 57 w 153"/>
                <a:gd name="T5" fmla="*/ 498 h 498"/>
                <a:gd name="T6" fmla="*/ 96 w 153"/>
                <a:gd name="T7" fmla="*/ 498 h 498"/>
                <a:gd name="T8" fmla="*/ 153 w 153"/>
                <a:gd name="T9" fmla="*/ 441 h 498"/>
                <a:gd name="T10" fmla="*/ 153 w 153"/>
                <a:gd name="T11" fmla="*/ 76 h 498"/>
                <a:gd name="T12" fmla="*/ 77 w 153"/>
                <a:gd name="T13" fmla="*/ 0 h 498"/>
                <a:gd name="T14" fmla="*/ 0 w 153"/>
                <a:gd name="T15" fmla="*/ 76 h 498"/>
                <a:gd name="T16" fmla="*/ 109 w 153"/>
                <a:gd name="T17" fmla="*/ 441 h 498"/>
                <a:gd name="T18" fmla="*/ 96 w 153"/>
                <a:gd name="T19" fmla="*/ 454 h 498"/>
                <a:gd name="T20" fmla="*/ 57 w 153"/>
                <a:gd name="T21" fmla="*/ 454 h 498"/>
                <a:gd name="T22" fmla="*/ 44 w 153"/>
                <a:gd name="T23" fmla="*/ 441 h 498"/>
                <a:gd name="T24" fmla="*/ 44 w 153"/>
                <a:gd name="T25" fmla="*/ 94 h 498"/>
                <a:gd name="T26" fmla="*/ 77 w 153"/>
                <a:gd name="T27" fmla="*/ 62 h 498"/>
                <a:gd name="T28" fmla="*/ 109 w 153"/>
                <a:gd name="T29" fmla="*/ 94 h 498"/>
                <a:gd name="T30" fmla="*/ 109 w 153"/>
                <a:gd name="T31" fmla="*/ 44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498">
                  <a:moveTo>
                    <a:pt x="0" y="76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72"/>
                    <a:pt x="26" y="498"/>
                    <a:pt x="57" y="49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28" y="498"/>
                    <a:pt x="153" y="472"/>
                    <a:pt x="153" y="441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77" y="0"/>
                    <a:pt x="77" y="0"/>
                    <a:pt x="77" y="0"/>
                  </a:cubicBezTo>
                  <a:lnTo>
                    <a:pt x="0" y="76"/>
                  </a:lnTo>
                  <a:close/>
                  <a:moveTo>
                    <a:pt x="109" y="441"/>
                  </a:moveTo>
                  <a:cubicBezTo>
                    <a:pt x="109" y="448"/>
                    <a:pt x="104" y="454"/>
                    <a:pt x="96" y="454"/>
                  </a:cubicBezTo>
                  <a:cubicBezTo>
                    <a:pt x="57" y="454"/>
                    <a:pt x="57" y="454"/>
                    <a:pt x="57" y="454"/>
                  </a:cubicBezTo>
                  <a:cubicBezTo>
                    <a:pt x="50" y="454"/>
                    <a:pt x="44" y="448"/>
                    <a:pt x="44" y="441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109" y="94"/>
                    <a:pt x="109" y="94"/>
                    <a:pt x="109" y="94"/>
                  </a:cubicBezTo>
                  <a:lnTo>
                    <a:pt x="109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grpSp>
        <p:nvGrpSpPr>
          <p:cNvPr id="47" name="Group 15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GrpSpPr>
            <a:grpSpLocks noChangeAspect="1"/>
          </p:cNvGrpSpPr>
          <p:nvPr/>
        </p:nvGrpSpPr>
        <p:grpSpPr bwMode="auto">
          <a:xfrm>
            <a:off x="7661954" y="1632021"/>
            <a:ext cx="487535" cy="412160"/>
            <a:chOff x="2425" y="1235"/>
            <a:chExt cx="912" cy="771"/>
          </a:xfrm>
          <a:solidFill>
            <a:schemeClr val="bg1"/>
          </a:solidFill>
        </p:grpSpPr>
        <p:sp>
          <p:nvSpPr>
            <p:cNvPr id="48" name="Freeform 16"/>
            <p:cNvSpPr/>
            <p:nvPr/>
          </p:nvSpPr>
          <p:spPr bwMode="auto">
            <a:xfrm>
              <a:off x="2625" y="1422"/>
              <a:ext cx="513" cy="214"/>
            </a:xfrm>
            <a:custGeom>
              <a:avLst/>
              <a:gdLst>
                <a:gd name="T0" fmla="*/ 348 w 513"/>
                <a:gd name="T1" fmla="*/ 0 h 214"/>
                <a:gd name="T2" fmla="*/ 210 w 513"/>
                <a:gd name="T3" fmla="*/ 139 h 214"/>
                <a:gd name="T4" fmla="*/ 119 w 513"/>
                <a:gd name="T5" fmla="*/ 48 h 214"/>
                <a:gd name="T6" fmla="*/ 0 w 513"/>
                <a:gd name="T7" fmla="*/ 166 h 214"/>
                <a:gd name="T8" fmla="*/ 38 w 513"/>
                <a:gd name="T9" fmla="*/ 202 h 214"/>
                <a:gd name="T10" fmla="*/ 119 w 513"/>
                <a:gd name="T11" fmla="*/ 123 h 214"/>
                <a:gd name="T12" fmla="*/ 210 w 513"/>
                <a:gd name="T13" fmla="*/ 214 h 214"/>
                <a:gd name="T14" fmla="*/ 348 w 513"/>
                <a:gd name="T15" fmla="*/ 76 h 214"/>
                <a:gd name="T16" fmla="*/ 475 w 513"/>
                <a:gd name="T17" fmla="*/ 202 h 214"/>
                <a:gd name="T18" fmla="*/ 513 w 513"/>
                <a:gd name="T19" fmla="*/ 165 h 214"/>
                <a:gd name="T20" fmla="*/ 348 w 513"/>
                <a:gd name="T2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3" h="214">
                  <a:moveTo>
                    <a:pt x="348" y="0"/>
                  </a:moveTo>
                  <a:lnTo>
                    <a:pt x="210" y="139"/>
                  </a:lnTo>
                  <a:lnTo>
                    <a:pt x="119" y="48"/>
                  </a:lnTo>
                  <a:lnTo>
                    <a:pt x="0" y="166"/>
                  </a:lnTo>
                  <a:lnTo>
                    <a:pt x="38" y="202"/>
                  </a:lnTo>
                  <a:lnTo>
                    <a:pt x="119" y="123"/>
                  </a:lnTo>
                  <a:lnTo>
                    <a:pt x="210" y="214"/>
                  </a:lnTo>
                  <a:lnTo>
                    <a:pt x="348" y="76"/>
                  </a:lnTo>
                  <a:lnTo>
                    <a:pt x="475" y="202"/>
                  </a:lnTo>
                  <a:lnTo>
                    <a:pt x="513" y="165"/>
                  </a:lnTo>
                  <a:lnTo>
                    <a:pt x="3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49" name="Freeform 17"/>
            <p:cNvSpPr>
              <a:spLocks noEditPoints="1"/>
            </p:cNvSpPr>
            <p:nvPr/>
          </p:nvSpPr>
          <p:spPr bwMode="auto">
            <a:xfrm>
              <a:off x="2425" y="1235"/>
              <a:ext cx="912" cy="771"/>
            </a:xfrm>
            <a:custGeom>
              <a:avLst/>
              <a:gdLst>
                <a:gd name="T0" fmla="*/ 912 w 912"/>
                <a:gd name="T1" fmla="*/ 54 h 771"/>
                <a:gd name="T2" fmla="*/ 912 w 912"/>
                <a:gd name="T3" fmla="*/ 0 h 771"/>
                <a:gd name="T4" fmla="*/ 2 w 912"/>
                <a:gd name="T5" fmla="*/ 0 h 771"/>
                <a:gd name="T6" fmla="*/ 2 w 912"/>
                <a:gd name="T7" fmla="*/ 54 h 771"/>
                <a:gd name="T8" fmla="*/ 30 w 912"/>
                <a:gd name="T9" fmla="*/ 54 h 771"/>
                <a:gd name="T10" fmla="*/ 30 w 912"/>
                <a:gd name="T11" fmla="*/ 541 h 771"/>
                <a:gd name="T12" fmla="*/ 0 w 912"/>
                <a:gd name="T13" fmla="*/ 541 h 771"/>
                <a:gd name="T14" fmla="*/ 0 w 912"/>
                <a:gd name="T15" fmla="*/ 594 h 771"/>
                <a:gd name="T16" fmla="*/ 30 w 912"/>
                <a:gd name="T17" fmla="*/ 594 h 771"/>
                <a:gd name="T18" fmla="*/ 30 w 912"/>
                <a:gd name="T19" fmla="*/ 595 h 771"/>
                <a:gd name="T20" fmla="*/ 429 w 912"/>
                <a:gd name="T21" fmla="*/ 595 h 771"/>
                <a:gd name="T22" fmla="*/ 429 w 912"/>
                <a:gd name="T23" fmla="*/ 718 h 771"/>
                <a:gd name="T24" fmla="*/ 367 w 912"/>
                <a:gd name="T25" fmla="*/ 718 h 771"/>
                <a:gd name="T26" fmla="*/ 367 w 912"/>
                <a:gd name="T27" fmla="*/ 771 h 771"/>
                <a:gd name="T28" fmla="*/ 545 w 912"/>
                <a:gd name="T29" fmla="*/ 771 h 771"/>
                <a:gd name="T30" fmla="*/ 545 w 912"/>
                <a:gd name="T31" fmla="*/ 718 h 771"/>
                <a:gd name="T32" fmla="*/ 482 w 912"/>
                <a:gd name="T33" fmla="*/ 718 h 771"/>
                <a:gd name="T34" fmla="*/ 482 w 912"/>
                <a:gd name="T35" fmla="*/ 595 h 771"/>
                <a:gd name="T36" fmla="*/ 885 w 912"/>
                <a:gd name="T37" fmla="*/ 595 h 771"/>
                <a:gd name="T38" fmla="*/ 885 w 912"/>
                <a:gd name="T39" fmla="*/ 594 h 771"/>
                <a:gd name="T40" fmla="*/ 911 w 912"/>
                <a:gd name="T41" fmla="*/ 594 h 771"/>
                <a:gd name="T42" fmla="*/ 911 w 912"/>
                <a:gd name="T43" fmla="*/ 541 h 771"/>
                <a:gd name="T44" fmla="*/ 885 w 912"/>
                <a:gd name="T45" fmla="*/ 541 h 771"/>
                <a:gd name="T46" fmla="*/ 885 w 912"/>
                <a:gd name="T47" fmla="*/ 54 h 771"/>
                <a:gd name="T48" fmla="*/ 912 w 912"/>
                <a:gd name="T49" fmla="*/ 54 h 771"/>
                <a:gd name="T50" fmla="*/ 83 w 912"/>
                <a:gd name="T51" fmla="*/ 541 h 771"/>
                <a:gd name="T52" fmla="*/ 83 w 912"/>
                <a:gd name="T53" fmla="*/ 55 h 771"/>
                <a:gd name="T54" fmla="*/ 832 w 912"/>
                <a:gd name="T55" fmla="*/ 55 h 771"/>
                <a:gd name="T56" fmla="*/ 832 w 912"/>
                <a:gd name="T57" fmla="*/ 541 h 771"/>
                <a:gd name="T58" fmla="*/ 83 w 912"/>
                <a:gd name="T59" fmla="*/ 54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12" h="771">
                  <a:moveTo>
                    <a:pt x="912" y="54"/>
                  </a:moveTo>
                  <a:lnTo>
                    <a:pt x="912" y="0"/>
                  </a:lnTo>
                  <a:lnTo>
                    <a:pt x="2" y="0"/>
                  </a:lnTo>
                  <a:lnTo>
                    <a:pt x="2" y="54"/>
                  </a:lnTo>
                  <a:lnTo>
                    <a:pt x="30" y="54"/>
                  </a:lnTo>
                  <a:lnTo>
                    <a:pt x="30" y="541"/>
                  </a:lnTo>
                  <a:lnTo>
                    <a:pt x="0" y="541"/>
                  </a:lnTo>
                  <a:lnTo>
                    <a:pt x="0" y="594"/>
                  </a:lnTo>
                  <a:lnTo>
                    <a:pt x="30" y="594"/>
                  </a:lnTo>
                  <a:lnTo>
                    <a:pt x="30" y="595"/>
                  </a:lnTo>
                  <a:lnTo>
                    <a:pt x="429" y="595"/>
                  </a:lnTo>
                  <a:lnTo>
                    <a:pt x="429" y="718"/>
                  </a:lnTo>
                  <a:lnTo>
                    <a:pt x="367" y="718"/>
                  </a:lnTo>
                  <a:lnTo>
                    <a:pt x="367" y="771"/>
                  </a:lnTo>
                  <a:lnTo>
                    <a:pt x="545" y="771"/>
                  </a:lnTo>
                  <a:lnTo>
                    <a:pt x="545" y="718"/>
                  </a:lnTo>
                  <a:lnTo>
                    <a:pt x="482" y="718"/>
                  </a:lnTo>
                  <a:lnTo>
                    <a:pt x="482" y="595"/>
                  </a:lnTo>
                  <a:lnTo>
                    <a:pt x="885" y="595"/>
                  </a:lnTo>
                  <a:lnTo>
                    <a:pt x="885" y="594"/>
                  </a:lnTo>
                  <a:lnTo>
                    <a:pt x="911" y="594"/>
                  </a:lnTo>
                  <a:lnTo>
                    <a:pt x="911" y="541"/>
                  </a:lnTo>
                  <a:lnTo>
                    <a:pt x="885" y="541"/>
                  </a:lnTo>
                  <a:lnTo>
                    <a:pt x="885" y="54"/>
                  </a:lnTo>
                  <a:lnTo>
                    <a:pt x="912" y="54"/>
                  </a:lnTo>
                  <a:close/>
                  <a:moveTo>
                    <a:pt x="83" y="541"/>
                  </a:moveTo>
                  <a:lnTo>
                    <a:pt x="83" y="55"/>
                  </a:lnTo>
                  <a:lnTo>
                    <a:pt x="832" y="55"/>
                  </a:lnTo>
                  <a:lnTo>
                    <a:pt x="832" y="541"/>
                  </a:lnTo>
                  <a:lnTo>
                    <a:pt x="83" y="5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grpSp>
        <p:nvGrpSpPr>
          <p:cNvPr id="50" name="Group 20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GrpSpPr>
            <a:grpSpLocks noChangeAspect="1"/>
          </p:cNvGrpSpPr>
          <p:nvPr/>
        </p:nvGrpSpPr>
        <p:grpSpPr bwMode="auto">
          <a:xfrm>
            <a:off x="3228368" y="1604802"/>
            <a:ext cx="530206" cy="397074"/>
            <a:chOff x="2423" y="1278"/>
            <a:chExt cx="912" cy="683"/>
          </a:xfrm>
          <a:solidFill>
            <a:schemeClr val="bg1"/>
          </a:solidFill>
        </p:grpSpPr>
        <p:sp>
          <p:nvSpPr>
            <p:cNvPr id="51" name="Freeform 21"/>
            <p:cNvSpPr/>
            <p:nvPr/>
          </p:nvSpPr>
          <p:spPr bwMode="auto">
            <a:xfrm>
              <a:off x="2746" y="1582"/>
              <a:ext cx="265" cy="281"/>
            </a:xfrm>
            <a:custGeom>
              <a:avLst/>
              <a:gdLst>
                <a:gd name="T0" fmla="*/ 0 w 265"/>
                <a:gd name="T1" fmla="*/ 131 h 281"/>
                <a:gd name="T2" fmla="*/ 38 w 265"/>
                <a:gd name="T3" fmla="*/ 169 h 281"/>
                <a:gd name="T4" fmla="*/ 107 w 265"/>
                <a:gd name="T5" fmla="*/ 102 h 281"/>
                <a:gd name="T6" fmla="*/ 105 w 265"/>
                <a:gd name="T7" fmla="*/ 281 h 281"/>
                <a:gd name="T8" fmla="*/ 159 w 265"/>
                <a:gd name="T9" fmla="*/ 281 h 281"/>
                <a:gd name="T10" fmla="*/ 159 w 265"/>
                <a:gd name="T11" fmla="*/ 102 h 281"/>
                <a:gd name="T12" fmla="*/ 227 w 265"/>
                <a:gd name="T13" fmla="*/ 169 h 281"/>
                <a:gd name="T14" fmla="*/ 265 w 265"/>
                <a:gd name="T15" fmla="*/ 131 h 281"/>
                <a:gd name="T16" fmla="*/ 132 w 265"/>
                <a:gd name="T17" fmla="*/ 0 h 281"/>
                <a:gd name="T18" fmla="*/ 0 w 265"/>
                <a:gd name="T19" fmla="*/ 13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281">
                  <a:moveTo>
                    <a:pt x="0" y="131"/>
                  </a:moveTo>
                  <a:lnTo>
                    <a:pt x="38" y="169"/>
                  </a:lnTo>
                  <a:lnTo>
                    <a:pt x="107" y="102"/>
                  </a:lnTo>
                  <a:lnTo>
                    <a:pt x="105" y="281"/>
                  </a:lnTo>
                  <a:lnTo>
                    <a:pt x="159" y="281"/>
                  </a:lnTo>
                  <a:lnTo>
                    <a:pt x="159" y="102"/>
                  </a:lnTo>
                  <a:lnTo>
                    <a:pt x="227" y="169"/>
                  </a:lnTo>
                  <a:lnTo>
                    <a:pt x="265" y="131"/>
                  </a:lnTo>
                  <a:lnTo>
                    <a:pt x="132" y="0"/>
                  </a:lnTo>
                  <a:lnTo>
                    <a:pt x="0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52" name="Freeform 22"/>
            <p:cNvSpPr>
              <a:spLocks noEditPoints="1"/>
            </p:cNvSpPr>
            <p:nvPr/>
          </p:nvSpPr>
          <p:spPr bwMode="auto">
            <a:xfrm>
              <a:off x="2423" y="1278"/>
              <a:ext cx="912" cy="683"/>
            </a:xfrm>
            <a:custGeom>
              <a:avLst/>
              <a:gdLst>
                <a:gd name="T0" fmla="*/ 692 w 747"/>
                <a:gd name="T1" fmla="*/ 240 h 562"/>
                <a:gd name="T2" fmla="*/ 579 w 747"/>
                <a:gd name="T3" fmla="*/ 186 h 562"/>
                <a:gd name="T4" fmla="*/ 520 w 747"/>
                <a:gd name="T5" fmla="*/ 61 h 562"/>
                <a:gd name="T6" fmla="*/ 374 w 747"/>
                <a:gd name="T7" fmla="*/ 0 h 562"/>
                <a:gd name="T8" fmla="*/ 228 w 747"/>
                <a:gd name="T9" fmla="*/ 61 h 562"/>
                <a:gd name="T10" fmla="*/ 168 w 747"/>
                <a:gd name="T11" fmla="*/ 186 h 562"/>
                <a:gd name="T12" fmla="*/ 55 w 747"/>
                <a:gd name="T13" fmla="*/ 240 h 562"/>
                <a:gd name="T14" fmla="*/ 0 w 747"/>
                <a:gd name="T15" fmla="*/ 374 h 562"/>
                <a:gd name="T16" fmla="*/ 55 w 747"/>
                <a:gd name="T17" fmla="*/ 507 h 562"/>
                <a:gd name="T18" fmla="*/ 189 w 747"/>
                <a:gd name="T19" fmla="*/ 562 h 562"/>
                <a:gd name="T20" fmla="*/ 559 w 747"/>
                <a:gd name="T21" fmla="*/ 562 h 562"/>
                <a:gd name="T22" fmla="*/ 692 w 747"/>
                <a:gd name="T23" fmla="*/ 507 h 562"/>
                <a:gd name="T24" fmla="*/ 747 w 747"/>
                <a:gd name="T25" fmla="*/ 374 h 562"/>
                <a:gd name="T26" fmla="*/ 692 w 747"/>
                <a:gd name="T27" fmla="*/ 240 h 562"/>
                <a:gd name="T28" fmla="*/ 559 w 747"/>
                <a:gd name="T29" fmla="*/ 518 h 562"/>
                <a:gd name="T30" fmla="*/ 189 w 747"/>
                <a:gd name="T31" fmla="*/ 518 h 562"/>
                <a:gd name="T32" fmla="*/ 44 w 747"/>
                <a:gd name="T33" fmla="*/ 374 h 562"/>
                <a:gd name="T34" fmla="*/ 188 w 747"/>
                <a:gd name="T35" fmla="*/ 229 h 562"/>
                <a:gd name="T36" fmla="*/ 211 w 747"/>
                <a:gd name="T37" fmla="*/ 229 h 562"/>
                <a:gd name="T38" fmla="*/ 211 w 747"/>
                <a:gd name="T39" fmla="*/ 207 h 562"/>
                <a:gd name="T40" fmla="*/ 211 w 747"/>
                <a:gd name="T41" fmla="*/ 207 h 562"/>
                <a:gd name="T42" fmla="*/ 374 w 747"/>
                <a:gd name="T43" fmla="*/ 44 h 562"/>
                <a:gd name="T44" fmla="*/ 536 w 747"/>
                <a:gd name="T45" fmla="*/ 206 h 562"/>
                <a:gd name="T46" fmla="*/ 536 w 747"/>
                <a:gd name="T47" fmla="*/ 207 h 562"/>
                <a:gd name="T48" fmla="*/ 536 w 747"/>
                <a:gd name="T49" fmla="*/ 229 h 562"/>
                <a:gd name="T50" fmla="*/ 558 w 747"/>
                <a:gd name="T51" fmla="*/ 229 h 562"/>
                <a:gd name="T52" fmla="*/ 559 w 747"/>
                <a:gd name="T53" fmla="*/ 229 h 562"/>
                <a:gd name="T54" fmla="*/ 704 w 747"/>
                <a:gd name="T55" fmla="*/ 374 h 562"/>
                <a:gd name="T56" fmla="*/ 559 w 747"/>
                <a:gd name="T57" fmla="*/ 51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7" h="562">
                  <a:moveTo>
                    <a:pt x="692" y="240"/>
                  </a:moveTo>
                  <a:cubicBezTo>
                    <a:pt x="661" y="210"/>
                    <a:pt x="622" y="191"/>
                    <a:pt x="579" y="186"/>
                  </a:cubicBezTo>
                  <a:cubicBezTo>
                    <a:pt x="574" y="139"/>
                    <a:pt x="554" y="95"/>
                    <a:pt x="520" y="61"/>
                  </a:cubicBezTo>
                  <a:cubicBezTo>
                    <a:pt x="481" y="22"/>
                    <a:pt x="429" y="0"/>
                    <a:pt x="374" y="0"/>
                  </a:cubicBezTo>
                  <a:cubicBezTo>
                    <a:pt x="318" y="0"/>
                    <a:pt x="267" y="22"/>
                    <a:pt x="228" y="61"/>
                  </a:cubicBezTo>
                  <a:cubicBezTo>
                    <a:pt x="193" y="95"/>
                    <a:pt x="173" y="139"/>
                    <a:pt x="168" y="186"/>
                  </a:cubicBezTo>
                  <a:cubicBezTo>
                    <a:pt x="125" y="191"/>
                    <a:pt x="86" y="210"/>
                    <a:pt x="55" y="240"/>
                  </a:cubicBezTo>
                  <a:cubicBezTo>
                    <a:pt x="20" y="276"/>
                    <a:pt x="0" y="323"/>
                    <a:pt x="0" y="374"/>
                  </a:cubicBezTo>
                  <a:cubicBezTo>
                    <a:pt x="0" y="424"/>
                    <a:pt x="20" y="471"/>
                    <a:pt x="55" y="507"/>
                  </a:cubicBezTo>
                  <a:cubicBezTo>
                    <a:pt x="91" y="542"/>
                    <a:pt x="138" y="562"/>
                    <a:pt x="189" y="562"/>
                  </a:cubicBezTo>
                  <a:cubicBezTo>
                    <a:pt x="559" y="562"/>
                    <a:pt x="559" y="562"/>
                    <a:pt x="559" y="562"/>
                  </a:cubicBezTo>
                  <a:cubicBezTo>
                    <a:pt x="609" y="562"/>
                    <a:pt x="657" y="542"/>
                    <a:pt x="692" y="507"/>
                  </a:cubicBezTo>
                  <a:cubicBezTo>
                    <a:pt x="728" y="471"/>
                    <a:pt x="747" y="424"/>
                    <a:pt x="747" y="374"/>
                  </a:cubicBezTo>
                  <a:cubicBezTo>
                    <a:pt x="747" y="323"/>
                    <a:pt x="728" y="276"/>
                    <a:pt x="692" y="240"/>
                  </a:cubicBezTo>
                  <a:close/>
                  <a:moveTo>
                    <a:pt x="559" y="518"/>
                  </a:moveTo>
                  <a:cubicBezTo>
                    <a:pt x="189" y="518"/>
                    <a:pt x="189" y="518"/>
                    <a:pt x="189" y="518"/>
                  </a:cubicBezTo>
                  <a:cubicBezTo>
                    <a:pt x="109" y="518"/>
                    <a:pt x="44" y="453"/>
                    <a:pt x="44" y="374"/>
                  </a:cubicBezTo>
                  <a:cubicBezTo>
                    <a:pt x="44" y="294"/>
                    <a:pt x="109" y="229"/>
                    <a:pt x="188" y="229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1" y="117"/>
                    <a:pt x="284" y="44"/>
                    <a:pt x="374" y="44"/>
                  </a:cubicBezTo>
                  <a:cubicBezTo>
                    <a:pt x="463" y="44"/>
                    <a:pt x="536" y="117"/>
                    <a:pt x="536" y="206"/>
                  </a:cubicBezTo>
                  <a:cubicBezTo>
                    <a:pt x="536" y="207"/>
                    <a:pt x="536" y="207"/>
                    <a:pt x="536" y="207"/>
                  </a:cubicBezTo>
                  <a:cubicBezTo>
                    <a:pt x="536" y="229"/>
                    <a:pt x="536" y="229"/>
                    <a:pt x="536" y="229"/>
                  </a:cubicBezTo>
                  <a:cubicBezTo>
                    <a:pt x="558" y="229"/>
                    <a:pt x="558" y="229"/>
                    <a:pt x="558" y="229"/>
                  </a:cubicBezTo>
                  <a:cubicBezTo>
                    <a:pt x="559" y="229"/>
                    <a:pt x="559" y="229"/>
                    <a:pt x="559" y="229"/>
                  </a:cubicBezTo>
                  <a:cubicBezTo>
                    <a:pt x="639" y="229"/>
                    <a:pt x="704" y="294"/>
                    <a:pt x="704" y="374"/>
                  </a:cubicBezTo>
                  <a:cubicBezTo>
                    <a:pt x="704" y="453"/>
                    <a:pt x="639" y="518"/>
                    <a:pt x="559" y="5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sp>
        <p:nvSpPr>
          <p:cNvPr id="53" name="矩形 52" descr="e7d195523061f1c09e9d68d7cf438b91ef959ecb14fc25d26BBA7F7DBC18E55DFF4014AF651F0BF2569D4B6C1DA7F1A4683A481403BD872FC687266AD13265C1DE7C373772FD8728ABDD69ADD03BFF5BE2862BC891DBB79EA6A942A91080429451601A220A1678463B75C0232F64E83E9F214947E511CB7275E2B265730F5E93DDE58FEE872FED1288AE61FE33382D5E"/>
          <p:cNvSpPr/>
          <p:nvPr/>
        </p:nvSpPr>
        <p:spPr>
          <a:xfrm>
            <a:off x="337326" y="3631372"/>
            <a:ext cx="2008292" cy="694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65834" y="3275949"/>
            <a:ext cx="1151277" cy="365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标题内容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5" name="矩形 54" descr="e7d195523061f1c09e9d68d7cf438b91ef959ecb14fc25d26BBA7F7DBC18E55DFF4014AF651F0BF2569D4B6C1DA7F1A4683A481403BD872FC687266AD13265C1DE7C373772FD8728ABDD69ADD03BFF5BE2862BC891DBB79EA6A942A91080429451601A220A1678463B75C0232F64E83E9F214947E511CB7275E2B265730F5E93DDE58FEE872FED1288AE61FE33382D5E"/>
          <p:cNvSpPr/>
          <p:nvPr/>
        </p:nvSpPr>
        <p:spPr>
          <a:xfrm>
            <a:off x="2491011" y="3631372"/>
            <a:ext cx="2008292" cy="694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919519" y="3275949"/>
            <a:ext cx="1151277" cy="365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标题内容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7" name="矩形 56" descr="e7d195523061f1c09e9d68d7cf438b91ef959ecb14fc25d26BBA7F7DBC18E55DFF4014AF651F0BF2569D4B6C1DA7F1A4683A481403BD872FC687266AD13265C1DE7C373772FD8728ABDD69ADD03BFF5BE2862BC891DBB79EA6A942A91080429451601A220A1678463B75C0232F64E83E9F214947E511CB7275E2B265730F5E93DDE58FEE872FED1288AE61FE33382D5E"/>
          <p:cNvSpPr/>
          <p:nvPr/>
        </p:nvSpPr>
        <p:spPr>
          <a:xfrm>
            <a:off x="4644696" y="3631372"/>
            <a:ext cx="2008292" cy="694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073204" y="3275949"/>
            <a:ext cx="1151277" cy="365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标题内容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9" name="矩形 58" descr="e7d195523061f1c09e9d68d7cf438b91ef959ecb14fc25d26BBA7F7DBC18E55DFF4014AF651F0BF2569D4B6C1DA7F1A4683A481403BD872FC687266AD13265C1DE7C373772FD8728ABDD69ADD03BFF5BE2862BC891DBB79EA6A942A91080429451601A220A1678463B75C0232F64E83E9F214947E511CB7275E2B265730F5E93DDE58FEE872FED1288AE61FE33382D5E"/>
          <p:cNvSpPr/>
          <p:nvPr/>
        </p:nvSpPr>
        <p:spPr>
          <a:xfrm>
            <a:off x="6798381" y="3631372"/>
            <a:ext cx="2008292" cy="694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226889" y="3275949"/>
            <a:ext cx="1151277" cy="365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标题内容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1" name="矩形 60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/>
          <p:nvPr/>
        </p:nvSpPr>
        <p:spPr>
          <a:xfrm>
            <a:off x="905294" y="2604363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 Light"/>
                <a:cs typeface="+mn-cs"/>
              </a:rPr>
              <a:t>Step 1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 Ligh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A_矩形 7"/>
          <p:cNvSpPr/>
          <p:nvPr>
            <p:custDataLst>
              <p:tags r:id="rId1"/>
            </p:custDataLst>
          </p:nvPr>
        </p:nvSpPr>
        <p:spPr>
          <a:xfrm>
            <a:off x="1527035" y="1897922"/>
            <a:ext cx="43396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感谢领导和同事观看</a:t>
            </a:r>
            <a:endParaRPr kumimoji="0" lang="zh-CN" altLang="en-US" sz="3600" b="1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572755" y="2529220"/>
            <a:ext cx="485923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Arial" panose="020B0604020202020204" pitchFamily="34" charset="0"/>
              </a:rPr>
              <a:t>Lorem ipsum dolor sit amet, consectetuer adipiscing elit. Aenean commodo ligula eget dolorLorem ipsum dolor sit amet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 Light"/>
              <a:cs typeface="Arial" panose="020B0604020202020204" pitchFamily="34" charset="0"/>
            </a:endParaRPr>
          </a:p>
        </p:txBody>
      </p:sp>
      <p:sp>
        <p:nvSpPr>
          <p:cNvPr id="33" name="矩形: 圆角 32"/>
          <p:cNvSpPr/>
          <p:nvPr/>
        </p:nvSpPr>
        <p:spPr>
          <a:xfrm>
            <a:off x="1692275" y="3289804"/>
            <a:ext cx="1229619" cy="228855"/>
          </a:xfrm>
          <a:prstGeom prst="roundRect">
            <a:avLst>
              <a:gd name="adj" fmla="val 50000"/>
            </a:avLst>
          </a:prstGeom>
          <a:solidFill>
            <a:srgbClr val="E4A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 Light"/>
                <a:cs typeface="+mn-cs"/>
              </a:rPr>
              <a:t>汇报人：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 Light"/>
                <a:cs typeface="+mn-cs"/>
              </a:rPr>
              <a:t>XXX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 Light"/>
              <a:cs typeface="+mn-cs"/>
            </a:endParaRPr>
          </a:p>
        </p:txBody>
      </p:sp>
      <p:sp>
        <p:nvSpPr>
          <p:cNvPr id="34" name="PA_矩形 8"/>
          <p:cNvSpPr/>
          <p:nvPr>
            <p:custDataLst>
              <p:tags r:id="rId2"/>
            </p:custDataLst>
          </p:nvPr>
        </p:nvSpPr>
        <p:spPr>
          <a:xfrm>
            <a:off x="1572755" y="1556585"/>
            <a:ext cx="5584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A3B2D6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rPr>
              <a:t>Thank You For Your Leadership And Colleagues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A3B2D6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-323850" y="-363538"/>
            <a:ext cx="1343025" cy="1658938"/>
            <a:chOff x="-204" y="-229"/>
            <a:chExt cx="846" cy="1045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-204" y="-229"/>
              <a:ext cx="846" cy="1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-201" y="-227"/>
              <a:ext cx="845" cy="847"/>
            </a:xfrm>
            <a:prstGeom prst="ellipse">
              <a:avLst/>
            </a:prstGeom>
            <a:solidFill>
              <a:srgbClr val="E4A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76" y="441"/>
              <a:ext cx="378" cy="377"/>
            </a:xfrm>
            <a:prstGeom prst="ellipse">
              <a:avLst/>
            </a:prstGeom>
            <a:solidFill>
              <a:srgbClr val="A3B2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221580" y="9211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工作内容回顾</a:t>
            </a: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21580" y="1223894"/>
            <a:ext cx="19036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Review Of Work Content</a:t>
            </a:r>
            <a:endParaRPr kumimoji="1" lang="en-US" altLang="zh-CN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221580" y="197484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市场数据分析</a:t>
            </a: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221580" y="2284996"/>
            <a:ext cx="19036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The Market Data Analysis</a:t>
            </a:r>
            <a:endParaRPr kumimoji="1" lang="en-US" altLang="zh-CN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21580" y="3028492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面临问题及解决措施</a:t>
            </a: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21580" y="3346098"/>
            <a:ext cx="22621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Problems And Solutions In Work</a:t>
            </a:r>
            <a:endParaRPr kumimoji="1" lang="en-US" altLang="zh-CN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221580" y="408214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下一步工作计划</a:t>
            </a: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221580" y="4407200"/>
            <a:ext cx="22621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Next Work Planning</a:t>
            </a:r>
            <a:endParaRPr kumimoji="1" lang="en-US" altLang="zh-CN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796922" y="1003015"/>
            <a:ext cx="369916" cy="3699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796922" y="2044499"/>
            <a:ext cx="369916" cy="3699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796922" y="3085983"/>
            <a:ext cx="369916" cy="3699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796922" y="4127467"/>
            <a:ext cx="369916" cy="3699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28" name="PA_矩形 7"/>
          <p:cNvSpPr/>
          <p:nvPr>
            <p:custDataLst>
              <p:tags r:id="rId1"/>
            </p:custDataLst>
          </p:nvPr>
        </p:nvSpPr>
        <p:spPr>
          <a:xfrm>
            <a:off x="1117372" y="2036595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目录</a:t>
            </a:r>
            <a:endParaRPr kumimoji="0" lang="zh-CN" altLang="en-US" sz="4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41745" y="2719850"/>
            <a:ext cx="19162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CONTENTS</a:t>
            </a:r>
            <a:endParaRPr kumimoji="1" lang="en-US" altLang="zh-CN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96922" y="1049473"/>
            <a:ext cx="369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01</a:t>
            </a:r>
            <a:endParaRPr kumimoji="1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96922" y="2090957"/>
            <a:ext cx="369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02</a:t>
            </a:r>
            <a:endParaRPr kumimoji="1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796922" y="3132441"/>
            <a:ext cx="369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03</a:t>
            </a:r>
            <a:endParaRPr kumimoji="1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96922" y="4179058"/>
            <a:ext cx="369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ea"/>
                <a:sym typeface="Calibri" panose="020F0502020204030204" pitchFamily="34" charset="0"/>
              </a:rPr>
              <a:t>04</a:t>
            </a:r>
            <a:endParaRPr kumimoji="1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-323850" y="-363538"/>
            <a:ext cx="1343025" cy="1658938"/>
            <a:chOff x="-204" y="-229"/>
            <a:chExt cx="846" cy="1045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-204" y="-229"/>
              <a:ext cx="846" cy="1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-201" y="-227"/>
              <a:ext cx="845" cy="847"/>
            </a:xfrm>
            <a:prstGeom prst="ellipse">
              <a:avLst/>
            </a:prstGeom>
            <a:solidFill>
              <a:srgbClr val="E4A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76" y="441"/>
              <a:ext cx="378" cy="377"/>
            </a:xfrm>
            <a:prstGeom prst="ellipse">
              <a:avLst/>
            </a:prstGeom>
            <a:solidFill>
              <a:srgbClr val="A3B2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sp>
        <p:nvSpPr>
          <p:cNvPr id="2" name="PA_矩形 7"/>
          <p:cNvSpPr/>
          <p:nvPr>
            <p:custDataLst>
              <p:tags r:id="rId1"/>
            </p:custDataLst>
          </p:nvPr>
        </p:nvSpPr>
        <p:spPr>
          <a:xfrm>
            <a:off x="1599835" y="1936770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工作内容回顾</a:t>
            </a: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99835" y="2671597"/>
            <a:ext cx="485923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Arial" panose="020B0604020202020204" pitchFamily="34" charset="0"/>
              </a:rPr>
              <a:t>Lorem ipsum dolor sit amet, consectetuer adipiscing elit. Aenean commodo ligula eget dolorLorem ipsum dolor sit amet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 Light"/>
              <a:cs typeface="Arial" panose="020B0604020202020204" pitchFamily="34" charset="0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1681947" y="3449235"/>
            <a:ext cx="1229619" cy="228855"/>
          </a:xfrm>
          <a:prstGeom prst="roundRect">
            <a:avLst>
              <a:gd name="adj" fmla="val 50000"/>
            </a:avLst>
          </a:prstGeom>
          <a:solidFill>
            <a:srgbClr val="E4A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 Light"/>
                <a:cs typeface="+mn-cs"/>
              </a:rPr>
              <a:t>第一单元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 Light"/>
              <a:cs typeface="+mn-cs"/>
            </a:endParaRPr>
          </a:p>
        </p:txBody>
      </p:sp>
      <p:sp>
        <p:nvSpPr>
          <p:cNvPr id="9" name="PA_矩形 8"/>
          <p:cNvSpPr/>
          <p:nvPr>
            <p:custDataLst>
              <p:tags r:id="rId2"/>
            </p:custDataLst>
          </p:nvPr>
        </p:nvSpPr>
        <p:spPr>
          <a:xfrm>
            <a:off x="1599835" y="1598216"/>
            <a:ext cx="5584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rPr>
              <a:t>Review Of Work Content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5560541" cy="5143500"/>
          </a:xfrm>
          <a:prstGeom prst="rect">
            <a:avLst/>
          </a:prstGeom>
          <a:solidFill>
            <a:srgbClr val="637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34" name="文本框 33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/>
          <p:cNvSpPr txBox="1"/>
          <p:nvPr/>
        </p:nvSpPr>
        <p:spPr>
          <a:xfrm>
            <a:off x="201001" y="2836917"/>
            <a:ext cx="2776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rPr>
              <a:t>工作内容回顾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</a:endParaRPr>
          </a:p>
        </p:txBody>
      </p:sp>
      <p:sp>
        <p:nvSpPr>
          <p:cNvPr id="35" name="矩形 34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/>
          <p:cNvSpPr/>
          <p:nvPr/>
        </p:nvSpPr>
        <p:spPr>
          <a:xfrm>
            <a:off x="200999" y="3360137"/>
            <a:ext cx="4844385" cy="794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montesLorem ipsum dolor sit amet, consectetuer adipiscing elit.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36" name="矩形 35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/>
          <p:cNvSpPr/>
          <p:nvPr/>
        </p:nvSpPr>
        <p:spPr>
          <a:xfrm>
            <a:off x="200999" y="4154522"/>
            <a:ext cx="4745531" cy="552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89026" y="1419346"/>
            <a:ext cx="3022488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89026" y="1083539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89026" y="3526667"/>
            <a:ext cx="3022488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89026" y="3190860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22" b="8512"/>
          <a:stretch>
            <a:fillRect/>
          </a:stretch>
        </p:blipFill>
        <p:spPr>
          <a:xfrm>
            <a:off x="287338" y="387843"/>
            <a:ext cx="4758046" cy="21839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556337" y="95864"/>
            <a:ext cx="2031325" cy="779548"/>
            <a:chOff x="156928" y="19442"/>
            <a:chExt cx="2031325" cy="779548"/>
          </a:xfrm>
        </p:grpSpPr>
        <p:sp>
          <p:nvSpPr>
            <p:cNvPr id="12" name="PA_矩形 7"/>
            <p:cNvSpPr/>
            <p:nvPr>
              <p:custDataLst>
                <p:tags r:id="rId1"/>
              </p:custDataLst>
            </p:nvPr>
          </p:nvSpPr>
          <p:spPr>
            <a:xfrm>
              <a:off x="156928" y="19442"/>
              <a:ext cx="20313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工作内容回顾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7" name="PA_矩形 8"/>
            <p:cNvSpPr/>
            <p:nvPr>
              <p:custDataLst>
                <p:tags r:id="rId2"/>
              </p:custDataLst>
            </p:nvPr>
          </p:nvSpPr>
          <p:spPr>
            <a:xfrm>
              <a:off x="281961" y="463890"/>
              <a:ext cx="178125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华文细黑"/>
                  <a:ea typeface="微软雅黑" panose="020B0503020204020204" charset="-122"/>
                  <a:cs typeface="+mn-cs"/>
                </a:rPr>
                <a:t>Review Of Work Content</a:t>
              </a:r>
              <a:endPara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1021670" y="798990"/>
              <a:ext cx="301841" cy="0"/>
            </a:xfrm>
            <a:prstGeom prst="line">
              <a:avLst/>
            </a:prstGeom>
            <a:ln w="38100">
              <a:solidFill>
                <a:srgbClr val="637C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Line 55"/>
          <p:cNvSpPr>
            <a:spLocks noChangeShapeType="1"/>
          </p:cNvSpPr>
          <p:nvPr/>
        </p:nvSpPr>
        <p:spPr bwMode="auto">
          <a:xfrm>
            <a:off x="1416050" y="2764853"/>
            <a:ext cx="0" cy="482600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3521075" y="2764853"/>
            <a:ext cx="0" cy="482600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Line 61"/>
          <p:cNvSpPr>
            <a:spLocks noChangeShapeType="1"/>
          </p:cNvSpPr>
          <p:nvPr/>
        </p:nvSpPr>
        <p:spPr bwMode="auto">
          <a:xfrm>
            <a:off x="5559425" y="2764853"/>
            <a:ext cx="0" cy="482600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Line 64"/>
          <p:cNvSpPr>
            <a:spLocks noChangeShapeType="1"/>
          </p:cNvSpPr>
          <p:nvPr/>
        </p:nvSpPr>
        <p:spPr bwMode="auto">
          <a:xfrm>
            <a:off x="7523163" y="2764853"/>
            <a:ext cx="0" cy="482600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Oval 65"/>
          <p:cNvSpPr>
            <a:spLocks noChangeArrowheads="1"/>
          </p:cNvSpPr>
          <p:nvPr/>
        </p:nvSpPr>
        <p:spPr bwMode="auto">
          <a:xfrm>
            <a:off x="7110724" y="1717239"/>
            <a:ext cx="830054" cy="828639"/>
          </a:xfrm>
          <a:prstGeom prst="ellipse">
            <a:avLst/>
          </a:prstGeom>
          <a:solidFill>
            <a:srgbClr val="A3B2D6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Freeform 66"/>
          <p:cNvSpPr/>
          <p:nvPr/>
        </p:nvSpPr>
        <p:spPr bwMode="auto">
          <a:xfrm>
            <a:off x="6873162" y="1195451"/>
            <a:ext cx="1360328" cy="1589404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rgbClr val="A3B2D6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Oval 56"/>
          <p:cNvSpPr>
            <a:spLocks noChangeArrowheads="1"/>
          </p:cNvSpPr>
          <p:nvPr/>
        </p:nvSpPr>
        <p:spPr bwMode="auto">
          <a:xfrm>
            <a:off x="1003785" y="1717239"/>
            <a:ext cx="831469" cy="828639"/>
          </a:xfrm>
          <a:prstGeom prst="ellipse">
            <a:avLst/>
          </a:prstGeom>
          <a:solidFill>
            <a:srgbClr val="E4A7A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Freeform 57"/>
          <p:cNvSpPr/>
          <p:nvPr/>
        </p:nvSpPr>
        <p:spPr bwMode="auto">
          <a:xfrm>
            <a:off x="767637" y="1195451"/>
            <a:ext cx="1360328" cy="1589404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rgbClr val="E4A7A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Oval 62"/>
          <p:cNvSpPr>
            <a:spLocks noChangeArrowheads="1"/>
          </p:cNvSpPr>
          <p:nvPr/>
        </p:nvSpPr>
        <p:spPr bwMode="auto">
          <a:xfrm>
            <a:off x="5147160" y="1717239"/>
            <a:ext cx="831469" cy="828639"/>
          </a:xfrm>
          <a:prstGeom prst="ellipse">
            <a:avLst/>
          </a:prstGeom>
          <a:solidFill>
            <a:srgbClr val="D78D8F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Freeform 63"/>
          <p:cNvSpPr/>
          <p:nvPr/>
        </p:nvSpPr>
        <p:spPr bwMode="auto">
          <a:xfrm>
            <a:off x="4911012" y="1195451"/>
            <a:ext cx="1360328" cy="1589404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rgbClr val="D78D8F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Oval 59"/>
          <p:cNvSpPr>
            <a:spLocks noChangeArrowheads="1"/>
          </p:cNvSpPr>
          <p:nvPr/>
        </p:nvSpPr>
        <p:spPr bwMode="auto">
          <a:xfrm>
            <a:off x="3108810" y="1717239"/>
            <a:ext cx="831469" cy="828639"/>
          </a:xfrm>
          <a:prstGeom prst="ellipse">
            <a:avLst/>
          </a:prstGeom>
          <a:solidFill>
            <a:srgbClr val="637CAC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Freeform 60"/>
          <p:cNvSpPr/>
          <p:nvPr/>
        </p:nvSpPr>
        <p:spPr bwMode="auto">
          <a:xfrm>
            <a:off x="2872662" y="1195451"/>
            <a:ext cx="1360328" cy="1589404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rgbClr val="637CAC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41334" y="3720871"/>
            <a:ext cx="1965239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3348" y="3382317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462862" y="3720871"/>
            <a:ext cx="1965239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934876" y="3382317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584709" y="3720871"/>
            <a:ext cx="1965239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056723" y="3382317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548447" y="3720871"/>
            <a:ext cx="1965239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020461" y="3382317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26" name="Freeform 5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SpPr>
            <a:spLocks noEditPoints="1"/>
          </p:cNvSpPr>
          <p:nvPr/>
        </p:nvSpPr>
        <p:spPr bwMode="auto">
          <a:xfrm>
            <a:off x="1217371" y="1955363"/>
            <a:ext cx="413164" cy="352391"/>
          </a:xfrm>
          <a:custGeom>
            <a:avLst/>
            <a:gdLst>
              <a:gd name="T0" fmla="*/ 689 w 746"/>
              <a:gd name="T1" fmla="*/ 125 h 638"/>
              <a:gd name="T2" fmla="*/ 552 w 746"/>
              <a:gd name="T3" fmla="*/ 125 h 638"/>
              <a:gd name="T4" fmla="*/ 552 w 746"/>
              <a:gd name="T5" fmla="*/ 57 h 638"/>
              <a:gd name="T6" fmla="*/ 495 w 746"/>
              <a:gd name="T7" fmla="*/ 0 h 638"/>
              <a:gd name="T8" fmla="*/ 253 w 746"/>
              <a:gd name="T9" fmla="*/ 0 h 638"/>
              <a:gd name="T10" fmla="*/ 196 w 746"/>
              <a:gd name="T11" fmla="*/ 57 h 638"/>
              <a:gd name="T12" fmla="*/ 196 w 746"/>
              <a:gd name="T13" fmla="*/ 125 h 638"/>
              <a:gd name="T14" fmla="*/ 57 w 746"/>
              <a:gd name="T15" fmla="*/ 125 h 638"/>
              <a:gd name="T16" fmla="*/ 0 w 746"/>
              <a:gd name="T17" fmla="*/ 182 h 638"/>
              <a:gd name="T18" fmla="*/ 0 w 746"/>
              <a:gd name="T19" fmla="*/ 581 h 638"/>
              <a:gd name="T20" fmla="*/ 57 w 746"/>
              <a:gd name="T21" fmla="*/ 638 h 638"/>
              <a:gd name="T22" fmla="*/ 689 w 746"/>
              <a:gd name="T23" fmla="*/ 638 h 638"/>
              <a:gd name="T24" fmla="*/ 746 w 746"/>
              <a:gd name="T25" fmla="*/ 581 h 638"/>
              <a:gd name="T26" fmla="*/ 746 w 746"/>
              <a:gd name="T27" fmla="*/ 182 h 638"/>
              <a:gd name="T28" fmla="*/ 689 w 746"/>
              <a:gd name="T29" fmla="*/ 125 h 638"/>
              <a:gd name="T30" fmla="*/ 239 w 746"/>
              <a:gd name="T31" fmla="*/ 57 h 638"/>
              <a:gd name="T32" fmla="*/ 253 w 746"/>
              <a:gd name="T33" fmla="*/ 44 h 638"/>
              <a:gd name="T34" fmla="*/ 495 w 746"/>
              <a:gd name="T35" fmla="*/ 44 h 638"/>
              <a:gd name="T36" fmla="*/ 508 w 746"/>
              <a:gd name="T37" fmla="*/ 57 h 638"/>
              <a:gd name="T38" fmla="*/ 508 w 746"/>
              <a:gd name="T39" fmla="*/ 125 h 638"/>
              <a:gd name="T40" fmla="*/ 239 w 746"/>
              <a:gd name="T41" fmla="*/ 125 h 638"/>
              <a:gd name="T42" fmla="*/ 239 w 746"/>
              <a:gd name="T43" fmla="*/ 57 h 638"/>
              <a:gd name="T44" fmla="*/ 57 w 746"/>
              <a:gd name="T45" fmla="*/ 169 h 638"/>
              <a:gd name="T46" fmla="*/ 689 w 746"/>
              <a:gd name="T47" fmla="*/ 169 h 638"/>
              <a:gd name="T48" fmla="*/ 703 w 746"/>
              <a:gd name="T49" fmla="*/ 182 h 638"/>
              <a:gd name="T50" fmla="*/ 703 w 746"/>
              <a:gd name="T51" fmla="*/ 295 h 638"/>
              <a:gd name="T52" fmla="*/ 545 w 746"/>
              <a:gd name="T53" fmla="*/ 295 h 638"/>
              <a:gd name="T54" fmla="*/ 545 w 746"/>
              <a:gd name="T55" fmla="*/ 267 h 638"/>
              <a:gd name="T56" fmla="*/ 501 w 746"/>
              <a:gd name="T57" fmla="*/ 267 h 638"/>
              <a:gd name="T58" fmla="*/ 501 w 746"/>
              <a:gd name="T59" fmla="*/ 295 h 638"/>
              <a:gd name="T60" fmla="*/ 245 w 746"/>
              <a:gd name="T61" fmla="*/ 295 h 638"/>
              <a:gd name="T62" fmla="*/ 245 w 746"/>
              <a:gd name="T63" fmla="*/ 266 h 638"/>
              <a:gd name="T64" fmla="*/ 201 w 746"/>
              <a:gd name="T65" fmla="*/ 266 h 638"/>
              <a:gd name="T66" fmla="*/ 201 w 746"/>
              <a:gd name="T67" fmla="*/ 295 h 638"/>
              <a:gd name="T68" fmla="*/ 43 w 746"/>
              <a:gd name="T69" fmla="*/ 295 h 638"/>
              <a:gd name="T70" fmla="*/ 43 w 746"/>
              <a:gd name="T71" fmla="*/ 182 h 638"/>
              <a:gd name="T72" fmla="*/ 57 w 746"/>
              <a:gd name="T73" fmla="*/ 169 h 638"/>
              <a:gd name="T74" fmla="*/ 689 w 746"/>
              <a:gd name="T75" fmla="*/ 594 h 638"/>
              <a:gd name="T76" fmla="*/ 57 w 746"/>
              <a:gd name="T77" fmla="*/ 594 h 638"/>
              <a:gd name="T78" fmla="*/ 43 w 746"/>
              <a:gd name="T79" fmla="*/ 581 h 638"/>
              <a:gd name="T80" fmla="*/ 43 w 746"/>
              <a:gd name="T81" fmla="*/ 338 h 638"/>
              <a:gd name="T82" fmla="*/ 201 w 746"/>
              <a:gd name="T83" fmla="*/ 338 h 638"/>
              <a:gd name="T84" fmla="*/ 201 w 746"/>
              <a:gd name="T85" fmla="*/ 368 h 638"/>
              <a:gd name="T86" fmla="*/ 245 w 746"/>
              <a:gd name="T87" fmla="*/ 368 h 638"/>
              <a:gd name="T88" fmla="*/ 245 w 746"/>
              <a:gd name="T89" fmla="*/ 338 h 638"/>
              <a:gd name="T90" fmla="*/ 501 w 746"/>
              <a:gd name="T91" fmla="*/ 338 h 638"/>
              <a:gd name="T92" fmla="*/ 501 w 746"/>
              <a:gd name="T93" fmla="*/ 369 h 638"/>
              <a:gd name="T94" fmla="*/ 545 w 746"/>
              <a:gd name="T95" fmla="*/ 369 h 638"/>
              <a:gd name="T96" fmla="*/ 545 w 746"/>
              <a:gd name="T97" fmla="*/ 338 h 638"/>
              <a:gd name="T98" fmla="*/ 703 w 746"/>
              <a:gd name="T99" fmla="*/ 338 h 638"/>
              <a:gd name="T100" fmla="*/ 703 w 746"/>
              <a:gd name="T101" fmla="*/ 581 h 638"/>
              <a:gd name="T102" fmla="*/ 689 w 746"/>
              <a:gd name="T103" fmla="*/ 594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46" h="638">
                <a:moveTo>
                  <a:pt x="689" y="125"/>
                </a:moveTo>
                <a:cubicBezTo>
                  <a:pt x="552" y="125"/>
                  <a:pt x="552" y="125"/>
                  <a:pt x="552" y="125"/>
                </a:cubicBezTo>
                <a:cubicBezTo>
                  <a:pt x="552" y="57"/>
                  <a:pt x="552" y="57"/>
                  <a:pt x="552" y="57"/>
                </a:cubicBezTo>
                <a:cubicBezTo>
                  <a:pt x="552" y="26"/>
                  <a:pt x="526" y="0"/>
                  <a:pt x="495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21" y="0"/>
                  <a:pt x="196" y="26"/>
                  <a:pt x="196" y="57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25" y="125"/>
                  <a:pt x="0" y="151"/>
                  <a:pt x="0" y="182"/>
                </a:cubicBezTo>
                <a:cubicBezTo>
                  <a:pt x="0" y="581"/>
                  <a:pt x="0" y="581"/>
                  <a:pt x="0" y="581"/>
                </a:cubicBezTo>
                <a:cubicBezTo>
                  <a:pt x="0" y="612"/>
                  <a:pt x="25" y="638"/>
                  <a:pt x="57" y="638"/>
                </a:cubicBezTo>
                <a:cubicBezTo>
                  <a:pt x="689" y="638"/>
                  <a:pt x="689" y="638"/>
                  <a:pt x="689" y="638"/>
                </a:cubicBezTo>
                <a:cubicBezTo>
                  <a:pt x="721" y="638"/>
                  <a:pt x="746" y="612"/>
                  <a:pt x="746" y="581"/>
                </a:cubicBezTo>
                <a:cubicBezTo>
                  <a:pt x="746" y="182"/>
                  <a:pt x="746" y="182"/>
                  <a:pt x="746" y="182"/>
                </a:cubicBezTo>
                <a:cubicBezTo>
                  <a:pt x="746" y="151"/>
                  <a:pt x="721" y="125"/>
                  <a:pt x="689" y="125"/>
                </a:cubicBezTo>
                <a:close/>
                <a:moveTo>
                  <a:pt x="239" y="57"/>
                </a:moveTo>
                <a:cubicBezTo>
                  <a:pt x="239" y="50"/>
                  <a:pt x="245" y="44"/>
                  <a:pt x="253" y="44"/>
                </a:cubicBezTo>
                <a:cubicBezTo>
                  <a:pt x="495" y="44"/>
                  <a:pt x="495" y="44"/>
                  <a:pt x="495" y="44"/>
                </a:cubicBezTo>
                <a:cubicBezTo>
                  <a:pt x="502" y="44"/>
                  <a:pt x="508" y="50"/>
                  <a:pt x="508" y="57"/>
                </a:cubicBezTo>
                <a:cubicBezTo>
                  <a:pt x="508" y="125"/>
                  <a:pt x="508" y="125"/>
                  <a:pt x="508" y="125"/>
                </a:cubicBezTo>
                <a:cubicBezTo>
                  <a:pt x="239" y="125"/>
                  <a:pt x="239" y="125"/>
                  <a:pt x="239" y="125"/>
                </a:cubicBezTo>
                <a:lnTo>
                  <a:pt x="239" y="57"/>
                </a:lnTo>
                <a:close/>
                <a:moveTo>
                  <a:pt x="57" y="169"/>
                </a:moveTo>
                <a:cubicBezTo>
                  <a:pt x="689" y="169"/>
                  <a:pt x="689" y="169"/>
                  <a:pt x="689" y="169"/>
                </a:cubicBezTo>
                <a:cubicBezTo>
                  <a:pt x="697" y="169"/>
                  <a:pt x="703" y="175"/>
                  <a:pt x="703" y="182"/>
                </a:cubicBezTo>
                <a:cubicBezTo>
                  <a:pt x="703" y="295"/>
                  <a:pt x="703" y="295"/>
                  <a:pt x="703" y="295"/>
                </a:cubicBezTo>
                <a:cubicBezTo>
                  <a:pt x="545" y="295"/>
                  <a:pt x="545" y="295"/>
                  <a:pt x="545" y="295"/>
                </a:cubicBezTo>
                <a:cubicBezTo>
                  <a:pt x="545" y="267"/>
                  <a:pt x="545" y="267"/>
                  <a:pt x="545" y="267"/>
                </a:cubicBezTo>
                <a:cubicBezTo>
                  <a:pt x="501" y="267"/>
                  <a:pt x="501" y="267"/>
                  <a:pt x="501" y="267"/>
                </a:cubicBezTo>
                <a:cubicBezTo>
                  <a:pt x="501" y="295"/>
                  <a:pt x="501" y="295"/>
                  <a:pt x="501" y="295"/>
                </a:cubicBezTo>
                <a:cubicBezTo>
                  <a:pt x="245" y="295"/>
                  <a:pt x="245" y="295"/>
                  <a:pt x="245" y="295"/>
                </a:cubicBezTo>
                <a:cubicBezTo>
                  <a:pt x="245" y="266"/>
                  <a:pt x="245" y="266"/>
                  <a:pt x="245" y="266"/>
                </a:cubicBezTo>
                <a:cubicBezTo>
                  <a:pt x="201" y="266"/>
                  <a:pt x="201" y="266"/>
                  <a:pt x="201" y="266"/>
                </a:cubicBezTo>
                <a:cubicBezTo>
                  <a:pt x="201" y="295"/>
                  <a:pt x="201" y="295"/>
                  <a:pt x="201" y="295"/>
                </a:cubicBezTo>
                <a:cubicBezTo>
                  <a:pt x="43" y="295"/>
                  <a:pt x="43" y="295"/>
                  <a:pt x="43" y="295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75"/>
                  <a:pt x="49" y="169"/>
                  <a:pt x="57" y="169"/>
                </a:cubicBezTo>
                <a:close/>
                <a:moveTo>
                  <a:pt x="689" y="594"/>
                </a:moveTo>
                <a:cubicBezTo>
                  <a:pt x="57" y="594"/>
                  <a:pt x="57" y="594"/>
                  <a:pt x="57" y="594"/>
                </a:cubicBezTo>
                <a:cubicBezTo>
                  <a:pt x="49" y="594"/>
                  <a:pt x="43" y="588"/>
                  <a:pt x="43" y="581"/>
                </a:cubicBezTo>
                <a:cubicBezTo>
                  <a:pt x="43" y="338"/>
                  <a:pt x="43" y="338"/>
                  <a:pt x="43" y="338"/>
                </a:cubicBezTo>
                <a:cubicBezTo>
                  <a:pt x="201" y="338"/>
                  <a:pt x="201" y="338"/>
                  <a:pt x="201" y="338"/>
                </a:cubicBezTo>
                <a:cubicBezTo>
                  <a:pt x="201" y="368"/>
                  <a:pt x="201" y="368"/>
                  <a:pt x="201" y="368"/>
                </a:cubicBezTo>
                <a:cubicBezTo>
                  <a:pt x="245" y="368"/>
                  <a:pt x="245" y="368"/>
                  <a:pt x="245" y="368"/>
                </a:cubicBezTo>
                <a:cubicBezTo>
                  <a:pt x="245" y="338"/>
                  <a:pt x="245" y="338"/>
                  <a:pt x="245" y="338"/>
                </a:cubicBezTo>
                <a:cubicBezTo>
                  <a:pt x="501" y="338"/>
                  <a:pt x="501" y="338"/>
                  <a:pt x="501" y="338"/>
                </a:cubicBezTo>
                <a:cubicBezTo>
                  <a:pt x="501" y="369"/>
                  <a:pt x="501" y="369"/>
                  <a:pt x="501" y="369"/>
                </a:cubicBezTo>
                <a:cubicBezTo>
                  <a:pt x="545" y="369"/>
                  <a:pt x="545" y="369"/>
                  <a:pt x="545" y="369"/>
                </a:cubicBezTo>
                <a:cubicBezTo>
                  <a:pt x="545" y="338"/>
                  <a:pt x="545" y="338"/>
                  <a:pt x="545" y="338"/>
                </a:cubicBezTo>
                <a:cubicBezTo>
                  <a:pt x="703" y="338"/>
                  <a:pt x="703" y="338"/>
                  <a:pt x="703" y="338"/>
                </a:cubicBezTo>
                <a:cubicBezTo>
                  <a:pt x="703" y="581"/>
                  <a:pt x="703" y="581"/>
                  <a:pt x="703" y="581"/>
                </a:cubicBezTo>
                <a:cubicBezTo>
                  <a:pt x="703" y="588"/>
                  <a:pt x="697" y="594"/>
                  <a:pt x="689" y="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grpSp>
        <p:nvGrpSpPr>
          <p:cNvPr id="27" name="Group 8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GrpSpPr>
            <a:grpSpLocks noChangeAspect="1"/>
          </p:cNvGrpSpPr>
          <p:nvPr/>
        </p:nvGrpSpPr>
        <p:grpSpPr bwMode="auto">
          <a:xfrm>
            <a:off x="5382158" y="1924900"/>
            <a:ext cx="354532" cy="413316"/>
            <a:chOff x="2492" y="1167"/>
            <a:chExt cx="778" cy="907"/>
          </a:xfrm>
          <a:solidFill>
            <a:schemeClr val="bg1"/>
          </a:solidFill>
        </p:grpSpPr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2492" y="1167"/>
              <a:ext cx="778" cy="907"/>
            </a:xfrm>
            <a:custGeom>
              <a:avLst/>
              <a:gdLst>
                <a:gd name="T0" fmla="*/ 579 w 636"/>
                <a:gd name="T1" fmla="*/ 0 h 746"/>
                <a:gd name="T2" fmla="*/ 57 w 636"/>
                <a:gd name="T3" fmla="*/ 0 h 746"/>
                <a:gd name="T4" fmla="*/ 0 w 636"/>
                <a:gd name="T5" fmla="*/ 57 h 746"/>
                <a:gd name="T6" fmla="*/ 0 w 636"/>
                <a:gd name="T7" fmla="*/ 689 h 746"/>
                <a:gd name="T8" fmla="*/ 57 w 636"/>
                <a:gd name="T9" fmla="*/ 746 h 746"/>
                <a:gd name="T10" fmla="*/ 579 w 636"/>
                <a:gd name="T11" fmla="*/ 746 h 746"/>
                <a:gd name="T12" fmla="*/ 636 w 636"/>
                <a:gd name="T13" fmla="*/ 689 h 746"/>
                <a:gd name="T14" fmla="*/ 636 w 636"/>
                <a:gd name="T15" fmla="*/ 57 h 746"/>
                <a:gd name="T16" fmla="*/ 579 w 636"/>
                <a:gd name="T17" fmla="*/ 0 h 746"/>
                <a:gd name="T18" fmla="*/ 43 w 636"/>
                <a:gd name="T19" fmla="*/ 689 h 746"/>
                <a:gd name="T20" fmla="*/ 43 w 636"/>
                <a:gd name="T21" fmla="*/ 57 h 746"/>
                <a:gd name="T22" fmla="*/ 57 w 636"/>
                <a:gd name="T23" fmla="*/ 43 h 746"/>
                <a:gd name="T24" fmla="*/ 94 w 636"/>
                <a:gd name="T25" fmla="*/ 43 h 746"/>
                <a:gd name="T26" fmla="*/ 94 w 636"/>
                <a:gd name="T27" fmla="*/ 703 h 746"/>
                <a:gd name="T28" fmla="*/ 57 w 636"/>
                <a:gd name="T29" fmla="*/ 703 h 746"/>
                <a:gd name="T30" fmla="*/ 43 w 636"/>
                <a:gd name="T31" fmla="*/ 689 h 746"/>
                <a:gd name="T32" fmla="*/ 593 w 636"/>
                <a:gd name="T33" fmla="*/ 689 h 746"/>
                <a:gd name="T34" fmla="*/ 579 w 636"/>
                <a:gd name="T35" fmla="*/ 703 h 746"/>
                <a:gd name="T36" fmla="*/ 138 w 636"/>
                <a:gd name="T37" fmla="*/ 703 h 746"/>
                <a:gd name="T38" fmla="*/ 138 w 636"/>
                <a:gd name="T39" fmla="*/ 43 h 746"/>
                <a:gd name="T40" fmla="*/ 579 w 636"/>
                <a:gd name="T41" fmla="*/ 43 h 746"/>
                <a:gd name="T42" fmla="*/ 593 w 636"/>
                <a:gd name="T43" fmla="*/ 57 h 746"/>
                <a:gd name="T44" fmla="*/ 593 w 636"/>
                <a:gd name="T45" fmla="*/ 689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6" h="746">
                  <a:moveTo>
                    <a:pt x="5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5"/>
                    <a:pt x="0" y="57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721"/>
                    <a:pt x="25" y="746"/>
                    <a:pt x="57" y="746"/>
                  </a:cubicBezTo>
                  <a:cubicBezTo>
                    <a:pt x="579" y="746"/>
                    <a:pt x="579" y="746"/>
                    <a:pt x="579" y="746"/>
                  </a:cubicBezTo>
                  <a:cubicBezTo>
                    <a:pt x="611" y="746"/>
                    <a:pt x="636" y="721"/>
                    <a:pt x="636" y="689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6" y="25"/>
                    <a:pt x="611" y="0"/>
                    <a:pt x="579" y="0"/>
                  </a:cubicBezTo>
                  <a:close/>
                  <a:moveTo>
                    <a:pt x="43" y="689"/>
                  </a:moveTo>
                  <a:cubicBezTo>
                    <a:pt x="43" y="57"/>
                    <a:pt x="43" y="57"/>
                    <a:pt x="43" y="57"/>
                  </a:cubicBezTo>
                  <a:cubicBezTo>
                    <a:pt x="43" y="49"/>
                    <a:pt x="49" y="43"/>
                    <a:pt x="57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703"/>
                    <a:pt x="94" y="703"/>
                    <a:pt x="94" y="703"/>
                  </a:cubicBezTo>
                  <a:cubicBezTo>
                    <a:pt x="57" y="703"/>
                    <a:pt x="57" y="703"/>
                    <a:pt x="57" y="703"/>
                  </a:cubicBezTo>
                  <a:cubicBezTo>
                    <a:pt x="49" y="703"/>
                    <a:pt x="43" y="697"/>
                    <a:pt x="43" y="689"/>
                  </a:cubicBezTo>
                  <a:close/>
                  <a:moveTo>
                    <a:pt x="593" y="689"/>
                  </a:moveTo>
                  <a:cubicBezTo>
                    <a:pt x="593" y="697"/>
                    <a:pt x="587" y="703"/>
                    <a:pt x="579" y="703"/>
                  </a:cubicBezTo>
                  <a:cubicBezTo>
                    <a:pt x="138" y="703"/>
                    <a:pt x="138" y="703"/>
                    <a:pt x="138" y="70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579" y="43"/>
                    <a:pt x="579" y="43"/>
                    <a:pt x="579" y="43"/>
                  </a:cubicBezTo>
                  <a:cubicBezTo>
                    <a:pt x="587" y="43"/>
                    <a:pt x="593" y="49"/>
                    <a:pt x="593" y="57"/>
                  </a:cubicBezTo>
                  <a:lnTo>
                    <a:pt x="593" y="6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auto">
            <a:xfrm>
              <a:off x="2694" y="1474"/>
              <a:ext cx="184" cy="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41" name="Rectangle 11"/>
            <p:cNvSpPr>
              <a:spLocks noChangeArrowheads="1"/>
            </p:cNvSpPr>
            <p:nvPr/>
          </p:nvSpPr>
          <p:spPr bwMode="auto">
            <a:xfrm>
              <a:off x="2694" y="1352"/>
              <a:ext cx="245" cy="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48" name="Freeform 12"/>
            <p:cNvSpPr>
              <a:spLocks noEditPoints="1"/>
            </p:cNvSpPr>
            <p:nvPr/>
          </p:nvSpPr>
          <p:spPr bwMode="auto">
            <a:xfrm>
              <a:off x="2968" y="1381"/>
              <a:ext cx="187" cy="606"/>
            </a:xfrm>
            <a:custGeom>
              <a:avLst/>
              <a:gdLst>
                <a:gd name="T0" fmla="*/ 0 w 153"/>
                <a:gd name="T1" fmla="*/ 76 h 498"/>
                <a:gd name="T2" fmla="*/ 0 w 153"/>
                <a:gd name="T3" fmla="*/ 441 h 498"/>
                <a:gd name="T4" fmla="*/ 57 w 153"/>
                <a:gd name="T5" fmla="*/ 498 h 498"/>
                <a:gd name="T6" fmla="*/ 96 w 153"/>
                <a:gd name="T7" fmla="*/ 498 h 498"/>
                <a:gd name="T8" fmla="*/ 153 w 153"/>
                <a:gd name="T9" fmla="*/ 441 h 498"/>
                <a:gd name="T10" fmla="*/ 153 w 153"/>
                <a:gd name="T11" fmla="*/ 76 h 498"/>
                <a:gd name="T12" fmla="*/ 77 w 153"/>
                <a:gd name="T13" fmla="*/ 0 h 498"/>
                <a:gd name="T14" fmla="*/ 0 w 153"/>
                <a:gd name="T15" fmla="*/ 76 h 498"/>
                <a:gd name="T16" fmla="*/ 109 w 153"/>
                <a:gd name="T17" fmla="*/ 441 h 498"/>
                <a:gd name="T18" fmla="*/ 96 w 153"/>
                <a:gd name="T19" fmla="*/ 454 h 498"/>
                <a:gd name="T20" fmla="*/ 57 w 153"/>
                <a:gd name="T21" fmla="*/ 454 h 498"/>
                <a:gd name="T22" fmla="*/ 44 w 153"/>
                <a:gd name="T23" fmla="*/ 441 h 498"/>
                <a:gd name="T24" fmla="*/ 44 w 153"/>
                <a:gd name="T25" fmla="*/ 94 h 498"/>
                <a:gd name="T26" fmla="*/ 77 w 153"/>
                <a:gd name="T27" fmla="*/ 62 h 498"/>
                <a:gd name="T28" fmla="*/ 109 w 153"/>
                <a:gd name="T29" fmla="*/ 94 h 498"/>
                <a:gd name="T30" fmla="*/ 109 w 153"/>
                <a:gd name="T31" fmla="*/ 44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498">
                  <a:moveTo>
                    <a:pt x="0" y="76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72"/>
                    <a:pt x="26" y="498"/>
                    <a:pt x="57" y="49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28" y="498"/>
                    <a:pt x="153" y="472"/>
                    <a:pt x="153" y="441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77" y="0"/>
                    <a:pt x="77" y="0"/>
                    <a:pt x="77" y="0"/>
                  </a:cubicBezTo>
                  <a:lnTo>
                    <a:pt x="0" y="76"/>
                  </a:lnTo>
                  <a:close/>
                  <a:moveTo>
                    <a:pt x="109" y="441"/>
                  </a:moveTo>
                  <a:cubicBezTo>
                    <a:pt x="109" y="448"/>
                    <a:pt x="104" y="454"/>
                    <a:pt x="96" y="454"/>
                  </a:cubicBezTo>
                  <a:cubicBezTo>
                    <a:pt x="57" y="454"/>
                    <a:pt x="57" y="454"/>
                    <a:pt x="57" y="454"/>
                  </a:cubicBezTo>
                  <a:cubicBezTo>
                    <a:pt x="50" y="454"/>
                    <a:pt x="44" y="448"/>
                    <a:pt x="44" y="441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109" y="94"/>
                    <a:pt x="109" y="94"/>
                    <a:pt x="109" y="94"/>
                  </a:cubicBezTo>
                  <a:lnTo>
                    <a:pt x="109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grpSp>
        <p:nvGrpSpPr>
          <p:cNvPr id="49" name="Group 15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GrpSpPr>
            <a:grpSpLocks noChangeAspect="1"/>
          </p:cNvGrpSpPr>
          <p:nvPr/>
        </p:nvGrpSpPr>
        <p:grpSpPr bwMode="auto">
          <a:xfrm>
            <a:off x="7279394" y="1925478"/>
            <a:ext cx="487535" cy="412160"/>
            <a:chOff x="2425" y="1235"/>
            <a:chExt cx="912" cy="771"/>
          </a:xfrm>
          <a:solidFill>
            <a:schemeClr val="bg1"/>
          </a:solidFill>
        </p:grpSpPr>
        <p:sp>
          <p:nvSpPr>
            <p:cNvPr id="50" name="Freeform 16"/>
            <p:cNvSpPr/>
            <p:nvPr/>
          </p:nvSpPr>
          <p:spPr bwMode="auto">
            <a:xfrm>
              <a:off x="2625" y="1422"/>
              <a:ext cx="513" cy="214"/>
            </a:xfrm>
            <a:custGeom>
              <a:avLst/>
              <a:gdLst>
                <a:gd name="T0" fmla="*/ 348 w 513"/>
                <a:gd name="T1" fmla="*/ 0 h 214"/>
                <a:gd name="T2" fmla="*/ 210 w 513"/>
                <a:gd name="T3" fmla="*/ 139 h 214"/>
                <a:gd name="T4" fmla="*/ 119 w 513"/>
                <a:gd name="T5" fmla="*/ 48 h 214"/>
                <a:gd name="T6" fmla="*/ 0 w 513"/>
                <a:gd name="T7" fmla="*/ 166 h 214"/>
                <a:gd name="T8" fmla="*/ 38 w 513"/>
                <a:gd name="T9" fmla="*/ 202 h 214"/>
                <a:gd name="T10" fmla="*/ 119 w 513"/>
                <a:gd name="T11" fmla="*/ 123 h 214"/>
                <a:gd name="T12" fmla="*/ 210 w 513"/>
                <a:gd name="T13" fmla="*/ 214 h 214"/>
                <a:gd name="T14" fmla="*/ 348 w 513"/>
                <a:gd name="T15" fmla="*/ 76 h 214"/>
                <a:gd name="T16" fmla="*/ 475 w 513"/>
                <a:gd name="T17" fmla="*/ 202 h 214"/>
                <a:gd name="T18" fmla="*/ 513 w 513"/>
                <a:gd name="T19" fmla="*/ 165 h 214"/>
                <a:gd name="T20" fmla="*/ 348 w 513"/>
                <a:gd name="T2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3" h="214">
                  <a:moveTo>
                    <a:pt x="348" y="0"/>
                  </a:moveTo>
                  <a:lnTo>
                    <a:pt x="210" y="139"/>
                  </a:lnTo>
                  <a:lnTo>
                    <a:pt x="119" y="48"/>
                  </a:lnTo>
                  <a:lnTo>
                    <a:pt x="0" y="166"/>
                  </a:lnTo>
                  <a:lnTo>
                    <a:pt x="38" y="202"/>
                  </a:lnTo>
                  <a:lnTo>
                    <a:pt x="119" y="123"/>
                  </a:lnTo>
                  <a:lnTo>
                    <a:pt x="210" y="214"/>
                  </a:lnTo>
                  <a:lnTo>
                    <a:pt x="348" y="76"/>
                  </a:lnTo>
                  <a:lnTo>
                    <a:pt x="475" y="202"/>
                  </a:lnTo>
                  <a:lnTo>
                    <a:pt x="513" y="165"/>
                  </a:lnTo>
                  <a:lnTo>
                    <a:pt x="3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51" name="Freeform 17"/>
            <p:cNvSpPr>
              <a:spLocks noEditPoints="1"/>
            </p:cNvSpPr>
            <p:nvPr/>
          </p:nvSpPr>
          <p:spPr bwMode="auto">
            <a:xfrm>
              <a:off x="2425" y="1235"/>
              <a:ext cx="912" cy="771"/>
            </a:xfrm>
            <a:custGeom>
              <a:avLst/>
              <a:gdLst>
                <a:gd name="T0" fmla="*/ 912 w 912"/>
                <a:gd name="T1" fmla="*/ 54 h 771"/>
                <a:gd name="T2" fmla="*/ 912 w 912"/>
                <a:gd name="T3" fmla="*/ 0 h 771"/>
                <a:gd name="T4" fmla="*/ 2 w 912"/>
                <a:gd name="T5" fmla="*/ 0 h 771"/>
                <a:gd name="T6" fmla="*/ 2 w 912"/>
                <a:gd name="T7" fmla="*/ 54 h 771"/>
                <a:gd name="T8" fmla="*/ 30 w 912"/>
                <a:gd name="T9" fmla="*/ 54 h 771"/>
                <a:gd name="T10" fmla="*/ 30 w 912"/>
                <a:gd name="T11" fmla="*/ 541 h 771"/>
                <a:gd name="T12" fmla="*/ 0 w 912"/>
                <a:gd name="T13" fmla="*/ 541 h 771"/>
                <a:gd name="T14" fmla="*/ 0 w 912"/>
                <a:gd name="T15" fmla="*/ 594 h 771"/>
                <a:gd name="T16" fmla="*/ 30 w 912"/>
                <a:gd name="T17" fmla="*/ 594 h 771"/>
                <a:gd name="T18" fmla="*/ 30 w 912"/>
                <a:gd name="T19" fmla="*/ 595 h 771"/>
                <a:gd name="T20" fmla="*/ 429 w 912"/>
                <a:gd name="T21" fmla="*/ 595 h 771"/>
                <a:gd name="T22" fmla="*/ 429 w 912"/>
                <a:gd name="T23" fmla="*/ 718 h 771"/>
                <a:gd name="T24" fmla="*/ 367 w 912"/>
                <a:gd name="T25" fmla="*/ 718 h 771"/>
                <a:gd name="T26" fmla="*/ 367 w 912"/>
                <a:gd name="T27" fmla="*/ 771 h 771"/>
                <a:gd name="T28" fmla="*/ 545 w 912"/>
                <a:gd name="T29" fmla="*/ 771 h 771"/>
                <a:gd name="T30" fmla="*/ 545 w 912"/>
                <a:gd name="T31" fmla="*/ 718 h 771"/>
                <a:gd name="T32" fmla="*/ 482 w 912"/>
                <a:gd name="T33" fmla="*/ 718 h 771"/>
                <a:gd name="T34" fmla="*/ 482 w 912"/>
                <a:gd name="T35" fmla="*/ 595 h 771"/>
                <a:gd name="T36" fmla="*/ 885 w 912"/>
                <a:gd name="T37" fmla="*/ 595 h 771"/>
                <a:gd name="T38" fmla="*/ 885 w 912"/>
                <a:gd name="T39" fmla="*/ 594 h 771"/>
                <a:gd name="T40" fmla="*/ 911 w 912"/>
                <a:gd name="T41" fmla="*/ 594 h 771"/>
                <a:gd name="T42" fmla="*/ 911 w 912"/>
                <a:gd name="T43" fmla="*/ 541 h 771"/>
                <a:gd name="T44" fmla="*/ 885 w 912"/>
                <a:gd name="T45" fmla="*/ 541 h 771"/>
                <a:gd name="T46" fmla="*/ 885 w 912"/>
                <a:gd name="T47" fmla="*/ 54 h 771"/>
                <a:gd name="T48" fmla="*/ 912 w 912"/>
                <a:gd name="T49" fmla="*/ 54 h 771"/>
                <a:gd name="T50" fmla="*/ 83 w 912"/>
                <a:gd name="T51" fmla="*/ 541 h 771"/>
                <a:gd name="T52" fmla="*/ 83 w 912"/>
                <a:gd name="T53" fmla="*/ 55 h 771"/>
                <a:gd name="T54" fmla="*/ 832 w 912"/>
                <a:gd name="T55" fmla="*/ 55 h 771"/>
                <a:gd name="T56" fmla="*/ 832 w 912"/>
                <a:gd name="T57" fmla="*/ 541 h 771"/>
                <a:gd name="T58" fmla="*/ 83 w 912"/>
                <a:gd name="T59" fmla="*/ 54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12" h="771">
                  <a:moveTo>
                    <a:pt x="912" y="54"/>
                  </a:moveTo>
                  <a:lnTo>
                    <a:pt x="912" y="0"/>
                  </a:lnTo>
                  <a:lnTo>
                    <a:pt x="2" y="0"/>
                  </a:lnTo>
                  <a:lnTo>
                    <a:pt x="2" y="54"/>
                  </a:lnTo>
                  <a:lnTo>
                    <a:pt x="30" y="54"/>
                  </a:lnTo>
                  <a:lnTo>
                    <a:pt x="30" y="541"/>
                  </a:lnTo>
                  <a:lnTo>
                    <a:pt x="0" y="541"/>
                  </a:lnTo>
                  <a:lnTo>
                    <a:pt x="0" y="594"/>
                  </a:lnTo>
                  <a:lnTo>
                    <a:pt x="30" y="594"/>
                  </a:lnTo>
                  <a:lnTo>
                    <a:pt x="30" y="595"/>
                  </a:lnTo>
                  <a:lnTo>
                    <a:pt x="429" y="595"/>
                  </a:lnTo>
                  <a:lnTo>
                    <a:pt x="429" y="718"/>
                  </a:lnTo>
                  <a:lnTo>
                    <a:pt x="367" y="718"/>
                  </a:lnTo>
                  <a:lnTo>
                    <a:pt x="367" y="771"/>
                  </a:lnTo>
                  <a:lnTo>
                    <a:pt x="545" y="771"/>
                  </a:lnTo>
                  <a:lnTo>
                    <a:pt x="545" y="718"/>
                  </a:lnTo>
                  <a:lnTo>
                    <a:pt x="482" y="718"/>
                  </a:lnTo>
                  <a:lnTo>
                    <a:pt x="482" y="595"/>
                  </a:lnTo>
                  <a:lnTo>
                    <a:pt x="885" y="595"/>
                  </a:lnTo>
                  <a:lnTo>
                    <a:pt x="885" y="594"/>
                  </a:lnTo>
                  <a:lnTo>
                    <a:pt x="911" y="594"/>
                  </a:lnTo>
                  <a:lnTo>
                    <a:pt x="911" y="541"/>
                  </a:lnTo>
                  <a:lnTo>
                    <a:pt x="885" y="541"/>
                  </a:lnTo>
                  <a:lnTo>
                    <a:pt x="885" y="54"/>
                  </a:lnTo>
                  <a:lnTo>
                    <a:pt x="912" y="54"/>
                  </a:lnTo>
                  <a:close/>
                  <a:moveTo>
                    <a:pt x="83" y="541"/>
                  </a:moveTo>
                  <a:lnTo>
                    <a:pt x="83" y="55"/>
                  </a:lnTo>
                  <a:lnTo>
                    <a:pt x="832" y="55"/>
                  </a:lnTo>
                  <a:lnTo>
                    <a:pt x="832" y="541"/>
                  </a:lnTo>
                  <a:lnTo>
                    <a:pt x="83" y="5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grpSp>
        <p:nvGrpSpPr>
          <p:cNvPr id="52" name="Group 20" descr="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"/>
          <p:cNvGrpSpPr>
            <a:grpSpLocks noChangeAspect="1"/>
          </p:cNvGrpSpPr>
          <p:nvPr/>
        </p:nvGrpSpPr>
        <p:grpSpPr bwMode="auto">
          <a:xfrm>
            <a:off x="3255972" y="1933021"/>
            <a:ext cx="530206" cy="397074"/>
            <a:chOff x="2423" y="1278"/>
            <a:chExt cx="912" cy="683"/>
          </a:xfrm>
          <a:solidFill>
            <a:schemeClr val="bg1"/>
          </a:solidFill>
        </p:grpSpPr>
        <p:sp>
          <p:nvSpPr>
            <p:cNvPr id="53" name="Freeform 21"/>
            <p:cNvSpPr/>
            <p:nvPr/>
          </p:nvSpPr>
          <p:spPr bwMode="auto">
            <a:xfrm>
              <a:off x="2746" y="1582"/>
              <a:ext cx="265" cy="281"/>
            </a:xfrm>
            <a:custGeom>
              <a:avLst/>
              <a:gdLst>
                <a:gd name="T0" fmla="*/ 0 w 265"/>
                <a:gd name="T1" fmla="*/ 131 h 281"/>
                <a:gd name="T2" fmla="*/ 38 w 265"/>
                <a:gd name="T3" fmla="*/ 169 h 281"/>
                <a:gd name="T4" fmla="*/ 107 w 265"/>
                <a:gd name="T5" fmla="*/ 102 h 281"/>
                <a:gd name="T6" fmla="*/ 105 w 265"/>
                <a:gd name="T7" fmla="*/ 281 h 281"/>
                <a:gd name="T8" fmla="*/ 159 w 265"/>
                <a:gd name="T9" fmla="*/ 281 h 281"/>
                <a:gd name="T10" fmla="*/ 159 w 265"/>
                <a:gd name="T11" fmla="*/ 102 h 281"/>
                <a:gd name="T12" fmla="*/ 227 w 265"/>
                <a:gd name="T13" fmla="*/ 169 h 281"/>
                <a:gd name="T14" fmla="*/ 265 w 265"/>
                <a:gd name="T15" fmla="*/ 131 h 281"/>
                <a:gd name="T16" fmla="*/ 132 w 265"/>
                <a:gd name="T17" fmla="*/ 0 h 281"/>
                <a:gd name="T18" fmla="*/ 0 w 265"/>
                <a:gd name="T19" fmla="*/ 13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281">
                  <a:moveTo>
                    <a:pt x="0" y="131"/>
                  </a:moveTo>
                  <a:lnTo>
                    <a:pt x="38" y="169"/>
                  </a:lnTo>
                  <a:lnTo>
                    <a:pt x="107" y="102"/>
                  </a:lnTo>
                  <a:lnTo>
                    <a:pt x="105" y="281"/>
                  </a:lnTo>
                  <a:lnTo>
                    <a:pt x="159" y="281"/>
                  </a:lnTo>
                  <a:lnTo>
                    <a:pt x="159" y="102"/>
                  </a:lnTo>
                  <a:lnTo>
                    <a:pt x="227" y="169"/>
                  </a:lnTo>
                  <a:lnTo>
                    <a:pt x="265" y="131"/>
                  </a:lnTo>
                  <a:lnTo>
                    <a:pt x="132" y="0"/>
                  </a:lnTo>
                  <a:lnTo>
                    <a:pt x="0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54" name="Freeform 22"/>
            <p:cNvSpPr>
              <a:spLocks noEditPoints="1"/>
            </p:cNvSpPr>
            <p:nvPr/>
          </p:nvSpPr>
          <p:spPr bwMode="auto">
            <a:xfrm>
              <a:off x="2423" y="1278"/>
              <a:ext cx="912" cy="683"/>
            </a:xfrm>
            <a:custGeom>
              <a:avLst/>
              <a:gdLst>
                <a:gd name="T0" fmla="*/ 692 w 747"/>
                <a:gd name="T1" fmla="*/ 240 h 562"/>
                <a:gd name="T2" fmla="*/ 579 w 747"/>
                <a:gd name="T3" fmla="*/ 186 h 562"/>
                <a:gd name="T4" fmla="*/ 520 w 747"/>
                <a:gd name="T5" fmla="*/ 61 h 562"/>
                <a:gd name="T6" fmla="*/ 374 w 747"/>
                <a:gd name="T7" fmla="*/ 0 h 562"/>
                <a:gd name="T8" fmla="*/ 228 w 747"/>
                <a:gd name="T9" fmla="*/ 61 h 562"/>
                <a:gd name="T10" fmla="*/ 168 w 747"/>
                <a:gd name="T11" fmla="*/ 186 h 562"/>
                <a:gd name="T12" fmla="*/ 55 w 747"/>
                <a:gd name="T13" fmla="*/ 240 h 562"/>
                <a:gd name="T14" fmla="*/ 0 w 747"/>
                <a:gd name="T15" fmla="*/ 374 h 562"/>
                <a:gd name="T16" fmla="*/ 55 w 747"/>
                <a:gd name="T17" fmla="*/ 507 h 562"/>
                <a:gd name="T18" fmla="*/ 189 w 747"/>
                <a:gd name="T19" fmla="*/ 562 h 562"/>
                <a:gd name="T20" fmla="*/ 559 w 747"/>
                <a:gd name="T21" fmla="*/ 562 h 562"/>
                <a:gd name="T22" fmla="*/ 692 w 747"/>
                <a:gd name="T23" fmla="*/ 507 h 562"/>
                <a:gd name="T24" fmla="*/ 747 w 747"/>
                <a:gd name="T25" fmla="*/ 374 h 562"/>
                <a:gd name="T26" fmla="*/ 692 w 747"/>
                <a:gd name="T27" fmla="*/ 240 h 562"/>
                <a:gd name="T28" fmla="*/ 559 w 747"/>
                <a:gd name="T29" fmla="*/ 518 h 562"/>
                <a:gd name="T30" fmla="*/ 189 w 747"/>
                <a:gd name="T31" fmla="*/ 518 h 562"/>
                <a:gd name="T32" fmla="*/ 44 w 747"/>
                <a:gd name="T33" fmla="*/ 374 h 562"/>
                <a:gd name="T34" fmla="*/ 188 w 747"/>
                <a:gd name="T35" fmla="*/ 229 h 562"/>
                <a:gd name="T36" fmla="*/ 211 w 747"/>
                <a:gd name="T37" fmla="*/ 229 h 562"/>
                <a:gd name="T38" fmla="*/ 211 w 747"/>
                <a:gd name="T39" fmla="*/ 207 h 562"/>
                <a:gd name="T40" fmla="*/ 211 w 747"/>
                <a:gd name="T41" fmla="*/ 207 h 562"/>
                <a:gd name="T42" fmla="*/ 374 w 747"/>
                <a:gd name="T43" fmla="*/ 44 h 562"/>
                <a:gd name="T44" fmla="*/ 536 w 747"/>
                <a:gd name="T45" fmla="*/ 206 h 562"/>
                <a:gd name="T46" fmla="*/ 536 w 747"/>
                <a:gd name="T47" fmla="*/ 207 h 562"/>
                <a:gd name="T48" fmla="*/ 536 w 747"/>
                <a:gd name="T49" fmla="*/ 229 h 562"/>
                <a:gd name="T50" fmla="*/ 558 w 747"/>
                <a:gd name="T51" fmla="*/ 229 h 562"/>
                <a:gd name="T52" fmla="*/ 559 w 747"/>
                <a:gd name="T53" fmla="*/ 229 h 562"/>
                <a:gd name="T54" fmla="*/ 704 w 747"/>
                <a:gd name="T55" fmla="*/ 374 h 562"/>
                <a:gd name="T56" fmla="*/ 559 w 747"/>
                <a:gd name="T57" fmla="*/ 51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7" h="562">
                  <a:moveTo>
                    <a:pt x="692" y="240"/>
                  </a:moveTo>
                  <a:cubicBezTo>
                    <a:pt x="661" y="210"/>
                    <a:pt x="622" y="191"/>
                    <a:pt x="579" y="186"/>
                  </a:cubicBezTo>
                  <a:cubicBezTo>
                    <a:pt x="574" y="139"/>
                    <a:pt x="554" y="95"/>
                    <a:pt x="520" y="61"/>
                  </a:cubicBezTo>
                  <a:cubicBezTo>
                    <a:pt x="481" y="22"/>
                    <a:pt x="429" y="0"/>
                    <a:pt x="374" y="0"/>
                  </a:cubicBezTo>
                  <a:cubicBezTo>
                    <a:pt x="318" y="0"/>
                    <a:pt x="267" y="22"/>
                    <a:pt x="228" y="61"/>
                  </a:cubicBezTo>
                  <a:cubicBezTo>
                    <a:pt x="193" y="95"/>
                    <a:pt x="173" y="139"/>
                    <a:pt x="168" y="186"/>
                  </a:cubicBezTo>
                  <a:cubicBezTo>
                    <a:pt x="125" y="191"/>
                    <a:pt x="86" y="210"/>
                    <a:pt x="55" y="240"/>
                  </a:cubicBezTo>
                  <a:cubicBezTo>
                    <a:pt x="20" y="276"/>
                    <a:pt x="0" y="323"/>
                    <a:pt x="0" y="374"/>
                  </a:cubicBezTo>
                  <a:cubicBezTo>
                    <a:pt x="0" y="424"/>
                    <a:pt x="20" y="471"/>
                    <a:pt x="55" y="507"/>
                  </a:cubicBezTo>
                  <a:cubicBezTo>
                    <a:pt x="91" y="542"/>
                    <a:pt x="138" y="562"/>
                    <a:pt x="189" y="562"/>
                  </a:cubicBezTo>
                  <a:cubicBezTo>
                    <a:pt x="559" y="562"/>
                    <a:pt x="559" y="562"/>
                    <a:pt x="559" y="562"/>
                  </a:cubicBezTo>
                  <a:cubicBezTo>
                    <a:pt x="609" y="562"/>
                    <a:pt x="657" y="542"/>
                    <a:pt x="692" y="507"/>
                  </a:cubicBezTo>
                  <a:cubicBezTo>
                    <a:pt x="728" y="471"/>
                    <a:pt x="747" y="424"/>
                    <a:pt x="747" y="374"/>
                  </a:cubicBezTo>
                  <a:cubicBezTo>
                    <a:pt x="747" y="323"/>
                    <a:pt x="728" y="276"/>
                    <a:pt x="692" y="240"/>
                  </a:cubicBezTo>
                  <a:close/>
                  <a:moveTo>
                    <a:pt x="559" y="518"/>
                  </a:moveTo>
                  <a:cubicBezTo>
                    <a:pt x="189" y="518"/>
                    <a:pt x="189" y="518"/>
                    <a:pt x="189" y="518"/>
                  </a:cubicBezTo>
                  <a:cubicBezTo>
                    <a:pt x="109" y="518"/>
                    <a:pt x="44" y="453"/>
                    <a:pt x="44" y="374"/>
                  </a:cubicBezTo>
                  <a:cubicBezTo>
                    <a:pt x="44" y="294"/>
                    <a:pt x="109" y="229"/>
                    <a:pt x="188" y="229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1" y="117"/>
                    <a:pt x="284" y="44"/>
                    <a:pt x="374" y="44"/>
                  </a:cubicBezTo>
                  <a:cubicBezTo>
                    <a:pt x="463" y="44"/>
                    <a:pt x="536" y="117"/>
                    <a:pt x="536" y="206"/>
                  </a:cubicBezTo>
                  <a:cubicBezTo>
                    <a:pt x="536" y="207"/>
                    <a:pt x="536" y="207"/>
                    <a:pt x="536" y="207"/>
                  </a:cubicBezTo>
                  <a:cubicBezTo>
                    <a:pt x="536" y="229"/>
                    <a:pt x="536" y="229"/>
                    <a:pt x="536" y="229"/>
                  </a:cubicBezTo>
                  <a:cubicBezTo>
                    <a:pt x="558" y="229"/>
                    <a:pt x="558" y="229"/>
                    <a:pt x="558" y="229"/>
                  </a:cubicBezTo>
                  <a:cubicBezTo>
                    <a:pt x="559" y="229"/>
                    <a:pt x="559" y="229"/>
                    <a:pt x="559" y="229"/>
                  </a:cubicBezTo>
                  <a:cubicBezTo>
                    <a:pt x="639" y="229"/>
                    <a:pt x="704" y="294"/>
                    <a:pt x="704" y="374"/>
                  </a:cubicBezTo>
                  <a:cubicBezTo>
                    <a:pt x="704" y="453"/>
                    <a:pt x="639" y="518"/>
                    <a:pt x="559" y="5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556337" y="95864"/>
            <a:ext cx="2031325" cy="779548"/>
            <a:chOff x="156928" y="19442"/>
            <a:chExt cx="2031325" cy="779548"/>
          </a:xfrm>
        </p:grpSpPr>
        <p:sp>
          <p:nvSpPr>
            <p:cNvPr id="12" name="PA_矩形 7"/>
            <p:cNvSpPr/>
            <p:nvPr>
              <p:custDataLst>
                <p:tags r:id="rId1"/>
              </p:custDataLst>
            </p:nvPr>
          </p:nvSpPr>
          <p:spPr>
            <a:xfrm>
              <a:off x="156928" y="19442"/>
              <a:ext cx="20313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工作内容回顾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7" name="PA_矩形 8"/>
            <p:cNvSpPr/>
            <p:nvPr>
              <p:custDataLst>
                <p:tags r:id="rId2"/>
              </p:custDataLst>
            </p:nvPr>
          </p:nvSpPr>
          <p:spPr>
            <a:xfrm>
              <a:off x="281961" y="463890"/>
              <a:ext cx="178125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华文细黑"/>
                  <a:ea typeface="微软雅黑" panose="020B0503020204020204" charset="-122"/>
                  <a:cs typeface="+mn-cs"/>
                </a:rPr>
                <a:t>Review Of Work Content</a:t>
              </a:r>
              <a:endPara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1021670" y="798990"/>
              <a:ext cx="301841" cy="0"/>
            </a:xfrm>
            <a:prstGeom prst="line">
              <a:avLst/>
            </a:prstGeom>
            <a:ln w="38100">
              <a:solidFill>
                <a:srgbClr val="637C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图片占位符 3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5" r="11125"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97" b="21397"/>
          <a:stretch>
            <a:fillRect/>
          </a:stretch>
        </p:blipFill>
        <p:spPr/>
      </p:pic>
      <p:sp>
        <p:nvSpPr>
          <p:cNvPr id="9" name="矩形 8"/>
          <p:cNvSpPr/>
          <p:nvPr/>
        </p:nvSpPr>
        <p:spPr>
          <a:xfrm>
            <a:off x="9020" y="3506606"/>
            <a:ext cx="237556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4099" y="316805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270809" y="1552906"/>
            <a:ext cx="237556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955888" y="121435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572000" y="3506606"/>
            <a:ext cx="237556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257079" y="316805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779970" y="1552906"/>
            <a:ext cx="237556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7465049" y="121435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pic>
        <p:nvPicPr>
          <p:cNvPr id="25" name="图片占位符 24"/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10" b="15710"/>
          <a:stretch>
            <a:fillRect/>
          </a:stretch>
        </p:blipFill>
        <p:spPr/>
      </p:pic>
      <p:pic>
        <p:nvPicPr>
          <p:cNvPr id="31" name="图片占位符 30"/>
          <p:cNvPicPr>
            <a:picLocks noGrp="1" noChangeAspect="1"/>
          </p:cNvPicPr>
          <p:nvPr>
            <p:ph type="pic" sz="quarter" idx="1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4" r="11154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556337" y="95864"/>
            <a:ext cx="2031325" cy="779548"/>
            <a:chOff x="156928" y="19442"/>
            <a:chExt cx="2031325" cy="779548"/>
          </a:xfrm>
        </p:grpSpPr>
        <p:sp>
          <p:nvSpPr>
            <p:cNvPr id="12" name="PA_矩形 7"/>
            <p:cNvSpPr/>
            <p:nvPr>
              <p:custDataLst>
                <p:tags r:id="rId1"/>
              </p:custDataLst>
            </p:nvPr>
          </p:nvSpPr>
          <p:spPr>
            <a:xfrm>
              <a:off x="156928" y="19442"/>
              <a:ext cx="20313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工作内容回顾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7" name="PA_矩形 8"/>
            <p:cNvSpPr/>
            <p:nvPr>
              <p:custDataLst>
                <p:tags r:id="rId2"/>
              </p:custDataLst>
            </p:nvPr>
          </p:nvSpPr>
          <p:spPr>
            <a:xfrm>
              <a:off x="281961" y="463890"/>
              <a:ext cx="178125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华文细黑"/>
                  <a:ea typeface="微软雅黑" panose="020B0503020204020204" charset="-122"/>
                  <a:cs typeface="+mn-cs"/>
                </a:rPr>
                <a:t>Review Of Work Content</a:t>
              </a:r>
              <a:endPara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1021670" y="798990"/>
              <a:ext cx="301841" cy="0"/>
            </a:xfrm>
            <a:prstGeom prst="line">
              <a:avLst/>
            </a:prstGeom>
            <a:ln w="38100">
              <a:solidFill>
                <a:srgbClr val="637C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449387" y="1340613"/>
            <a:ext cx="1315017" cy="1315017"/>
            <a:chOff x="287338" y="1614196"/>
            <a:chExt cx="1588115" cy="1588115"/>
          </a:xfrm>
        </p:grpSpPr>
        <p:sp>
          <p:nvSpPr>
            <p:cNvPr id="27" name="菱形 26"/>
            <p:cNvSpPr/>
            <p:nvPr/>
          </p:nvSpPr>
          <p:spPr>
            <a:xfrm>
              <a:off x="287338" y="1614196"/>
              <a:ext cx="1588115" cy="1588115"/>
            </a:xfrm>
            <a:prstGeom prst="diamond">
              <a:avLst/>
            </a:prstGeom>
            <a:noFill/>
            <a:ln w="38100">
              <a:solidFill>
                <a:srgbClr val="D78D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28" name="菱形 27"/>
            <p:cNvSpPr/>
            <p:nvPr/>
          </p:nvSpPr>
          <p:spPr>
            <a:xfrm>
              <a:off x="437104" y="1763962"/>
              <a:ext cx="1288581" cy="1288581"/>
            </a:xfrm>
            <a:prstGeom prst="diamond">
              <a:avLst/>
            </a:prstGeom>
            <a:solidFill>
              <a:srgbClr val="D78D8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1753275" y="1995552"/>
            <a:ext cx="2818725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1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764403" y="160922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983489" y="1818232"/>
            <a:ext cx="246811" cy="359779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65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  <p:sp>
          <p:nvSpPr>
            <p:cNvPr id="66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</p:grpSp>
      <p:cxnSp>
        <p:nvCxnSpPr>
          <p:cNvPr id="10" name="直接箭头连接符 9"/>
          <p:cNvCxnSpPr/>
          <p:nvPr/>
        </p:nvCxnSpPr>
        <p:spPr>
          <a:xfrm>
            <a:off x="1764404" y="1995552"/>
            <a:ext cx="1129415" cy="0"/>
          </a:xfrm>
          <a:prstGeom prst="straightConnector1">
            <a:avLst/>
          </a:prstGeom>
          <a:ln w="19050">
            <a:solidFill>
              <a:srgbClr val="D78D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组合 73"/>
          <p:cNvGrpSpPr/>
          <p:nvPr/>
        </p:nvGrpSpPr>
        <p:grpSpPr>
          <a:xfrm>
            <a:off x="4799474" y="1292838"/>
            <a:ext cx="1315017" cy="1315017"/>
            <a:chOff x="287338" y="1614196"/>
            <a:chExt cx="1588115" cy="1588115"/>
          </a:xfrm>
        </p:grpSpPr>
        <p:sp>
          <p:nvSpPr>
            <p:cNvPr id="75" name="菱形 74"/>
            <p:cNvSpPr/>
            <p:nvPr/>
          </p:nvSpPr>
          <p:spPr>
            <a:xfrm>
              <a:off x="287338" y="1614196"/>
              <a:ext cx="1588115" cy="1588115"/>
            </a:xfrm>
            <a:prstGeom prst="diamond">
              <a:avLst/>
            </a:prstGeom>
            <a:noFill/>
            <a:ln w="38100">
              <a:solidFill>
                <a:srgbClr val="A3B2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76" name="菱形 75"/>
            <p:cNvSpPr/>
            <p:nvPr/>
          </p:nvSpPr>
          <p:spPr>
            <a:xfrm>
              <a:off x="437104" y="1763962"/>
              <a:ext cx="1288581" cy="1288581"/>
            </a:xfrm>
            <a:prstGeom prst="diamond">
              <a:avLst/>
            </a:prstGeom>
            <a:solidFill>
              <a:srgbClr val="A3B2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6103362" y="1947777"/>
            <a:ext cx="2818725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1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114490" y="156144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5333576" y="1770457"/>
            <a:ext cx="246811" cy="359779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80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  <p:sp>
          <p:nvSpPr>
            <p:cNvPr id="81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</p:grpSp>
      <p:cxnSp>
        <p:nvCxnSpPr>
          <p:cNvPr id="82" name="直接箭头连接符 81"/>
          <p:cNvCxnSpPr/>
          <p:nvPr/>
        </p:nvCxnSpPr>
        <p:spPr>
          <a:xfrm>
            <a:off x="6114491" y="1947777"/>
            <a:ext cx="1129415" cy="0"/>
          </a:xfrm>
          <a:prstGeom prst="straightConnector1">
            <a:avLst/>
          </a:prstGeom>
          <a:ln w="19050">
            <a:solidFill>
              <a:srgbClr val="A3B2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组合 82"/>
          <p:cNvGrpSpPr/>
          <p:nvPr/>
        </p:nvGrpSpPr>
        <p:grpSpPr>
          <a:xfrm>
            <a:off x="460515" y="3175828"/>
            <a:ext cx="1315017" cy="1315017"/>
            <a:chOff x="287338" y="1614196"/>
            <a:chExt cx="1588115" cy="1588115"/>
          </a:xfrm>
        </p:grpSpPr>
        <p:sp>
          <p:nvSpPr>
            <p:cNvPr id="84" name="菱形 83"/>
            <p:cNvSpPr/>
            <p:nvPr/>
          </p:nvSpPr>
          <p:spPr>
            <a:xfrm>
              <a:off x="287338" y="1614196"/>
              <a:ext cx="1588115" cy="1588115"/>
            </a:xfrm>
            <a:prstGeom prst="diamond">
              <a:avLst/>
            </a:prstGeom>
            <a:noFill/>
            <a:ln w="38100">
              <a:solidFill>
                <a:srgbClr val="E4A7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85" name="菱形 84"/>
            <p:cNvSpPr/>
            <p:nvPr/>
          </p:nvSpPr>
          <p:spPr>
            <a:xfrm>
              <a:off x="437104" y="1763962"/>
              <a:ext cx="1288581" cy="1288581"/>
            </a:xfrm>
            <a:prstGeom prst="diamond">
              <a:avLst/>
            </a:prstGeom>
            <a:solidFill>
              <a:srgbClr val="E4A7A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sp>
        <p:nvSpPr>
          <p:cNvPr id="86" name="矩形 85"/>
          <p:cNvSpPr/>
          <p:nvPr/>
        </p:nvSpPr>
        <p:spPr>
          <a:xfrm>
            <a:off x="1764403" y="3830767"/>
            <a:ext cx="2818725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1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1775531" y="344443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994617" y="3653447"/>
            <a:ext cx="246811" cy="359779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89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  <p:sp>
          <p:nvSpPr>
            <p:cNvPr id="90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</p:grpSp>
      <p:cxnSp>
        <p:nvCxnSpPr>
          <p:cNvPr id="91" name="直接箭头连接符 90"/>
          <p:cNvCxnSpPr/>
          <p:nvPr/>
        </p:nvCxnSpPr>
        <p:spPr>
          <a:xfrm>
            <a:off x="1775532" y="3830767"/>
            <a:ext cx="1129415" cy="0"/>
          </a:xfrm>
          <a:prstGeom prst="straightConnector1">
            <a:avLst/>
          </a:prstGeom>
          <a:ln w="19050">
            <a:solidFill>
              <a:srgbClr val="D78D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组合 91"/>
          <p:cNvGrpSpPr/>
          <p:nvPr/>
        </p:nvGrpSpPr>
        <p:grpSpPr>
          <a:xfrm>
            <a:off x="4810602" y="3128053"/>
            <a:ext cx="1315017" cy="1315017"/>
            <a:chOff x="287338" y="1614196"/>
            <a:chExt cx="1588115" cy="1588115"/>
          </a:xfrm>
        </p:grpSpPr>
        <p:sp>
          <p:nvSpPr>
            <p:cNvPr id="93" name="菱形 92"/>
            <p:cNvSpPr/>
            <p:nvPr/>
          </p:nvSpPr>
          <p:spPr>
            <a:xfrm>
              <a:off x="287338" y="1614196"/>
              <a:ext cx="1588115" cy="1588115"/>
            </a:xfrm>
            <a:prstGeom prst="diamond">
              <a:avLst/>
            </a:prstGeom>
            <a:noFill/>
            <a:ln w="38100">
              <a:solidFill>
                <a:srgbClr val="637C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94" name="菱形 93"/>
            <p:cNvSpPr/>
            <p:nvPr/>
          </p:nvSpPr>
          <p:spPr>
            <a:xfrm>
              <a:off x="437104" y="1763962"/>
              <a:ext cx="1288581" cy="1288581"/>
            </a:xfrm>
            <a:prstGeom prst="diamond">
              <a:avLst/>
            </a:prstGeom>
            <a:solidFill>
              <a:srgbClr val="637CA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sp>
        <p:nvSpPr>
          <p:cNvPr id="95" name="矩形 94"/>
          <p:cNvSpPr/>
          <p:nvPr/>
        </p:nvSpPr>
        <p:spPr>
          <a:xfrm>
            <a:off x="6114490" y="3782992"/>
            <a:ext cx="2818725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kumimoji="0" lang="en-US" altLang="zh-CN" sz="1050" b="0" i="1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6125618" y="339666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工作概述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5344704" y="3605672"/>
            <a:ext cx="246811" cy="359779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98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  <p:sp>
          <p:nvSpPr>
            <p:cNvPr id="99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</p:grpSp>
      <p:cxnSp>
        <p:nvCxnSpPr>
          <p:cNvPr id="100" name="直接箭头连接符 99"/>
          <p:cNvCxnSpPr/>
          <p:nvPr/>
        </p:nvCxnSpPr>
        <p:spPr>
          <a:xfrm>
            <a:off x="6125619" y="3782992"/>
            <a:ext cx="1129415" cy="0"/>
          </a:xfrm>
          <a:prstGeom prst="straightConnector1">
            <a:avLst/>
          </a:prstGeom>
          <a:ln w="19050">
            <a:solidFill>
              <a:srgbClr val="637C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-323850" y="-363538"/>
            <a:ext cx="1343025" cy="1658938"/>
            <a:chOff x="-204" y="-229"/>
            <a:chExt cx="846" cy="1045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-204" y="-229"/>
              <a:ext cx="846" cy="1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-201" y="-227"/>
              <a:ext cx="845" cy="847"/>
            </a:xfrm>
            <a:prstGeom prst="ellipse">
              <a:avLst/>
            </a:prstGeom>
            <a:solidFill>
              <a:srgbClr val="E4A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76" y="441"/>
              <a:ext cx="378" cy="377"/>
            </a:xfrm>
            <a:prstGeom prst="ellipse">
              <a:avLst/>
            </a:prstGeom>
            <a:solidFill>
              <a:srgbClr val="A3B2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endParaRPr>
            </a:p>
          </p:txBody>
        </p:sp>
      </p:grpSp>
      <p:sp>
        <p:nvSpPr>
          <p:cNvPr id="2" name="PA_矩形 7"/>
          <p:cNvSpPr/>
          <p:nvPr>
            <p:custDataLst>
              <p:tags r:id="rId1"/>
            </p:custDataLst>
          </p:nvPr>
        </p:nvSpPr>
        <p:spPr>
          <a:xfrm>
            <a:off x="1599835" y="1936770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市场数据分析</a:t>
            </a: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99835" y="2671597"/>
            <a:ext cx="485923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Arial" panose="020B0604020202020204" pitchFamily="34" charset="0"/>
              </a:rPr>
              <a:t>Lorem ipsum dolor sit amet, consectetuer adipiscing elit. Aenean commodo ligula eget dolorLorem ipsum dolor sit amet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 Light"/>
              <a:cs typeface="Arial" panose="020B0604020202020204" pitchFamily="34" charset="0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1681947" y="3449235"/>
            <a:ext cx="1229619" cy="228855"/>
          </a:xfrm>
          <a:prstGeom prst="roundRect">
            <a:avLst>
              <a:gd name="adj" fmla="val 50000"/>
            </a:avLst>
          </a:prstGeom>
          <a:solidFill>
            <a:srgbClr val="E4A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/>
                <a:ea typeface="微软雅黑 Light"/>
                <a:cs typeface="+mn-cs"/>
              </a:rPr>
              <a:t>第二单元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细黑"/>
              <a:ea typeface="微软雅黑 Light"/>
              <a:cs typeface="+mn-cs"/>
            </a:endParaRPr>
          </a:p>
        </p:txBody>
      </p:sp>
      <p:sp>
        <p:nvSpPr>
          <p:cNvPr id="9" name="PA_矩形 8"/>
          <p:cNvSpPr/>
          <p:nvPr>
            <p:custDataLst>
              <p:tags r:id="rId2"/>
            </p:custDataLst>
          </p:nvPr>
        </p:nvSpPr>
        <p:spPr>
          <a:xfrm>
            <a:off x="1599835" y="1598216"/>
            <a:ext cx="5584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rPr>
              <a:t>Market Data Analysis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637CAC"/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556337" y="95864"/>
            <a:ext cx="2031325" cy="779548"/>
            <a:chOff x="156928" y="19442"/>
            <a:chExt cx="2031325" cy="779548"/>
          </a:xfrm>
        </p:grpSpPr>
        <p:sp>
          <p:nvSpPr>
            <p:cNvPr id="12" name="PA_矩形 7"/>
            <p:cNvSpPr/>
            <p:nvPr>
              <p:custDataLst>
                <p:tags r:id="rId2"/>
              </p:custDataLst>
            </p:nvPr>
          </p:nvSpPr>
          <p:spPr>
            <a:xfrm>
              <a:off x="156928" y="19442"/>
              <a:ext cx="20313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市场数据分析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7" name="PA_矩形 8"/>
            <p:cNvSpPr/>
            <p:nvPr>
              <p:custDataLst>
                <p:tags r:id="rId3"/>
              </p:custDataLst>
            </p:nvPr>
          </p:nvSpPr>
          <p:spPr>
            <a:xfrm>
              <a:off x="281961" y="463890"/>
              <a:ext cx="178125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0" cap="none" spc="0" normalizeH="0" baseline="0" noProof="0">
                  <a:ln>
                    <a:noFill/>
                  </a:ln>
                  <a:solidFill>
                    <a:srgbClr val="637CAC"/>
                  </a:solidFill>
                  <a:effectLst/>
                  <a:uLnTx/>
                  <a:uFillTx/>
                  <a:latin typeface="华文细黑"/>
                  <a:ea typeface="微软雅黑" panose="020B0503020204020204" charset="-122"/>
                  <a:cs typeface="+mn-cs"/>
                </a:rPr>
                <a:t>Market Data Analysis</a:t>
              </a:r>
              <a:endPara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637CAC"/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1021670" y="798990"/>
              <a:ext cx="301841" cy="0"/>
            </a:xfrm>
            <a:prstGeom prst="line">
              <a:avLst/>
            </a:prstGeom>
            <a:ln w="38100">
              <a:solidFill>
                <a:srgbClr val="637C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" name="图表 4"/>
          <p:cNvGraphicFramePr/>
          <p:nvPr/>
        </p:nvGraphicFramePr>
        <p:xfrm>
          <a:off x="104459" y="1480786"/>
          <a:ext cx="4715735" cy="3372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8" name="矩形 27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/>
          <p:cNvSpPr/>
          <p:nvPr/>
        </p:nvSpPr>
        <p:spPr>
          <a:xfrm>
            <a:off x="5800879" y="1586204"/>
            <a:ext cx="14347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  <a:sym typeface="+mn-lt"/>
              </a:rPr>
              <a:t>市场数据分析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40" name="矩形 39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5800878" y="1924758"/>
            <a:ext cx="2966175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5903852" y="1955535"/>
            <a:ext cx="2095283" cy="0"/>
          </a:xfrm>
          <a:prstGeom prst="line">
            <a:avLst/>
          </a:prstGeom>
          <a:ln>
            <a:solidFill>
              <a:srgbClr val="637C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5903852" y="1955535"/>
            <a:ext cx="475488" cy="0"/>
          </a:xfrm>
          <a:prstGeom prst="line">
            <a:avLst/>
          </a:prstGeom>
          <a:ln w="28575">
            <a:solidFill>
              <a:srgbClr val="637C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5208612" y="1691033"/>
            <a:ext cx="490451" cy="490451"/>
          </a:xfrm>
          <a:prstGeom prst="rect">
            <a:avLst/>
          </a:prstGeom>
          <a:solidFill>
            <a:srgbClr val="637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349961" y="1784837"/>
            <a:ext cx="207752" cy="302842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51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  <p:sp>
          <p:nvSpPr>
            <p:cNvPr id="52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</p:grpSp>
      <p:sp>
        <p:nvSpPr>
          <p:cNvPr id="53" name="矩形 52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/>
          <p:cNvSpPr/>
          <p:nvPr/>
        </p:nvSpPr>
        <p:spPr>
          <a:xfrm>
            <a:off x="5800879" y="2700428"/>
            <a:ext cx="14347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  <a:sym typeface="+mn-lt"/>
              </a:rPr>
              <a:t>市场数据分析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54" name="矩形 53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5800878" y="3038982"/>
            <a:ext cx="2966175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5903852" y="3069759"/>
            <a:ext cx="2095283" cy="0"/>
          </a:xfrm>
          <a:prstGeom prst="line">
            <a:avLst/>
          </a:prstGeom>
          <a:ln>
            <a:solidFill>
              <a:srgbClr val="E4A7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5903852" y="3069759"/>
            <a:ext cx="475488" cy="0"/>
          </a:xfrm>
          <a:prstGeom prst="line">
            <a:avLst/>
          </a:prstGeom>
          <a:ln w="28575">
            <a:solidFill>
              <a:srgbClr val="E4A7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5208612" y="2805257"/>
            <a:ext cx="490451" cy="490451"/>
          </a:xfrm>
          <a:prstGeom prst="rect">
            <a:avLst/>
          </a:prstGeom>
          <a:solidFill>
            <a:srgbClr val="E4A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5349961" y="2899061"/>
            <a:ext cx="207752" cy="302842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59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  <p:sp>
          <p:nvSpPr>
            <p:cNvPr id="60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</p:grpSp>
      <p:sp>
        <p:nvSpPr>
          <p:cNvPr id="61" name="矩形 60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/>
          <p:cNvSpPr/>
          <p:nvPr/>
        </p:nvSpPr>
        <p:spPr>
          <a:xfrm>
            <a:off x="5800879" y="3814652"/>
            <a:ext cx="14347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华文细黑"/>
                <a:ea typeface="微软雅黑" panose="020B0503020204020204" charset="-122"/>
                <a:cs typeface="+mn-cs"/>
                <a:sym typeface="+mn-lt"/>
              </a:rPr>
              <a:t>市场数据分析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华文细黑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62" name="矩形 61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5800878" y="4153206"/>
            <a:ext cx="2966175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cxnSp>
        <p:nvCxnSpPr>
          <p:cNvPr id="63" name="直接连接符 62"/>
          <p:cNvCxnSpPr/>
          <p:nvPr/>
        </p:nvCxnSpPr>
        <p:spPr>
          <a:xfrm>
            <a:off x="5903852" y="4183983"/>
            <a:ext cx="2095283" cy="0"/>
          </a:xfrm>
          <a:prstGeom prst="line">
            <a:avLst/>
          </a:prstGeom>
          <a:ln>
            <a:solidFill>
              <a:srgbClr val="A3B2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5903852" y="4183983"/>
            <a:ext cx="475488" cy="0"/>
          </a:xfrm>
          <a:prstGeom prst="line">
            <a:avLst/>
          </a:prstGeom>
          <a:ln w="28575">
            <a:solidFill>
              <a:srgbClr val="A3B2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矩形 64"/>
          <p:cNvSpPr/>
          <p:nvPr/>
        </p:nvSpPr>
        <p:spPr>
          <a:xfrm>
            <a:off x="5208612" y="3919481"/>
            <a:ext cx="490451" cy="490451"/>
          </a:xfrm>
          <a:prstGeom prst="rect">
            <a:avLst/>
          </a:prstGeom>
          <a:solidFill>
            <a:srgbClr val="A3B2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5349961" y="4013285"/>
            <a:ext cx="207752" cy="302842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67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  <p:sp>
          <p:nvSpPr>
            <p:cNvPr id="68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微软雅黑" panose="020B0503020204020204" charset="-122"/>
                <a:cs typeface="+mn-cs"/>
                <a:sym typeface="Gill Sans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PA" val="v4.1.3"/>
</p:tagLst>
</file>

<file path=ppt/tags/tag10.xml><?xml version="1.0" encoding="utf-8"?>
<p:tagLst xmlns:p="http://schemas.openxmlformats.org/presentationml/2006/main">
  <p:tag name="PA" val="v4.1.3"/>
</p:tagLst>
</file>

<file path=ppt/tags/tag11.xml><?xml version="1.0" encoding="utf-8"?>
<p:tagLst xmlns:p="http://schemas.openxmlformats.org/presentationml/2006/main">
  <p:tag name="PA" val="v4.1.3"/>
</p:tagLst>
</file>

<file path=ppt/tags/tag12.xml><?xml version="1.0" encoding="utf-8"?>
<p:tagLst xmlns:p="http://schemas.openxmlformats.org/presentationml/2006/main">
  <p:tag name="PA" val="v4.1.3"/>
</p:tagLst>
</file>

<file path=ppt/tags/tag13.xml><?xml version="1.0" encoding="utf-8"?>
<p:tagLst xmlns:p="http://schemas.openxmlformats.org/presentationml/2006/main">
  <p:tag name="PA" val="v4.1.3"/>
</p:tagLst>
</file>

<file path=ppt/tags/tag14.xml><?xml version="1.0" encoding="utf-8"?>
<p:tagLst xmlns:p="http://schemas.openxmlformats.org/presentationml/2006/main">
  <p:tag name="PA" val="v4.1.3"/>
</p:tagLst>
</file>

<file path=ppt/tags/tag15.xml><?xml version="1.0" encoding="utf-8"?>
<p:tagLst xmlns:p="http://schemas.openxmlformats.org/presentationml/2006/main">
  <p:tag name="PA" val="v4.1.3"/>
</p:tagLst>
</file>

<file path=ppt/tags/tag16.xml><?xml version="1.0" encoding="utf-8"?>
<p:tagLst xmlns:p="http://schemas.openxmlformats.org/presentationml/2006/main">
  <p:tag name="PA" val="v4.1.3"/>
</p:tagLst>
</file>

<file path=ppt/tags/tag17.xml><?xml version="1.0" encoding="utf-8"?>
<p:tagLst xmlns:p="http://schemas.openxmlformats.org/presentationml/2006/main">
  <p:tag name="PA" val="v4.1.3"/>
</p:tagLst>
</file>

<file path=ppt/tags/tag18.xml><?xml version="1.0" encoding="utf-8"?>
<p:tagLst xmlns:p="http://schemas.openxmlformats.org/presentationml/2006/main">
  <p:tag name="PA" val="v4.1.3"/>
</p:tagLst>
</file>

<file path=ppt/tags/tag19.xml><?xml version="1.0" encoding="utf-8"?>
<p:tagLst xmlns:p="http://schemas.openxmlformats.org/presentationml/2006/main">
  <p:tag name="PA" val="v4.1.3"/>
</p:tagLst>
</file>

<file path=ppt/tags/tag2.xml><?xml version="1.0" encoding="utf-8"?>
<p:tagLst xmlns:p="http://schemas.openxmlformats.org/presentationml/2006/main">
  <p:tag name="PA" val="v4.1.3"/>
</p:tagLst>
</file>

<file path=ppt/tags/tag20.xml><?xml version="1.0" encoding="utf-8"?>
<p:tagLst xmlns:p="http://schemas.openxmlformats.org/presentationml/2006/main">
  <p:tag name="PA" val="v4.1.3"/>
</p:tagLst>
</file>

<file path=ppt/tags/tag21.xml><?xml version="1.0" encoding="utf-8"?>
<p:tagLst xmlns:p="http://schemas.openxmlformats.org/presentationml/2006/main">
  <p:tag name="PA" val="v4.1.3"/>
</p:tagLst>
</file>

<file path=ppt/tags/tag22.xml><?xml version="1.0" encoding="utf-8"?>
<p:tagLst xmlns:p="http://schemas.openxmlformats.org/presentationml/2006/main">
  <p:tag name="PA" val="v4.1.3"/>
</p:tagLst>
</file>

<file path=ppt/tags/tag23.xml><?xml version="1.0" encoding="utf-8"?>
<p:tagLst xmlns:p="http://schemas.openxmlformats.org/presentationml/2006/main">
  <p:tag name="PA" val="v4.1.3"/>
</p:tagLst>
</file>

<file path=ppt/tags/tag24.xml><?xml version="1.0" encoding="utf-8"?>
<p:tagLst xmlns:p="http://schemas.openxmlformats.org/presentationml/2006/main">
  <p:tag name="PA" val="v4.1.3"/>
</p:tagLst>
</file>

<file path=ppt/tags/tag25.xml><?xml version="1.0" encoding="utf-8"?>
<p:tagLst xmlns:p="http://schemas.openxmlformats.org/presentationml/2006/main">
  <p:tag name="PA" val="v4.1.3"/>
</p:tagLst>
</file>

<file path=ppt/tags/tag26.xml><?xml version="1.0" encoding="utf-8"?>
<p:tagLst xmlns:p="http://schemas.openxmlformats.org/presentationml/2006/main">
  <p:tag name="PA" val="v4.1.3"/>
</p:tagLst>
</file>

<file path=ppt/tags/tag27.xml><?xml version="1.0" encoding="utf-8"?>
<p:tagLst xmlns:p="http://schemas.openxmlformats.org/presentationml/2006/main">
  <p:tag name="PA" val="v4.1.3"/>
</p:tagLst>
</file>

<file path=ppt/tags/tag28.xml><?xml version="1.0" encoding="utf-8"?>
<p:tagLst xmlns:p="http://schemas.openxmlformats.org/presentationml/2006/main">
  <p:tag name="PA" val="v4.1.3"/>
</p:tagLst>
</file>

<file path=ppt/tags/tag29.xml><?xml version="1.0" encoding="utf-8"?>
<p:tagLst xmlns:p="http://schemas.openxmlformats.org/presentationml/2006/main">
  <p:tag name="PA" val="v4.1.3"/>
</p:tagLst>
</file>

<file path=ppt/tags/tag3.xml><?xml version="1.0" encoding="utf-8"?>
<p:tagLst xmlns:p="http://schemas.openxmlformats.org/presentationml/2006/main">
  <p:tag name="PA" val="v4.1.3"/>
</p:tagLst>
</file>

<file path=ppt/tags/tag30.xml><?xml version="1.0" encoding="utf-8"?>
<p:tagLst xmlns:p="http://schemas.openxmlformats.org/presentationml/2006/main">
  <p:tag name="PA" val="v4.1.3"/>
</p:tagLst>
</file>

<file path=ppt/tags/tag31.xml><?xml version="1.0" encoding="utf-8"?>
<p:tagLst xmlns:p="http://schemas.openxmlformats.org/presentationml/2006/main">
  <p:tag name="PA" val="v4.1.3"/>
</p:tagLst>
</file>

<file path=ppt/tags/tag4.xml><?xml version="1.0" encoding="utf-8"?>
<p:tagLst xmlns:p="http://schemas.openxmlformats.org/presentationml/2006/main">
  <p:tag name="PA" val="v4.1.3"/>
</p:tagLst>
</file>

<file path=ppt/tags/tag5.xml><?xml version="1.0" encoding="utf-8"?>
<p:tagLst xmlns:p="http://schemas.openxmlformats.org/presentationml/2006/main">
  <p:tag name="PA" val="v4.1.3"/>
</p:tagLst>
</file>

<file path=ppt/tags/tag6.xml><?xml version="1.0" encoding="utf-8"?>
<p:tagLst xmlns:p="http://schemas.openxmlformats.org/presentationml/2006/main">
  <p:tag name="PA" val="v4.1.3"/>
</p:tagLst>
</file>

<file path=ppt/tags/tag7.xml><?xml version="1.0" encoding="utf-8"?>
<p:tagLst xmlns:p="http://schemas.openxmlformats.org/presentationml/2006/main">
  <p:tag name="PA" val="v4.1.3"/>
</p:tagLst>
</file>

<file path=ppt/tags/tag8.xml><?xml version="1.0" encoding="utf-8"?>
<p:tagLst xmlns:p="http://schemas.openxmlformats.org/presentationml/2006/main">
  <p:tag name="PA" val="v4.1.3"/>
</p:tagLst>
</file>

<file path=ppt/tags/tag9.xml><?xml version="1.0" encoding="utf-8"?>
<p:tagLst xmlns:p="http://schemas.openxmlformats.org/presentationml/2006/main">
  <p:tag name="PA" val="v4.1.3"/>
</p:tagLst>
</file>

<file path=ppt/theme/theme1.xml><?xml version="1.0" encoding="utf-8"?>
<a:theme xmlns:a="http://schemas.openxmlformats.org/drawingml/2006/main" name="Office 主题">
  <a:themeElements>
    <a:clrScheme name="3马卡龙">
      <a:dk1>
        <a:sysClr val="windowText" lastClr="000000"/>
      </a:dk1>
      <a:lt1>
        <a:sysClr val="window" lastClr="FFFFFF"/>
      </a:lt1>
      <a:dk2>
        <a:srgbClr val="EEF2F5"/>
      </a:dk2>
      <a:lt2>
        <a:srgbClr val="E7E6E6"/>
      </a:lt2>
      <a:accent1>
        <a:srgbClr val="E4A7A9"/>
      </a:accent1>
      <a:accent2>
        <a:srgbClr val="637CAC"/>
      </a:accent2>
      <a:accent3>
        <a:srgbClr val="A3B2D6"/>
      </a:accent3>
      <a:accent4>
        <a:srgbClr val="A0B0BF"/>
      </a:accent4>
      <a:accent5>
        <a:srgbClr val="C9D2E1"/>
      </a:accent5>
      <a:accent6>
        <a:srgbClr val="70AD47"/>
      </a:accent6>
      <a:hlink>
        <a:srgbClr val="000000"/>
      </a:hlink>
      <a:folHlink>
        <a:srgbClr val="954F72"/>
      </a:folHlink>
    </a:clrScheme>
    <a:fontScheme name="标准3">
      <a:majorFont>
        <a:latin typeface="华文细黑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5799</Words>
  <Application>WPS 演示</Application>
  <PresentationFormat>全屏显示(16:9)</PresentationFormat>
  <Paragraphs>278</Paragraphs>
  <Slides>17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Calibri Light</vt:lpstr>
      <vt:lpstr>微软雅黑 Light</vt:lpstr>
      <vt:lpstr>黑体</vt:lpstr>
      <vt:lpstr>华文细黑</vt:lpstr>
      <vt:lpstr>Calibri</vt:lpstr>
      <vt:lpstr>等线</vt:lpstr>
      <vt:lpstr>等线</vt:lpstr>
      <vt:lpstr>Calibri</vt:lpstr>
      <vt:lpstr>Gill Sans</vt:lpstr>
      <vt:lpstr>Arial Unicode MS</vt:lpstr>
      <vt:lpstr>★日文毛笔</vt:lpstr>
      <vt:lpstr>Microsoft YaHei UI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哒哒 熊猫</dc:creator>
  <cp:lastModifiedBy>铭</cp:lastModifiedBy>
  <cp:revision>3</cp:revision>
  <dcterms:created xsi:type="dcterms:W3CDTF">2020-09-16T14:13:00Z</dcterms:created>
  <dcterms:modified xsi:type="dcterms:W3CDTF">2022-01-13T02:32:49Z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v1.0_mb_3HZP++JfXklRTw2UNUJbBA==</vt:lpwstr>
  </property>
  <property fmtid="{D5CDD505-2E9C-101B-9397-08002B2CF9AE}" pid="4" name="ICV">
    <vt:lpwstr>682101B5CB374DAD8F0E73DD7CB12382</vt:lpwstr>
  </property>
</Properties>
</file>