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62" r:id="rId7"/>
    <p:sldId id="263" r:id="rId8"/>
    <p:sldId id="264" r:id="rId9"/>
    <p:sldId id="265" r:id="rId10"/>
    <p:sldId id="259" r:id="rId11"/>
    <p:sldId id="266" r:id="rId12"/>
    <p:sldId id="267" r:id="rId13"/>
    <p:sldId id="269" r:id="rId14"/>
    <p:sldId id="268" r:id="rId15"/>
    <p:sldId id="260" r:id="rId16"/>
    <p:sldId id="270" r:id="rId17"/>
    <p:sldId id="271" r:id="rId18"/>
    <p:sldId id="272" r:id="rId19"/>
    <p:sldId id="273" r:id="rId20"/>
    <p:sldId id="274" r:id="rId21"/>
    <p:sldId id="261" r:id="rId22"/>
    <p:sldId id="275" r:id="rId23"/>
    <p:sldId id="276" r:id="rId24"/>
    <p:sldId id="277" r:id="rId25"/>
    <p:sldId id="278" r:id="rId26"/>
    <p:sldId id="279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1F31"/>
    <a:srgbClr val="FFFFFF"/>
    <a:srgbClr val="EF8C95"/>
    <a:srgbClr val="F5BA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61" d="100"/>
          <a:sy n="61" d="100"/>
        </p:scale>
        <p:origin x="-72" y="-15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26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F8C95"/>
            </a:solidFill>
          </c:spPr>
          <c:explosion val="0"/>
          <c:dPt>
            <c:idx val="0"/>
            <c:bubble3D val="0"/>
            <c:spPr>
              <a:solidFill>
                <a:srgbClr val="EF8C9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EF8C9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EF8C9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EF8C9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5CAADBD5-FF6F-4F1F-AF78-B518D2CD17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21C2A10-E97F-46DF-9873-696D05EB38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565826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5CAADBD5-FF6F-4F1F-AF78-B518D2CD17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21C2A10-E97F-46DF-9873-696D05EB38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TEMPLATE" hidden="1"/>
          <p:cNvSpPr/>
          <p:nvPr userDrawn="1">
            <p:custDataLst>
              <p:tags r:id="rId1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2" cstate="screen"/>
          <a:stretch>
            <a:fillRect/>
          </a:stretch>
        </p:blipFill>
        <p:spPr>
          <a:xfrm>
            <a:off x="0" y="-1"/>
            <a:ext cx="12199472" cy="68580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slow" advClick="0" advTm="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2.xml"/><Relationship Id="rId2" Type="http://schemas.openxmlformats.org/officeDocument/2006/relationships/image" Target="../media/image2.png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3.xml"/><Relationship Id="rId2" Type="http://schemas.openxmlformats.org/officeDocument/2006/relationships/image" Target="../media/image2.png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4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.xml"/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7.xml"/><Relationship Id="rId4" Type="http://schemas.openxmlformats.org/officeDocument/2006/relationships/image" Target="../media/image2.pn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9.xml"/><Relationship Id="rId2" Type="http://schemas.openxmlformats.org/officeDocument/2006/relationships/image" Target="../media/image2.png"/><Relationship Id="rId1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0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2.xml"/><Relationship Id="rId2" Type="http://schemas.openxmlformats.org/officeDocument/2006/relationships/image" Target="../media/image19.pn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3.xml"/><Relationship Id="rId2" Type="http://schemas.openxmlformats.org/officeDocument/2006/relationships/image" Target="../media/image2.png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Relationship Id="rId3" Type="http://schemas.openxmlformats.org/officeDocument/2006/relationships/image" Target="../media/image2.png"/><Relationship Id="rId2" Type="http://schemas.openxmlformats.org/officeDocument/2006/relationships/image" Target="../media/image22.emf"/><Relationship Id="rId1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5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.xml"/><Relationship Id="rId2" Type="http://schemas.openxmlformats.org/officeDocument/2006/relationships/image" Target="../media/image2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7.xml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8.xml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9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493997"/>
            <a:ext cx="12192000" cy="136400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7085" y="553477"/>
            <a:ext cx="3840481" cy="630452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1025052" y="-1"/>
            <a:ext cx="1166948" cy="10276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4408351" y="1484756"/>
            <a:ext cx="6635930" cy="3229878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3991292" y="946719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活动流程执行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089785" y="2323465"/>
            <a:ext cx="7751445" cy="2395855"/>
            <a:chOff x="2794" y="2665"/>
            <a:chExt cx="10258" cy="2781"/>
          </a:xfrm>
        </p:grpSpPr>
        <p:sp>
          <p:nvSpPr>
            <p:cNvPr id="2" name="Teardrop 25"/>
            <p:cNvSpPr/>
            <p:nvPr/>
          </p:nvSpPr>
          <p:spPr>
            <a:xfrm rot="5400000">
              <a:off x="2794" y="4594"/>
              <a:ext cx="852" cy="852"/>
            </a:xfrm>
            <a:prstGeom prst="roundRect">
              <a:avLst/>
            </a:prstGeom>
            <a:solidFill>
              <a:srgbClr val="EF8C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65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63"/>
            <p:cNvSpPr>
              <a:spLocks noEditPoints="1"/>
            </p:cNvSpPr>
            <p:nvPr/>
          </p:nvSpPr>
          <p:spPr bwMode="auto">
            <a:xfrm>
              <a:off x="3016" y="4828"/>
              <a:ext cx="407" cy="349"/>
            </a:xfrm>
            <a:custGeom>
              <a:avLst/>
              <a:gdLst/>
              <a:ahLst/>
              <a:cxnLst>
                <a:cxn ang="0">
                  <a:pos x="15" y="2"/>
                </a:cxn>
                <a:cxn ang="0">
                  <a:pos x="0" y="4"/>
                </a:cxn>
                <a:cxn ang="0">
                  <a:pos x="0" y="62"/>
                </a:cxn>
                <a:cxn ang="0">
                  <a:pos x="9" y="71"/>
                </a:cxn>
                <a:cxn ang="0">
                  <a:pos x="53" y="45"/>
                </a:cxn>
                <a:cxn ang="0">
                  <a:pos x="58" y="31"/>
                </a:cxn>
                <a:cxn ang="0">
                  <a:pos x="307" y="11"/>
                </a:cxn>
                <a:cxn ang="0">
                  <a:pos x="95" y="11"/>
                </a:cxn>
                <a:cxn ang="0">
                  <a:pos x="85" y="27"/>
                </a:cxn>
                <a:cxn ang="0">
                  <a:pos x="85" y="51"/>
                </a:cxn>
                <a:cxn ang="0">
                  <a:pos x="102" y="62"/>
                </a:cxn>
                <a:cxn ang="0">
                  <a:pos x="314" y="60"/>
                </a:cxn>
                <a:cxn ang="0">
                  <a:pos x="323" y="43"/>
                </a:cxn>
                <a:cxn ang="0">
                  <a:pos x="323" y="20"/>
                </a:cxn>
                <a:cxn ang="0">
                  <a:pos x="307" y="11"/>
                </a:cxn>
                <a:cxn ang="0">
                  <a:pos x="53" y="147"/>
                </a:cxn>
                <a:cxn ang="0">
                  <a:pos x="60" y="138"/>
                </a:cxn>
                <a:cxn ang="0">
                  <a:pos x="15" y="112"/>
                </a:cxn>
                <a:cxn ang="0">
                  <a:pos x="4" y="111"/>
                </a:cxn>
                <a:cxn ang="0">
                  <a:pos x="0" y="163"/>
                </a:cxn>
                <a:cxn ang="0">
                  <a:pos x="4" y="172"/>
                </a:cxn>
                <a:cxn ang="0">
                  <a:pos x="15" y="172"/>
                </a:cxn>
                <a:cxn ang="0">
                  <a:pos x="102" y="112"/>
                </a:cxn>
                <a:cxn ang="0">
                  <a:pos x="85" y="123"/>
                </a:cxn>
                <a:cxn ang="0">
                  <a:pos x="85" y="147"/>
                </a:cxn>
                <a:cxn ang="0">
                  <a:pos x="95" y="163"/>
                </a:cxn>
                <a:cxn ang="0">
                  <a:pos x="307" y="163"/>
                </a:cxn>
                <a:cxn ang="0">
                  <a:pos x="323" y="154"/>
                </a:cxn>
                <a:cxn ang="0">
                  <a:pos x="323" y="129"/>
                </a:cxn>
                <a:cxn ang="0">
                  <a:pos x="314" y="114"/>
                </a:cxn>
                <a:cxn ang="0">
                  <a:pos x="53" y="232"/>
                </a:cxn>
                <a:cxn ang="0">
                  <a:pos x="9" y="205"/>
                </a:cxn>
                <a:cxn ang="0">
                  <a:pos x="0" y="214"/>
                </a:cxn>
                <a:cxn ang="0">
                  <a:pos x="0" y="272"/>
                </a:cxn>
                <a:cxn ang="0">
                  <a:pos x="15" y="274"/>
                </a:cxn>
                <a:cxn ang="0">
                  <a:pos x="58" y="245"/>
                </a:cxn>
                <a:cxn ang="0">
                  <a:pos x="53" y="232"/>
                </a:cxn>
                <a:cxn ang="0">
                  <a:pos x="102" y="214"/>
                </a:cxn>
                <a:cxn ang="0">
                  <a:pos x="91" y="219"/>
                </a:cxn>
                <a:cxn ang="0">
                  <a:pos x="85" y="248"/>
                </a:cxn>
                <a:cxn ang="0">
                  <a:pos x="91" y="261"/>
                </a:cxn>
                <a:cxn ang="0">
                  <a:pos x="307" y="266"/>
                </a:cxn>
                <a:cxn ang="0">
                  <a:pos x="319" y="261"/>
                </a:cxn>
                <a:cxn ang="0">
                  <a:pos x="323" y="232"/>
                </a:cxn>
                <a:cxn ang="0">
                  <a:pos x="319" y="219"/>
                </a:cxn>
                <a:cxn ang="0">
                  <a:pos x="307" y="214"/>
                </a:cxn>
              </a:cxnLst>
              <a:rect l="0" t="0" r="r" b="b"/>
              <a:pathLst>
                <a:path w="323" h="275">
                  <a:moveTo>
                    <a:pt x="53" y="27"/>
                  </a:move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5" y="69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58" y="31"/>
                  </a:lnTo>
                  <a:lnTo>
                    <a:pt x="53" y="27"/>
                  </a:lnTo>
                  <a:lnTo>
                    <a:pt x="53" y="27"/>
                  </a:lnTo>
                  <a:close/>
                  <a:moveTo>
                    <a:pt x="307" y="11"/>
                  </a:moveTo>
                  <a:lnTo>
                    <a:pt x="102" y="11"/>
                  </a:lnTo>
                  <a:lnTo>
                    <a:pt x="102" y="11"/>
                  </a:lnTo>
                  <a:lnTo>
                    <a:pt x="95" y="11"/>
                  </a:lnTo>
                  <a:lnTo>
                    <a:pt x="91" y="14"/>
                  </a:lnTo>
                  <a:lnTo>
                    <a:pt x="85" y="20"/>
                  </a:lnTo>
                  <a:lnTo>
                    <a:pt x="85" y="27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91" y="56"/>
                  </a:lnTo>
                  <a:lnTo>
                    <a:pt x="95" y="60"/>
                  </a:lnTo>
                  <a:lnTo>
                    <a:pt x="102" y="62"/>
                  </a:lnTo>
                  <a:lnTo>
                    <a:pt x="307" y="62"/>
                  </a:lnTo>
                  <a:lnTo>
                    <a:pt x="307" y="62"/>
                  </a:lnTo>
                  <a:lnTo>
                    <a:pt x="314" y="60"/>
                  </a:lnTo>
                  <a:lnTo>
                    <a:pt x="319" y="56"/>
                  </a:lnTo>
                  <a:lnTo>
                    <a:pt x="323" y="51"/>
                  </a:lnTo>
                  <a:lnTo>
                    <a:pt x="323" y="43"/>
                  </a:lnTo>
                  <a:lnTo>
                    <a:pt x="323" y="27"/>
                  </a:lnTo>
                  <a:lnTo>
                    <a:pt x="323" y="27"/>
                  </a:lnTo>
                  <a:lnTo>
                    <a:pt x="323" y="20"/>
                  </a:lnTo>
                  <a:lnTo>
                    <a:pt x="319" y="14"/>
                  </a:lnTo>
                  <a:lnTo>
                    <a:pt x="314" y="11"/>
                  </a:lnTo>
                  <a:lnTo>
                    <a:pt x="307" y="11"/>
                  </a:lnTo>
                  <a:lnTo>
                    <a:pt x="307" y="11"/>
                  </a:lnTo>
                  <a:close/>
                  <a:moveTo>
                    <a:pt x="15" y="172"/>
                  </a:moveTo>
                  <a:lnTo>
                    <a:pt x="53" y="147"/>
                  </a:lnTo>
                  <a:lnTo>
                    <a:pt x="53" y="147"/>
                  </a:lnTo>
                  <a:lnTo>
                    <a:pt x="58" y="143"/>
                  </a:lnTo>
                  <a:lnTo>
                    <a:pt x="60" y="138"/>
                  </a:lnTo>
                  <a:lnTo>
                    <a:pt x="58" y="134"/>
                  </a:lnTo>
                  <a:lnTo>
                    <a:pt x="53" y="130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9" y="111"/>
                  </a:lnTo>
                  <a:lnTo>
                    <a:pt x="4" y="111"/>
                  </a:lnTo>
                  <a:lnTo>
                    <a:pt x="0" y="114"/>
                  </a:lnTo>
                  <a:lnTo>
                    <a:pt x="0" y="121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9" y="174"/>
                  </a:lnTo>
                  <a:lnTo>
                    <a:pt x="15" y="172"/>
                  </a:lnTo>
                  <a:lnTo>
                    <a:pt x="15" y="172"/>
                  </a:lnTo>
                  <a:close/>
                  <a:moveTo>
                    <a:pt x="307" y="112"/>
                  </a:moveTo>
                  <a:lnTo>
                    <a:pt x="102" y="112"/>
                  </a:lnTo>
                  <a:lnTo>
                    <a:pt x="102" y="112"/>
                  </a:lnTo>
                  <a:lnTo>
                    <a:pt x="95" y="114"/>
                  </a:lnTo>
                  <a:lnTo>
                    <a:pt x="91" y="118"/>
                  </a:lnTo>
                  <a:lnTo>
                    <a:pt x="85" y="123"/>
                  </a:lnTo>
                  <a:lnTo>
                    <a:pt x="85" y="129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85" y="154"/>
                  </a:lnTo>
                  <a:lnTo>
                    <a:pt x="91" y="159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307" y="163"/>
                  </a:lnTo>
                  <a:lnTo>
                    <a:pt x="307" y="163"/>
                  </a:lnTo>
                  <a:lnTo>
                    <a:pt x="314" y="163"/>
                  </a:lnTo>
                  <a:lnTo>
                    <a:pt x="319" y="159"/>
                  </a:lnTo>
                  <a:lnTo>
                    <a:pt x="323" y="154"/>
                  </a:lnTo>
                  <a:lnTo>
                    <a:pt x="323" y="147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23" y="123"/>
                  </a:lnTo>
                  <a:lnTo>
                    <a:pt x="319" y="118"/>
                  </a:lnTo>
                  <a:lnTo>
                    <a:pt x="314" y="114"/>
                  </a:lnTo>
                  <a:lnTo>
                    <a:pt x="307" y="112"/>
                  </a:lnTo>
                  <a:lnTo>
                    <a:pt x="307" y="112"/>
                  </a:lnTo>
                  <a:close/>
                  <a:moveTo>
                    <a:pt x="53" y="232"/>
                  </a:moveTo>
                  <a:lnTo>
                    <a:pt x="15" y="207"/>
                  </a:lnTo>
                  <a:lnTo>
                    <a:pt x="15" y="207"/>
                  </a:lnTo>
                  <a:lnTo>
                    <a:pt x="9" y="205"/>
                  </a:lnTo>
                  <a:lnTo>
                    <a:pt x="4" y="205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2"/>
                  </a:lnTo>
                  <a:lnTo>
                    <a:pt x="4" y="275"/>
                  </a:lnTo>
                  <a:lnTo>
                    <a:pt x="9" y="275"/>
                  </a:lnTo>
                  <a:lnTo>
                    <a:pt x="15" y="274"/>
                  </a:lnTo>
                  <a:lnTo>
                    <a:pt x="53" y="250"/>
                  </a:lnTo>
                  <a:lnTo>
                    <a:pt x="53" y="250"/>
                  </a:lnTo>
                  <a:lnTo>
                    <a:pt x="58" y="245"/>
                  </a:lnTo>
                  <a:lnTo>
                    <a:pt x="60" y="241"/>
                  </a:lnTo>
                  <a:lnTo>
                    <a:pt x="58" y="236"/>
                  </a:lnTo>
                  <a:lnTo>
                    <a:pt x="53" y="232"/>
                  </a:lnTo>
                  <a:lnTo>
                    <a:pt x="53" y="232"/>
                  </a:lnTo>
                  <a:close/>
                  <a:moveTo>
                    <a:pt x="307" y="214"/>
                  </a:moveTo>
                  <a:lnTo>
                    <a:pt x="102" y="214"/>
                  </a:lnTo>
                  <a:lnTo>
                    <a:pt x="102" y="214"/>
                  </a:lnTo>
                  <a:lnTo>
                    <a:pt x="95" y="216"/>
                  </a:lnTo>
                  <a:lnTo>
                    <a:pt x="91" y="219"/>
                  </a:lnTo>
                  <a:lnTo>
                    <a:pt x="85" y="225"/>
                  </a:lnTo>
                  <a:lnTo>
                    <a:pt x="85" y="232"/>
                  </a:lnTo>
                  <a:lnTo>
                    <a:pt x="85" y="248"/>
                  </a:lnTo>
                  <a:lnTo>
                    <a:pt x="85" y="248"/>
                  </a:lnTo>
                  <a:lnTo>
                    <a:pt x="85" y="256"/>
                  </a:lnTo>
                  <a:lnTo>
                    <a:pt x="91" y="261"/>
                  </a:lnTo>
                  <a:lnTo>
                    <a:pt x="95" y="265"/>
                  </a:lnTo>
                  <a:lnTo>
                    <a:pt x="102" y="266"/>
                  </a:lnTo>
                  <a:lnTo>
                    <a:pt x="307" y="266"/>
                  </a:lnTo>
                  <a:lnTo>
                    <a:pt x="307" y="266"/>
                  </a:lnTo>
                  <a:lnTo>
                    <a:pt x="314" y="265"/>
                  </a:lnTo>
                  <a:lnTo>
                    <a:pt x="319" y="261"/>
                  </a:lnTo>
                  <a:lnTo>
                    <a:pt x="323" y="256"/>
                  </a:lnTo>
                  <a:lnTo>
                    <a:pt x="323" y="248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25"/>
                  </a:lnTo>
                  <a:lnTo>
                    <a:pt x="319" y="219"/>
                  </a:lnTo>
                  <a:lnTo>
                    <a:pt x="314" y="216"/>
                  </a:lnTo>
                  <a:lnTo>
                    <a:pt x="307" y="214"/>
                  </a:lnTo>
                  <a:lnTo>
                    <a:pt x="307" y="2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6200" tIns="38100" rIns="76200" bIns="38100" numCol="1" anchor="t" anchorCtr="0" compatLnSpc="1"/>
            <a:lstStyle/>
            <a:p>
              <a:endParaRPr lang="en-US" sz="2665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Teardrop 37"/>
            <p:cNvSpPr/>
            <p:nvPr/>
          </p:nvSpPr>
          <p:spPr>
            <a:xfrm rot="5400000">
              <a:off x="9094" y="4594"/>
              <a:ext cx="852" cy="852"/>
            </a:xfrm>
            <a:prstGeom prst="roundRect">
              <a:avLst/>
            </a:prstGeom>
            <a:solidFill>
              <a:srgbClr val="EF8C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65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100"/>
            <p:cNvSpPr/>
            <p:nvPr/>
          </p:nvSpPr>
          <p:spPr bwMode="auto">
            <a:xfrm>
              <a:off x="9341" y="4800"/>
              <a:ext cx="359" cy="404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6200" tIns="38100" rIns="76200" bIns="38100" numCol="1" anchor="t" anchorCtr="0" compatLnSpc="1"/>
            <a:lstStyle/>
            <a:p>
              <a:endParaRPr lang="en-US" sz="2665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Teardrop 33"/>
            <p:cNvSpPr/>
            <p:nvPr/>
          </p:nvSpPr>
          <p:spPr>
            <a:xfrm rot="5400000">
              <a:off x="5959" y="2665"/>
              <a:ext cx="852" cy="852"/>
            </a:xfrm>
            <a:prstGeom prst="roundRect">
              <a:avLst/>
            </a:prstGeom>
            <a:solidFill>
              <a:srgbClr val="EF8C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65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103"/>
            <p:cNvSpPr/>
            <p:nvPr/>
          </p:nvSpPr>
          <p:spPr bwMode="auto">
            <a:xfrm>
              <a:off x="6194" y="2903"/>
              <a:ext cx="382" cy="339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6200" tIns="38100" rIns="76200" bIns="38100" numCol="1" anchor="t" anchorCtr="0" compatLnSpc="1"/>
            <a:lstStyle/>
            <a:p>
              <a:endParaRPr lang="en-US" sz="2665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Teardrop 21"/>
            <p:cNvSpPr/>
            <p:nvPr/>
          </p:nvSpPr>
          <p:spPr>
            <a:xfrm rot="5400000">
              <a:off x="12200" y="2665"/>
              <a:ext cx="852" cy="852"/>
            </a:xfrm>
            <a:prstGeom prst="roundRect">
              <a:avLst/>
            </a:prstGeom>
            <a:solidFill>
              <a:srgbClr val="EF8C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665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6" name="Group 58"/>
            <p:cNvGrpSpPr/>
            <p:nvPr/>
          </p:nvGrpSpPr>
          <p:grpSpPr>
            <a:xfrm>
              <a:off x="12434" y="2817"/>
              <a:ext cx="384" cy="511"/>
              <a:chOff x="8429652" y="3143254"/>
              <a:chExt cx="241300" cy="320675"/>
            </a:xfrm>
            <a:solidFill>
              <a:schemeClr val="bg1"/>
            </a:solidFill>
          </p:grpSpPr>
          <p:sp>
            <p:nvSpPr>
              <p:cNvPr id="47" name="Freeform 108"/>
              <p:cNvSpPr>
                <a:spLocks noEditPoints="1"/>
              </p:cNvSpPr>
              <p:nvPr/>
            </p:nvSpPr>
            <p:spPr bwMode="auto">
              <a:xfrm>
                <a:off x="8429652" y="3143254"/>
                <a:ext cx="241300" cy="320675"/>
              </a:xfrm>
              <a:custGeom>
                <a:avLst/>
                <a:gdLst/>
                <a:ahLst/>
                <a:cxnLst>
                  <a:cxn ang="0">
                    <a:pos x="136" y="2"/>
                  </a:cxn>
                  <a:cxn ang="0">
                    <a:pos x="92" y="13"/>
                  </a:cxn>
                  <a:cxn ang="0">
                    <a:pos x="56" y="35"/>
                  </a:cxn>
                  <a:cxn ang="0">
                    <a:pos x="25" y="67"/>
                  </a:cxn>
                  <a:cxn ang="0">
                    <a:pos x="7" y="107"/>
                  </a:cxn>
                  <a:cxn ang="0">
                    <a:pos x="0" y="153"/>
                  </a:cxn>
                  <a:cxn ang="0">
                    <a:pos x="5" y="187"/>
                  </a:cxn>
                  <a:cxn ang="0">
                    <a:pos x="25" y="236"/>
                  </a:cxn>
                  <a:cxn ang="0">
                    <a:pos x="63" y="274"/>
                  </a:cxn>
                  <a:cxn ang="0">
                    <a:pos x="69" y="278"/>
                  </a:cxn>
                  <a:cxn ang="0">
                    <a:pos x="76" y="301"/>
                  </a:cxn>
                  <a:cxn ang="0">
                    <a:pos x="76" y="354"/>
                  </a:cxn>
                  <a:cxn ang="0">
                    <a:pos x="83" y="372"/>
                  </a:cxn>
                  <a:cxn ang="0">
                    <a:pos x="140" y="401"/>
                  </a:cxn>
                  <a:cxn ang="0">
                    <a:pos x="150" y="405"/>
                  </a:cxn>
                  <a:cxn ang="0">
                    <a:pos x="214" y="376"/>
                  </a:cxn>
                  <a:cxn ang="0">
                    <a:pos x="225" y="367"/>
                  </a:cxn>
                  <a:cxn ang="0">
                    <a:pos x="228" y="303"/>
                  </a:cxn>
                  <a:cxn ang="0">
                    <a:pos x="230" y="289"/>
                  </a:cxn>
                  <a:cxn ang="0">
                    <a:pos x="243" y="270"/>
                  </a:cxn>
                  <a:cxn ang="0">
                    <a:pos x="261" y="256"/>
                  </a:cxn>
                  <a:cxn ang="0">
                    <a:pos x="288" y="216"/>
                  </a:cxn>
                  <a:cxn ang="0">
                    <a:pos x="301" y="169"/>
                  </a:cxn>
                  <a:cxn ang="0">
                    <a:pos x="301" y="136"/>
                  </a:cxn>
                  <a:cxn ang="0">
                    <a:pos x="290" y="93"/>
                  </a:cxn>
                  <a:cxn ang="0">
                    <a:pos x="268" y="57"/>
                  </a:cxn>
                  <a:cxn ang="0">
                    <a:pos x="236" y="28"/>
                  </a:cxn>
                  <a:cxn ang="0">
                    <a:pos x="196" y="8"/>
                  </a:cxn>
                  <a:cxn ang="0">
                    <a:pos x="150" y="0"/>
                  </a:cxn>
                  <a:cxn ang="0">
                    <a:pos x="100" y="354"/>
                  </a:cxn>
                  <a:cxn ang="0">
                    <a:pos x="203" y="303"/>
                  </a:cxn>
                  <a:cxn ang="0">
                    <a:pos x="100" y="303"/>
                  </a:cxn>
                  <a:cxn ang="0">
                    <a:pos x="203" y="303"/>
                  </a:cxn>
                  <a:cxn ang="0">
                    <a:pos x="230" y="249"/>
                  </a:cxn>
                  <a:cxn ang="0">
                    <a:pos x="210" y="270"/>
                  </a:cxn>
                  <a:cxn ang="0">
                    <a:pos x="96" y="278"/>
                  </a:cxn>
                  <a:cxn ang="0">
                    <a:pos x="85" y="260"/>
                  </a:cxn>
                  <a:cxn ang="0">
                    <a:pos x="67" y="245"/>
                  </a:cxn>
                  <a:cxn ang="0">
                    <a:pos x="40" y="211"/>
                  </a:cxn>
                  <a:cxn ang="0">
                    <a:pos x="27" y="167"/>
                  </a:cxn>
                  <a:cxn ang="0">
                    <a:pos x="25" y="140"/>
                  </a:cxn>
                  <a:cxn ang="0">
                    <a:pos x="36" y="104"/>
                  </a:cxn>
                  <a:cxn ang="0">
                    <a:pos x="54" y="71"/>
                  </a:cxn>
                  <a:cxn ang="0">
                    <a:pos x="82" y="47"/>
                  </a:cxn>
                  <a:cxn ang="0">
                    <a:pos x="114" y="31"/>
                  </a:cxn>
                  <a:cxn ang="0">
                    <a:pos x="150" y="26"/>
                  </a:cxn>
                  <a:cxn ang="0">
                    <a:pos x="176" y="29"/>
                  </a:cxn>
                  <a:cxn ang="0">
                    <a:pos x="212" y="42"/>
                  </a:cxn>
                  <a:cxn ang="0">
                    <a:pos x="239" y="64"/>
                  </a:cxn>
                  <a:cxn ang="0">
                    <a:pos x="261" y="93"/>
                  </a:cxn>
                  <a:cxn ang="0">
                    <a:pos x="274" y="127"/>
                  </a:cxn>
                  <a:cxn ang="0">
                    <a:pos x="277" y="153"/>
                  </a:cxn>
                  <a:cxn ang="0">
                    <a:pos x="270" y="192"/>
                  </a:cxn>
                  <a:cxn ang="0">
                    <a:pos x="250" y="229"/>
                  </a:cxn>
                  <a:cxn ang="0">
                    <a:pos x="232" y="249"/>
                  </a:cxn>
                </a:cxnLst>
                <a:rect l="0" t="0" r="r" b="b"/>
                <a:pathLst>
                  <a:path w="303" h="405">
                    <a:moveTo>
                      <a:pt x="150" y="0"/>
                    </a:moveTo>
                    <a:lnTo>
                      <a:pt x="150" y="0"/>
                    </a:lnTo>
                    <a:lnTo>
                      <a:pt x="136" y="2"/>
                    </a:lnTo>
                    <a:lnTo>
                      <a:pt x="121" y="4"/>
                    </a:lnTo>
                    <a:lnTo>
                      <a:pt x="107" y="8"/>
                    </a:lnTo>
                    <a:lnTo>
                      <a:pt x="92" y="13"/>
                    </a:lnTo>
                    <a:lnTo>
                      <a:pt x="80" y="18"/>
                    </a:lnTo>
                    <a:lnTo>
                      <a:pt x="67" y="28"/>
                    </a:lnTo>
                    <a:lnTo>
                      <a:pt x="56" y="35"/>
                    </a:lnTo>
                    <a:lnTo>
                      <a:pt x="45" y="46"/>
                    </a:lnTo>
                    <a:lnTo>
                      <a:pt x="34" y="57"/>
                    </a:lnTo>
                    <a:lnTo>
                      <a:pt x="25" y="67"/>
                    </a:lnTo>
                    <a:lnTo>
                      <a:pt x="18" y="80"/>
                    </a:lnTo>
                    <a:lnTo>
                      <a:pt x="13" y="93"/>
                    </a:lnTo>
                    <a:lnTo>
                      <a:pt x="7" y="107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171"/>
                    </a:lnTo>
                    <a:lnTo>
                      <a:pt x="5" y="187"/>
                    </a:lnTo>
                    <a:lnTo>
                      <a:pt x="9" y="205"/>
                    </a:lnTo>
                    <a:lnTo>
                      <a:pt x="16" y="221"/>
                    </a:lnTo>
                    <a:lnTo>
                      <a:pt x="25" y="236"/>
                    </a:lnTo>
                    <a:lnTo>
                      <a:pt x="36" y="251"/>
                    </a:lnTo>
                    <a:lnTo>
                      <a:pt x="49" y="263"/>
                    </a:lnTo>
                    <a:lnTo>
                      <a:pt x="63" y="274"/>
                    </a:lnTo>
                    <a:lnTo>
                      <a:pt x="65" y="276"/>
                    </a:lnTo>
                    <a:lnTo>
                      <a:pt x="65" y="276"/>
                    </a:lnTo>
                    <a:lnTo>
                      <a:pt x="69" y="278"/>
                    </a:lnTo>
                    <a:lnTo>
                      <a:pt x="71" y="281"/>
                    </a:lnTo>
                    <a:lnTo>
                      <a:pt x="74" y="290"/>
                    </a:lnTo>
                    <a:lnTo>
                      <a:pt x="76" y="301"/>
                    </a:lnTo>
                    <a:lnTo>
                      <a:pt x="76" y="303"/>
                    </a:lnTo>
                    <a:lnTo>
                      <a:pt x="76" y="354"/>
                    </a:lnTo>
                    <a:lnTo>
                      <a:pt x="76" y="354"/>
                    </a:lnTo>
                    <a:lnTo>
                      <a:pt x="76" y="359"/>
                    </a:lnTo>
                    <a:lnTo>
                      <a:pt x="80" y="367"/>
                    </a:lnTo>
                    <a:lnTo>
                      <a:pt x="83" y="372"/>
                    </a:lnTo>
                    <a:lnTo>
                      <a:pt x="89" y="376"/>
                    </a:lnTo>
                    <a:lnTo>
                      <a:pt x="140" y="401"/>
                    </a:lnTo>
                    <a:lnTo>
                      <a:pt x="140" y="401"/>
                    </a:lnTo>
                    <a:lnTo>
                      <a:pt x="145" y="403"/>
                    </a:lnTo>
                    <a:lnTo>
                      <a:pt x="150" y="405"/>
                    </a:lnTo>
                    <a:lnTo>
                      <a:pt x="150" y="405"/>
                    </a:lnTo>
                    <a:lnTo>
                      <a:pt x="158" y="403"/>
                    </a:lnTo>
                    <a:lnTo>
                      <a:pt x="163" y="401"/>
                    </a:lnTo>
                    <a:lnTo>
                      <a:pt x="214" y="376"/>
                    </a:lnTo>
                    <a:lnTo>
                      <a:pt x="214" y="376"/>
                    </a:lnTo>
                    <a:lnTo>
                      <a:pt x="219" y="372"/>
                    </a:lnTo>
                    <a:lnTo>
                      <a:pt x="225" y="367"/>
                    </a:lnTo>
                    <a:lnTo>
                      <a:pt x="227" y="359"/>
                    </a:lnTo>
                    <a:lnTo>
                      <a:pt x="228" y="354"/>
                    </a:lnTo>
                    <a:lnTo>
                      <a:pt x="228" y="303"/>
                    </a:lnTo>
                    <a:lnTo>
                      <a:pt x="228" y="303"/>
                    </a:lnTo>
                    <a:lnTo>
                      <a:pt x="228" y="296"/>
                    </a:lnTo>
                    <a:lnTo>
                      <a:pt x="230" y="289"/>
                    </a:lnTo>
                    <a:lnTo>
                      <a:pt x="236" y="278"/>
                    </a:lnTo>
                    <a:lnTo>
                      <a:pt x="241" y="272"/>
                    </a:lnTo>
                    <a:lnTo>
                      <a:pt x="243" y="270"/>
                    </a:lnTo>
                    <a:lnTo>
                      <a:pt x="248" y="267"/>
                    </a:lnTo>
                    <a:lnTo>
                      <a:pt x="248" y="267"/>
                    </a:lnTo>
                    <a:lnTo>
                      <a:pt x="261" y="256"/>
                    </a:lnTo>
                    <a:lnTo>
                      <a:pt x="272" y="243"/>
                    </a:lnTo>
                    <a:lnTo>
                      <a:pt x="281" y="231"/>
                    </a:lnTo>
                    <a:lnTo>
                      <a:pt x="288" y="216"/>
                    </a:lnTo>
                    <a:lnTo>
                      <a:pt x="294" y="200"/>
                    </a:lnTo>
                    <a:lnTo>
                      <a:pt x="299" y="185"/>
                    </a:lnTo>
                    <a:lnTo>
                      <a:pt x="301" y="169"/>
                    </a:lnTo>
                    <a:lnTo>
                      <a:pt x="303" y="153"/>
                    </a:lnTo>
                    <a:lnTo>
                      <a:pt x="303" y="153"/>
                    </a:lnTo>
                    <a:lnTo>
                      <a:pt x="301" y="136"/>
                    </a:lnTo>
                    <a:lnTo>
                      <a:pt x="299" y="122"/>
                    </a:lnTo>
                    <a:lnTo>
                      <a:pt x="295" y="107"/>
                    </a:lnTo>
                    <a:lnTo>
                      <a:pt x="290" y="93"/>
                    </a:lnTo>
                    <a:lnTo>
                      <a:pt x="285" y="80"/>
                    </a:lnTo>
                    <a:lnTo>
                      <a:pt x="275" y="67"/>
                    </a:lnTo>
                    <a:lnTo>
                      <a:pt x="268" y="57"/>
                    </a:lnTo>
                    <a:lnTo>
                      <a:pt x="257" y="46"/>
                    </a:lnTo>
                    <a:lnTo>
                      <a:pt x="246" y="35"/>
                    </a:lnTo>
                    <a:lnTo>
                      <a:pt x="236" y="28"/>
                    </a:lnTo>
                    <a:lnTo>
                      <a:pt x="223" y="18"/>
                    </a:lnTo>
                    <a:lnTo>
                      <a:pt x="210" y="13"/>
                    </a:lnTo>
                    <a:lnTo>
                      <a:pt x="196" y="8"/>
                    </a:lnTo>
                    <a:lnTo>
                      <a:pt x="181" y="4"/>
                    </a:lnTo>
                    <a:lnTo>
                      <a:pt x="167" y="2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379"/>
                    </a:moveTo>
                    <a:lnTo>
                      <a:pt x="100" y="354"/>
                    </a:lnTo>
                    <a:lnTo>
                      <a:pt x="203" y="354"/>
                    </a:lnTo>
                    <a:lnTo>
                      <a:pt x="150" y="379"/>
                    </a:lnTo>
                    <a:close/>
                    <a:moveTo>
                      <a:pt x="203" y="303"/>
                    </a:moveTo>
                    <a:lnTo>
                      <a:pt x="203" y="328"/>
                    </a:lnTo>
                    <a:lnTo>
                      <a:pt x="100" y="328"/>
                    </a:lnTo>
                    <a:lnTo>
                      <a:pt x="100" y="303"/>
                    </a:lnTo>
                    <a:lnTo>
                      <a:pt x="100" y="303"/>
                    </a:lnTo>
                    <a:lnTo>
                      <a:pt x="203" y="303"/>
                    </a:lnTo>
                    <a:lnTo>
                      <a:pt x="203" y="303"/>
                    </a:lnTo>
                    <a:close/>
                    <a:moveTo>
                      <a:pt x="232" y="249"/>
                    </a:moveTo>
                    <a:lnTo>
                      <a:pt x="232" y="249"/>
                    </a:lnTo>
                    <a:lnTo>
                      <a:pt x="230" y="249"/>
                    </a:lnTo>
                    <a:lnTo>
                      <a:pt x="223" y="254"/>
                    </a:lnTo>
                    <a:lnTo>
                      <a:pt x="214" y="263"/>
                    </a:lnTo>
                    <a:lnTo>
                      <a:pt x="210" y="270"/>
                    </a:lnTo>
                    <a:lnTo>
                      <a:pt x="207" y="278"/>
                    </a:lnTo>
                    <a:lnTo>
                      <a:pt x="96" y="278"/>
                    </a:lnTo>
                    <a:lnTo>
                      <a:pt x="96" y="278"/>
                    </a:lnTo>
                    <a:lnTo>
                      <a:pt x="94" y="270"/>
                    </a:lnTo>
                    <a:lnTo>
                      <a:pt x="91" y="265"/>
                    </a:lnTo>
                    <a:lnTo>
                      <a:pt x="85" y="260"/>
                    </a:lnTo>
                    <a:lnTo>
                      <a:pt x="78" y="254"/>
                    </a:lnTo>
                    <a:lnTo>
                      <a:pt x="78" y="254"/>
                    </a:lnTo>
                    <a:lnTo>
                      <a:pt x="67" y="245"/>
                    </a:lnTo>
                    <a:lnTo>
                      <a:pt x="56" y="234"/>
                    </a:lnTo>
                    <a:lnTo>
                      <a:pt x="47" y="223"/>
                    </a:lnTo>
                    <a:lnTo>
                      <a:pt x="40" y="211"/>
                    </a:lnTo>
                    <a:lnTo>
                      <a:pt x="34" y="196"/>
                    </a:lnTo>
                    <a:lnTo>
                      <a:pt x="29" y="182"/>
                    </a:lnTo>
                    <a:lnTo>
                      <a:pt x="27" y="167"/>
                    </a:lnTo>
                    <a:lnTo>
                      <a:pt x="25" y="153"/>
                    </a:lnTo>
                    <a:lnTo>
                      <a:pt x="25" y="153"/>
                    </a:lnTo>
                    <a:lnTo>
                      <a:pt x="25" y="140"/>
                    </a:lnTo>
                    <a:lnTo>
                      <a:pt x="27" y="127"/>
                    </a:lnTo>
                    <a:lnTo>
                      <a:pt x="31" y="115"/>
                    </a:lnTo>
                    <a:lnTo>
                      <a:pt x="36" y="104"/>
                    </a:lnTo>
                    <a:lnTo>
                      <a:pt x="40" y="93"/>
                    </a:lnTo>
                    <a:lnTo>
                      <a:pt x="47" y="82"/>
                    </a:lnTo>
                    <a:lnTo>
                      <a:pt x="54" y="71"/>
                    </a:lnTo>
                    <a:lnTo>
                      <a:pt x="62" y="64"/>
                    </a:lnTo>
                    <a:lnTo>
                      <a:pt x="71" y="55"/>
                    </a:lnTo>
                    <a:lnTo>
                      <a:pt x="82" y="47"/>
                    </a:lnTo>
                    <a:lnTo>
                      <a:pt x="91" y="42"/>
                    </a:lnTo>
                    <a:lnTo>
                      <a:pt x="101" y="37"/>
                    </a:lnTo>
                    <a:lnTo>
                      <a:pt x="114" y="31"/>
                    </a:lnTo>
                    <a:lnTo>
                      <a:pt x="125" y="29"/>
                    </a:lnTo>
                    <a:lnTo>
                      <a:pt x="138" y="28"/>
                    </a:lnTo>
                    <a:lnTo>
                      <a:pt x="150" y="26"/>
                    </a:lnTo>
                    <a:lnTo>
                      <a:pt x="150" y="26"/>
                    </a:lnTo>
                    <a:lnTo>
                      <a:pt x="165" y="28"/>
                    </a:lnTo>
                    <a:lnTo>
                      <a:pt x="176" y="29"/>
                    </a:lnTo>
                    <a:lnTo>
                      <a:pt x="188" y="31"/>
                    </a:lnTo>
                    <a:lnTo>
                      <a:pt x="199" y="37"/>
                    </a:lnTo>
                    <a:lnTo>
                      <a:pt x="212" y="42"/>
                    </a:lnTo>
                    <a:lnTo>
                      <a:pt x="221" y="47"/>
                    </a:lnTo>
                    <a:lnTo>
                      <a:pt x="232" y="55"/>
                    </a:lnTo>
                    <a:lnTo>
                      <a:pt x="239" y="64"/>
                    </a:lnTo>
                    <a:lnTo>
                      <a:pt x="248" y="71"/>
                    </a:lnTo>
                    <a:lnTo>
                      <a:pt x="256" y="82"/>
                    </a:lnTo>
                    <a:lnTo>
                      <a:pt x="261" y="93"/>
                    </a:lnTo>
                    <a:lnTo>
                      <a:pt x="266" y="104"/>
                    </a:lnTo>
                    <a:lnTo>
                      <a:pt x="272" y="115"/>
                    </a:lnTo>
                    <a:lnTo>
                      <a:pt x="274" y="127"/>
                    </a:lnTo>
                    <a:lnTo>
                      <a:pt x="275" y="140"/>
                    </a:lnTo>
                    <a:lnTo>
                      <a:pt x="277" y="153"/>
                    </a:lnTo>
                    <a:lnTo>
                      <a:pt x="277" y="153"/>
                    </a:lnTo>
                    <a:lnTo>
                      <a:pt x="275" y="165"/>
                    </a:lnTo>
                    <a:lnTo>
                      <a:pt x="274" y="180"/>
                    </a:lnTo>
                    <a:lnTo>
                      <a:pt x="270" y="192"/>
                    </a:lnTo>
                    <a:lnTo>
                      <a:pt x="265" y="205"/>
                    </a:lnTo>
                    <a:lnTo>
                      <a:pt x="259" y="218"/>
                    </a:lnTo>
                    <a:lnTo>
                      <a:pt x="250" y="229"/>
                    </a:lnTo>
                    <a:lnTo>
                      <a:pt x="243" y="240"/>
                    </a:lnTo>
                    <a:lnTo>
                      <a:pt x="232" y="249"/>
                    </a:lnTo>
                    <a:lnTo>
                      <a:pt x="232" y="24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76200" tIns="38100" rIns="76200" bIns="38100" numCol="1" anchor="t" anchorCtr="0" compatLnSpc="1"/>
              <a:lstStyle/>
              <a:p>
                <a:endParaRPr lang="en-US" sz="2665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 109"/>
              <p:cNvSpPr/>
              <p:nvPr/>
            </p:nvSpPr>
            <p:spPr bwMode="auto">
              <a:xfrm>
                <a:off x="8550302" y="3184529"/>
                <a:ext cx="79375" cy="7937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2"/>
                  </a:cxn>
                  <a:cxn ang="0">
                    <a:pos x="4" y="4"/>
                  </a:cxn>
                  <a:cxn ang="0">
                    <a:pos x="2" y="7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2" y="18"/>
                  </a:cxn>
                  <a:cxn ang="0">
                    <a:pos x="4" y="22"/>
                  </a:cxn>
                  <a:cxn ang="0">
                    <a:pos x="9" y="24"/>
                  </a:cxn>
                  <a:cxn ang="0">
                    <a:pos x="13" y="25"/>
                  </a:cxn>
                  <a:cxn ang="0">
                    <a:pos x="13" y="25"/>
                  </a:cxn>
                  <a:cxn ang="0">
                    <a:pos x="24" y="27"/>
                  </a:cxn>
                  <a:cxn ang="0">
                    <a:pos x="35" y="31"/>
                  </a:cxn>
                  <a:cxn ang="0">
                    <a:pos x="46" y="36"/>
                  </a:cxn>
                  <a:cxn ang="0">
                    <a:pos x="57" y="44"/>
                  </a:cxn>
                  <a:cxn ang="0">
                    <a:pos x="64" y="53"/>
                  </a:cxn>
                  <a:cxn ang="0">
                    <a:pos x="71" y="64"/>
                  </a:cxn>
                  <a:cxn ang="0">
                    <a:pos x="75" y="76"/>
                  </a:cxn>
                  <a:cxn ang="0">
                    <a:pos x="77" y="89"/>
                  </a:cxn>
                  <a:cxn ang="0">
                    <a:pos x="77" y="89"/>
                  </a:cxn>
                  <a:cxn ang="0">
                    <a:pos x="78" y="94"/>
                  </a:cxn>
                  <a:cxn ang="0">
                    <a:pos x="80" y="98"/>
                  </a:cxn>
                  <a:cxn ang="0">
                    <a:pos x="84" y="102"/>
                  </a:cxn>
                  <a:cxn ang="0">
                    <a:pos x="89" y="102"/>
                  </a:cxn>
                  <a:cxn ang="0">
                    <a:pos x="89" y="102"/>
                  </a:cxn>
                  <a:cxn ang="0">
                    <a:pos x="95" y="102"/>
                  </a:cxn>
                  <a:cxn ang="0">
                    <a:pos x="98" y="98"/>
                  </a:cxn>
                  <a:cxn ang="0">
                    <a:pos x="100" y="94"/>
                  </a:cxn>
                  <a:cxn ang="0">
                    <a:pos x="102" y="89"/>
                  </a:cxn>
                  <a:cxn ang="0">
                    <a:pos x="102" y="89"/>
                  </a:cxn>
                  <a:cxn ang="0">
                    <a:pos x="100" y="69"/>
                  </a:cxn>
                  <a:cxn ang="0">
                    <a:pos x="95" y="51"/>
                  </a:cxn>
                  <a:cxn ang="0">
                    <a:pos x="86" y="36"/>
                  </a:cxn>
                  <a:cxn ang="0">
                    <a:pos x="75" y="24"/>
                  </a:cxn>
                  <a:cxn ang="0">
                    <a:pos x="60" y="13"/>
                  </a:cxn>
                  <a:cxn ang="0">
                    <a:pos x="46" y="6"/>
                  </a:cxn>
                  <a:cxn ang="0">
                    <a:pos x="29" y="2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02" h="102">
                    <a:moveTo>
                      <a:pt x="13" y="0"/>
                    </a:moveTo>
                    <a:lnTo>
                      <a:pt x="13" y="0"/>
                    </a:lnTo>
                    <a:lnTo>
                      <a:pt x="9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8"/>
                    </a:lnTo>
                    <a:lnTo>
                      <a:pt x="4" y="22"/>
                    </a:lnTo>
                    <a:lnTo>
                      <a:pt x="9" y="24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24" y="27"/>
                    </a:lnTo>
                    <a:lnTo>
                      <a:pt x="35" y="31"/>
                    </a:lnTo>
                    <a:lnTo>
                      <a:pt x="46" y="36"/>
                    </a:lnTo>
                    <a:lnTo>
                      <a:pt x="57" y="44"/>
                    </a:lnTo>
                    <a:lnTo>
                      <a:pt x="64" y="53"/>
                    </a:lnTo>
                    <a:lnTo>
                      <a:pt x="71" y="64"/>
                    </a:lnTo>
                    <a:lnTo>
                      <a:pt x="75" y="76"/>
                    </a:lnTo>
                    <a:lnTo>
                      <a:pt x="77" y="89"/>
                    </a:lnTo>
                    <a:lnTo>
                      <a:pt x="77" y="89"/>
                    </a:lnTo>
                    <a:lnTo>
                      <a:pt x="78" y="94"/>
                    </a:lnTo>
                    <a:lnTo>
                      <a:pt x="80" y="98"/>
                    </a:lnTo>
                    <a:lnTo>
                      <a:pt x="84" y="102"/>
                    </a:lnTo>
                    <a:lnTo>
                      <a:pt x="89" y="102"/>
                    </a:lnTo>
                    <a:lnTo>
                      <a:pt x="89" y="102"/>
                    </a:lnTo>
                    <a:lnTo>
                      <a:pt x="95" y="102"/>
                    </a:lnTo>
                    <a:lnTo>
                      <a:pt x="98" y="98"/>
                    </a:lnTo>
                    <a:lnTo>
                      <a:pt x="100" y="94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100" y="69"/>
                    </a:lnTo>
                    <a:lnTo>
                      <a:pt x="95" y="51"/>
                    </a:lnTo>
                    <a:lnTo>
                      <a:pt x="86" y="36"/>
                    </a:lnTo>
                    <a:lnTo>
                      <a:pt x="75" y="24"/>
                    </a:lnTo>
                    <a:lnTo>
                      <a:pt x="60" y="13"/>
                    </a:lnTo>
                    <a:lnTo>
                      <a:pt x="46" y="6"/>
                    </a:lnTo>
                    <a:lnTo>
                      <a:pt x="29" y="2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76200" tIns="38100" rIns="76200" bIns="38100" numCol="1" anchor="t" anchorCtr="0" compatLnSpc="1"/>
              <a:lstStyle/>
              <a:p>
                <a:endParaRPr lang="en-US" sz="2665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1421130" y="2620010"/>
            <a:ext cx="1981200" cy="711835"/>
            <a:chOff x="2408" y="3190"/>
            <a:chExt cx="3120" cy="1121"/>
          </a:xfrm>
        </p:grpSpPr>
        <p:sp>
          <p:nvSpPr>
            <p:cNvPr id="8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rgbClr val="DF1F3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900170" y="3874135"/>
            <a:ext cx="1981200" cy="711835"/>
            <a:chOff x="2408" y="3190"/>
            <a:chExt cx="3120" cy="1121"/>
          </a:xfrm>
        </p:grpSpPr>
        <p:sp>
          <p:nvSpPr>
            <p:cNvPr id="10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rgbClr val="DF1F3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81725" y="2318385"/>
            <a:ext cx="1981200" cy="711835"/>
            <a:chOff x="2408" y="3190"/>
            <a:chExt cx="3120" cy="1121"/>
          </a:xfrm>
        </p:grpSpPr>
        <p:sp>
          <p:nvSpPr>
            <p:cNvPr id="1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rgbClr val="DF1F3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677910" y="3874770"/>
            <a:ext cx="1981200" cy="711835"/>
            <a:chOff x="2408" y="3190"/>
            <a:chExt cx="3120" cy="1121"/>
          </a:xfrm>
        </p:grpSpPr>
        <p:sp>
          <p:nvSpPr>
            <p:cNvPr id="17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rgbClr val="DF1F3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3927071" y="991960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活动流程执行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254264" y="1860957"/>
            <a:ext cx="11666220" cy="3773805"/>
          </a:xfrm>
          <a:prstGeom prst="rect">
            <a:avLst/>
          </a:prstGeom>
          <a:solidFill>
            <a:srgbClr val="EF8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 sz="24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54264" y="2033042"/>
            <a:ext cx="5144770" cy="3429635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6313303" y="2793394"/>
            <a:ext cx="4602609" cy="80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冬青黑体简体中文 W3" panose="020B0300000000000000" charset="-122"/>
              </a:rPr>
              <a:t>输入替换内容输入替换内容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  <a:p>
            <a:pPr algn="ctr">
              <a:spcBef>
                <a:spcPts val="790"/>
              </a:spcBef>
            </a:pP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533862" y="3191242"/>
            <a:ext cx="6161488" cy="121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冬青黑体简体中文 W3" panose="020B0300000000000000" charset="-122"/>
              </a:rPr>
              <a:t>输入替换内容输入替换内容输入替换内容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  <a:p>
            <a:pPr algn="ctr">
              <a:spcBef>
                <a:spcPts val="790"/>
              </a:spcBef>
            </a:pP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  <a:p>
            <a:pPr algn="ctr">
              <a:spcBef>
                <a:spcPts val="790"/>
              </a:spcBef>
            </a:pP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117504" y="3600570"/>
            <a:ext cx="4995472" cy="80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冬青黑体简体中文 W3" panose="020B0300000000000000" charset="-122"/>
              </a:rPr>
              <a:t>输入替换内容输入替换内容输入替换内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  <a:p>
            <a:pPr algn="ctr">
              <a:spcBef>
                <a:spcPts val="790"/>
              </a:spcBef>
            </a:pP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312918" y="4009524"/>
            <a:ext cx="460260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冬青黑体简体中文 W3" panose="020B0300000000000000" charset="-122"/>
              </a:rPr>
              <a:t>输入替换内容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755695" y="4550205"/>
            <a:ext cx="17195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Thin" charset="0"/>
              </a:rPr>
              <a:t>- 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" charset="0"/>
              </a:rPr>
              <a:t>The Quotes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646684" y="4408577"/>
            <a:ext cx="5934075" cy="7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`</a:t>
            </a:r>
            <a:endParaRPr lang="en-US" altLang="zh-CN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41" grpId="0"/>
      <p:bldP spid="42" grpId="0"/>
      <p:bldP spid="43" grpId="0"/>
      <p:bldP spid="44" grpId="0"/>
      <p:bldP spid="4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4002405" y="664210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活动流程执行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5a5e9ef80d00d_102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795520" y="1382395"/>
            <a:ext cx="3181985" cy="483616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724660" y="2395220"/>
            <a:ext cx="1981200" cy="711835"/>
            <a:chOff x="2408" y="3190"/>
            <a:chExt cx="3120" cy="1121"/>
          </a:xfrm>
        </p:grpSpPr>
        <p:sp>
          <p:nvSpPr>
            <p:cNvPr id="8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rgbClr val="DF1F3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740775" y="4369435"/>
            <a:ext cx="1981200" cy="711835"/>
            <a:chOff x="2408" y="3190"/>
            <a:chExt cx="3120" cy="1121"/>
          </a:xfrm>
        </p:grpSpPr>
        <p:sp>
          <p:nvSpPr>
            <p:cNvPr id="10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rgbClr val="DF1F3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" name="右箭头 2"/>
          <p:cNvSpPr/>
          <p:nvPr/>
        </p:nvSpPr>
        <p:spPr>
          <a:xfrm>
            <a:off x="1964690" y="3886200"/>
            <a:ext cx="2037715" cy="945515"/>
          </a:xfrm>
          <a:prstGeom prst="rightArrow">
            <a:avLst/>
          </a:prstGeom>
          <a:solidFill>
            <a:srgbClr val="EF8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右箭头 3"/>
          <p:cNvSpPr/>
          <p:nvPr/>
        </p:nvSpPr>
        <p:spPr>
          <a:xfrm flipH="1">
            <a:off x="8508365" y="2489200"/>
            <a:ext cx="2037715" cy="945515"/>
          </a:xfrm>
          <a:prstGeom prst="rightArrow">
            <a:avLst/>
          </a:prstGeom>
          <a:solidFill>
            <a:srgbClr val="EF8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1"/>
          <p:cNvSpPr txBox="1"/>
          <p:nvPr/>
        </p:nvSpPr>
        <p:spPr>
          <a:xfrm>
            <a:off x="4774459" y="4045188"/>
            <a:ext cx="279802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66793" y="3652942"/>
            <a:ext cx="241335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  <a:endParaRPr lang="en-US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3982720" y="2946400"/>
            <a:ext cx="43808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活动后勤保障</a:t>
            </a:r>
            <a:endParaRPr lang="zh-CN" altLang="en-US" sz="40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4696646" y="2002363"/>
            <a:ext cx="2954919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</a:t>
            </a:r>
            <a:endParaRPr lang="zh-CN" altLang="en-US" sz="54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493997"/>
            <a:ext cx="12192000" cy="1364004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0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3861051" y="779145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活动后勤保障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33655" y="1713230"/>
            <a:ext cx="2683510" cy="31927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49855" y="1713230"/>
            <a:ext cx="3028315" cy="31934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678170" y="1713230"/>
            <a:ext cx="6517005" cy="3192780"/>
          </a:xfrm>
          <a:prstGeom prst="rect">
            <a:avLst/>
          </a:prstGeom>
          <a:solidFill>
            <a:srgbClr val="EF8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59500" y="2387600"/>
            <a:ext cx="5932805" cy="1845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4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BEST WISHES FOR YOU</a:t>
            </a:r>
            <a:endParaRPr lang="en-US" altLang="zh-CN" sz="4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dirty="0">
                <a:solidFill>
                  <a:srgbClr val="F08B9C"/>
                </a:solidFill>
                <a:latin typeface="汉仪雅酷黑W" panose="00020600040101010101" pitchFamily="18" charset="-122"/>
                <a:ea typeface="汉仪雅酷黑W" panose="00020600040101010101" pitchFamily="18" charset="-122"/>
                <a:sym typeface="+mn-ea"/>
              </a:rPr>
              <a:t>S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3927650" y="726191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活动后勤保障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655570" y="1550431"/>
            <a:ext cx="7405370" cy="3700145"/>
            <a:chOff x="5452" y="3782"/>
            <a:chExt cx="8433" cy="4046"/>
          </a:xfrm>
        </p:grpSpPr>
        <p:sp>
          <p:nvSpPr>
            <p:cNvPr id="37" name="椭圆 36"/>
            <p:cNvSpPr/>
            <p:nvPr/>
          </p:nvSpPr>
          <p:spPr>
            <a:xfrm>
              <a:off x="8595" y="5114"/>
              <a:ext cx="2715" cy="2715"/>
            </a:xfrm>
            <a:prstGeom prst="ellipse">
              <a:avLst/>
            </a:prstGeom>
            <a:solidFill>
              <a:srgbClr val="F08B9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8000" anchor="b"/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2705" y="5879"/>
              <a:ext cx="1180" cy="1182"/>
            </a:xfrm>
            <a:prstGeom prst="ellipse">
              <a:avLst/>
            </a:prstGeom>
            <a:solidFill>
              <a:srgbClr val="F08B9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</a:t>
              </a:r>
              <a:r>
                <a:rPr lang="en-US" altLang="zh-CN" sz="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452" y="4549"/>
              <a:ext cx="813" cy="810"/>
            </a:xfrm>
            <a:prstGeom prst="ellipse">
              <a:avLst/>
            </a:prstGeom>
            <a:solidFill>
              <a:srgbClr val="EA5C77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</a:t>
              </a:r>
              <a:r>
                <a:rPr lang="en-US" altLang="zh-CN" sz="7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0" name="直接连接符 39"/>
            <p:cNvCxnSpPr>
              <a:stCxn id="37" idx="6"/>
              <a:endCxn id="38" idx="2"/>
            </p:cNvCxnSpPr>
            <p:nvPr/>
          </p:nvCxnSpPr>
          <p:spPr>
            <a:xfrm flipV="1">
              <a:off x="11310" y="6470"/>
              <a:ext cx="1395" cy="2"/>
            </a:xfrm>
            <a:prstGeom prst="line">
              <a:avLst/>
            </a:prstGeom>
            <a:ln>
              <a:solidFill>
                <a:srgbClr val="AB1D2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stCxn id="36" idx="2"/>
              <a:endCxn id="39" idx="6"/>
            </p:cNvCxnSpPr>
            <p:nvPr/>
          </p:nvCxnSpPr>
          <p:spPr>
            <a:xfrm flipH="1" flipV="1">
              <a:off x="6265" y="4954"/>
              <a:ext cx="1752" cy="1"/>
            </a:xfrm>
            <a:prstGeom prst="line">
              <a:avLst/>
            </a:prstGeom>
            <a:ln>
              <a:solidFill>
                <a:srgbClr val="D8060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椭圆 35"/>
            <p:cNvSpPr/>
            <p:nvPr/>
          </p:nvSpPr>
          <p:spPr>
            <a:xfrm>
              <a:off x="8017" y="3782"/>
              <a:ext cx="2348" cy="2345"/>
            </a:xfrm>
            <a:prstGeom prst="ellipse">
              <a:avLst/>
            </a:prstGeom>
            <a:solidFill>
              <a:srgbClr val="EA5C77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8000" anchor="b"/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KSO_Shape"/>
            <p:cNvSpPr/>
            <p:nvPr/>
          </p:nvSpPr>
          <p:spPr bwMode="auto">
            <a:xfrm>
              <a:off x="9047" y="4147"/>
              <a:ext cx="348" cy="655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14" name="KSO_Shape"/>
            <p:cNvSpPr/>
            <p:nvPr/>
          </p:nvSpPr>
          <p:spPr bwMode="auto">
            <a:xfrm>
              <a:off x="9625" y="6157"/>
              <a:ext cx="652" cy="485"/>
            </a:xfrm>
            <a:custGeom>
              <a:avLst/>
              <a:gdLst>
                <a:gd name="T0" fmla="*/ 2147483646 w 257"/>
                <a:gd name="T1" fmla="*/ 2147483646 h 191"/>
                <a:gd name="T2" fmla="*/ 2147483646 w 257"/>
                <a:gd name="T3" fmla="*/ 2147483646 h 191"/>
                <a:gd name="T4" fmla="*/ 2147483646 w 257"/>
                <a:gd name="T5" fmla="*/ 2147483646 h 191"/>
                <a:gd name="T6" fmla="*/ 2147483646 w 257"/>
                <a:gd name="T7" fmla="*/ 2147483646 h 191"/>
                <a:gd name="T8" fmla="*/ 2147483646 w 257"/>
                <a:gd name="T9" fmla="*/ 2147483646 h 191"/>
                <a:gd name="T10" fmla="*/ 2147483646 w 257"/>
                <a:gd name="T11" fmla="*/ 2147483646 h 191"/>
                <a:gd name="T12" fmla="*/ 2147483646 w 257"/>
                <a:gd name="T13" fmla="*/ 2147483646 h 191"/>
                <a:gd name="T14" fmla="*/ 2147483646 w 257"/>
                <a:gd name="T15" fmla="*/ 2147483646 h 191"/>
                <a:gd name="T16" fmla="*/ 2147483646 w 257"/>
                <a:gd name="T17" fmla="*/ 2147483646 h 191"/>
                <a:gd name="T18" fmla="*/ 2147483646 w 257"/>
                <a:gd name="T19" fmla="*/ 2147483646 h 191"/>
                <a:gd name="T20" fmla="*/ 2147483646 w 257"/>
                <a:gd name="T21" fmla="*/ 2147483646 h 191"/>
                <a:gd name="T22" fmla="*/ 2147483646 w 257"/>
                <a:gd name="T23" fmla="*/ 2147483646 h 191"/>
                <a:gd name="T24" fmla="*/ 2147483646 w 257"/>
                <a:gd name="T25" fmla="*/ 2147483646 h 191"/>
                <a:gd name="T26" fmla="*/ 2147483646 w 257"/>
                <a:gd name="T27" fmla="*/ 2147483646 h 191"/>
                <a:gd name="T28" fmla="*/ 2147483646 w 257"/>
                <a:gd name="T29" fmla="*/ 2147483646 h 191"/>
                <a:gd name="T30" fmla="*/ 2147483646 w 257"/>
                <a:gd name="T31" fmla="*/ 2147483646 h 191"/>
                <a:gd name="T32" fmla="*/ 2147483646 w 257"/>
                <a:gd name="T33" fmla="*/ 2147483646 h 191"/>
                <a:gd name="T34" fmla="*/ 2147483646 w 257"/>
                <a:gd name="T35" fmla="*/ 2147483646 h 191"/>
                <a:gd name="T36" fmla="*/ 2147483646 w 257"/>
                <a:gd name="T37" fmla="*/ 2147483646 h 191"/>
                <a:gd name="T38" fmla="*/ 2147483646 w 257"/>
                <a:gd name="T39" fmla="*/ 2147483646 h 191"/>
                <a:gd name="T40" fmla="*/ 2147483646 w 257"/>
                <a:gd name="T41" fmla="*/ 2147483646 h 191"/>
                <a:gd name="T42" fmla="*/ 2147483646 w 257"/>
                <a:gd name="T43" fmla="*/ 2147483646 h 191"/>
                <a:gd name="T44" fmla="*/ 2147483646 w 257"/>
                <a:gd name="T45" fmla="*/ 2147483646 h 191"/>
                <a:gd name="T46" fmla="*/ 2147483646 w 257"/>
                <a:gd name="T47" fmla="*/ 2147483646 h 191"/>
                <a:gd name="T48" fmla="*/ 2147483646 w 257"/>
                <a:gd name="T49" fmla="*/ 2147483646 h 191"/>
                <a:gd name="T50" fmla="*/ 2147483646 w 257"/>
                <a:gd name="T51" fmla="*/ 2147483646 h 191"/>
                <a:gd name="T52" fmla="*/ 2147483646 w 257"/>
                <a:gd name="T53" fmla="*/ 2147483646 h 191"/>
                <a:gd name="T54" fmla="*/ 2147483646 w 257"/>
                <a:gd name="T55" fmla="*/ 2147483646 h 191"/>
                <a:gd name="T56" fmla="*/ 2147483646 w 257"/>
                <a:gd name="T57" fmla="*/ 2147483646 h 191"/>
                <a:gd name="T58" fmla="*/ 2147483646 w 257"/>
                <a:gd name="T59" fmla="*/ 2147483646 h 191"/>
                <a:gd name="T60" fmla="*/ 2147483646 w 257"/>
                <a:gd name="T61" fmla="*/ 2147483646 h 191"/>
                <a:gd name="T62" fmla="*/ 2147483646 w 257"/>
                <a:gd name="T63" fmla="*/ 2147483646 h 191"/>
                <a:gd name="T64" fmla="*/ 2147483646 w 257"/>
                <a:gd name="T65" fmla="*/ 2147483646 h 191"/>
                <a:gd name="T66" fmla="*/ 2147483646 w 257"/>
                <a:gd name="T67" fmla="*/ 2147483646 h 191"/>
                <a:gd name="T68" fmla="*/ 2147483646 w 257"/>
                <a:gd name="T69" fmla="*/ 2147483646 h 191"/>
                <a:gd name="T70" fmla="*/ 2147483646 w 257"/>
                <a:gd name="T71" fmla="*/ 2147483646 h 191"/>
                <a:gd name="T72" fmla="*/ 2147483646 w 257"/>
                <a:gd name="T73" fmla="*/ 2147483646 h 191"/>
                <a:gd name="T74" fmla="*/ 2147483646 w 257"/>
                <a:gd name="T75" fmla="*/ 2147483646 h 191"/>
                <a:gd name="T76" fmla="*/ 2147483646 w 257"/>
                <a:gd name="T77" fmla="*/ 2147483646 h 191"/>
                <a:gd name="T78" fmla="*/ 2147483646 w 257"/>
                <a:gd name="T79" fmla="*/ 2147483646 h 191"/>
                <a:gd name="T80" fmla="*/ 2147483646 w 257"/>
                <a:gd name="T81" fmla="*/ 2147483646 h 191"/>
                <a:gd name="T82" fmla="*/ 2147483646 w 257"/>
                <a:gd name="T83" fmla="*/ 2147483646 h 191"/>
                <a:gd name="T84" fmla="*/ 2147483646 w 257"/>
                <a:gd name="T85" fmla="*/ 2147483646 h 191"/>
                <a:gd name="T86" fmla="*/ 2147483646 w 257"/>
                <a:gd name="T87" fmla="*/ 2147483646 h 191"/>
                <a:gd name="T88" fmla="*/ 2147483646 w 257"/>
                <a:gd name="T89" fmla="*/ 2147483646 h 191"/>
                <a:gd name="T90" fmla="*/ 2147483646 w 257"/>
                <a:gd name="T91" fmla="*/ 2147483646 h 191"/>
                <a:gd name="T92" fmla="*/ 2147483646 w 257"/>
                <a:gd name="T93" fmla="*/ 2147483646 h 191"/>
                <a:gd name="T94" fmla="*/ 2147483646 w 257"/>
                <a:gd name="T95" fmla="*/ 2147483646 h 191"/>
                <a:gd name="T96" fmla="*/ 2147483646 w 257"/>
                <a:gd name="T97" fmla="*/ 2147483646 h 191"/>
                <a:gd name="T98" fmla="*/ 2147483646 w 257"/>
                <a:gd name="T99" fmla="*/ 2147483646 h 1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7" h="191">
                  <a:moveTo>
                    <a:pt x="33" y="125"/>
                  </a:moveTo>
                  <a:cubicBezTo>
                    <a:pt x="55" y="125"/>
                    <a:pt x="55" y="125"/>
                    <a:pt x="55" y="125"/>
                  </a:cubicBezTo>
                  <a:cubicBezTo>
                    <a:pt x="55" y="122"/>
                    <a:pt x="55" y="122"/>
                    <a:pt x="5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1" y="122"/>
                    <a:pt x="37" y="120"/>
                    <a:pt x="34" y="118"/>
                  </a:cubicBezTo>
                  <a:cubicBezTo>
                    <a:pt x="32" y="115"/>
                    <a:pt x="30" y="111"/>
                    <a:pt x="30" y="107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1"/>
                    <a:pt x="32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7" y="2"/>
                    <a:pt x="41" y="0"/>
                    <a:pt x="45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13" y="0"/>
                    <a:pt x="217" y="2"/>
                    <a:pt x="220" y="5"/>
                  </a:cubicBezTo>
                  <a:cubicBezTo>
                    <a:pt x="220" y="5"/>
                    <a:pt x="220" y="5"/>
                    <a:pt x="220" y="5"/>
                  </a:cubicBezTo>
                  <a:cubicBezTo>
                    <a:pt x="222" y="7"/>
                    <a:pt x="224" y="11"/>
                    <a:pt x="224" y="15"/>
                  </a:cubicBezTo>
                  <a:cubicBezTo>
                    <a:pt x="224" y="107"/>
                    <a:pt x="224" y="107"/>
                    <a:pt x="224" y="107"/>
                  </a:cubicBezTo>
                  <a:cubicBezTo>
                    <a:pt x="224" y="111"/>
                    <a:pt x="222" y="115"/>
                    <a:pt x="220" y="118"/>
                  </a:cubicBezTo>
                  <a:cubicBezTo>
                    <a:pt x="217" y="120"/>
                    <a:pt x="213" y="122"/>
                    <a:pt x="209" y="122"/>
                  </a:cubicBezTo>
                  <a:cubicBezTo>
                    <a:pt x="198" y="122"/>
                    <a:pt x="198" y="122"/>
                    <a:pt x="198" y="122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221" y="125"/>
                    <a:pt x="221" y="125"/>
                    <a:pt x="221" y="125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6" y="173"/>
                    <a:pt x="256" y="173"/>
                    <a:pt x="256" y="173"/>
                  </a:cubicBezTo>
                  <a:cubicBezTo>
                    <a:pt x="248" y="191"/>
                    <a:pt x="248" y="191"/>
                    <a:pt x="248" y="191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33" y="125"/>
                    <a:pt x="33" y="125"/>
                    <a:pt x="33" y="125"/>
                  </a:cubicBezTo>
                  <a:close/>
                  <a:moveTo>
                    <a:pt x="77" y="125"/>
                  </a:moveTo>
                  <a:cubicBezTo>
                    <a:pt x="176" y="125"/>
                    <a:pt x="176" y="125"/>
                    <a:pt x="176" y="125"/>
                  </a:cubicBezTo>
                  <a:cubicBezTo>
                    <a:pt x="176" y="122"/>
                    <a:pt x="176" y="122"/>
                    <a:pt x="176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7" y="125"/>
                    <a:pt x="77" y="125"/>
                    <a:pt x="77" y="125"/>
                  </a:cubicBezTo>
                  <a:close/>
                  <a:moveTo>
                    <a:pt x="209" y="15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10" y="107"/>
                    <a:pt x="210" y="107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10" y="15"/>
                    <a:pt x="210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lose/>
                  <a:moveTo>
                    <a:pt x="39" y="155"/>
                  </a:moveTo>
                  <a:cubicBezTo>
                    <a:pt x="37" y="158"/>
                    <a:pt x="35" y="160"/>
                    <a:pt x="34" y="163"/>
                  </a:cubicBezTo>
                  <a:cubicBezTo>
                    <a:pt x="42" y="163"/>
                    <a:pt x="51" y="163"/>
                    <a:pt x="60" y="163"/>
                  </a:cubicBezTo>
                  <a:cubicBezTo>
                    <a:pt x="61" y="160"/>
                    <a:pt x="62" y="158"/>
                    <a:pt x="63" y="155"/>
                  </a:cubicBezTo>
                  <a:cubicBezTo>
                    <a:pt x="55" y="155"/>
                    <a:pt x="47" y="155"/>
                    <a:pt x="39" y="155"/>
                  </a:cubicBezTo>
                  <a:close/>
                  <a:moveTo>
                    <a:pt x="51" y="135"/>
                  </a:moveTo>
                  <a:cubicBezTo>
                    <a:pt x="50" y="137"/>
                    <a:pt x="49" y="139"/>
                    <a:pt x="48" y="141"/>
                  </a:cubicBezTo>
                  <a:cubicBezTo>
                    <a:pt x="57" y="141"/>
                    <a:pt x="66" y="141"/>
                    <a:pt x="75" y="141"/>
                  </a:cubicBezTo>
                  <a:cubicBezTo>
                    <a:pt x="76" y="139"/>
                    <a:pt x="77" y="137"/>
                    <a:pt x="78" y="135"/>
                  </a:cubicBezTo>
                  <a:cubicBezTo>
                    <a:pt x="69" y="135"/>
                    <a:pt x="60" y="135"/>
                    <a:pt x="51" y="135"/>
                  </a:cubicBezTo>
                  <a:close/>
                  <a:moveTo>
                    <a:pt x="192" y="135"/>
                  </a:moveTo>
                  <a:cubicBezTo>
                    <a:pt x="193" y="137"/>
                    <a:pt x="194" y="139"/>
                    <a:pt x="195" y="141"/>
                  </a:cubicBezTo>
                  <a:cubicBezTo>
                    <a:pt x="201" y="141"/>
                    <a:pt x="207" y="141"/>
                    <a:pt x="213" y="141"/>
                  </a:cubicBezTo>
                  <a:cubicBezTo>
                    <a:pt x="212" y="139"/>
                    <a:pt x="210" y="137"/>
                    <a:pt x="209" y="135"/>
                  </a:cubicBezTo>
                  <a:cubicBezTo>
                    <a:pt x="204" y="135"/>
                    <a:pt x="198" y="135"/>
                    <a:pt x="192" y="135"/>
                  </a:cubicBezTo>
                  <a:close/>
                  <a:moveTo>
                    <a:pt x="171" y="135"/>
                  </a:moveTo>
                  <a:cubicBezTo>
                    <a:pt x="171" y="137"/>
                    <a:pt x="172" y="139"/>
                    <a:pt x="173" y="141"/>
                  </a:cubicBezTo>
                  <a:cubicBezTo>
                    <a:pt x="179" y="141"/>
                    <a:pt x="184" y="141"/>
                    <a:pt x="190" y="141"/>
                  </a:cubicBezTo>
                  <a:cubicBezTo>
                    <a:pt x="189" y="139"/>
                    <a:pt x="188" y="137"/>
                    <a:pt x="187" y="135"/>
                  </a:cubicBezTo>
                  <a:cubicBezTo>
                    <a:pt x="182" y="135"/>
                    <a:pt x="176" y="135"/>
                    <a:pt x="171" y="135"/>
                  </a:cubicBezTo>
                  <a:close/>
                  <a:moveTo>
                    <a:pt x="149" y="135"/>
                  </a:moveTo>
                  <a:cubicBezTo>
                    <a:pt x="149" y="137"/>
                    <a:pt x="149" y="139"/>
                    <a:pt x="150" y="141"/>
                  </a:cubicBezTo>
                  <a:cubicBezTo>
                    <a:pt x="155" y="141"/>
                    <a:pt x="161" y="141"/>
                    <a:pt x="167" y="141"/>
                  </a:cubicBezTo>
                  <a:cubicBezTo>
                    <a:pt x="167" y="139"/>
                    <a:pt x="166" y="137"/>
                    <a:pt x="165" y="135"/>
                  </a:cubicBezTo>
                  <a:cubicBezTo>
                    <a:pt x="160" y="135"/>
                    <a:pt x="154" y="135"/>
                    <a:pt x="149" y="135"/>
                  </a:cubicBezTo>
                  <a:close/>
                  <a:moveTo>
                    <a:pt x="127" y="135"/>
                  </a:moveTo>
                  <a:cubicBezTo>
                    <a:pt x="127" y="137"/>
                    <a:pt x="127" y="139"/>
                    <a:pt x="127" y="141"/>
                  </a:cubicBezTo>
                  <a:cubicBezTo>
                    <a:pt x="133" y="141"/>
                    <a:pt x="139" y="141"/>
                    <a:pt x="144" y="141"/>
                  </a:cubicBezTo>
                  <a:cubicBezTo>
                    <a:pt x="144" y="139"/>
                    <a:pt x="144" y="137"/>
                    <a:pt x="144" y="135"/>
                  </a:cubicBezTo>
                  <a:cubicBezTo>
                    <a:pt x="138" y="135"/>
                    <a:pt x="133" y="135"/>
                    <a:pt x="127" y="135"/>
                  </a:cubicBezTo>
                  <a:close/>
                  <a:moveTo>
                    <a:pt x="105" y="135"/>
                  </a:moveTo>
                  <a:cubicBezTo>
                    <a:pt x="105" y="137"/>
                    <a:pt x="104" y="139"/>
                    <a:pt x="104" y="141"/>
                  </a:cubicBezTo>
                  <a:cubicBezTo>
                    <a:pt x="110" y="141"/>
                    <a:pt x="115" y="141"/>
                    <a:pt x="121" y="141"/>
                  </a:cubicBezTo>
                  <a:cubicBezTo>
                    <a:pt x="121" y="139"/>
                    <a:pt x="122" y="137"/>
                    <a:pt x="122" y="135"/>
                  </a:cubicBezTo>
                  <a:cubicBezTo>
                    <a:pt x="116" y="135"/>
                    <a:pt x="111" y="135"/>
                    <a:pt x="105" y="135"/>
                  </a:cubicBezTo>
                  <a:close/>
                  <a:moveTo>
                    <a:pt x="83" y="135"/>
                  </a:moveTo>
                  <a:cubicBezTo>
                    <a:pt x="83" y="137"/>
                    <a:pt x="82" y="139"/>
                    <a:pt x="81" y="141"/>
                  </a:cubicBezTo>
                  <a:cubicBezTo>
                    <a:pt x="87" y="141"/>
                    <a:pt x="93" y="141"/>
                    <a:pt x="99" y="141"/>
                  </a:cubicBezTo>
                  <a:cubicBezTo>
                    <a:pt x="99" y="139"/>
                    <a:pt x="100" y="137"/>
                    <a:pt x="100" y="135"/>
                  </a:cubicBezTo>
                  <a:cubicBezTo>
                    <a:pt x="94" y="135"/>
                    <a:pt x="89" y="135"/>
                    <a:pt x="83" y="135"/>
                  </a:cubicBezTo>
                  <a:close/>
                  <a:moveTo>
                    <a:pt x="187" y="144"/>
                  </a:moveTo>
                  <a:cubicBezTo>
                    <a:pt x="188" y="146"/>
                    <a:pt x="189" y="149"/>
                    <a:pt x="190" y="151"/>
                  </a:cubicBezTo>
                  <a:cubicBezTo>
                    <a:pt x="200" y="151"/>
                    <a:pt x="209" y="151"/>
                    <a:pt x="219" y="151"/>
                  </a:cubicBezTo>
                  <a:cubicBezTo>
                    <a:pt x="218" y="149"/>
                    <a:pt x="216" y="146"/>
                    <a:pt x="215" y="144"/>
                  </a:cubicBezTo>
                  <a:cubicBezTo>
                    <a:pt x="205" y="144"/>
                    <a:pt x="196" y="144"/>
                    <a:pt x="187" y="144"/>
                  </a:cubicBezTo>
                  <a:close/>
                  <a:moveTo>
                    <a:pt x="163" y="144"/>
                  </a:moveTo>
                  <a:cubicBezTo>
                    <a:pt x="163" y="146"/>
                    <a:pt x="164" y="149"/>
                    <a:pt x="165" y="151"/>
                  </a:cubicBezTo>
                  <a:cubicBezTo>
                    <a:pt x="171" y="151"/>
                    <a:pt x="177" y="151"/>
                    <a:pt x="183" y="151"/>
                  </a:cubicBezTo>
                  <a:cubicBezTo>
                    <a:pt x="183" y="149"/>
                    <a:pt x="182" y="146"/>
                    <a:pt x="181" y="144"/>
                  </a:cubicBezTo>
                  <a:cubicBezTo>
                    <a:pt x="175" y="144"/>
                    <a:pt x="169" y="144"/>
                    <a:pt x="163" y="144"/>
                  </a:cubicBezTo>
                  <a:close/>
                  <a:moveTo>
                    <a:pt x="139" y="144"/>
                  </a:moveTo>
                  <a:cubicBezTo>
                    <a:pt x="140" y="146"/>
                    <a:pt x="140" y="149"/>
                    <a:pt x="140" y="151"/>
                  </a:cubicBezTo>
                  <a:cubicBezTo>
                    <a:pt x="146" y="151"/>
                    <a:pt x="153" y="151"/>
                    <a:pt x="159" y="151"/>
                  </a:cubicBezTo>
                  <a:cubicBezTo>
                    <a:pt x="158" y="149"/>
                    <a:pt x="158" y="146"/>
                    <a:pt x="157" y="144"/>
                  </a:cubicBezTo>
                  <a:cubicBezTo>
                    <a:pt x="151" y="144"/>
                    <a:pt x="145" y="144"/>
                    <a:pt x="139" y="144"/>
                  </a:cubicBezTo>
                  <a:close/>
                  <a:moveTo>
                    <a:pt x="116" y="144"/>
                  </a:moveTo>
                  <a:cubicBezTo>
                    <a:pt x="116" y="146"/>
                    <a:pt x="115" y="149"/>
                    <a:pt x="115" y="151"/>
                  </a:cubicBezTo>
                  <a:cubicBezTo>
                    <a:pt x="121" y="151"/>
                    <a:pt x="128" y="151"/>
                    <a:pt x="134" y="151"/>
                  </a:cubicBezTo>
                  <a:cubicBezTo>
                    <a:pt x="134" y="149"/>
                    <a:pt x="134" y="146"/>
                    <a:pt x="134" y="144"/>
                  </a:cubicBezTo>
                  <a:cubicBezTo>
                    <a:pt x="128" y="144"/>
                    <a:pt x="122" y="144"/>
                    <a:pt x="116" y="144"/>
                  </a:cubicBezTo>
                  <a:close/>
                  <a:moveTo>
                    <a:pt x="92" y="144"/>
                  </a:moveTo>
                  <a:cubicBezTo>
                    <a:pt x="92" y="146"/>
                    <a:pt x="91" y="149"/>
                    <a:pt x="91" y="151"/>
                  </a:cubicBezTo>
                  <a:cubicBezTo>
                    <a:pt x="97" y="151"/>
                    <a:pt x="103" y="151"/>
                    <a:pt x="109" y="151"/>
                  </a:cubicBezTo>
                  <a:cubicBezTo>
                    <a:pt x="110" y="149"/>
                    <a:pt x="110" y="146"/>
                    <a:pt x="110" y="144"/>
                  </a:cubicBezTo>
                  <a:cubicBezTo>
                    <a:pt x="104" y="144"/>
                    <a:pt x="98" y="144"/>
                    <a:pt x="92" y="144"/>
                  </a:cubicBezTo>
                  <a:close/>
                  <a:moveTo>
                    <a:pt x="69" y="144"/>
                  </a:moveTo>
                  <a:cubicBezTo>
                    <a:pt x="68" y="146"/>
                    <a:pt x="67" y="149"/>
                    <a:pt x="66" y="151"/>
                  </a:cubicBezTo>
                  <a:cubicBezTo>
                    <a:pt x="72" y="151"/>
                    <a:pt x="78" y="151"/>
                    <a:pt x="84" y="151"/>
                  </a:cubicBezTo>
                  <a:cubicBezTo>
                    <a:pt x="85" y="149"/>
                    <a:pt x="86" y="146"/>
                    <a:pt x="87" y="144"/>
                  </a:cubicBezTo>
                  <a:cubicBezTo>
                    <a:pt x="81" y="144"/>
                    <a:pt x="75" y="144"/>
                    <a:pt x="69" y="144"/>
                  </a:cubicBezTo>
                  <a:close/>
                  <a:moveTo>
                    <a:pt x="45" y="144"/>
                  </a:moveTo>
                  <a:cubicBezTo>
                    <a:pt x="44" y="146"/>
                    <a:pt x="43" y="149"/>
                    <a:pt x="41" y="151"/>
                  </a:cubicBezTo>
                  <a:cubicBezTo>
                    <a:pt x="47" y="151"/>
                    <a:pt x="54" y="151"/>
                    <a:pt x="60" y="151"/>
                  </a:cubicBezTo>
                  <a:cubicBezTo>
                    <a:pt x="61" y="149"/>
                    <a:pt x="62" y="146"/>
                    <a:pt x="63" y="144"/>
                  </a:cubicBezTo>
                  <a:cubicBezTo>
                    <a:pt x="57" y="144"/>
                    <a:pt x="51" y="144"/>
                    <a:pt x="45" y="144"/>
                  </a:cubicBezTo>
                  <a:close/>
                  <a:moveTo>
                    <a:pt x="197" y="155"/>
                  </a:moveTo>
                  <a:cubicBezTo>
                    <a:pt x="198" y="158"/>
                    <a:pt x="199" y="160"/>
                    <a:pt x="201" y="163"/>
                  </a:cubicBezTo>
                  <a:cubicBezTo>
                    <a:pt x="209" y="163"/>
                    <a:pt x="218" y="163"/>
                    <a:pt x="227" y="163"/>
                  </a:cubicBezTo>
                  <a:cubicBezTo>
                    <a:pt x="225" y="160"/>
                    <a:pt x="223" y="158"/>
                    <a:pt x="222" y="155"/>
                  </a:cubicBezTo>
                  <a:cubicBezTo>
                    <a:pt x="213" y="155"/>
                    <a:pt x="205" y="155"/>
                    <a:pt x="197" y="155"/>
                  </a:cubicBezTo>
                  <a:close/>
                  <a:moveTo>
                    <a:pt x="171" y="155"/>
                  </a:moveTo>
                  <a:cubicBezTo>
                    <a:pt x="172" y="158"/>
                    <a:pt x="173" y="160"/>
                    <a:pt x="174" y="163"/>
                  </a:cubicBezTo>
                  <a:cubicBezTo>
                    <a:pt x="180" y="163"/>
                    <a:pt x="187" y="163"/>
                    <a:pt x="194" y="163"/>
                  </a:cubicBezTo>
                  <a:cubicBezTo>
                    <a:pt x="193" y="160"/>
                    <a:pt x="192" y="158"/>
                    <a:pt x="191" y="155"/>
                  </a:cubicBezTo>
                  <a:cubicBezTo>
                    <a:pt x="184" y="155"/>
                    <a:pt x="178" y="155"/>
                    <a:pt x="171" y="155"/>
                  </a:cubicBezTo>
                  <a:close/>
                  <a:moveTo>
                    <a:pt x="146" y="155"/>
                  </a:moveTo>
                  <a:cubicBezTo>
                    <a:pt x="146" y="158"/>
                    <a:pt x="147" y="160"/>
                    <a:pt x="147" y="163"/>
                  </a:cubicBezTo>
                  <a:cubicBezTo>
                    <a:pt x="154" y="163"/>
                    <a:pt x="161" y="163"/>
                    <a:pt x="168" y="163"/>
                  </a:cubicBezTo>
                  <a:cubicBezTo>
                    <a:pt x="167" y="160"/>
                    <a:pt x="166" y="158"/>
                    <a:pt x="165" y="155"/>
                  </a:cubicBezTo>
                  <a:cubicBezTo>
                    <a:pt x="159" y="155"/>
                    <a:pt x="153" y="155"/>
                    <a:pt x="146" y="155"/>
                  </a:cubicBezTo>
                  <a:close/>
                  <a:moveTo>
                    <a:pt x="121" y="155"/>
                  </a:moveTo>
                  <a:cubicBezTo>
                    <a:pt x="121" y="158"/>
                    <a:pt x="121" y="160"/>
                    <a:pt x="120" y="163"/>
                  </a:cubicBezTo>
                  <a:cubicBezTo>
                    <a:pt x="127" y="163"/>
                    <a:pt x="134" y="163"/>
                    <a:pt x="141" y="163"/>
                  </a:cubicBezTo>
                  <a:cubicBezTo>
                    <a:pt x="141" y="160"/>
                    <a:pt x="141" y="158"/>
                    <a:pt x="140" y="155"/>
                  </a:cubicBezTo>
                  <a:cubicBezTo>
                    <a:pt x="134" y="155"/>
                    <a:pt x="127" y="155"/>
                    <a:pt x="121" y="155"/>
                  </a:cubicBezTo>
                  <a:close/>
                  <a:moveTo>
                    <a:pt x="95" y="155"/>
                  </a:moveTo>
                  <a:cubicBezTo>
                    <a:pt x="95" y="158"/>
                    <a:pt x="94" y="160"/>
                    <a:pt x="93" y="163"/>
                  </a:cubicBezTo>
                  <a:cubicBezTo>
                    <a:pt x="100" y="163"/>
                    <a:pt x="107" y="163"/>
                    <a:pt x="114" y="163"/>
                  </a:cubicBezTo>
                  <a:cubicBezTo>
                    <a:pt x="114" y="160"/>
                    <a:pt x="114" y="158"/>
                    <a:pt x="115" y="155"/>
                  </a:cubicBezTo>
                  <a:cubicBezTo>
                    <a:pt x="108" y="155"/>
                    <a:pt x="102" y="155"/>
                    <a:pt x="95" y="155"/>
                  </a:cubicBezTo>
                  <a:close/>
                  <a:moveTo>
                    <a:pt x="70" y="155"/>
                  </a:moveTo>
                  <a:cubicBezTo>
                    <a:pt x="69" y="158"/>
                    <a:pt x="68" y="160"/>
                    <a:pt x="67" y="163"/>
                  </a:cubicBezTo>
                  <a:cubicBezTo>
                    <a:pt x="74" y="163"/>
                    <a:pt x="81" y="163"/>
                    <a:pt x="87" y="163"/>
                  </a:cubicBezTo>
                  <a:cubicBezTo>
                    <a:pt x="88" y="160"/>
                    <a:pt x="89" y="158"/>
                    <a:pt x="90" y="155"/>
                  </a:cubicBezTo>
                  <a:cubicBezTo>
                    <a:pt x="83" y="155"/>
                    <a:pt x="77" y="155"/>
                    <a:pt x="70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68580" tIns="34290" rIns="68580" bIns="540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49425" y="3433841"/>
            <a:ext cx="1981200" cy="711835"/>
            <a:chOff x="2408" y="3190"/>
            <a:chExt cx="3120" cy="1121"/>
          </a:xfrm>
        </p:grpSpPr>
        <p:sp>
          <p:nvSpPr>
            <p:cNvPr id="7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658860" y="4830206"/>
            <a:ext cx="1981200" cy="711835"/>
            <a:chOff x="2408" y="3190"/>
            <a:chExt cx="3120" cy="1121"/>
          </a:xfrm>
        </p:grpSpPr>
        <p:sp>
          <p:nvSpPr>
            <p:cNvPr id="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3981822" y="652823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活动后勤保障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占位符 10"/>
          <p:cNvPicPr>
            <a:picLocks noGrp="1"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3796288" y="1760891"/>
            <a:ext cx="1676737" cy="1676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占位符 14"/>
          <p:cNvPicPr>
            <a:picLocks noGrp="1"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339840" y="1760892"/>
            <a:ext cx="1676737" cy="1676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占位符 11"/>
          <p:cNvPicPr>
            <a:picLocks noGrp="1"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568063" y="3565837"/>
            <a:ext cx="1676737" cy="16767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直接连接符 35"/>
          <p:cNvCxnSpPr/>
          <p:nvPr/>
        </p:nvCxnSpPr>
        <p:spPr>
          <a:xfrm>
            <a:off x="6287280" y="2247697"/>
            <a:ext cx="22847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8063966" y="4063391"/>
            <a:ext cx="22847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716405" y="4165600"/>
            <a:ext cx="1981200" cy="711835"/>
            <a:chOff x="2408" y="3190"/>
            <a:chExt cx="3120" cy="1121"/>
          </a:xfrm>
        </p:grpSpPr>
        <p:sp>
          <p:nvSpPr>
            <p:cNvPr id="7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404985" y="4311015"/>
            <a:ext cx="1981200" cy="711835"/>
            <a:chOff x="2408" y="3190"/>
            <a:chExt cx="3120" cy="1121"/>
          </a:xfrm>
        </p:grpSpPr>
        <p:sp>
          <p:nvSpPr>
            <p:cNvPr id="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416550" y="2115185"/>
            <a:ext cx="1981200" cy="711835"/>
            <a:chOff x="2408" y="3190"/>
            <a:chExt cx="3120" cy="1121"/>
          </a:xfrm>
        </p:grpSpPr>
        <p:sp>
          <p:nvSpPr>
            <p:cNvPr id="10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3038475" y="1396976"/>
            <a:ext cx="6270625" cy="3122295"/>
            <a:chOff x="4923" y="2141"/>
            <a:chExt cx="9875" cy="4917"/>
          </a:xfrm>
        </p:grpSpPr>
        <p:sp>
          <p:nvSpPr>
            <p:cNvPr id="17410" name="AutoShape 2"/>
            <p:cNvSpPr/>
            <p:nvPr/>
          </p:nvSpPr>
          <p:spPr bwMode="auto">
            <a:xfrm>
              <a:off x="8792" y="3473"/>
              <a:ext cx="2060" cy="100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1" y="0"/>
                  </a:moveTo>
                  <a:cubicBezTo>
                    <a:pt x="8033" y="0"/>
                    <a:pt x="5264" y="2168"/>
                    <a:pt x="3152" y="6495"/>
                  </a:cubicBezTo>
                  <a:cubicBezTo>
                    <a:pt x="1111" y="10679"/>
                    <a:pt x="67" y="16118"/>
                    <a:pt x="0" y="21600"/>
                  </a:cubicBezTo>
                  <a:lnTo>
                    <a:pt x="4982" y="21600"/>
                  </a:lnTo>
                  <a:cubicBezTo>
                    <a:pt x="5023" y="18570"/>
                    <a:pt x="5604" y="15568"/>
                    <a:pt x="6732" y="13255"/>
                  </a:cubicBezTo>
                  <a:cubicBezTo>
                    <a:pt x="7904" y="10854"/>
                    <a:pt x="9439" y="9656"/>
                    <a:pt x="10975" y="9656"/>
                  </a:cubicBezTo>
                  <a:cubicBezTo>
                    <a:pt x="12511" y="9656"/>
                    <a:pt x="14043" y="10854"/>
                    <a:pt x="15215" y="13255"/>
                  </a:cubicBezTo>
                  <a:cubicBezTo>
                    <a:pt x="16344" y="15568"/>
                    <a:pt x="16924" y="18570"/>
                    <a:pt x="16966" y="21600"/>
                  </a:cubicBezTo>
                  <a:lnTo>
                    <a:pt x="21599" y="21600"/>
                  </a:lnTo>
                  <a:cubicBezTo>
                    <a:pt x="21532" y="16118"/>
                    <a:pt x="20488" y="10679"/>
                    <a:pt x="18447" y="6495"/>
                  </a:cubicBezTo>
                  <a:cubicBezTo>
                    <a:pt x="16335" y="2168"/>
                    <a:pt x="13569" y="0"/>
                    <a:pt x="10801" y="0"/>
                  </a:cubicBezTo>
                  <a:close/>
                </a:path>
              </a:pathLst>
            </a:custGeom>
            <a:solidFill>
              <a:srgbClr val="F08B9C"/>
            </a:solidFill>
            <a:ln>
              <a:noFill/>
            </a:ln>
            <a:effectLst>
              <a:outerShdw blurRad="127000" algn="ctr" rotWithShape="0">
                <a:srgbClr val="000000">
                  <a:alpha val="28841"/>
                </a:srgbClr>
              </a:outerShdw>
            </a:effectLst>
          </p:spPr>
          <p:txBody>
            <a:bodyPr lIns="35719" tIns="35719" rIns="35719" bIns="35719" anchor="ctr"/>
            <a:lstStyle/>
            <a:p>
              <a:pPr marL="0" marR="0" lvl="0" indent="0" algn="l" defTabSz="29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7411" name="AutoShape 3"/>
            <p:cNvSpPr/>
            <p:nvPr/>
          </p:nvSpPr>
          <p:spPr bwMode="auto">
            <a:xfrm>
              <a:off x="8182" y="2846"/>
              <a:ext cx="3326" cy="163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8033" y="0"/>
                    <a:pt x="5267" y="2148"/>
                    <a:pt x="3156" y="6441"/>
                  </a:cubicBezTo>
                  <a:cubicBezTo>
                    <a:pt x="1094" y="10635"/>
                    <a:pt x="47" y="16103"/>
                    <a:pt x="0" y="21600"/>
                  </a:cubicBezTo>
                  <a:lnTo>
                    <a:pt x="3252" y="21600"/>
                  </a:lnTo>
                  <a:cubicBezTo>
                    <a:pt x="3287" y="17852"/>
                    <a:pt x="4004" y="14125"/>
                    <a:pt x="5410" y="11265"/>
                  </a:cubicBezTo>
                  <a:cubicBezTo>
                    <a:pt x="6853" y="8331"/>
                    <a:pt x="8743" y="6862"/>
                    <a:pt x="10634" y="6862"/>
                  </a:cubicBezTo>
                  <a:cubicBezTo>
                    <a:pt x="12525" y="6862"/>
                    <a:pt x="14416" y="8331"/>
                    <a:pt x="15858" y="11265"/>
                  </a:cubicBezTo>
                  <a:cubicBezTo>
                    <a:pt x="17265" y="14125"/>
                    <a:pt x="17979" y="17852"/>
                    <a:pt x="18015" y="21600"/>
                  </a:cubicBezTo>
                  <a:lnTo>
                    <a:pt x="21599" y="21600"/>
                  </a:lnTo>
                  <a:cubicBezTo>
                    <a:pt x="21552" y="16103"/>
                    <a:pt x="20505" y="10635"/>
                    <a:pt x="18443" y="6441"/>
                  </a:cubicBezTo>
                  <a:cubicBezTo>
                    <a:pt x="16332" y="2148"/>
                    <a:pt x="13566" y="0"/>
                    <a:pt x="10800" y="0"/>
                  </a:cubicBezTo>
                  <a:close/>
                </a:path>
              </a:pathLst>
            </a:custGeom>
            <a:solidFill>
              <a:srgbClr val="EA5C77"/>
            </a:solidFill>
            <a:ln>
              <a:noFill/>
            </a:ln>
            <a:effectLst>
              <a:outerShdw blurRad="127000" algn="ctr" rotWithShape="0">
                <a:srgbClr val="000000">
                  <a:alpha val="28841"/>
                </a:srgbClr>
              </a:outerShdw>
            </a:effectLst>
          </p:spPr>
          <p:txBody>
            <a:bodyPr lIns="35719" tIns="35719" rIns="35719" bIns="35719" anchor="ctr"/>
            <a:lstStyle/>
            <a:p>
              <a:pPr marL="0" marR="0" lvl="0" indent="0" algn="l" defTabSz="29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7412" name="AutoShape 4"/>
            <p:cNvSpPr/>
            <p:nvPr/>
          </p:nvSpPr>
          <p:spPr bwMode="auto">
            <a:xfrm>
              <a:off x="7473" y="2141"/>
              <a:ext cx="4744" cy="2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9" y="0"/>
                  </a:moveTo>
                  <a:cubicBezTo>
                    <a:pt x="8034" y="0"/>
                    <a:pt x="5270" y="2139"/>
                    <a:pt x="3161" y="6420"/>
                  </a:cubicBezTo>
                  <a:cubicBezTo>
                    <a:pt x="1091" y="10619"/>
                    <a:pt x="39" y="16096"/>
                    <a:pt x="0" y="21600"/>
                  </a:cubicBezTo>
                  <a:lnTo>
                    <a:pt x="2636" y="21600"/>
                  </a:lnTo>
                  <a:cubicBezTo>
                    <a:pt x="2671" y="17452"/>
                    <a:pt x="3463" y="13328"/>
                    <a:pt x="5022" y="10163"/>
                  </a:cubicBezTo>
                  <a:cubicBezTo>
                    <a:pt x="6618" y="6926"/>
                    <a:pt x="8708" y="5303"/>
                    <a:pt x="10799" y="5303"/>
                  </a:cubicBezTo>
                  <a:cubicBezTo>
                    <a:pt x="12890" y="5303"/>
                    <a:pt x="14980" y="6926"/>
                    <a:pt x="16576" y="10163"/>
                  </a:cubicBezTo>
                  <a:cubicBezTo>
                    <a:pt x="18135" y="13328"/>
                    <a:pt x="18927" y="17452"/>
                    <a:pt x="18962" y="21600"/>
                  </a:cubicBezTo>
                  <a:lnTo>
                    <a:pt x="21600" y="21600"/>
                  </a:lnTo>
                  <a:cubicBezTo>
                    <a:pt x="21560" y="16096"/>
                    <a:pt x="20508" y="10619"/>
                    <a:pt x="18438" y="6420"/>
                  </a:cubicBezTo>
                  <a:cubicBezTo>
                    <a:pt x="16329" y="2139"/>
                    <a:pt x="13564" y="0"/>
                    <a:pt x="10799" y="0"/>
                  </a:cubicBezTo>
                  <a:close/>
                </a:path>
              </a:pathLst>
            </a:custGeom>
            <a:solidFill>
              <a:srgbClr val="F08B9C"/>
            </a:solidFill>
            <a:ln>
              <a:noFill/>
            </a:ln>
            <a:effectLst>
              <a:outerShdw blurRad="127000" algn="ctr" rotWithShape="0">
                <a:srgbClr val="000000">
                  <a:alpha val="28841"/>
                </a:srgbClr>
              </a:outerShdw>
            </a:effectLst>
          </p:spPr>
          <p:txBody>
            <a:bodyPr lIns="35719" tIns="35719" rIns="35719" bIns="35719" anchor="ctr"/>
            <a:lstStyle/>
            <a:p>
              <a:pPr marL="0" marR="0" lvl="0" indent="0" algn="l" defTabSz="29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7413" name="AutoShape 5"/>
            <p:cNvSpPr/>
            <p:nvPr/>
          </p:nvSpPr>
          <p:spPr bwMode="auto">
            <a:xfrm>
              <a:off x="9344" y="4005"/>
              <a:ext cx="989" cy="989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EF8C95"/>
            </a:solidFill>
            <a:ln>
              <a:noFill/>
            </a:ln>
            <a:effectLst>
              <a:outerShdw blurRad="127000" algn="ctr" rotWithShape="0">
                <a:srgbClr val="000000">
                  <a:alpha val="28841"/>
                </a:srgbClr>
              </a:outerShdw>
            </a:effectLst>
          </p:spPr>
          <p:txBody>
            <a:bodyPr lIns="35719" tIns="35719" rIns="35719" bIns="35719" anchor="ctr"/>
            <a:lstStyle/>
            <a:p>
              <a:pPr marL="0" marR="0" lvl="0" indent="0" algn="l" defTabSz="29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7415" name="AutoShape 7"/>
            <p:cNvSpPr/>
            <p:nvPr/>
          </p:nvSpPr>
          <p:spPr bwMode="auto">
            <a:xfrm>
              <a:off x="5740" y="4632"/>
              <a:ext cx="1918" cy="71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21599" y="21599"/>
                  </a:lnTo>
                  <a:lnTo>
                    <a:pt x="0" y="21599"/>
                  </a:lnTo>
                </a:path>
              </a:pathLst>
            </a:custGeom>
            <a:noFill/>
            <a:ln w="25400" cap="flat" cmpd="sng">
              <a:solidFill>
                <a:srgbClr val="EA5C77"/>
              </a:solidFill>
              <a:prstDash val="dash"/>
              <a:miter lim="0"/>
              <a:headEnd type="oval" w="med" len="med"/>
              <a:tailEnd type="triangle" w="med" len="med"/>
            </a:ln>
            <a:effectLst/>
          </p:spPr>
          <p:txBody>
            <a:bodyPr lIns="35719" tIns="35719" rIns="35719" bIns="35719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" charset="0"/>
                <a:sym typeface="Helvetica" charset="0"/>
              </a:endParaRPr>
            </a:p>
          </p:txBody>
        </p:sp>
        <p:sp>
          <p:nvSpPr>
            <p:cNvPr id="17416" name="AutoShape 8"/>
            <p:cNvSpPr/>
            <p:nvPr/>
          </p:nvSpPr>
          <p:spPr bwMode="auto">
            <a:xfrm flipH="1">
              <a:off x="11885" y="4632"/>
              <a:ext cx="1918" cy="71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21599" y="21599"/>
                  </a:lnTo>
                  <a:lnTo>
                    <a:pt x="0" y="21599"/>
                  </a:lnTo>
                </a:path>
              </a:pathLst>
            </a:custGeom>
            <a:noFill/>
            <a:ln w="25400" cap="flat" cmpd="sng">
              <a:solidFill>
                <a:srgbClr val="EA5C77"/>
              </a:solidFill>
              <a:prstDash val="dash"/>
              <a:miter lim="0"/>
              <a:headEnd type="oval" w="med" len="med"/>
              <a:tailEnd type="triangle" w="med" len="med"/>
            </a:ln>
            <a:effectLst/>
          </p:spPr>
          <p:txBody>
            <a:bodyPr lIns="35719" tIns="35719" rIns="35719" bIns="35719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" charset="0"/>
                <a:sym typeface="Helvetica" charset="0"/>
              </a:endParaRPr>
            </a:p>
          </p:txBody>
        </p:sp>
        <p:sp>
          <p:nvSpPr>
            <p:cNvPr id="17417" name="AutoShape 9"/>
            <p:cNvSpPr/>
            <p:nvPr/>
          </p:nvSpPr>
          <p:spPr bwMode="auto">
            <a:xfrm>
              <a:off x="5790" y="4653"/>
              <a:ext cx="2671" cy="20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21599" y="21599"/>
                  </a:lnTo>
                  <a:lnTo>
                    <a:pt x="0" y="21599"/>
                  </a:lnTo>
                </a:path>
              </a:pathLst>
            </a:custGeom>
            <a:noFill/>
            <a:ln w="25400" cap="flat" cmpd="sng">
              <a:solidFill>
                <a:srgbClr val="EA5C77"/>
              </a:solidFill>
              <a:prstDash val="dash"/>
              <a:miter lim="0"/>
              <a:headEnd type="oval" w="med" len="med"/>
              <a:tailEnd type="triangle" w="med" len="med"/>
            </a:ln>
            <a:effectLst/>
          </p:spPr>
          <p:txBody>
            <a:bodyPr lIns="35719" tIns="35719" rIns="35719" bIns="35719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" charset="0"/>
                <a:sym typeface="Helvetica" charset="0"/>
              </a:endParaRPr>
            </a:p>
          </p:txBody>
        </p:sp>
        <p:sp>
          <p:nvSpPr>
            <p:cNvPr id="17418" name="AutoShape 10"/>
            <p:cNvSpPr/>
            <p:nvPr/>
          </p:nvSpPr>
          <p:spPr bwMode="auto">
            <a:xfrm flipH="1">
              <a:off x="11172" y="4653"/>
              <a:ext cx="2618" cy="20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0"/>
                  </a:moveTo>
                  <a:lnTo>
                    <a:pt x="21599" y="21599"/>
                  </a:lnTo>
                  <a:lnTo>
                    <a:pt x="0" y="21599"/>
                  </a:lnTo>
                </a:path>
              </a:pathLst>
            </a:custGeom>
            <a:noFill/>
            <a:ln w="25400" cap="flat" cmpd="sng">
              <a:solidFill>
                <a:srgbClr val="EA5C77"/>
              </a:solidFill>
              <a:prstDash val="dash"/>
              <a:miter lim="0"/>
              <a:headEnd type="oval" w="med" len="med"/>
              <a:tailEnd type="triangle" w="med" len="med"/>
            </a:ln>
            <a:effectLst/>
          </p:spPr>
          <p:txBody>
            <a:bodyPr lIns="35719" tIns="35719" rIns="35719" bIns="35719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" charset="0"/>
                <a:sym typeface="Helvetica" charset="0"/>
              </a:endParaRPr>
            </a:p>
          </p:txBody>
        </p:sp>
        <p:sp>
          <p:nvSpPr>
            <p:cNvPr id="17419" name="AutoShape 11"/>
            <p:cNvSpPr/>
            <p:nvPr/>
          </p:nvSpPr>
          <p:spPr bwMode="auto">
            <a:xfrm>
              <a:off x="9024" y="4627"/>
              <a:ext cx="1629" cy="207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70"/>
                  </a:moveTo>
                  <a:lnTo>
                    <a:pt x="0" y="21599"/>
                  </a:lnTo>
                  <a:lnTo>
                    <a:pt x="21600" y="21599"/>
                  </a:lnTo>
                  <a:lnTo>
                    <a:pt x="21600" y="0"/>
                  </a:lnTo>
                </a:path>
              </a:pathLst>
            </a:custGeom>
            <a:noFill/>
            <a:ln w="25400" cap="flat" cmpd="sng">
              <a:solidFill>
                <a:srgbClr val="EA5C77"/>
              </a:solidFill>
              <a:prstDash val="dash"/>
              <a:miter lim="0"/>
              <a:headEnd type="oval" w="med" len="med"/>
              <a:tailEnd type="oval" w="med" len="med"/>
            </a:ln>
            <a:effectLst/>
          </p:spPr>
          <p:txBody>
            <a:bodyPr lIns="35719" tIns="35719" rIns="35719" bIns="35719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" charset="0"/>
                <a:sym typeface="Helvetica" charset="0"/>
              </a:endParaRPr>
            </a:p>
          </p:txBody>
        </p:sp>
        <p:sp>
          <p:nvSpPr>
            <p:cNvPr id="17420" name="AutoShape 12"/>
            <p:cNvSpPr/>
            <p:nvPr/>
          </p:nvSpPr>
          <p:spPr bwMode="auto">
            <a:xfrm>
              <a:off x="4923" y="4978"/>
              <a:ext cx="716" cy="71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08B9C"/>
            </a:solidFill>
            <a:ln>
              <a:noFill/>
            </a:ln>
            <a:effectLst/>
          </p:spPr>
          <p:txBody>
            <a:bodyPr lIns="35719" tIns="35719" rIns="35719" bIns="35719" anchor="ctr"/>
            <a:lstStyle/>
            <a:p>
              <a:pPr marL="0" marR="0" lvl="0" indent="0" algn="l" defTabSz="29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7421" name="AutoShape 13"/>
            <p:cNvSpPr/>
            <p:nvPr/>
          </p:nvSpPr>
          <p:spPr bwMode="auto">
            <a:xfrm>
              <a:off x="14082" y="6306"/>
              <a:ext cx="716" cy="71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EA5C77"/>
            </a:solidFill>
            <a:ln>
              <a:noFill/>
            </a:ln>
            <a:effectLst/>
          </p:spPr>
          <p:txBody>
            <a:bodyPr lIns="35719" tIns="35719" rIns="35719" bIns="35719" anchor="ctr"/>
            <a:lstStyle/>
            <a:p>
              <a:pPr marL="0" marR="0" lvl="0" indent="0" algn="l" defTabSz="29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7422" name="AutoShape 14"/>
            <p:cNvSpPr/>
            <p:nvPr/>
          </p:nvSpPr>
          <p:spPr bwMode="auto">
            <a:xfrm>
              <a:off x="14073" y="5010"/>
              <a:ext cx="716" cy="71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08B9C"/>
            </a:solidFill>
            <a:ln>
              <a:noFill/>
            </a:ln>
            <a:effectLst/>
          </p:spPr>
          <p:txBody>
            <a:bodyPr lIns="35719" tIns="35719" rIns="35719" bIns="35719" anchor="ctr"/>
            <a:lstStyle/>
            <a:p>
              <a:pPr marL="0" marR="0" lvl="0" indent="0" algn="l" defTabSz="29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7423" name="AutoShape 15"/>
            <p:cNvSpPr/>
            <p:nvPr/>
          </p:nvSpPr>
          <p:spPr bwMode="auto">
            <a:xfrm>
              <a:off x="4938" y="6293"/>
              <a:ext cx="717" cy="716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EA5C77"/>
            </a:solidFill>
            <a:ln>
              <a:noFill/>
            </a:ln>
            <a:effectLst/>
          </p:spPr>
          <p:txBody>
            <a:bodyPr lIns="35719" tIns="35719" rIns="35719" bIns="35719" anchor="ctr"/>
            <a:lstStyle/>
            <a:p>
              <a:pPr marL="0" marR="0" lvl="0" indent="0" algn="l" defTabSz="29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7424" name="AutoShape 16"/>
            <p:cNvSpPr/>
            <p:nvPr/>
          </p:nvSpPr>
          <p:spPr bwMode="auto">
            <a:xfrm>
              <a:off x="14314" y="6513"/>
              <a:ext cx="256" cy="2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28" y="11543"/>
                  </a:moveTo>
                  <a:cubicBezTo>
                    <a:pt x="21492" y="11930"/>
                    <a:pt x="21571" y="12337"/>
                    <a:pt x="21571" y="12758"/>
                  </a:cubicBezTo>
                  <a:cubicBezTo>
                    <a:pt x="21571" y="13464"/>
                    <a:pt x="21388" y="14105"/>
                    <a:pt x="21017" y="14678"/>
                  </a:cubicBezTo>
                  <a:cubicBezTo>
                    <a:pt x="21111" y="15215"/>
                    <a:pt x="21077" y="15745"/>
                    <a:pt x="20924" y="16285"/>
                  </a:cubicBezTo>
                  <a:cubicBezTo>
                    <a:pt x="20769" y="16819"/>
                    <a:pt x="20512" y="17287"/>
                    <a:pt x="20141" y="17697"/>
                  </a:cubicBezTo>
                  <a:cubicBezTo>
                    <a:pt x="20105" y="18451"/>
                    <a:pt x="19901" y="19081"/>
                    <a:pt x="19531" y="19580"/>
                  </a:cubicBezTo>
                  <a:cubicBezTo>
                    <a:pt x="19161" y="20080"/>
                    <a:pt x="18700" y="20481"/>
                    <a:pt x="18146" y="20783"/>
                  </a:cubicBezTo>
                  <a:cubicBezTo>
                    <a:pt x="17593" y="21088"/>
                    <a:pt x="16982" y="21297"/>
                    <a:pt x="16321" y="21419"/>
                  </a:cubicBezTo>
                  <a:cubicBezTo>
                    <a:pt x="15660" y="21540"/>
                    <a:pt x="15010" y="21599"/>
                    <a:pt x="14380" y="21599"/>
                  </a:cubicBezTo>
                  <a:cubicBezTo>
                    <a:pt x="13730" y="21599"/>
                    <a:pt x="13077" y="21554"/>
                    <a:pt x="12424" y="21461"/>
                  </a:cubicBezTo>
                  <a:cubicBezTo>
                    <a:pt x="11772" y="21362"/>
                    <a:pt x="11127" y="21235"/>
                    <a:pt x="10497" y="21074"/>
                  </a:cubicBezTo>
                  <a:cubicBezTo>
                    <a:pt x="9864" y="20894"/>
                    <a:pt x="9237" y="20702"/>
                    <a:pt x="8610" y="20493"/>
                  </a:cubicBezTo>
                  <a:cubicBezTo>
                    <a:pt x="7982" y="20286"/>
                    <a:pt x="7341" y="20182"/>
                    <a:pt x="6680" y="20182"/>
                  </a:cubicBezTo>
                  <a:lnTo>
                    <a:pt x="1607" y="20182"/>
                  </a:lnTo>
                  <a:cubicBezTo>
                    <a:pt x="1167" y="20182"/>
                    <a:pt x="785" y="20029"/>
                    <a:pt x="471" y="19713"/>
                  </a:cubicBezTo>
                  <a:cubicBezTo>
                    <a:pt x="158" y="19405"/>
                    <a:pt x="0" y="19024"/>
                    <a:pt x="0" y="18572"/>
                  </a:cubicBezTo>
                  <a:lnTo>
                    <a:pt x="0" y="9880"/>
                  </a:lnTo>
                  <a:cubicBezTo>
                    <a:pt x="0" y="9440"/>
                    <a:pt x="158" y="9064"/>
                    <a:pt x="471" y="8754"/>
                  </a:cubicBezTo>
                  <a:cubicBezTo>
                    <a:pt x="785" y="8440"/>
                    <a:pt x="1167" y="8285"/>
                    <a:pt x="1607" y="8285"/>
                  </a:cubicBezTo>
                  <a:lnTo>
                    <a:pt x="6315" y="8285"/>
                  </a:lnTo>
                  <a:cubicBezTo>
                    <a:pt x="6558" y="8160"/>
                    <a:pt x="6750" y="8022"/>
                    <a:pt x="6897" y="7872"/>
                  </a:cubicBezTo>
                  <a:cubicBezTo>
                    <a:pt x="7041" y="7723"/>
                    <a:pt x="7197" y="7548"/>
                    <a:pt x="7369" y="7342"/>
                  </a:cubicBezTo>
                  <a:cubicBezTo>
                    <a:pt x="7513" y="7161"/>
                    <a:pt x="7663" y="6986"/>
                    <a:pt x="7810" y="6819"/>
                  </a:cubicBezTo>
                  <a:cubicBezTo>
                    <a:pt x="7957" y="6653"/>
                    <a:pt x="8112" y="6483"/>
                    <a:pt x="8276" y="6311"/>
                  </a:cubicBezTo>
                  <a:cubicBezTo>
                    <a:pt x="8570" y="5997"/>
                    <a:pt x="8918" y="5690"/>
                    <a:pt x="9302" y="5385"/>
                  </a:cubicBezTo>
                  <a:cubicBezTo>
                    <a:pt x="9692" y="5085"/>
                    <a:pt x="9989" y="4749"/>
                    <a:pt x="10195" y="4379"/>
                  </a:cubicBezTo>
                  <a:cubicBezTo>
                    <a:pt x="10339" y="4117"/>
                    <a:pt x="10443" y="3826"/>
                    <a:pt x="10506" y="3507"/>
                  </a:cubicBezTo>
                  <a:cubicBezTo>
                    <a:pt x="10565" y="3188"/>
                    <a:pt x="10627" y="2866"/>
                    <a:pt x="10675" y="2538"/>
                  </a:cubicBezTo>
                  <a:cubicBezTo>
                    <a:pt x="10726" y="2216"/>
                    <a:pt x="10780" y="1900"/>
                    <a:pt x="10845" y="1592"/>
                  </a:cubicBezTo>
                  <a:cubicBezTo>
                    <a:pt x="10907" y="1287"/>
                    <a:pt x="11014" y="1016"/>
                    <a:pt x="11161" y="776"/>
                  </a:cubicBezTo>
                  <a:cubicBezTo>
                    <a:pt x="11311" y="536"/>
                    <a:pt x="11523" y="350"/>
                    <a:pt x="11800" y="208"/>
                  </a:cubicBezTo>
                  <a:cubicBezTo>
                    <a:pt x="12074" y="67"/>
                    <a:pt x="12441" y="0"/>
                    <a:pt x="12902" y="0"/>
                  </a:cubicBezTo>
                  <a:cubicBezTo>
                    <a:pt x="13450" y="0"/>
                    <a:pt x="13956" y="112"/>
                    <a:pt x="14411" y="344"/>
                  </a:cubicBezTo>
                  <a:cubicBezTo>
                    <a:pt x="14869" y="573"/>
                    <a:pt x="15250" y="881"/>
                    <a:pt x="15567" y="1270"/>
                  </a:cubicBezTo>
                  <a:cubicBezTo>
                    <a:pt x="15880" y="1657"/>
                    <a:pt x="16126" y="2101"/>
                    <a:pt x="16304" y="2600"/>
                  </a:cubicBezTo>
                  <a:cubicBezTo>
                    <a:pt x="16479" y="3103"/>
                    <a:pt x="16570" y="3609"/>
                    <a:pt x="16570" y="4123"/>
                  </a:cubicBezTo>
                  <a:cubicBezTo>
                    <a:pt x="16570" y="4653"/>
                    <a:pt x="16491" y="5162"/>
                    <a:pt x="16332" y="5645"/>
                  </a:cubicBezTo>
                  <a:cubicBezTo>
                    <a:pt x="16174" y="6125"/>
                    <a:pt x="15982" y="6610"/>
                    <a:pt x="15759" y="7096"/>
                  </a:cubicBezTo>
                  <a:cubicBezTo>
                    <a:pt x="16072" y="7079"/>
                    <a:pt x="16389" y="7057"/>
                    <a:pt x="16705" y="7034"/>
                  </a:cubicBezTo>
                  <a:cubicBezTo>
                    <a:pt x="17019" y="7011"/>
                    <a:pt x="17335" y="7000"/>
                    <a:pt x="17652" y="7000"/>
                  </a:cubicBezTo>
                  <a:cubicBezTo>
                    <a:pt x="18149" y="7000"/>
                    <a:pt x="18630" y="7048"/>
                    <a:pt x="19099" y="7144"/>
                  </a:cubicBezTo>
                  <a:cubicBezTo>
                    <a:pt x="19568" y="7237"/>
                    <a:pt x="19986" y="7395"/>
                    <a:pt x="20356" y="7616"/>
                  </a:cubicBezTo>
                  <a:cubicBezTo>
                    <a:pt x="20726" y="7839"/>
                    <a:pt x="21026" y="8144"/>
                    <a:pt x="21255" y="8528"/>
                  </a:cubicBezTo>
                  <a:cubicBezTo>
                    <a:pt x="21486" y="8918"/>
                    <a:pt x="21599" y="9409"/>
                    <a:pt x="21599" y="10002"/>
                  </a:cubicBezTo>
                  <a:cubicBezTo>
                    <a:pt x="21599" y="10265"/>
                    <a:pt x="21580" y="10519"/>
                    <a:pt x="21535" y="10773"/>
                  </a:cubicBezTo>
                  <a:cubicBezTo>
                    <a:pt x="21484" y="11030"/>
                    <a:pt x="21419" y="11284"/>
                    <a:pt x="21328" y="11543"/>
                  </a:cubicBezTo>
                  <a:moveTo>
                    <a:pt x="4258" y="18519"/>
                  </a:moveTo>
                  <a:cubicBezTo>
                    <a:pt x="4555" y="18519"/>
                    <a:pt x="4809" y="18417"/>
                    <a:pt x="5024" y="18214"/>
                  </a:cubicBezTo>
                  <a:cubicBezTo>
                    <a:pt x="5233" y="18013"/>
                    <a:pt x="5340" y="17759"/>
                    <a:pt x="5340" y="17454"/>
                  </a:cubicBezTo>
                  <a:cubicBezTo>
                    <a:pt x="5340" y="17155"/>
                    <a:pt x="5233" y="16900"/>
                    <a:pt x="5024" y="16686"/>
                  </a:cubicBezTo>
                  <a:cubicBezTo>
                    <a:pt x="4812" y="16477"/>
                    <a:pt x="4557" y="16372"/>
                    <a:pt x="4258" y="16372"/>
                  </a:cubicBezTo>
                  <a:cubicBezTo>
                    <a:pt x="3941" y="16372"/>
                    <a:pt x="3684" y="16477"/>
                    <a:pt x="3486" y="16686"/>
                  </a:cubicBezTo>
                  <a:cubicBezTo>
                    <a:pt x="3289" y="16900"/>
                    <a:pt x="3190" y="17155"/>
                    <a:pt x="3190" y="17454"/>
                  </a:cubicBezTo>
                  <a:cubicBezTo>
                    <a:pt x="3190" y="17767"/>
                    <a:pt x="3289" y="18024"/>
                    <a:pt x="3486" y="18222"/>
                  </a:cubicBezTo>
                  <a:cubicBezTo>
                    <a:pt x="3681" y="18420"/>
                    <a:pt x="3939" y="18519"/>
                    <a:pt x="4258" y="18519"/>
                  </a:cubicBezTo>
                  <a:moveTo>
                    <a:pt x="19164" y="14342"/>
                  </a:moveTo>
                  <a:cubicBezTo>
                    <a:pt x="19703" y="13901"/>
                    <a:pt x="19975" y="13345"/>
                    <a:pt x="19975" y="12679"/>
                  </a:cubicBezTo>
                  <a:cubicBezTo>
                    <a:pt x="19975" y="12473"/>
                    <a:pt x="19918" y="12281"/>
                    <a:pt x="19805" y="12097"/>
                  </a:cubicBezTo>
                  <a:cubicBezTo>
                    <a:pt x="19695" y="11919"/>
                    <a:pt x="19576" y="11761"/>
                    <a:pt x="19446" y="11623"/>
                  </a:cubicBezTo>
                  <a:cubicBezTo>
                    <a:pt x="19590" y="11363"/>
                    <a:pt x="19720" y="11106"/>
                    <a:pt x="19833" y="10849"/>
                  </a:cubicBezTo>
                  <a:cubicBezTo>
                    <a:pt x="19944" y="10592"/>
                    <a:pt x="20003" y="10312"/>
                    <a:pt x="20003" y="10002"/>
                  </a:cubicBezTo>
                  <a:cubicBezTo>
                    <a:pt x="20003" y="9688"/>
                    <a:pt x="19924" y="9440"/>
                    <a:pt x="19766" y="9251"/>
                  </a:cubicBezTo>
                  <a:cubicBezTo>
                    <a:pt x="19607" y="9070"/>
                    <a:pt x="19415" y="8929"/>
                    <a:pt x="19184" y="8833"/>
                  </a:cubicBezTo>
                  <a:cubicBezTo>
                    <a:pt x="18955" y="8739"/>
                    <a:pt x="18698" y="8683"/>
                    <a:pt x="18418" y="8663"/>
                  </a:cubicBezTo>
                  <a:cubicBezTo>
                    <a:pt x="18138" y="8643"/>
                    <a:pt x="17884" y="8635"/>
                    <a:pt x="17649" y="8635"/>
                  </a:cubicBezTo>
                  <a:cubicBezTo>
                    <a:pt x="17242" y="8635"/>
                    <a:pt x="16835" y="8649"/>
                    <a:pt x="16423" y="8677"/>
                  </a:cubicBezTo>
                  <a:cubicBezTo>
                    <a:pt x="16010" y="8706"/>
                    <a:pt x="15606" y="8720"/>
                    <a:pt x="15199" y="8720"/>
                  </a:cubicBezTo>
                  <a:cubicBezTo>
                    <a:pt x="14917" y="8720"/>
                    <a:pt x="14643" y="8706"/>
                    <a:pt x="14366" y="8677"/>
                  </a:cubicBezTo>
                  <a:cubicBezTo>
                    <a:pt x="14089" y="8649"/>
                    <a:pt x="13829" y="8584"/>
                    <a:pt x="13574" y="8474"/>
                  </a:cubicBezTo>
                  <a:cubicBezTo>
                    <a:pt x="13574" y="8104"/>
                    <a:pt x="13645" y="7754"/>
                    <a:pt x="13792" y="7421"/>
                  </a:cubicBezTo>
                  <a:cubicBezTo>
                    <a:pt x="13936" y="7087"/>
                    <a:pt x="14094" y="6751"/>
                    <a:pt x="14275" y="6413"/>
                  </a:cubicBezTo>
                  <a:cubicBezTo>
                    <a:pt x="14448" y="6074"/>
                    <a:pt x="14606" y="5721"/>
                    <a:pt x="14747" y="5351"/>
                  </a:cubicBezTo>
                  <a:cubicBezTo>
                    <a:pt x="14886" y="4984"/>
                    <a:pt x="14953" y="4574"/>
                    <a:pt x="14953" y="4122"/>
                  </a:cubicBezTo>
                  <a:cubicBezTo>
                    <a:pt x="14953" y="3823"/>
                    <a:pt x="14905" y="3529"/>
                    <a:pt x="14812" y="3236"/>
                  </a:cubicBezTo>
                  <a:cubicBezTo>
                    <a:pt x="14716" y="2945"/>
                    <a:pt x="14583" y="2677"/>
                    <a:pt x="14411" y="2439"/>
                  </a:cubicBezTo>
                  <a:cubicBezTo>
                    <a:pt x="14238" y="2199"/>
                    <a:pt x="14027" y="2002"/>
                    <a:pt x="13775" y="1843"/>
                  </a:cubicBezTo>
                  <a:cubicBezTo>
                    <a:pt x="13521" y="1688"/>
                    <a:pt x="13230" y="1606"/>
                    <a:pt x="12893" y="1606"/>
                  </a:cubicBezTo>
                  <a:lnTo>
                    <a:pt x="12744" y="1606"/>
                  </a:lnTo>
                  <a:cubicBezTo>
                    <a:pt x="12681" y="1606"/>
                    <a:pt x="12631" y="1617"/>
                    <a:pt x="12594" y="1634"/>
                  </a:cubicBezTo>
                  <a:cubicBezTo>
                    <a:pt x="12523" y="1671"/>
                    <a:pt x="12481" y="1705"/>
                    <a:pt x="12472" y="1742"/>
                  </a:cubicBezTo>
                  <a:cubicBezTo>
                    <a:pt x="12464" y="1778"/>
                    <a:pt x="12450" y="1838"/>
                    <a:pt x="12430" y="1920"/>
                  </a:cubicBezTo>
                  <a:cubicBezTo>
                    <a:pt x="12323" y="2450"/>
                    <a:pt x="12221" y="3007"/>
                    <a:pt x="12128" y="3586"/>
                  </a:cubicBezTo>
                  <a:cubicBezTo>
                    <a:pt x="12034" y="4167"/>
                    <a:pt x="11854" y="4698"/>
                    <a:pt x="11596" y="5176"/>
                  </a:cubicBezTo>
                  <a:cubicBezTo>
                    <a:pt x="11334" y="5636"/>
                    <a:pt x="11000" y="6034"/>
                    <a:pt x="10596" y="6367"/>
                  </a:cubicBezTo>
                  <a:cubicBezTo>
                    <a:pt x="10189" y="6701"/>
                    <a:pt x="9802" y="7051"/>
                    <a:pt x="9432" y="7421"/>
                  </a:cubicBezTo>
                  <a:cubicBezTo>
                    <a:pt x="9169" y="7700"/>
                    <a:pt x="8949" y="7954"/>
                    <a:pt x="8771" y="8183"/>
                  </a:cubicBezTo>
                  <a:cubicBezTo>
                    <a:pt x="8593" y="8412"/>
                    <a:pt x="8403" y="8632"/>
                    <a:pt x="8211" y="8833"/>
                  </a:cubicBezTo>
                  <a:cubicBezTo>
                    <a:pt x="8016" y="9036"/>
                    <a:pt x="7799" y="9222"/>
                    <a:pt x="7556" y="9400"/>
                  </a:cubicBezTo>
                  <a:cubicBezTo>
                    <a:pt x="7313" y="9575"/>
                    <a:pt x="7019" y="9736"/>
                    <a:pt x="6674" y="9880"/>
                  </a:cubicBezTo>
                  <a:lnTo>
                    <a:pt x="6646" y="9880"/>
                  </a:lnTo>
                  <a:lnTo>
                    <a:pt x="6646" y="18572"/>
                  </a:lnTo>
                  <a:cubicBezTo>
                    <a:pt x="7279" y="18572"/>
                    <a:pt x="7889" y="18649"/>
                    <a:pt x="8485" y="18795"/>
                  </a:cubicBezTo>
                  <a:cubicBezTo>
                    <a:pt x="9081" y="18945"/>
                    <a:pt x="9683" y="19103"/>
                    <a:pt x="10294" y="19270"/>
                  </a:cubicBezTo>
                  <a:cubicBezTo>
                    <a:pt x="10901" y="19439"/>
                    <a:pt x="11537" y="19592"/>
                    <a:pt x="12207" y="19741"/>
                  </a:cubicBezTo>
                  <a:cubicBezTo>
                    <a:pt x="12874" y="19891"/>
                    <a:pt x="13594" y="19965"/>
                    <a:pt x="14374" y="19965"/>
                  </a:cubicBezTo>
                  <a:cubicBezTo>
                    <a:pt x="14781" y="19965"/>
                    <a:pt x="15222" y="19939"/>
                    <a:pt x="15699" y="19885"/>
                  </a:cubicBezTo>
                  <a:cubicBezTo>
                    <a:pt x="16177" y="19829"/>
                    <a:pt x="16626" y="19710"/>
                    <a:pt x="17047" y="19527"/>
                  </a:cubicBezTo>
                  <a:cubicBezTo>
                    <a:pt x="17468" y="19343"/>
                    <a:pt x="17816" y="19086"/>
                    <a:pt x="18101" y="18762"/>
                  </a:cubicBezTo>
                  <a:cubicBezTo>
                    <a:pt x="18387" y="18440"/>
                    <a:pt x="18525" y="18010"/>
                    <a:pt x="18525" y="17477"/>
                  </a:cubicBezTo>
                  <a:cubicBezTo>
                    <a:pt x="18525" y="17386"/>
                    <a:pt x="18522" y="17304"/>
                    <a:pt x="18517" y="17225"/>
                  </a:cubicBezTo>
                  <a:cubicBezTo>
                    <a:pt x="18503" y="17152"/>
                    <a:pt x="18488" y="17070"/>
                    <a:pt x="18471" y="16980"/>
                  </a:cubicBezTo>
                  <a:cubicBezTo>
                    <a:pt x="18785" y="16836"/>
                    <a:pt x="19028" y="16596"/>
                    <a:pt x="19195" y="16262"/>
                  </a:cubicBezTo>
                  <a:cubicBezTo>
                    <a:pt x="19364" y="15929"/>
                    <a:pt x="19446" y="15593"/>
                    <a:pt x="19446" y="15263"/>
                  </a:cubicBezTo>
                  <a:cubicBezTo>
                    <a:pt x="19449" y="14912"/>
                    <a:pt x="19350" y="14605"/>
                    <a:pt x="19164" y="143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l" defTabSz="1714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ill Sans" charset="0"/>
              </a:endParaRPr>
            </a:p>
          </p:txBody>
        </p:sp>
        <p:sp>
          <p:nvSpPr>
            <p:cNvPr id="17425" name="AutoShape 17"/>
            <p:cNvSpPr/>
            <p:nvPr/>
          </p:nvSpPr>
          <p:spPr bwMode="auto">
            <a:xfrm>
              <a:off x="14308" y="5223"/>
              <a:ext cx="258" cy="2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l" defTabSz="1714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ill Sans" charset="0"/>
              </a:endParaRPr>
            </a:p>
          </p:txBody>
        </p:sp>
        <p:sp>
          <p:nvSpPr>
            <p:cNvPr id="17426" name="AutoShape 18"/>
            <p:cNvSpPr/>
            <p:nvPr/>
          </p:nvSpPr>
          <p:spPr bwMode="auto">
            <a:xfrm>
              <a:off x="5174" y="6496"/>
              <a:ext cx="258" cy="257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600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l" defTabSz="1714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ill Sans" charset="0"/>
              </a:endParaRPr>
            </a:p>
          </p:txBody>
        </p:sp>
        <p:sp>
          <p:nvSpPr>
            <p:cNvPr id="17427" name="AutoShape 19"/>
            <p:cNvSpPr/>
            <p:nvPr/>
          </p:nvSpPr>
          <p:spPr bwMode="auto">
            <a:xfrm>
              <a:off x="5163" y="5212"/>
              <a:ext cx="258" cy="2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738" y="0"/>
                  </a:moveTo>
                  <a:cubicBezTo>
                    <a:pt x="16640" y="0"/>
                    <a:pt x="17458" y="155"/>
                    <a:pt x="18184" y="471"/>
                  </a:cubicBezTo>
                  <a:cubicBezTo>
                    <a:pt x="18910" y="787"/>
                    <a:pt x="19526" y="1231"/>
                    <a:pt x="20035" y="1804"/>
                  </a:cubicBezTo>
                  <a:cubicBezTo>
                    <a:pt x="20543" y="2377"/>
                    <a:pt x="20928" y="3077"/>
                    <a:pt x="21199" y="3905"/>
                  </a:cubicBezTo>
                  <a:cubicBezTo>
                    <a:pt x="21464" y="4735"/>
                    <a:pt x="21599" y="5659"/>
                    <a:pt x="21599" y="6675"/>
                  </a:cubicBezTo>
                  <a:cubicBezTo>
                    <a:pt x="21599" y="7271"/>
                    <a:pt x="21527" y="7855"/>
                    <a:pt x="21377" y="8432"/>
                  </a:cubicBezTo>
                  <a:cubicBezTo>
                    <a:pt x="21226" y="9010"/>
                    <a:pt x="21026" y="9572"/>
                    <a:pt x="20766" y="10115"/>
                  </a:cubicBezTo>
                  <a:cubicBezTo>
                    <a:pt x="20505" y="10660"/>
                    <a:pt x="20210" y="11179"/>
                    <a:pt x="19872" y="11671"/>
                  </a:cubicBezTo>
                  <a:cubicBezTo>
                    <a:pt x="19539" y="12162"/>
                    <a:pt x="19188" y="12611"/>
                    <a:pt x="18830" y="13015"/>
                  </a:cubicBezTo>
                  <a:lnTo>
                    <a:pt x="11457" y="21289"/>
                  </a:lnTo>
                  <a:cubicBezTo>
                    <a:pt x="11276" y="21495"/>
                    <a:pt x="11056" y="21599"/>
                    <a:pt x="10798" y="21599"/>
                  </a:cubicBezTo>
                  <a:cubicBezTo>
                    <a:pt x="10553" y="21599"/>
                    <a:pt x="10323" y="21495"/>
                    <a:pt x="10117" y="21289"/>
                  </a:cubicBezTo>
                  <a:lnTo>
                    <a:pt x="2746" y="12989"/>
                  </a:lnTo>
                  <a:cubicBezTo>
                    <a:pt x="2386" y="12583"/>
                    <a:pt x="2038" y="12137"/>
                    <a:pt x="1702" y="11642"/>
                  </a:cubicBezTo>
                  <a:cubicBezTo>
                    <a:pt x="1367" y="11151"/>
                    <a:pt x="1074" y="10640"/>
                    <a:pt x="821" y="10103"/>
                  </a:cubicBezTo>
                  <a:cubicBezTo>
                    <a:pt x="568" y="9570"/>
                    <a:pt x="370" y="9005"/>
                    <a:pt x="222" y="8426"/>
                  </a:cubicBezTo>
                  <a:cubicBezTo>
                    <a:pt x="72" y="7844"/>
                    <a:pt x="0" y="7263"/>
                    <a:pt x="0" y="6675"/>
                  </a:cubicBezTo>
                  <a:cubicBezTo>
                    <a:pt x="0" y="5659"/>
                    <a:pt x="137" y="4732"/>
                    <a:pt x="408" y="3905"/>
                  </a:cubicBezTo>
                  <a:cubicBezTo>
                    <a:pt x="678" y="3078"/>
                    <a:pt x="1071" y="2377"/>
                    <a:pt x="1577" y="1804"/>
                  </a:cubicBezTo>
                  <a:cubicBezTo>
                    <a:pt x="2083" y="1231"/>
                    <a:pt x="2699" y="787"/>
                    <a:pt x="3417" y="471"/>
                  </a:cubicBezTo>
                  <a:cubicBezTo>
                    <a:pt x="4136" y="155"/>
                    <a:pt x="4942" y="0"/>
                    <a:pt x="5838" y="0"/>
                  </a:cubicBezTo>
                  <a:cubicBezTo>
                    <a:pt x="6306" y="0"/>
                    <a:pt x="6777" y="81"/>
                    <a:pt x="7238" y="248"/>
                  </a:cubicBezTo>
                  <a:cubicBezTo>
                    <a:pt x="7701" y="412"/>
                    <a:pt x="8142" y="635"/>
                    <a:pt x="8557" y="903"/>
                  </a:cubicBezTo>
                  <a:cubicBezTo>
                    <a:pt x="8973" y="1174"/>
                    <a:pt x="9369" y="1482"/>
                    <a:pt x="9744" y="1830"/>
                  </a:cubicBezTo>
                  <a:cubicBezTo>
                    <a:pt x="10122" y="2177"/>
                    <a:pt x="10470" y="2527"/>
                    <a:pt x="10798" y="2880"/>
                  </a:cubicBezTo>
                  <a:cubicBezTo>
                    <a:pt x="11109" y="2527"/>
                    <a:pt x="11457" y="2177"/>
                    <a:pt x="11842" y="1830"/>
                  </a:cubicBezTo>
                  <a:cubicBezTo>
                    <a:pt x="12225" y="1482"/>
                    <a:pt x="12626" y="1174"/>
                    <a:pt x="13047" y="903"/>
                  </a:cubicBezTo>
                  <a:cubicBezTo>
                    <a:pt x="13467" y="635"/>
                    <a:pt x="13903" y="412"/>
                    <a:pt x="14351" y="248"/>
                  </a:cubicBezTo>
                  <a:cubicBezTo>
                    <a:pt x="14804" y="84"/>
                    <a:pt x="15267" y="0"/>
                    <a:pt x="1573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l" defTabSz="1714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ill Sans" charset="0"/>
              </a:endParaRPr>
            </a:p>
          </p:txBody>
        </p:sp>
        <p:sp>
          <p:nvSpPr>
            <p:cNvPr id="17428" name="AutoShape 20"/>
            <p:cNvSpPr/>
            <p:nvPr/>
          </p:nvSpPr>
          <p:spPr bwMode="auto">
            <a:xfrm>
              <a:off x="9497" y="6340"/>
              <a:ext cx="717" cy="71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08B9C"/>
            </a:solidFill>
            <a:ln>
              <a:noFill/>
            </a:ln>
            <a:effectLst/>
          </p:spPr>
          <p:txBody>
            <a:bodyPr lIns="35719" tIns="35719" rIns="35719" bIns="35719" anchor="ctr"/>
            <a:lstStyle/>
            <a:p>
              <a:pPr marL="0" marR="0" lvl="0" indent="0" algn="l" defTabSz="2921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7429" name="AutoShape 21"/>
            <p:cNvSpPr/>
            <p:nvPr/>
          </p:nvSpPr>
          <p:spPr bwMode="auto">
            <a:xfrm>
              <a:off x="9738" y="6575"/>
              <a:ext cx="258" cy="2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738" y="0"/>
                  </a:moveTo>
                  <a:cubicBezTo>
                    <a:pt x="16640" y="0"/>
                    <a:pt x="17458" y="155"/>
                    <a:pt x="18184" y="471"/>
                  </a:cubicBezTo>
                  <a:cubicBezTo>
                    <a:pt x="18910" y="787"/>
                    <a:pt x="19526" y="1231"/>
                    <a:pt x="20035" y="1804"/>
                  </a:cubicBezTo>
                  <a:cubicBezTo>
                    <a:pt x="20543" y="2377"/>
                    <a:pt x="20928" y="3077"/>
                    <a:pt x="21199" y="3905"/>
                  </a:cubicBezTo>
                  <a:cubicBezTo>
                    <a:pt x="21464" y="4735"/>
                    <a:pt x="21599" y="5659"/>
                    <a:pt x="21599" y="6675"/>
                  </a:cubicBezTo>
                  <a:cubicBezTo>
                    <a:pt x="21599" y="7271"/>
                    <a:pt x="21527" y="7855"/>
                    <a:pt x="21377" y="8432"/>
                  </a:cubicBezTo>
                  <a:cubicBezTo>
                    <a:pt x="21226" y="9010"/>
                    <a:pt x="21026" y="9572"/>
                    <a:pt x="20766" y="10115"/>
                  </a:cubicBezTo>
                  <a:cubicBezTo>
                    <a:pt x="20505" y="10660"/>
                    <a:pt x="20210" y="11179"/>
                    <a:pt x="19872" y="11671"/>
                  </a:cubicBezTo>
                  <a:cubicBezTo>
                    <a:pt x="19539" y="12162"/>
                    <a:pt x="19188" y="12611"/>
                    <a:pt x="18830" y="13015"/>
                  </a:cubicBezTo>
                  <a:lnTo>
                    <a:pt x="11457" y="21289"/>
                  </a:lnTo>
                  <a:cubicBezTo>
                    <a:pt x="11276" y="21495"/>
                    <a:pt x="11056" y="21599"/>
                    <a:pt x="10798" y="21599"/>
                  </a:cubicBezTo>
                  <a:cubicBezTo>
                    <a:pt x="10553" y="21599"/>
                    <a:pt x="10323" y="21495"/>
                    <a:pt x="10117" y="21289"/>
                  </a:cubicBezTo>
                  <a:lnTo>
                    <a:pt x="2746" y="12989"/>
                  </a:lnTo>
                  <a:cubicBezTo>
                    <a:pt x="2386" y="12583"/>
                    <a:pt x="2038" y="12137"/>
                    <a:pt x="1702" y="11642"/>
                  </a:cubicBezTo>
                  <a:cubicBezTo>
                    <a:pt x="1367" y="11151"/>
                    <a:pt x="1074" y="10640"/>
                    <a:pt x="821" y="10103"/>
                  </a:cubicBezTo>
                  <a:cubicBezTo>
                    <a:pt x="568" y="9570"/>
                    <a:pt x="370" y="9005"/>
                    <a:pt x="222" y="8426"/>
                  </a:cubicBezTo>
                  <a:cubicBezTo>
                    <a:pt x="72" y="7844"/>
                    <a:pt x="0" y="7263"/>
                    <a:pt x="0" y="6675"/>
                  </a:cubicBezTo>
                  <a:cubicBezTo>
                    <a:pt x="0" y="5659"/>
                    <a:pt x="137" y="4732"/>
                    <a:pt x="408" y="3905"/>
                  </a:cubicBezTo>
                  <a:cubicBezTo>
                    <a:pt x="678" y="3078"/>
                    <a:pt x="1071" y="2377"/>
                    <a:pt x="1577" y="1804"/>
                  </a:cubicBezTo>
                  <a:cubicBezTo>
                    <a:pt x="2083" y="1231"/>
                    <a:pt x="2699" y="787"/>
                    <a:pt x="3417" y="471"/>
                  </a:cubicBezTo>
                  <a:cubicBezTo>
                    <a:pt x="4136" y="155"/>
                    <a:pt x="4942" y="0"/>
                    <a:pt x="5838" y="0"/>
                  </a:cubicBezTo>
                  <a:cubicBezTo>
                    <a:pt x="6306" y="0"/>
                    <a:pt x="6777" y="81"/>
                    <a:pt x="7238" y="248"/>
                  </a:cubicBezTo>
                  <a:cubicBezTo>
                    <a:pt x="7701" y="412"/>
                    <a:pt x="8142" y="635"/>
                    <a:pt x="8557" y="903"/>
                  </a:cubicBezTo>
                  <a:cubicBezTo>
                    <a:pt x="8973" y="1174"/>
                    <a:pt x="9369" y="1482"/>
                    <a:pt x="9744" y="1830"/>
                  </a:cubicBezTo>
                  <a:cubicBezTo>
                    <a:pt x="10122" y="2177"/>
                    <a:pt x="10470" y="2527"/>
                    <a:pt x="10798" y="2880"/>
                  </a:cubicBezTo>
                  <a:cubicBezTo>
                    <a:pt x="11109" y="2527"/>
                    <a:pt x="11457" y="2177"/>
                    <a:pt x="11842" y="1830"/>
                  </a:cubicBezTo>
                  <a:cubicBezTo>
                    <a:pt x="12225" y="1482"/>
                    <a:pt x="12626" y="1174"/>
                    <a:pt x="13047" y="903"/>
                  </a:cubicBezTo>
                  <a:cubicBezTo>
                    <a:pt x="13467" y="635"/>
                    <a:pt x="13903" y="412"/>
                    <a:pt x="14351" y="248"/>
                  </a:cubicBezTo>
                  <a:cubicBezTo>
                    <a:pt x="14804" y="84"/>
                    <a:pt x="15267" y="0"/>
                    <a:pt x="1573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l" defTabSz="1714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ill Sans" charset="0"/>
              </a:endParaRPr>
            </a:p>
          </p:txBody>
        </p:sp>
        <p:sp>
          <p:nvSpPr>
            <p:cNvPr id="17440" name="AutoShape 32"/>
            <p:cNvSpPr/>
            <p:nvPr/>
          </p:nvSpPr>
          <p:spPr bwMode="auto">
            <a:xfrm>
              <a:off x="9680" y="4291"/>
              <a:ext cx="345" cy="346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600"/>
                    <a:pt x="19455" y="21600"/>
                  </a:cubicBezTo>
                  <a:lnTo>
                    <a:pt x="1928" y="21600"/>
                  </a:lnTo>
                  <a:cubicBezTo>
                    <a:pt x="1585" y="21600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l" defTabSz="1714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ill Sans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9620" y="3347061"/>
            <a:ext cx="1981200" cy="711835"/>
            <a:chOff x="2408" y="3190"/>
            <a:chExt cx="3120" cy="1121"/>
          </a:xfrm>
        </p:grpSpPr>
        <p:sp>
          <p:nvSpPr>
            <p:cNvPr id="6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87315" y="5118711"/>
            <a:ext cx="1981200" cy="711835"/>
            <a:chOff x="2408" y="3190"/>
            <a:chExt cx="3120" cy="1121"/>
          </a:xfrm>
        </p:grpSpPr>
        <p:sp>
          <p:nvSpPr>
            <p:cNvPr id="3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585960" y="3347696"/>
            <a:ext cx="1981200" cy="711835"/>
            <a:chOff x="2408" y="3190"/>
            <a:chExt cx="3120" cy="1121"/>
          </a:xfrm>
        </p:grpSpPr>
        <p:sp>
          <p:nvSpPr>
            <p:cNvPr id="10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  <p:sp>
        <p:nvSpPr>
          <p:cNvPr id="30" name="TextBox 76"/>
          <p:cNvSpPr txBox="1"/>
          <p:nvPr/>
        </p:nvSpPr>
        <p:spPr>
          <a:xfrm>
            <a:off x="3987482" y="623570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活动后勤保障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3999670" y="1056756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活动后勤保障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705220" y="1996995"/>
            <a:ext cx="4588900" cy="305926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294120" y="1996995"/>
            <a:ext cx="4572000" cy="3059267"/>
          </a:xfrm>
          <a:prstGeom prst="rect">
            <a:avLst/>
          </a:prstGeom>
          <a:solidFill>
            <a:srgbClr val="EF8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6321929" y="2474217"/>
            <a:ext cx="4602609" cy="80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冬青黑体简体中文 W3" panose="020B0300000000000000" charset="-122"/>
              </a:rPr>
              <a:t>输入替换内容输入替换内容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  <a:p>
            <a:pPr algn="ctr">
              <a:spcBef>
                <a:spcPts val="790"/>
              </a:spcBef>
            </a:pP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542488" y="2872065"/>
            <a:ext cx="6161488" cy="121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冬青黑体简体中文 W3" panose="020B0300000000000000" charset="-122"/>
              </a:rPr>
              <a:t>输入替换内容输入替换内容输入替换内容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  <a:p>
            <a:pPr algn="ctr">
              <a:spcBef>
                <a:spcPts val="790"/>
              </a:spcBef>
            </a:pP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  <a:p>
            <a:pPr algn="ctr">
              <a:spcBef>
                <a:spcPts val="790"/>
              </a:spcBef>
            </a:pPr>
            <a:endParaRPr lang="en-US" altLang="zh-CN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126130" y="3281393"/>
            <a:ext cx="4995472" cy="80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冬青黑体简体中文 W3" panose="020B0300000000000000" charset="-122"/>
              </a:rPr>
              <a:t>输入替换内容输入替换内容输入替换内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  <a:p>
            <a:pPr algn="ctr">
              <a:spcBef>
                <a:spcPts val="790"/>
              </a:spcBef>
            </a:pP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321544" y="3690347"/>
            <a:ext cx="460260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冬青黑体简体中文 W3" panose="020B0300000000000000" charset="-122"/>
              </a:rPr>
              <a:t>输入替换内容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764321" y="4231028"/>
            <a:ext cx="17195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Thin" charset="0"/>
              </a:rPr>
              <a:t>- 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" charset="0"/>
              </a:rPr>
              <a:t>The Quotes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320790" y="4088765"/>
            <a:ext cx="5268595" cy="76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`</a:t>
            </a:r>
            <a:endParaRPr lang="en-US" altLang="zh-CN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6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1"/>
          <p:cNvSpPr txBox="1"/>
          <p:nvPr/>
        </p:nvSpPr>
        <p:spPr>
          <a:xfrm>
            <a:off x="4774459" y="4045188"/>
            <a:ext cx="279802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66793" y="3652942"/>
            <a:ext cx="241335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  <a:endParaRPr lang="en-US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3982720" y="2946400"/>
            <a:ext cx="43808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整体活动预算</a:t>
            </a:r>
            <a:endParaRPr lang="zh-CN" altLang="en-US" sz="40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4696646" y="2002363"/>
            <a:ext cx="2954919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</a:t>
            </a:r>
            <a:endParaRPr lang="zh-CN" altLang="en-US" sz="54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493997"/>
            <a:ext cx="12192000" cy="1364004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0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3"/>
          <p:cNvSpPr>
            <a:spLocks noChangeArrowheads="1"/>
          </p:cNvSpPr>
          <p:nvPr/>
        </p:nvSpPr>
        <p:spPr bwMode="auto">
          <a:xfrm>
            <a:off x="4335445" y="1375715"/>
            <a:ext cx="2900045" cy="1322070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0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目 录</a:t>
            </a:r>
            <a:endParaRPr lang="zh-CN" altLang="en-US" sz="40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en-US" altLang="zh-CN" sz="40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</a:t>
            </a:r>
            <a:endParaRPr lang="en-US" altLang="zh-CN" sz="40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1"/>
          <p:cNvSpPr>
            <a:spLocks noChangeArrowheads="1"/>
          </p:cNvSpPr>
          <p:nvPr/>
        </p:nvSpPr>
        <p:spPr bwMode="auto">
          <a:xfrm>
            <a:off x="1441906" y="3173122"/>
            <a:ext cx="606526" cy="606526"/>
          </a:xfrm>
          <a:prstGeom prst="roundRect">
            <a:avLst/>
          </a:prstGeom>
          <a:solidFill>
            <a:srgbClr val="DF1F31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500">
              <a:solidFill>
                <a:schemeClr val="bg1"/>
              </a:solidFill>
            </a:endParaRPr>
          </a:p>
        </p:txBody>
      </p:sp>
      <p:sp>
        <p:nvSpPr>
          <p:cNvPr id="34" name="TextBox 32"/>
          <p:cNvSpPr txBox="1">
            <a:spLocks noChangeArrowheads="1"/>
          </p:cNvSpPr>
          <p:nvPr/>
        </p:nvSpPr>
        <p:spPr bwMode="auto">
          <a:xfrm>
            <a:off x="1515938" y="3238268"/>
            <a:ext cx="489236" cy="451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335" dirty="0">
                <a:solidFill>
                  <a:schemeClr val="bg1"/>
                </a:solidFill>
                <a:ea typeface="微软雅黑" panose="020B0503020204020204" pitchFamily="34" charset="-122"/>
              </a:rPr>
              <a:t>01</a:t>
            </a:r>
            <a:endParaRPr lang="zh-CN" altLang="en-US" sz="2335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174695" y="3640918"/>
            <a:ext cx="1665841" cy="24622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76"/>
          <p:cNvSpPr txBox="1"/>
          <p:nvPr/>
        </p:nvSpPr>
        <p:spPr>
          <a:xfrm>
            <a:off x="2174696" y="3172377"/>
            <a:ext cx="3361690" cy="5835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整体活动概括</a:t>
            </a:r>
            <a:endParaRPr lang="zh-CN" altLang="en-US" sz="32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7" name="椭圆 1"/>
          <p:cNvSpPr>
            <a:spLocks noChangeArrowheads="1"/>
          </p:cNvSpPr>
          <p:nvPr/>
        </p:nvSpPr>
        <p:spPr bwMode="auto">
          <a:xfrm>
            <a:off x="1441906" y="4240149"/>
            <a:ext cx="606526" cy="606526"/>
          </a:xfrm>
          <a:prstGeom prst="roundRect">
            <a:avLst/>
          </a:prstGeom>
          <a:solidFill>
            <a:srgbClr val="DF1F31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500">
              <a:solidFill>
                <a:schemeClr val="bg1"/>
              </a:solidFill>
            </a:endParaRPr>
          </a:p>
        </p:txBody>
      </p:sp>
      <p:sp>
        <p:nvSpPr>
          <p:cNvPr id="38" name="TextBox 32"/>
          <p:cNvSpPr txBox="1">
            <a:spLocks noChangeArrowheads="1"/>
          </p:cNvSpPr>
          <p:nvPr/>
        </p:nvSpPr>
        <p:spPr bwMode="auto">
          <a:xfrm>
            <a:off x="1515938" y="4305295"/>
            <a:ext cx="489236" cy="451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335" dirty="0">
                <a:solidFill>
                  <a:schemeClr val="bg1"/>
                </a:solidFill>
                <a:ea typeface="微软雅黑" panose="020B0503020204020204" pitchFamily="34" charset="-122"/>
              </a:rPr>
              <a:t>03</a:t>
            </a:r>
            <a:endParaRPr lang="zh-CN" altLang="en-US" sz="2335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174695" y="4775254"/>
            <a:ext cx="1665841" cy="24622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76"/>
          <p:cNvSpPr txBox="1"/>
          <p:nvPr/>
        </p:nvSpPr>
        <p:spPr>
          <a:xfrm>
            <a:off x="2174696" y="4239177"/>
            <a:ext cx="3361690" cy="5835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活动后勤保障</a:t>
            </a:r>
            <a:endParaRPr lang="zh-CN" altLang="en-US" sz="32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4" name="椭圆 1"/>
          <p:cNvSpPr>
            <a:spLocks noChangeArrowheads="1"/>
          </p:cNvSpPr>
          <p:nvPr/>
        </p:nvSpPr>
        <p:spPr bwMode="auto">
          <a:xfrm>
            <a:off x="6502543" y="3124227"/>
            <a:ext cx="606526" cy="606526"/>
          </a:xfrm>
          <a:prstGeom prst="roundRect">
            <a:avLst/>
          </a:prstGeom>
          <a:solidFill>
            <a:srgbClr val="DF1F31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500">
              <a:solidFill>
                <a:schemeClr val="bg1"/>
              </a:solidFill>
            </a:endParaRPr>
          </a:p>
        </p:txBody>
      </p:sp>
      <p:sp>
        <p:nvSpPr>
          <p:cNvPr id="65" name="TextBox 32"/>
          <p:cNvSpPr txBox="1">
            <a:spLocks noChangeArrowheads="1"/>
          </p:cNvSpPr>
          <p:nvPr/>
        </p:nvSpPr>
        <p:spPr bwMode="auto">
          <a:xfrm>
            <a:off x="6576576" y="3189373"/>
            <a:ext cx="489236" cy="451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335" dirty="0">
                <a:solidFill>
                  <a:schemeClr val="bg1"/>
                </a:solidFill>
                <a:ea typeface="微软雅黑" panose="020B0503020204020204" pitchFamily="34" charset="-122"/>
              </a:rPr>
              <a:t>02</a:t>
            </a:r>
            <a:endParaRPr lang="zh-CN" altLang="en-US" sz="2335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302007" y="3689813"/>
            <a:ext cx="1665841" cy="24622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76"/>
          <p:cNvSpPr txBox="1"/>
          <p:nvPr/>
        </p:nvSpPr>
        <p:spPr>
          <a:xfrm>
            <a:off x="7235646" y="3146977"/>
            <a:ext cx="3361690" cy="5835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活动流程执行</a:t>
            </a:r>
            <a:endParaRPr lang="zh-CN" altLang="en-US" sz="32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8" name="椭圆 1"/>
          <p:cNvSpPr>
            <a:spLocks noChangeArrowheads="1"/>
          </p:cNvSpPr>
          <p:nvPr/>
        </p:nvSpPr>
        <p:spPr bwMode="auto">
          <a:xfrm>
            <a:off x="6502543" y="4191254"/>
            <a:ext cx="606526" cy="606526"/>
          </a:xfrm>
          <a:prstGeom prst="roundRect">
            <a:avLst/>
          </a:prstGeom>
          <a:solidFill>
            <a:srgbClr val="DF1F31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500">
              <a:solidFill>
                <a:schemeClr val="bg1"/>
              </a:solidFill>
            </a:endParaRPr>
          </a:p>
        </p:txBody>
      </p:sp>
      <p:sp>
        <p:nvSpPr>
          <p:cNvPr id="69" name="TextBox 32"/>
          <p:cNvSpPr txBox="1">
            <a:spLocks noChangeArrowheads="1"/>
          </p:cNvSpPr>
          <p:nvPr/>
        </p:nvSpPr>
        <p:spPr bwMode="auto">
          <a:xfrm>
            <a:off x="6576576" y="4256400"/>
            <a:ext cx="489236" cy="451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335" dirty="0">
                <a:solidFill>
                  <a:schemeClr val="bg1"/>
                </a:solidFill>
                <a:ea typeface="微软雅黑" panose="020B0503020204020204" pitchFamily="34" charset="-122"/>
              </a:rPr>
              <a:t>04</a:t>
            </a:r>
            <a:endParaRPr lang="zh-CN" altLang="en-US" sz="2335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7302007" y="4707944"/>
            <a:ext cx="1665841" cy="24622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6"/>
          <p:cNvSpPr txBox="1"/>
          <p:nvPr/>
        </p:nvSpPr>
        <p:spPr>
          <a:xfrm>
            <a:off x="7235646" y="4173137"/>
            <a:ext cx="3361690" cy="5835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整体活动预算</a:t>
            </a:r>
            <a:endParaRPr lang="zh-CN" altLang="en-US" sz="32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493997"/>
            <a:ext cx="12192000" cy="1364004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/>
      <p:bldP spid="32" grpId="0" bldLvl="0" animBg="1"/>
      <p:bldP spid="34" grpId="0" bldLvl="0" animBg="1"/>
      <p:bldP spid="35" grpId="0" bldLvl="0" animBg="1"/>
      <p:bldP spid="36" grpId="0" bldLvl="0"/>
      <p:bldP spid="37" grpId="0" bldLvl="0" animBg="1"/>
      <p:bldP spid="38" grpId="0" bldLvl="0" animBg="1"/>
      <p:bldP spid="62" grpId="0" bldLvl="0" animBg="1"/>
      <p:bldP spid="63" grpId="0" bldLvl="0"/>
      <p:bldP spid="64" grpId="0" bldLvl="0" animBg="1"/>
      <p:bldP spid="65" grpId="0" bldLvl="0" animBg="1"/>
      <p:bldP spid="66" grpId="0" bldLvl="0" animBg="1"/>
      <p:bldP spid="67" grpId="0" bldLvl="0"/>
      <p:bldP spid="68" grpId="0" bldLvl="0" animBg="1"/>
      <p:bldP spid="69" grpId="0" bldLvl="0" animBg="1"/>
      <p:bldP spid="70" grpId="0" bldLvl="0" animBg="1"/>
      <p:bldP spid="71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3972270" y="893155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整体活动预算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820791" y="2406819"/>
            <a:ext cx="2789824" cy="2795333"/>
            <a:chOff x="2788731" y="879520"/>
            <a:chExt cx="3566538" cy="3573581"/>
          </a:xfrm>
          <a:solidFill>
            <a:srgbClr val="EF8C95"/>
          </a:solidFill>
        </p:grpSpPr>
        <p:sp>
          <p:nvSpPr>
            <p:cNvPr id="14" name="Freeform 1175"/>
            <p:cNvSpPr>
              <a:spLocks noEditPoints="1"/>
            </p:cNvSpPr>
            <p:nvPr/>
          </p:nvSpPr>
          <p:spPr bwMode="auto">
            <a:xfrm>
              <a:off x="3364706" y="1458224"/>
              <a:ext cx="2411413" cy="2416175"/>
            </a:xfrm>
            <a:custGeom>
              <a:avLst/>
              <a:gdLst>
                <a:gd name="T0" fmla="*/ 321 w 760"/>
                <a:gd name="T1" fmla="*/ 733 h 761"/>
                <a:gd name="T2" fmla="*/ 229 w 760"/>
                <a:gd name="T3" fmla="*/ 667 h 761"/>
                <a:gd name="T4" fmla="*/ 111 w 760"/>
                <a:gd name="T5" fmla="*/ 649 h 761"/>
                <a:gd name="T6" fmla="*/ 93 w 760"/>
                <a:gd name="T7" fmla="*/ 532 h 761"/>
                <a:gd name="T8" fmla="*/ 28 w 760"/>
                <a:gd name="T9" fmla="*/ 440 h 761"/>
                <a:gd name="T10" fmla="*/ 28 w 760"/>
                <a:gd name="T11" fmla="*/ 321 h 761"/>
                <a:gd name="T12" fmla="*/ 93 w 760"/>
                <a:gd name="T13" fmla="*/ 229 h 761"/>
                <a:gd name="T14" fmla="*/ 111 w 760"/>
                <a:gd name="T15" fmla="*/ 112 h 761"/>
                <a:gd name="T16" fmla="*/ 229 w 760"/>
                <a:gd name="T17" fmla="*/ 93 h 761"/>
                <a:gd name="T18" fmla="*/ 321 w 760"/>
                <a:gd name="T19" fmla="*/ 28 h 761"/>
                <a:gd name="T20" fmla="*/ 440 w 760"/>
                <a:gd name="T21" fmla="*/ 28 h 761"/>
                <a:gd name="T22" fmla="*/ 532 w 760"/>
                <a:gd name="T23" fmla="*/ 93 h 761"/>
                <a:gd name="T24" fmla="*/ 649 w 760"/>
                <a:gd name="T25" fmla="*/ 112 h 761"/>
                <a:gd name="T26" fmla="*/ 667 w 760"/>
                <a:gd name="T27" fmla="*/ 229 h 761"/>
                <a:gd name="T28" fmla="*/ 733 w 760"/>
                <a:gd name="T29" fmla="*/ 321 h 761"/>
                <a:gd name="T30" fmla="*/ 733 w 760"/>
                <a:gd name="T31" fmla="*/ 440 h 761"/>
                <a:gd name="T32" fmla="*/ 667 w 760"/>
                <a:gd name="T33" fmla="*/ 532 h 761"/>
                <a:gd name="T34" fmla="*/ 649 w 760"/>
                <a:gd name="T35" fmla="*/ 649 h 761"/>
                <a:gd name="T36" fmla="*/ 532 w 760"/>
                <a:gd name="T37" fmla="*/ 667 h 761"/>
                <a:gd name="T38" fmla="*/ 440 w 760"/>
                <a:gd name="T39" fmla="*/ 733 h 761"/>
                <a:gd name="T40" fmla="*/ 234 w 760"/>
                <a:gd name="T41" fmla="*/ 655 h 761"/>
                <a:gd name="T42" fmla="*/ 330 w 760"/>
                <a:gd name="T43" fmla="*/ 725 h 761"/>
                <a:gd name="T44" fmla="*/ 431 w 760"/>
                <a:gd name="T45" fmla="*/ 725 h 761"/>
                <a:gd name="T46" fmla="*/ 533 w 760"/>
                <a:gd name="T47" fmla="*/ 655 h 761"/>
                <a:gd name="T48" fmla="*/ 641 w 760"/>
                <a:gd name="T49" fmla="*/ 641 h 761"/>
                <a:gd name="T50" fmla="*/ 655 w 760"/>
                <a:gd name="T51" fmla="*/ 533 h 761"/>
                <a:gd name="T52" fmla="*/ 725 w 760"/>
                <a:gd name="T53" fmla="*/ 431 h 761"/>
                <a:gd name="T54" fmla="*/ 725 w 760"/>
                <a:gd name="T55" fmla="*/ 330 h 761"/>
                <a:gd name="T56" fmla="*/ 655 w 760"/>
                <a:gd name="T57" fmla="*/ 228 h 761"/>
                <a:gd name="T58" fmla="*/ 641 w 760"/>
                <a:gd name="T59" fmla="*/ 120 h 761"/>
                <a:gd name="T60" fmla="*/ 533 w 760"/>
                <a:gd name="T61" fmla="*/ 105 h 761"/>
                <a:gd name="T62" fmla="*/ 431 w 760"/>
                <a:gd name="T63" fmla="*/ 36 h 761"/>
                <a:gd name="T64" fmla="*/ 330 w 760"/>
                <a:gd name="T65" fmla="*/ 36 h 761"/>
                <a:gd name="T66" fmla="*/ 228 w 760"/>
                <a:gd name="T67" fmla="*/ 105 h 761"/>
                <a:gd name="T68" fmla="*/ 120 w 760"/>
                <a:gd name="T69" fmla="*/ 120 h 761"/>
                <a:gd name="T70" fmla="*/ 105 w 760"/>
                <a:gd name="T71" fmla="*/ 228 h 761"/>
                <a:gd name="T72" fmla="*/ 36 w 760"/>
                <a:gd name="T73" fmla="*/ 330 h 761"/>
                <a:gd name="T74" fmla="*/ 36 w 760"/>
                <a:gd name="T75" fmla="*/ 431 h 761"/>
                <a:gd name="T76" fmla="*/ 105 w 760"/>
                <a:gd name="T77" fmla="*/ 533 h 761"/>
                <a:gd name="T78" fmla="*/ 120 w 760"/>
                <a:gd name="T79" fmla="*/ 641 h 761"/>
                <a:gd name="T80" fmla="*/ 228 w 760"/>
                <a:gd name="T81" fmla="*/ 655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0" h="761">
                  <a:moveTo>
                    <a:pt x="380" y="761"/>
                  </a:moveTo>
                  <a:cubicBezTo>
                    <a:pt x="357" y="761"/>
                    <a:pt x="335" y="751"/>
                    <a:pt x="321" y="733"/>
                  </a:cubicBezTo>
                  <a:cubicBezTo>
                    <a:pt x="285" y="691"/>
                    <a:pt x="285" y="691"/>
                    <a:pt x="285" y="691"/>
                  </a:cubicBezTo>
                  <a:cubicBezTo>
                    <a:pt x="271" y="674"/>
                    <a:pt x="250" y="666"/>
                    <a:pt x="229" y="667"/>
                  </a:cubicBezTo>
                  <a:cubicBezTo>
                    <a:pt x="173" y="672"/>
                    <a:pt x="173" y="672"/>
                    <a:pt x="173" y="672"/>
                  </a:cubicBezTo>
                  <a:cubicBezTo>
                    <a:pt x="150" y="674"/>
                    <a:pt x="128" y="666"/>
                    <a:pt x="111" y="649"/>
                  </a:cubicBezTo>
                  <a:cubicBezTo>
                    <a:pt x="95" y="633"/>
                    <a:pt x="87" y="610"/>
                    <a:pt x="89" y="587"/>
                  </a:cubicBezTo>
                  <a:cubicBezTo>
                    <a:pt x="93" y="532"/>
                    <a:pt x="93" y="532"/>
                    <a:pt x="93" y="532"/>
                  </a:cubicBezTo>
                  <a:cubicBezTo>
                    <a:pt x="95" y="511"/>
                    <a:pt x="86" y="490"/>
                    <a:pt x="70" y="476"/>
                  </a:cubicBezTo>
                  <a:cubicBezTo>
                    <a:pt x="28" y="440"/>
                    <a:pt x="28" y="440"/>
                    <a:pt x="28" y="440"/>
                  </a:cubicBezTo>
                  <a:cubicBezTo>
                    <a:pt x="10" y="425"/>
                    <a:pt x="0" y="403"/>
                    <a:pt x="0" y="380"/>
                  </a:cubicBezTo>
                  <a:cubicBezTo>
                    <a:pt x="0" y="357"/>
                    <a:pt x="10" y="336"/>
                    <a:pt x="28" y="321"/>
                  </a:cubicBezTo>
                  <a:cubicBezTo>
                    <a:pt x="70" y="285"/>
                    <a:pt x="70" y="285"/>
                    <a:pt x="70" y="285"/>
                  </a:cubicBezTo>
                  <a:cubicBezTo>
                    <a:pt x="86" y="271"/>
                    <a:pt x="95" y="250"/>
                    <a:pt x="93" y="229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7" y="150"/>
                    <a:pt x="95" y="128"/>
                    <a:pt x="111" y="112"/>
                  </a:cubicBezTo>
                  <a:cubicBezTo>
                    <a:pt x="128" y="95"/>
                    <a:pt x="150" y="87"/>
                    <a:pt x="173" y="89"/>
                  </a:cubicBezTo>
                  <a:cubicBezTo>
                    <a:pt x="229" y="93"/>
                    <a:pt x="229" y="93"/>
                    <a:pt x="229" y="93"/>
                  </a:cubicBezTo>
                  <a:cubicBezTo>
                    <a:pt x="250" y="95"/>
                    <a:pt x="271" y="87"/>
                    <a:pt x="285" y="70"/>
                  </a:cubicBezTo>
                  <a:cubicBezTo>
                    <a:pt x="321" y="28"/>
                    <a:pt x="321" y="28"/>
                    <a:pt x="321" y="28"/>
                  </a:cubicBezTo>
                  <a:cubicBezTo>
                    <a:pt x="335" y="10"/>
                    <a:pt x="357" y="0"/>
                    <a:pt x="380" y="0"/>
                  </a:cubicBezTo>
                  <a:cubicBezTo>
                    <a:pt x="403" y="0"/>
                    <a:pt x="425" y="10"/>
                    <a:pt x="440" y="28"/>
                  </a:cubicBezTo>
                  <a:cubicBezTo>
                    <a:pt x="476" y="70"/>
                    <a:pt x="476" y="70"/>
                    <a:pt x="476" y="70"/>
                  </a:cubicBezTo>
                  <a:cubicBezTo>
                    <a:pt x="490" y="87"/>
                    <a:pt x="511" y="95"/>
                    <a:pt x="532" y="93"/>
                  </a:cubicBezTo>
                  <a:cubicBezTo>
                    <a:pt x="587" y="89"/>
                    <a:pt x="587" y="89"/>
                    <a:pt x="587" y="89"/>
                  </a:cubicBezTo>
                  <a:cubicBezTo>
                    <a:pt x="610" y="87"/>
                    <a:pt x="633" y="95"/>
                    <a:pt x="649" y="112"/>
                  </a:cubicBezTo>
                  <a:cubicBezTo>
                    <a:pt x="665" y="128"/>
                    <a:pt x="674" y="150"/>
                    <a:pt x="672" y="173"/>
                  </a:cubicBezTo>
                  <a:cubicBezTo>
                    <a:pt x="667" y="229"/>
                    <a:pt x="667" y="229"/>
                    <a:pt x="667" y="229"/>
                  </a:cubicBezTo>
                  <a:cubicBezTo>
                    <a:pt x="665" y="250"/>
                    <a:pt x="674" y="271"/>
                    <a:pt x="690" y="285"/>
                  </a:cubicBezTo>
                  <a:cubicBezTo>
                    <a:pt x="733" y="321"/>
                    <a:pt x="733" y="321"/>
                    <a:pt x="733" y="321"/>
                  </a:cubicBezTo>
                  <a:cubicBezTo>
                    <a:pt x="750" y="336"/>
                    <a:pt x="760" y="357"/>
                    <a:pt x="760" y="380"/>
                  </a:cubicBezTo>
                  <a:cubicBezTo>
                    <a:pt x="760" y="403"/>
                    <a:pt x="750" y="425"/>
                    <a:pt x="733" y="440"/>
                  </a:cubicBezTo>
                  <a:cubicBezTo>
                    <a:pt x="690" y="476"/>
                    <a:pt x="690" y="476"/>
                    <a:pt x="690" y="476"/>
                  </a:cubicBezTo>
                  <a:cubicBezTo>
                    <a:pt x="674" y="490"/>
                    <a:pt x="665" y="511"/>
                    <a:pt x="667" y="532"/>
                  </a:cubicBezTo>
                  <a:cubicBezTo>
                    <a:pt x="672" y="587"/>
                    <a:pt x="672" y="587"/>
                    <a:pt x="672" y="587"/>
                  </a:cubicBezTo>
                  <a:cubicBezTo>
                    <a:pt x="674" y="610"/>
                    <a:pt x="665" y="633"/>
                    <a:pt x="649" y="649"/>
                  </a:cubicBezTo>
                  <a:cubicBezTo>
                    <a:pt x="633" y="666"/>
                    <a:pt x="610" y="674"/>
                    <a:pt x="587" y="672"/>
                  </a:cubicBezTo>
                  <a:cubicBezTo>
                    <a:pt x="532" y="667"/>
                    <a:pt x="532" y="667"/>
                    <a:pt x="532" y="667"/>
                  </a:cubicBezTo>
                  <a:cubicBezTo>
                    <a:pt x="510" y="666"/>
                    <a:pt x="490" y="674"/>
                    <a:pt x="476" y="691"/>
                  </a:cubicBezTo>
                  <a:cubicBezTo>
                    <a:pt x="440" y="733"/>
                    <a:pt x="440" y="733"/>
                    <a:pt x="440" y="733"/>
                  </a:cubicBezTo>
                  <a:cubicBezTo>
                    <a:pt x="425" y="751"/>
                    <a:pt x="403" y="761"/>
                    <a:pt x="380" y="761"/>
                  </a:cubicBezTo>
                  <a:close/>
                  <a:moveTo>
                    <a:pt x="234" y="655"/>
                  </a:moveTo>
                  <a:cubicBezTo>
                    <a:pt x="257" y="655"/>
                    <a:pt x="279" y="665"/>
                    <a:pt x="294" y="683"/>
                  </a:cubicBezTo>
                  <a:cubicBezTo>
                    <a:pt x="330" y="725"/>
                    <a:pt x="330" y="725"/>
                    <a:pt x="330" y="725"/>
                  </a:cubicBezTo>
                  <a:cubicBezTo>
                    <a:pt x="342" y="740"/>
                    <a:pt x="361" y="749"/>
                    <a:pt x="380" y="749"/>
                  </a:cubicBezTo>
                  <a:cubicBezTo>
                    <a:pt x="400" y="749"/>
                    <a:pt x="418" y="740"/>
                    <a:pt x="431" y="725"/>
                  </a:cubicBezTo>
                  <a:cubicBezTo>
                    <a:pt x="467" y="683"/>
                    <a:pt x="467" y="683"/>
                    <a:pt x="467" y="683"/>
                  </a:cubicBezTo>
                  <a:cubicBezTo>
                    <a:pt x="483" y="664"/>
                    <a:pt x="508" y="653"/>
                    <a:pt x="533" y="655"/>
                  </a:cubicBezTo>
                  <a:cubicBezTo>
                    <a:pt x="588" y="660"/>
                    <a:pt x="588" y="660"/>
                    <a:pt x="588" y="660"/>
                  </a:cubicBezTo>
                  <a:cubicBezTo>
                    <a:pt x="608" y="662"/>
                    <a:pt x="627" y="655"/>
                    <a:pt x="641" y="641"/>
                  </a:cubicBezTo>
                  <a:cubicBezTo>
                    <a:pt x="654" y="627"/>
                    <a:pt x="661" y="608"/>
                    <a:pt x="660" y="588"/>
                  </a:cubicBezTo>
                  <a:cubicBezTo>
                    <a:pt x="655" y="533"/>
                    <a:pt x="655" y="533"/>
                    <a:pt x="655" y="533"/>
                  </a:cubicBezTo>
                  <a:cubicBezTo>
                    <a:pt x="653" y="508"/>
                    <a:pt x="663" y="483"/>
                    <a:pt x="683" y="467"/>
                  </a:cubicBezTo>
                  <a:cubicBezTo>
                    <a:pt x="725" y="431"/>
                    <a:pt x="725" y="431"/>
                    <a:pt x="725" y="431"/>
                  </a:cubicBezTo>
                  <a:cubicBezTo>
                    <a:pt x="740" y="418"/>
                    <a:pt x="748" y="400"/>
                    <a:pt x="748" y="380"/>
                  </a:cubicBezTo>
                  <a:cubicBezTo>
                    <a:pt x="748" y="361"/>
                    <a:pt x="740" y="343"/>
                    <a:pt x="725" y="330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63" y="278"/>
                    <a:pt x="653" y="253"/>
                    <a:pt x="655" y="228"/>
                  </a:cubicBezTo>
                  <a:cubicBezTo>
                    <a:pt x="660" y="172"/>
                    <a:pt x="660" y="172"/>
                    <a:pt x="660" y="172"/>
                  </a:cubicBezTo>
                  <a:cubicBezTo>
                    <a:pt x="661" y="153"/>
                    <a:pt x="654" y="134"/>
                    <a:pt x="641" y="120"/>
                  </a:cubicBezTo>
                  <a:cubicBezTo>
                    <a:pt x="627" y="106"/>
                    <a:pt x="608" y="99"/>
                    <a:pt x="588" y="101"/>
                  </a:cubicBezTo>
                  <a:cubicBezTo>
                    <a:pt x="533" y="105"/>
                    <a:pt x="533" y="105"/>
                    <a:pt x="533" y="105"/>
                  </a:cubicBezTo>
                  <a:cubicBezTo>
                    <a:pt x="508" y="108"/>
                    <a:pt x="483" y="97"/>
                    <a:pt x="467" y="78"/>
                  </a:cubicBezTo>
                  <a:cubicBezTo>
                    <a:pt x="431" y="36"/>
                    <a:pt x="431" y="36"/>
                    <a:pt x="431" y="36"/>
                  </a:cubicBezTo>
                  <a:cubicBezTo>
                    <a:pt x="418" y="21"/>
                    <a:pt x="400" y="12"/>
                    <a:pt x="380" y="12"/>
                  </a:cubicBezTo>
                  <a:cubicBezTo>
                    <a:pt x="361" y="12"/>
                    <a:pt x="342" y="21"/>
                    <a:pt x="330" y="36"/>
                  </a:cubicBezTo>
                  <a:cubicBezTo>
                    <a:pt x="294" y="78"/>
                    <a:pt x="294" y="78"/>
                    <a:pt x="294" y="78"/>
                  </a:cubicBezTo>
                  <a:cubicBezTo>
                    <a:pt x="277" y="97"/>
                    <a:pt x="253" y="108"/>
                    <a:pt x="228" y="105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53" y="99"/>
                    <a:pt x="134" y="106"/>
                    <a:pt x="120" y="120"/>
                  </a:cubicBezTo>
                  <a:cubicBezTo>
                    <a:pt x="106" y="134"/>
                    <a:pt x="99" y="153"/>
                    <a:pt x="101" y="172"/>
                  </a:cubicBezTo>
                  <a:cubicBezTo>
                    <a:pt x="105" y="228"/>
                    <a:pt x="105" y="228"/>
                    <a:pt x="105" y="228"/>
                  </a:cubicBezTo>
                  <a:cubicBezTo>
                    <a:pt x="107" y="253"/>
                    <a:pt x="97" y="278"/>
                    <a:pt x="78" y="294"/>
                  </a:cubicBezTo>
                  <a:cubicBezTo>
                    <a:pt x="36" y="330"/>
                    <a:pt x="36" y="330"/>
                    <a:pt x="36" y="330"/>
                  </a:cubicBezTo>
                  <a:cubicBezTo>
                    <a:pt x="21" y="343"/>
                    <a:pt x="12" y="361"/>
                    <a:pt x="12" y="380"/>
                  </a:cubicBezTo>
                  <a:cubicBezTo>
                    <a:pt x="12" y="400"/>
                    <a:pt x="21" y="418"/>
                    <a:pt x="36" y="431"/>
                  </a:cubicBezTo>
                  <a:cubicBezTo>
                    <a:pt x="78" y="467"/>
                    <a:pt x="78" y="467"/>
                    <a:pt x="78" y="467"/>
                  </a:cubicBezTo>
                  <a:cubicBezTo>
                    <a:pt x="97" y="483"/>
                    <a:pt x="107" y="508"/>
                    <a:pt x="105" y="533"/>
                  </a:cubicBezTo>
                  <a:cubicBezTo>
                    <a:pt x="101" y="588"/>
                    <a:pt x="101" y="588"/>
                    <a:pt x="101" y="588"/>
                  </a:cubicBezTo>
                  <a:cubicBezTo>
                    <a:pt x="99" y="608"/>
                    <a:pt x="106" y="627"/>
                    <a:pt x="120" y="641"/>
                  </a:cubicBezTo>
                  <a:cubicBezTo>
                    <a:pt x="134" y="655"/>
                    <a:pt x="153" y="662"/>
                    <a:pt x="172" y="660"/>
                  </a:cubicBezTo>
                  <a:cubicBezTo>
                    <a:pt x="228" y="655"/>
                    <a:pt x="228" y="655"/>
                    <a:pt x="228" y="655"/>
                  </a:cubicBezTo>
                  <a:cubicBezTo>
                    <a:pt x="230" y="655"/>
                    <a:pt x="232" y="655"/>
                    <a:pt x="234" y="6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Freeform 1176"/>
            <p:cNvSpPr>
              <a:spLocks noEditPoints="1"/>
            </p:cNvSpPr>
            <p:nvPr/>
          </p:nvSpPr>
          <p:spPr bwMode="auto">
            <a:xfrm>
              <a:off x="3659981" y="1753499"/>
              <a:ext cx="1824038" cy="1825625"/>
            </a:xfrm>
            <a:custGeom>
              <a:avLst/>
              <a:gdLst>
                <a:gd name="T0" fmla="*/ 242 w 575"/>
                <a:gd name="T1" fmla="*/ 554 h 575"/>
                <a:gd name="T2" fmla="*/ 172 w 575"/>
                <a:gd name="T3" fmla="*/ 504 h 575"/>
                <a:gd name="T4" fmla="*/ 84 w 575"/>
                <a:gd name="T5" fmla="*/ 491 h 575"/>
                <a:gd name="T6" fmla="*/ 70 w 575"/>
                <a:gd name="T7" fmla="*/ 402 h 575"/>
                <a:gd name="T8" fmla="*/ 21 w 575"/>
                <a:gd name="T9" fmla="*/ 332 h 575"/>
                <a:gd name="T10" fmla="*/ 21 w 575"/>
                <a:gd name="T11" fmla="*/ 243 h 575"/>
                <a:gd name="T12" fmla="*/ 70 w 575"/>
                <a:gd name="T13" fmla="*/ 173 h 575"/>
                <a:gd name="T14" fmla="*/ 84 w 575"/>
                <a:gd name="T15" fmla="*/ 84 h 575"/>
                <a:gd name="T16" fmla="*/ 172 w 575"/>
                <a:gd name="T17" fmla="*/ 71 h 575"/>
                <a:gd name="T18" fmla="*/ 242 w 575"/>
                <a:gd name="T19" fmla="*/ 21 h 575"/>
                <a:gd name="T20" fmla="*/ 332 w 575"/>
                <a:gd name="T21" fmla="*/ 21 h 575"/>
                <a:gd name="T22" fmla="*/ 402 w 575"/>
                <a:gd name="T23" fmla="*/ 71 h 575"/>
                <a:gd name="T24" fmla="*/ 491 w 575"/>
                <a:gd name="T25" fmla="*/ 84 h 575"/>
                <a:gd name="T26" fmla="*/ 504 w 575"/>
                <a:gd name="T27" fmla="*/ 173 h 575"/>
                <a:gd name="T28" fmla="*/ 554 w 575"/>
                <a:gd name="T29" fmla="*/ 243 h 575"/>
                <a:gd name="T30" fmla="*/ 554 w 575"/>
                <a:gd name="T31" fmla="*/ 332 h 575"/>
                <a:gd name="T32" fmla="*/ 504 w 575"/>
                <a:gd name="T33" fmla="*/ 402 h 575"/>
                <a:gd name="T34" fmla="*/ 491 w 575"/>
                <a:gd name="T35" fmla="*/ 491 h 575"/>
                <a:gd name="T36" fmla="*/ 402 w 575"/>
                <a:gd name="T37" fmla="*/ 504 h 575"/>
                <a:gd name="T38" fmla="*/ 332 w 575"/>
                <a:gd name="T39" fmla="*/ 554 h 575"/>
                <a:gd name="T40" fmla="*/ 176 w 575"/>
                <a:gd name="T41" fmla="*/ 496 h 575"/>
                <a:gd name="T42" fmla="*/ 249 w 575"/>
                <a:gd name="T43" fmla="*/ 549 h 575"/>
                <a:gd name="T44" fmla="*/ 326 w 575"/>
                <a:gd name="T45" fmla="*/ 549 h 575"/>
                <a:gd name="T46" fmla="*/ 403 w 575"/>
                <a:gd name="T47" fmla="*/ 496 h 575"/>
                <a:gd name="T48" fmla="*/ 485 w 575"/>
                <a:gd name="T49" fmla="*/ 485 h 575"/>
                <a:gd name="T50" fmla="*/ 496 w 575"/>
                <a:gd name="T51" fmla="*/ 403 h 575"/>
                <a:gd name="T52" fmla="*/ 549 w 575"/>
                <a:gd name="T53" fmla="*/ 326 h 575"/>
                <a:gd name="T54" fmla="*/ 549 w 575"/>
                <a:gd name="T55" fmla="*/ 249 h 575"/>
                <a:gd name="T56" fmla="*/ 496 w 575"/>
                <a:gd name="T57" fmla="*/ 172 h 575"/>
                <a:gd name="T58" fmla="*/ 485 w 575"/>
                <a:gd name="T59" fmla="*/ 90 h 575"/>
                <a:gd name="T60" fmla="*/ 403 w 575"/>
                <a:gd name="T61" fmla="*/ 79 h 575"/>
                <a:gd name="T62" fmla="*/ 326 w 575"/>
                <a:gd name="T63" fmla="*/ 26 h 575"/>
                <a:gd name="T64" fmla="*/ 249 w 575"/>
                <a:gd name="T65" fmla="*/ 26 h 575"/>
                <a:gd name="T66" fmla="*/ 172 w 575"/>
                <a:gd name="T67" fmla="*/ 79 h 575"/>
                <a:gd name="T68" fmla="*/ 90 w 575"/>
                <a:gd name="T69" fmla="*/ 90 h 575"/>
                <a:gd name="T70" fmla="*/ 78 w 575"/>
                <a:gd name="T71" fmla="*/ 172 h 575"/>
                <a:gd name="T72" fmla="*/ 26 w 575"/>
                <a:gd name="T73" fmla="*/ 249 h 575"/>
                <a:gd name="T74" fmla="*/ 26 w 575"/>
                <a:gd name="T75" fmla="*/ 326 h 575"/>
                <a:gd name="T76" fmla="*/ 78 w 575"/>
                <a:gd name="T77" fmla="*/ 403 h 575"/>
                <a:gd name="T78" fmla="*/ 90 w 575"/>
                <a:gd name="T79" fmla="*/ 485 h 575"/>
                <a:gd name="T80" fmla="*/ 172 w 575"/>
                <a:gd name="T81" fmla="*/ 496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75" h="575">
                  <a:moveTo>
                    <a:pt x="287" y="575"/>
                  </a:moveTo>
                  <a:cubicBezTo>
                    <a:pt x="270" y="575"/>
                    <a:pt x="254" y="567"/>
                    <a:pt x="242" y="554"/>
                  </a:cubicBezTo>
                  <a:cubicBezTo>
                    <a:pt x="215" y="522"/>
                    <a:pt x="215" y="522"/>
                    <a:pt x="215" y="522"/>
                  </a:cubicBezTo>
                  <a:cubicBezTo>
                    <a:pt x="205" y="510"/>
                    <a:pt x="189" y="503"/>
                    <a:pt x="172" y="504"/>
                  </a:cubicBezTo>
                  <a:cubicBezTo>
                    <a:pt x="130" y="508"/>
                    <a:pt x="130" y="508"/>
                    <a:pt x="130" y="508"/>
                  </a:cubicBezTo>
                  <a:cubicBezTo>
                    <a:pt x="113" y="509"/>
                    <a:pt x="96" y="503"/>
                    <a:pt x="84" y="491"/>
                  </a:cubicBezTo>
                  <a:cubicBezTo>
                    <a:pt x="72" y="478"/>
                    <a:pt x="66" y="462"/>
                    <a:pt x="67" y="444"/>
                  </a:cubicBezTo>
                  <a:cubicBezTo>
                    <a:pt x="70" y="402"/>
                    <a:pt x="70" y="402"/>
                    <a:pt x="70" y="402"/>
                  </a:cubicBezTo>
                  <a:cubicBezTo>
                    <a:pt x="72" y="386"/>
                    <a:pt x="65" y="370"/>
                    <a:pt x="53" y="360"/>
                  </a:cubicBezTo>
                  <a:cubicBezTo>
                    <a:pt x="21" y="332"/>
                    <a:pt x="21" y="332"/>
                    <a:pt x="21" y="332"/>
                  </a:cubicBezTo>
                  <a:cubicBezTo>
                    <a:pt x="7" y="321"/>
                    <a:pt x="0" y="305"/>
                    <a:pt x="0" y="287"/>
                  </a:cubicBezTo>
                  <a:cubicBezTo>
                    <a:pt x="0" y="270"/>
                    <a:pt x="7" y="254"/>
                    <a:pt x="21" y="243"/>
                  </a:cubicBezTo>
                  <a:cubicBezTo>
                    <a:pt x="53" y="215"/>
                    <a:pt x="53" y="215"/>
                    <a:pt x="53" y="215"/>
                  </a:cubicBezTo>
                  <a:cubicBezTo>
                    <a:pt x="65" y="205"/>
                    <a:pt x="72" y="189"/>
                    <a:pt x="70" y="173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66" y="113"/>
                    <a:pt x="72" y="96"/>
                    <a:pt x="84" y="84"/>
                  </a:cubicBezTo>
                  <a:cubicBezTo>
                    <a:pt x="96" y="72"/>
                    <a:pt x="113" y="66"/>
                    <a:pt x="130" y="67"/>
                  </a:cubicBezTo>
                  <a:cubicBezTo>
                    <a:pt x="172" y="71"/>
                    <a:pt x="172" y="71"/>
                    <a:pt x="172" y="71"/>
                  </a:cubicBezTo>
                  <a:cubicBezTo>
                    <a:pt x="189" y="72"/>
                    <a:pt x="205" y="65"/>
                    <a:pt x="215" y="53"/>
                  </a:cubicBezTo>
                  <a:cubicBezTo>
                    <a:pt x="242" y="21"/>
                    <a:pt x="242" y="21"/>
                    <a:pt x="242" y="21"/>
                  </a:cubicBezTo>
                  <a:cubicBezTo>
                    <a:pt x="254" y="8"/>
                    <a:pt x="270" y="0"/>
                    <a:pt x="287" y="0"/>
                  </a:cubicBezTo>
                  <a:cubicBezTo>
                    <a:pt x="305" y="0"/>
                    <a:pt x="321" y="8"/>
                    <a:pt x="332" y="21"/>
                  </a:cubicBezTo>
                  <a:cubicBezTo>
                    <a:pt x="359" y="53"/>
                    <a:pt x="359" y="53"/>
                    <a:pt x="359" y="53"/>
                  </a:cubicBezTo>
                  <a:cubicBezTo>
                    <a:pt x="370" y="65"/>
                    <a:pt x="386" y="72"/>
                    <a:pt x="402" y="71"/>
                  </a:cubicBezTo>
                  <a:cubicBezTo>
                    <a:pt x="444" y="67"/>
                    <a:pt x="444" y="67"/>
                    <a:pt x="444" y="67"/>
                  </a:cubicBezTo>
                  <a:cubicBezTo>
                    <a:pt x="462" y="66"/>
                    <a:pt x="478" y="72"/>
                    <a:pt x="491" y="84"/>
                  </a:cubicBezTo>
                  <a:cubicBezTo>
                    <a:pt x="503" y="96"/>
                    <a:pt x="509" y="113"/>
                    <a:pt x="508" y="131"/>
                  </a:cubicBezTo>
                  <a:cubicBezTo>
                    <a:pt x="504" y="173"/>
                    <a:pt x="504" y="173"/>
                    <a:pt x="504" y="173"/>
                  </a:cubicBezTo>
                  <a:cubicBezTo>
                    <a:pt x="503" y="189"/>
                    <a:pt x="509" y="205"/>
                    <a:pt x="522" y="215"/>
                  </a:cubicBezTo>
                  <a:cubicBezTo>
                    <a:pt x="554" y="243"/>
                    <a:pt x="554" y="243"/>
                    <a:pt x="554" y="243"/>
                  </a:cubicBezTo>
                  <a:cubicBezTo>
                    <a:pt x="567" y="254"/>
                    <a:pt x="575" y="270"/>
                    <a:pt x="575" y="287"/>
                  </a:cubicBezTo>
                  <a:cubicBezTo>
                    <a:pt x="575" y="305"/>
                    <a:pt x="567" y="321"/>
                    <a:pt x="554" y="332"/>
                  </a:cubicBezTo>
                  <a:cubicBezTo>
                    <a:pt x="522" y="360"/>
                    <a:pt x="522" y="360"/>
                    <a:pt x="522" y="360"/>
                  </a:cubicBezTo>
                  <a:cubicBezTo>
                    <a:pt x="509" y="370"/>
                    <a:pt x="503" y="386"/>
                    <a:pt x="504" y="402"/>
                  </a:cubicBezTo>
                  <a:cubicBezTo>
                    <a:pt x="508" y="444"/>
                    <a:pt x="508" y="444"/>
                    <a:pt x="508" y="444"/>
                  </a:cubicBezTo>
                  <a:cubicBezTo>
                    <a:pt x="509" y="462"/>
                    <a:pt x="503" y="478"/>
                    <a:pt x="491" y="491"/>
                  </a:cubicBezTo>
                  <a:cubicBezTo>
                    <a:pt x="478" y="503"/>
                    <a:pt x="462" y="509"/>
                    <a:pt x="444" y="508"/>
                  </a:cubicBezTo>
                  <a:cubicBezTo>
                    <a:pt x="402" y="504"/>
                    <a:pt x="402" y="504"/>
                    <a:pt x="402" y="504"/>
                  </a:cubicBezTo>
                  <a:cubicBezTo>
                    <a:pt x="386" y="503"/>
                    <a:pt x="370" y="510"/>
                    <a:pt x="359" y="522"/>
                  </a:cubicBezTo>
                  <a:cubicBezTo>
                    <a:pt x="332" y="554"/>
                    <a:pt x="332" y="554"/>
                    <a:pt x="332" y="554"/>
                  </a:cubicBezTo>
                  <a:cubicBezTo>
                    <a:pt x="321" y="567"/>
                    <a:pt x="305" y="575"/>
                    <a:pt x="287" y="575"/>
                  </a:cubicBezTo>
                  <a:close/>
                  <a:moveTo>
                    <a:pt x="176" y="496"/>
                  </a:moveTo>
                  <a:cubicBezTo>
                    <a:pt x="194" y="496"/>
                    <a:pt x="210" y="504"/>
                    <a:pt x="221" y="517"/>
                  </a:cubicBezTo>
                  <a:cubicBezTo>
                    <a:pt x="249" y="549"/>
                    <a:pt x="249" y="549"/>
                    <a:pt x="249" y="549"/>
                  </a:cubicBezTo>
                  <a:cubicBezTo>
                    <a:pt x="258" y="560"/>
                    <a:pt x="272" y="567"/>
                    <a:pt x="287" y="567"/>
                  </a:cubicBezTo>
                  <a:cubicBezTo>
                    <a:pt x="302" y="567"/>
                    <a:pt x="316" y="560"/>
                    <a:pt x="326" y="549"/>
                  </a:cubicBezTo>
                  <a:cubicBezTo>
                    <a:pt x="353" y="517"/>
                    <a:pt x="353" y="517"/>
                    <a:pt x="353" y="517"/>
                  </a:cubicBezTo>
                  <a:cubicBezTo>
                    <a:pt x="365" y="502"/>
                    <a:pt x="384" y="495"/>
                    <a:pt x="403" y="496"/>
                  </a:cubicBezTo>
                  <a:cubicBezTo>
                    <a:pt x="445" y="500"/>
                    <a:pt x="445" y="500"/>
                    <a:pt x="445" y="500"/>
                  </a:cubicBezTo>
                  <a:cubicBezTo>
                    <a:pt x="460" y="501"/>
                    <a:pt x="474" y="496"/>
                    <a:pt x="485" y="485"/>
                  </a:cubicBezTo>
                  <a:cubicBezTo>
                    <a:pt x="495" y="474"/>
                    <a:pt x="501" y="460"/>
                    <a:pt x="500" y="445"/>
                  </a:cubicBezTo>
                  <a:cubicBezTo>
                    <a:pt x="496" y="403"/>
                    <a:pt x="496" y="403"/>
                    <a:pt x="496" y="403"/>
                  </a:cubicBezTo>
                  <a:cubicBezTo>
                    <a:pt x="495" y="384"/>
                    <a:pt x="502" y="366"/>
                    <a:pt x="517" y="353"/>
                  </a:cubicBezTo>
                  <a:cubicBezTo>
                    <a:pt x="549" y="326"/>
                    <a:pt x="549" y="326"/>
                    <a:pt x="549" y="326"/>
                  </a:cubicBezTo>
                  <a:cubicBezTo>
                    <a:pt x="560" y="317"/>
                    <a:pt x="567" y="302"/>
                    <a:pt x="567" y="287"/>
                  </a:cubicBezTo>
                  <a:cubicBezTo>
                    <a:pt x="567" y="273"/>
                    <a:pt x="560" y="258"/>
                    <a:pt x="549" y="249"/>
                  </a:cubicBezTo>
                  <a:cubicBezTo>
                    <a:pt x="517" y="221"/>
                    <a:pt x="517" y="221"/>
                    <a:pt x="517" y="221"/>
                  </a:cubicBezTo>
                  <a:cubicBezTo>
                    <a:pt x="502" y="209"/>
                    <a:pt x="495" y="191"/>
                    <a:pt x="496" y="172"/>
                  </a:cubicBezTo>
                  <a:cubicBezTo>
                    <a:pt x="500" y="130"/>
                    <a:pt x="500" y="130"/>
                    <a:pt x="500" y="130"/>
                  </a:cubicBezTo>
                  <a:cubicBezTo>
                    <a:pt x="501" y="115"/>
                    <a:pt x="495" y="100"/>
                    <a:pt x="485" y="90"/>
                  </a:cubicBezTo>
                  <a:cubicBezTo>
                    <a:pt x="474" y="79"/>
                    <a:pt x="460" y="74"/>
                    <a:pt x="445" y="75"/>
                  </a:cubicBezTo>
                  <a:cubicBezTo>
                    <a:pt x="403" y="79"/>
                    <a:pt x="403" y="79"/>
                    <a:pt x="403" y="79"/>
                  </a:cubicBezTo>
                  <a:cubicBezTo>
                    <a:pt x="384" y="80"/>
                    <a:pt x="365" y="72"/>
                    <a:pt x="353" y="58"/>
                  </a:cubicBezTo>
                  <a:cubicBezTo>
                    <a:pt x="326" y="26"/>
                    <a:pt x="326" y="26"/>
                    <a:pt x="326" y="26"/>
                  </a:cubicBezTo>
                  <a:cubicBezTo>
                    <a:pt x="316" y="15"/>
                    <a:pt x="302" y="8"/>
                    <a:pt x="287" y="8"/>
                  </a:cubicBezTo>
                  <a:cubicBezTo>
                    <a:pt x="272" y="8"/>
                    <a:pt x="258" y="15"/>
                    <a:pt x="249" y="26"/>
                  </a:cubicBezTo>
                  <a:cubicBezTo>
                    <a:pt x="221" y="58"/>
                    <a:pt x="221" y="58"/>
                    <a:pt x="221" y="58"/>
                  </a:cubicBezTo>
                  <a:cubicBezTo>
                    <a:pt x="209" y="72"/>
                    <a:pt x="191" y="80"/>
                    <a:pt x="172" y="79"/>
                  </a:cubicBezTo>
                  <a:cubicBezTo>
                    <a:pt x="130" y="75"/>
                    <a:pt x="130" y="75"/>
                    <a:pt x="130" y="75"/>
                  </a:cubicBezTo>
                  <a:cubicBezTo>
                    <a:pt x="115" y="74"/>
                    <a:pt x="100" y="79"/>
                    <a:pt x="90" y="90"/>
                  </a:cubicBezTo>
                  <a:cubicBezTo>
                    <a:pt x="79" y="100"/>
                    <a:pt x="74" y="115"/>
                    <a:pt x="75" y="130"/>
                  </a:cubicBezTo>
                  <a:cubicBezTo>
                    <a:pt x="78" y="172"/>
                    <a:pt x="78" y="172"/>
                    <a:pt x="78" y="172"/>
                  </a:cubicBezTo>
                  <a:cubicBezTo>
                    <a:pt x="80" y="191"/>
                    <a:pt x="72" y="209"/>
                    <a:pt x="58" y="221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14" y="258"/>
                    <a:pt x="8" y="273"/>
                    <a:pt x="8" y="287"/>
                  </a:cubicBezTo>
                  <a:cubicBezTo>
                    <a:pt x="8" y="302"/>
                    <a:pt x="14" y="317"/>
                    <a:pt x="26" y="326"/>
                  </a:cubicBezTo>
                  <a:cubicBezTo>
                    <a:pt x="58" y="353"/>
                    <a:pt x="58" y="353"/>
                    <a:pt x="58" y="353"/>
                  </a:cubicBezTo>
                  <a:cubicBezTo>
                    <a:pt x="72" y="366"/>
                    <a:pt x="80" y="384"/>
                    <a:pt x="78" y="403"/>
                  </a:cubicBezTo>
                  <a:cubicBezTo>
                    <a:pt x="75" y="445"/>
                    <a:pt x="75" y="445"/>
                    <a:pt x="75" y="445"/>
                  </a:cubicBezTo>
                  <a:cubicBezTo>
                    <a:pt x="74" y="460"/>
                    <a:pt x="79" y="474"/>
                    <a:pt x="90" y="485"/>
                  </a:cubicBezTo>
                  <a:cubicBezTo>
                    <a:pt x="100" y="496"/>
                    <a:pt x="115" y="501"/>
                    <a:pt x="130" y="500"/>
                  </a:cubicBezTo>
                  <a:cubicBezTo>
                    <a:pt x="172" y="496"/>
                    <a:pt x="172" y="496"/>
                    <a:pt x="172" y="496"/>
                  </a:cubicBezTo>
                  <a:cubicBezTo>
                    <a:pt x="173" y="496"/>
                    <a:pt x="175" y="496"/>
                    <a:pt x="176" y="4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1194"/>
            <p:cNvSpPr>
              <a:spLocks noEditPoints="1"/>
            </p:cNvSpPr>
            <p:nvPr/>
          </p:nvSpPr>
          <p:spPr bwMode="auto">
            <a:xfrm>
              <a:off x="3513931" y="1610623"/>
              <a:ext cx="2112963" cy="2111376"/>
            </a:xfrm>
            <a:custGeom>
              <a:avLst/>
              <a:gdLst>
                <a:gd name="T0" fmla="*/ 282 w 666"/>
                <a:gd name="T1" fmla="*/ 641 h 665"/>
                <a:gd name="T2" fmla="*/ 200 w 666"/>
                <a:gd name="T3" fmla="*/ 583 h 665"/>
                <a:gd name="T4" fmla="*/ 98 w 666"/>
                <a:gd name="T5" fmla="*/ 568 h 665"/>
                <a:gd name="T6" fmla="*/ 82 w 666"/>
                <a:gd name="T7" fmla="*/ 466 h 665"/>
                <a:gd name="T8" fmla="*/ 24 w 666"/>
                <a:gd name="T9" fmla="*/ 384 h 665"/>
                <a:gd name="T10" fmla="*/ 24 w 666"/>
                <a:gd name="T11" fmla="*/ 281 h 665"/>
                <a:gd name="T12" fmla="*/ 82 w 666"/>
                <a:gd name="T13" fmla="*/ 199 h 665"/>
                <a:gd name="T14" fmla="*/ 98 w 666"/>
                <a:gd name="T15" fmla="*/ 97 h 665"/>
                <a:gd name="T16" fmla="*/ 200 w 666"/>
                <a:gd name="T17" fmla="*/ 82 h 665"/>
                <a:gd name="T18" fmla="*/ 282 w 666"/>
                <a:gd name="T19" fmla="*/ 23 h 665"/>
                <a:gd name="T20" fmla="*/ 385 w 666"/>
                <a:gd name="T21" fmla="*/ 23 h 665"/>
                <a:gd name="T22" fmla="*/ 467 w 666"/>
                <a:gd name="T23" fmla="*/ 82 h 665"/>
                <a:gd name="T24" fmla="*/ 569 w 666"/>
                <a:gd name="T25" fmla="*/ 97 h 665"/>
                <a:gd name="T26" fmla="*/ 584 w 666"/>
                <a:gd name="T27" fmla="*/ 199 h 665"/>
                <a:gd name="T28" fmla="*/ 642 w 666"/>
                <a:gd name="T29" fmla="*/ 281 h 665"/>
                <a:gd name="T30" fmla="*/ 642 w 666"/>
                <a:gd name="T31" fmla="*/ 384 h 665"/>
                <a:gd name="T32" fmla="*/ 584 w 666"/>
                <a:gd name="T33" fmla="*/ 466 h 665"/>
                <a:gd name="T34" fmla="*/ 569 w 666"/>
                <a:gd name="T35" fmla="*/ 568 h 665"/>
                <a:gd name="T36" fmla="*/ 467 w 666"/>
                <a:gd name="T37" fmla="*/ 583 h 665"/>
                <a:gd name="T38" fmla="*/ 385 w 666"/>
                <a:gd name="T39" fmla="*/ 641 h 665"/>
                <a:gd name="T40" fmla="*/ 205 w 666"/>
                <a:gd name="T41" fmla="*/ 575 h 665"/>
                <a:gd name="T42" fmla="*/ 288 w 666"/>
                <a:gd name="T43" fmla="*/ 636 h 665"/>
                <a:gd name="T44" fmla="*/ 379 w 666"/>
                <a:gd name="T45" fmla="*/ 636 h 665"/>
                <a:gd name="T46" fmla="*/ 467 w 666"/>
                <a:gd name="T47" fmla="*/ 575 h 665"/>
                <a:gd name="T48" fmla="*/ 563 w 666"/>
                <a:gd name="T49" fmla="*/ 562 h 665"/>
                <a:gd name="T50" fmla="*/ 576 w 666"/>
                <a:gd name="T51" fmla="*/ 466 h 665"/>
                <a:gd name="T52" fmla="*/ 637 w 666"/>
                <a:gd name="T53" fmla="*/ 378 h 665"/>
                <a:gd name="T54" fmla="*/ 637 w 666"/>
                <a:gd name="T55" fmla="*/ 287 h 665"/>
                <a:gd name="T56" fmla="*/ 576 w 666"/>
                <a:gd name="T57" fmla="*/ 198 h 665"/>
                <a:gd name="T58" fmla="*/ 563 w 666"/>
                <a:gd name="T59" fmla="*/ 103 h 665"/>
                <a:gd name="T60" fmla="*/ 467 w 666"/>
                <a:gd name="T61" fmla="*/ 90 h 665"/>
                <a:gd name="T62" fmla="*/ 379 w 666"/>
                <a:gd name="T63" fmla="*/ 29 h 665"/>
                <a:gd name="T64" fmla="*/ 288 w 666"/>
                <a:gd name="T65" fmla="*/ 29 h 665"/>
                <a:gd name="T66" fmla="*/ 199 w 666"/>
                <a:gd name="T67" fmla="*/ 90 h 665"/>
                <a:gd name="T68" fmla="*/ 104 w 666"/>
                <a:gd name="T69" fmla="*/ 103 h 665"/>
                <a:gd name="T70" fmla="*/ 90 w 666"/>
                <a:gd name="T71" fmla="*/ 198 h 665"/>
                <a:gd name="T72" fmla="*/ 29 w 666"/>
                <a:gd name="T73" fmla="*/ 287 h 665"/>
                <a:gd name="T74" fmla="*/ 29 w 666"/>
                <a:gd name="T75" fmla="*/ 378 h 665"/>
                <a:gd name="T76" fmla="*/ 90 w 666"/>
                <a:gd name="T77" fmla="*/ 466 h 665"/>
                <a:gd name="T78" fmla="*/ 104 w 666"/>
                <a:gd name="T79" fmla="*/ 562 h 665"/>
                <a:gd name="T80" fmla="*/ 199 w 666"/>
                <a:gd name="T81" fmla="*/ 57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6" h="665">
                  <a:moveTo>
                    <a:pt x="333" y="665"/>
                  </a:moveTo>
                  <a:cubicBezTo>
                    <a:pt x="313" y="665"/>
                    <a:pt x="295" y="657"/>
                    <a:pt x="282" y="641"/>
                  </a:cubicBezTo>
                  <a:cubicBezTo>
                    <a:pt x="250" y="604"/>
                    <a:pt x="250" y="604"/>
                    <a:pt x="250" y="604"/>
                  </a:cubicBezTo>
                  <a:cubicBezTo>
                    <a:pt x="238" y="590"/>
                    <a:pt x="219" y="582"/>
                    <a:pt x="200" y="583"/>
                  </a:cubicBezTo>
                  <a:cubicBezTo>
                    <a:pt x="151" y="587"/>
                    <a:pt x="151" y="587"/>
                    <a:pt x="151" y="587"/>
                  </a:cubicBezTo>
                  <a:cubicBezTo>
                    <a:pt x="131" y="589"/>
                    <a:pt x="112" y="582"/>
                    <a:pt x="98" y="568"/>
                  </a:cubicBezTo>
                  <a:cubicBezTo>
                    <a:pt x="84" y="554"/>
                    <a:pt x="77" y="534"/>
                    <a:pt x="78" y="514"/>
                  </a:cubicBezTo>
                  <a:cubicBezTo>
                    <a:pt x="82" y="466"/>
                    <a:pt x="82" y="466"/>
                    <a:pt x="82" y="466"/>
                  </a:cubicBezTo>
                  <a:cubicBezTo>
                    <a:pt x="84" y="447"/>
                    <a:pt x="76" y="428"/>
                    <a:pt x="62" y="416"/>
                  </a:cubicBezTo>
                  <a:cubicBezTo>
                    <a:pt x="24" y="384"/>
                    <a:pt x="24" y="384"/>
                    <a:pt x="24" y="384"/>
                  </a:cubicBezTo>
                  <a:cubicBezTo>
                    <a:pt x="9" y="371"/>
                    <a:pt x="0" y="352"/>
                    <a:pt x="0" y="332"/>
                  </a:cubicBezTo>
                  <a:cubicBezTo>
                    <a:pt x="0" y="313"/>
                    <a:pt x="9" y="294"/>
                    <a:pt x="24" y="281"/>
                  </a:cubicBezTo>
                  <a:cubicBezTo>
                    <a:pt x="62" y="249"/>
                    <a:pt x="62" y="249"/>
                    <a:pt x="62" y="249"/>
                  </a:cubicBezTo>
                  <a:cubicBezTo>
                    <a:pt x="76" y="237"/>
                    <a:pt x="84" y="218"/>
                    <a:pt x="82" y="199"/>
                  </a:cubicBezTo>
                  <a:cubicBezTo>
                    <a:pt x="78" y="150"/>
                    <a:pt x="78" y="150"/>
                    <a:pt x="78" y="150"/>
                  </a:cubicBezTo>
                  <a:cubicBezTo>
                    <a:pt x="77" y="131"/>
                    <a:pt x="84" y="111"/>
                    <a:pt x="98" y="97"/>
                  </a:cubicBezTo>
                  <a:cubicBezTo>
                    <a:pt x="112" y="83"/>
                    <a:pt x="131" y="76"/>
                    <a:pt x="151" y="78"/>
                  </a:cubicBezTo>
                  <a:cubicBezTo>
                    <a:pt x="200" y="82"/>
                    <a:pt x="200" y="82"/>
                    <a:pt x="200" y="82"/>
                  </a:cubicBezTo>
                  <a:cubicBezTo>
                    <a:pt x="219" y="83"/>
                    <a:pt x="238" y="75"/>
                    <a:pt x="250" y="61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95" y="8"/>
                    <a:pt x="313" y="0"/>
                    <a:pt x="333" y="0"/>
                  </a:cubicBezTo>
                  <a:cubicBezTo>
                    <a:pt x="353" y="0"/>
                    <a:pt x="372" y="8"/>
                    <a:pt x="385" y="23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29" y="75"/>
                    <a:pt x="447" y="83"/>
                    <a:pt x="467" y="82"/>
                  </a:cubicBezTo>
                  <a:cubicBezTo>
                    <a:pt x="515" y="78"/>
                    <a:pt x="515" y="78"/>
                    <a:pt x="515" y="78"/>
                  </a:cubicBezTo>
                  <a:cubicBezTo>
                    <a:pt x="535" y="76"/>
                    <a:pt x="555" y="83"/>
                    <a:pt x="569" y="97"/>
                  </a:cubicBezTo>
                  <a:cubicBezTo>
                    <a:pt x="583" y="111"/>
                    <a:pt x="590" y="131"/>
                    <a:pt x="588" y="150"/>
                  </a:cubicBezTo>
                  <a:cubicBezTo>
                    <a:pt x="584" y="199"/>
                    <a:pt x="584" y="199"/>
                    <a:pt x="584" y="199"/>
                  </a:cubicBezTo>
                  <a:cubicBezTo>
                    <a:pt x="583" y="218"/>
                    <a:pt x="590" y="237"/>
                    <a:pt x="605" y="249"/>
                  </a:cubicBezTo>
                  <a:cubicBezTo>
                    <a:pt x="642" y="281"/>
                    <a:pt x="642" y="281"/>
                    <a:pt x="642" y="281"/>
                  </a:cubicBezTo>
                  <a:cubicBezTo>
                    <a:pt x="657" y="294"/>
                    <a:pt x="666" y="313"/>
                    <a:pt x="666" y="332"/>
                  </a:cubicBezTo>
                  <a:cubicBezTo>
                    <a:pt x="666" y="352"/>
                    <a:pt x="657" y="371"/>
                    <a:pt x="642" y="384"/>
                  </a:cubicBezTo>
                  <a:cubicBezTo>
                    <a:pt x="605" y="416"/>
                    <a:pt x="605" y="416"/>
                    <a:pt x="605" y="416"/>
                  </a:cubicBezTo>
                  <a:cubicBezTo>
                    <a:pt x="590" y="428"/>
                    <a:pt x="583" y="447"/>
                    <a:pt x="584" y="466"/>
                  </a:cubicBezTo>
                  <a:cubicBezTo>
                    <a:pt x="588" y="514"/>
                    <a:pt x="588" y="514"/>
                    <a:pt x="588" y="514"/>
                  </a:cubicBezTo>
                  <a:cubicBezTo>
                    <a:pt x="590" y="534"/>
                    <a:pt x="583" y="554"/>
                    <a:pt x="569" y="568"/>
                  </a:cubicBezTo>
                  <a:cubicBezTo>
                    <a:pt x="555" y="582"/>
                    <a:pt x="535" y="589"/>
                    <a:pt x="515" y="587"/>
                  </a:cubicBezTo>
                  <a:cubicBezTo>
                    <a:pt x="467" y="583"/>
                    <a:pt x="467" y="583"/>
                    <a:pt x="467" y="583"/>
                  </a:cubicBezTo>
                  <a:cubicBezTo>
                    <a:pt x="447" y="582"/>
                    <a:pt x="429" y="590"/>
                    <a:pt x="416" y="604"/>
                  </a:cubicBezTo>
                  <a:cubicBezTo>
                    <a:pt x="385" y="641"/>
                    <a:pt x="385" y="641"/>
                    <a:pt x="385" y="641"/>
                  </a:cubicBezTo>
                  <a:cubicBezTo>
                    <a:pt x="372" y="657"/>
                    <a:pt x="353" y="665"/>
                    <a:pt x="333" y="665"/>
                  </a:cubicBezTo>
                  <a:close/>
                  <a:moveTo>
                    <a:pt x="205" y="575"/>
                  </a:moveTo>
                  <a:cubicBezTo>
                    <a:pt x="225" y="575"/>
                    <a:pt x="243" y="584"/>
                    <a:pt x="256" y="599"/>
                  </a:cubicBezTo>
                  <a:cubicBezTo>
                    <a:pt x="288" y="636"/>
                    <a:pt x="288" y="636"/>
                    <a:pt x="288" y="636"/>
                  </a:cubicBezTo>
                  <a:cubicBezTo>
                    <a:pt x="299" y="650"/>
                    <a:pt x="316" y="657"/>
                    <a:pt x="333" y="657"/>
                  </a:cubicBezTo>
                  <a:cubicBezTo>
                    <a:pt x="351" y="657"/>
                    <a:pt x="367" y="650"/>
                    <a:pt x="379" y="636"/>
                  </a:cubicBezTo>
                  <a:cubicBezTo>
                    <a:pt x="410" y="599"/>
                    <a:pt x="410" y="599"/>
                    <a:pt x="410" y="599"/>
                  </a:cubicBezTo>
                  <a:cubicBezTo>
                    <a:pt x="424" y="582"/>
                    <a:pt x="445" y="574"/>
                    <a:pt x="467" y="575"/>
                  </a:cubicBezTo>
                  <a:cubicBezTo>
                    <a:pt x="516" y="579"/>
                    <a:pt x="516" y="579"/>
                    <a:pt x="516" y="579"/>
                  </a:cubicBezTo>
                  <a:cubicBezTo>
                    <a:pt x="534" y="581"/>
                    <a:pt x="551" y="575"/>
                    <a:pt x="563" y="562"/>
                  </a:cubicBezTo>
                  <a:cubicBezTo>
                    <a:pt x="575" y="550"/>
                    <a:pt x="582" y="533"/>
                    <a:pt x="580" y="515"/>
                  </a:cubicBezTo>
                  <a:cubicBezTo>
                    <a:pt x="576" y="466"/>
                    <a:pt x="576" y="466"/>
                    <a:pt x="576" y="466"/>
                  </a:cubicBezTo>
                  <a:cubicBezTo>
                    <a:pt x="574" y="445"/>
                    <a:pt x="583" y="424"/>
                    <a:pt x="600" y="409"/>
                  </a:cubicBezTo>
                  <a:cubicBezTo>
                    <a:pt x="637" y="378"/>
                    <a:pt x="637" y="378"/>
                    <a:pt x="637" y="378"/>
                  </a:cubicBezTo>
                  <a:cubicBezTo>
                    <a:pt x="650" y="367"/>
                    <a:pt x="658" y="350"/>
                    <a:pt x="658" y="332"/>
                  </a:cubicBezTo>
                  <a:cubicBezTo>
                    <a:pt x="658" y="315"/>
                    <a:pt x="650" y="298"/>
                    <a:pt x="637" y="287"/>
                  </a:cubicBezTo>
                  <a:cubicBezTo>
                    <a:pt x="600" y="255"/>
                    <a:pt x="600" y="255"/>
                    <a:pt x="600" y="255"/>
                  </a:cubicBezTo>
                  <a:cubicBezTo>
                    <a:pt x="583" y="241"/>
                    <a:pt x="574" y="220"/>
                    <a:pt x="576" y="198"/>
                  </a:cubicBezTo>
                  <a:cubicBezTo>
                    <a:pt x="580" y="150"/>
                    <a:pt x="580" y="150"/>
                    <a:pt x="580" y="150"/>
                  </a:cubicBezTo>
                  <a:cubicBezTo>
                    <a:pt x="582" y="132"/>
                    <a:pt x="575" y="115"/>
                    <a:pt x="563" y="103"/>
                  </a:cubicBezTo>
                  <a:cubicBezTo>
                    <a:pt x="551" y="90"/>
                    <a:pt x="534" y="84"/>
                    <a:pt x="516" y="86"/>
                  </a:cubicBezTo>
                  <a:cubicBezTo>
                    <a:pt x="467" y="90"/>
                    <a:pt x="467" y="90"/>
                    <a:pt x="467" y="90"/>
                  </a:cubicBezTo>
                  <a:cubicBezTo>
                    <a:pt x="445" y="91"/>
                    <a:pt x="424" y="82"/>
                    <a:pt x="410" y="66"/>
                  </a:cubicBezTo>
                  <a:cubicBezTo>
                    <a:pt x="379" y="29"/>
                    <a:pt x="379" y="29"/>
                    <a:pt x="379" y="29"/>
                  </a:cubicBezTo>
                  <a:cubicBezTo>
                    <a:pt x="367" y="15"/>
                    <a:pt x="351" y="8"/>
                    <a:pt x="333" y="8"/>
                  </a:cubicBezTo>
                  <a:cubicBezTo>
                    <a:pt x="316" y="8"/>
                    <a:pt x="299" y="15"/>
                    <a:pt x="288" y="29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42" y="82"/>
                    <a:pt x="221" y="91"/>
                    <a:pt x="199" y="90"/>
                  </a:cubicBezTo>
                  <a:cubicBezTo>
                    <a:pt x="151" y="86"/>
                    <a:pt x="151" y="86"/>
                    <a:pt x="151" y="86"/>
                  </a:cubicBezTo>
                  <a:cubicBezTo>
                    <a:pt x="133" y="84"/>
                    <a:pt x="116" y="90"/>
                    <a:pt x="104" y="103"/>
                  </a:cubicBezTo>
                  <a:cubicBezTo>
                    <a:pt x="91" y="115"/>
                    <a:pt x="85" y="132"/>
                    <a:pt x="86" y="150"/>
                  </a:cubicBezTo>
                  <a:cubicBezTo>
                    <a:pt x="90" y="198"/>
                    <a:pt x="90" y="198"/>
                    <a:pt x="90" y="198"/>
                  </a:cubicBezTo>
                  <a:cubicBezTo>
                    <a:pt x="92" y="220"/>
                    <a:pt x="83" y="241"/>
                    <a:pt x="67" y="255"/>
                  </a:cubicBezTo>
                  <a:cubicBezTo>
                    <a:pt x="29" y="287"/>
                    <a:pt x="29" y="287"/>
                    <a:pt x="29" y="287"/>
                  </a:cubicBezTo>
                  <a:cubicBezTo>
                    <a:pt x="16" y="298"/>
                    <a:pt x="8" y="315"/>
                    <a:pt x="8" y="332"/>
                  </a:cubicBezTo>
                  <a:cubicBezTo>
                    <a:pt x="8" y="350"/>
                    <a:pt x="16" y="367"/>
                    <a:pt x="29" y="378"/>
                  </a:cubicBezTo>
                  <a:cubicBezTo>
                    <a:pt x="67" y="409"/>
                    <a:pt x="67" y="409"/>
                    <a:pt x="67" y="409"/>
                  </a:cubicBezTo>
                  <a:cubicBezTo>
                    <a:pt x="83" y="424"/>
                    <a:pt x="92" y="445"/>
                    <a:pt x="90" y="466"/>
                  </a:cubicBezTo>
                  <a:cubicBezTo>
                    <a:pt x="86" y="515"/>
                    <a:pt x="86" y="515"/>
                    <a:pt x="86" y="515"/>
                  </a:cubicBezTo>
                  <a:cubicBezTo>
                    <a:pt x="85" y="533"/>
                    <a:pt x="91" y="550"/>
                    <a:pt x="104" y="562"/>
                  </a:cubicBezTo>
                  <a:cubicBezTo>
                    <a:pt x="116" y="575"/>
                    <a:pt x="133" y="581"/>
                    <a:pt x="151" y="579"/>
                  </a:cubicBezTo>
                  <a:cubicBezTo>
                    <a:pt x="199" y="575"/>
                    <a:pt x="199" y="575"/>
                    <a:pt x="199" y="575"/>
                  </a:cubicBezTo>
                  <a:cubicBezTo>
                    <a:pt x="201" y="575"/>
                    <a:pt x="203" y="575"/>
                    <a:pt x="205" y="5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195"/>
            <p:cNvSpPr>
              <a:spLocks noEditPoints="1"/>
            </p:cNvSpPr>
            <p:nvPr/>
          </p:nvSpPr>
          <p:spPr bwMode="auto">
            <a:xfrm>
              <a:off x="3802856" y="1896374"/>
              <a:ext cx="1535113" cy="1539875"/>
            </a:xfrm>
            <a:custGeom>
              <a:avLst/>
              <a:gdLst>
                <a:gd name="T0" fmla="*/ 204 w 484"/>
                <a:gd name="T1" fmla="*/ 467 h 485"/>
                <a:gd name="T2" fmla="*/ 146 w 484"/>
                <a:gd name="T3" fmla="*/ 425 h 485"/>
                <a:gd name="T4" fmla="*/ 71 w 484"/>
                <a:gd name="T5" fmla="*/ 414 h 485"/>
                <a:gd name="T6" fmla="*/ 59 w 484"/>
                <a:gd name="T7" fmla="*/ 339 h 485"/>
                <a:gd name="T8" fmla="*/ 18 w 484"/>
                <a:gd name="T9" fmla="*/ 281 h 485"/>
                <a:gd name="T10" fmla="*/ 18 w 484"/>
                <a:gd name="T11" fmla="*/ 204 h 485"/>
                <a:gd name="T12" fmla="*/ 59 w 484"/>
                <a:gd name="T13" fmla="*/ 146 h 485"/>
                <a:gd name="T14" fmla="*/ 71 w 484"/>
                <a:gd name="T15" fmla="*/ 71 h 485"/>
                <a:gd name="T16" fmla="*/ 146 w 484"/>
                <a:gd name="T17" fmla="*/ 60 h 485"/>
                <a:gd name="T18" fmla="*/ 204 w 484"/>
                <a:gd name="T19" fmla="*/ 18 h 485"/>
                <a:gd name="T20" fmla="*/ 280 w 484"/>
                <a:gd name="T21" fmla="*/ 18 h 485"/>
                <a:gd name="T22" fmla="*/ 339 w 484"/>
                <a:gd name="T23" fmla="*/ 60 h 485"/>
                <a:gd name="T24" fmla="*/ 413 w 484"/>
                <a:gd name="T25" fmla="*/ 71 h 485"/>
                <a:gd name="T26" fmla="*/ 425 w 484"/>
                <a:gd name="T27" fmla="*/ 146 h 485"/>
                <a:gd name="T28" fmla="*/ 467 w 484"/>
                <a:gd name="T29" fmla="*/ 204 h 485"/>
                <a:gd name="T30" fmla="*/ 467 w 484"/>
                <a:gd name="T31" fmla="*/ 281 h 485"/>
                <a:gd name="T32" fmla="*/ 425 w 484"/>
                <a:gd name="T33" fmla="*/ 339 h 485"/>
                <a:gd name="T34" fmla="*/ 413 w 484"/>
                <a:gd name="T35" fmla="*/ 414 h 485"/>
                <a:gd name="T36" fmla="*/ 339 w 484"/>
                <a:gd name="T37" fmla="*/ 425 h 485"/>
                <a:gd name="T38" fmla="*/ 280 w 484"/>
                <a:gd name="T39" fmla="*/ 467 h 485"/>
                <a:gd name="T40" fmla="*/ 149 w 484"/>
                <a:gd name="T41" fmla="*/ 417 h 485"/>
                <a:gd name="T42" fmla="*/ 210 w 484"/>
                <a:gd name="T43" fmla="*/ 462 h 485"/>
                <a:gd name="T44" fmla="*/ 274 w 484"/>
                <a:gd name="T45" fmla="*/ 462 h 485"/>
                <a:gd name="T46" fmla="*/ 339 w 484"/>
                <a:gd name="T47" fmla="*/ 417 h 485"/>
                <a:gd name="T48" fmla="*/ 408 w 484"/>
                <a:gd name="T49" fmla="*/ 408 h 485"/>
                <a:gd name="T50" fmla="*/ 417 w 484"/>
                <a:gd name="T51" fmla="*/ 340 h 485"/>
                <a:gd name="T52" fmla="*/ 462 w 484"/>
                <a:gd name="T53" fmla="*/ 274 h 485"/>
                <a:gd name="T54" fmla="*/ 462 w 484"/>
                <a:gd name="T55" fmla="*/ 210 h 485"/>
                <a:gd name="T56" fmla="*/ 417 w 484"/>
                <a:gd name="T57" fmla="*/ 145 h 485"/>
                <a:gd name="T58" fmla="*/ 408 w 484"/>
                <a:gd name="T59" fmla="*/ 77 h 485"/>
                <a:gd name="T60" fmla="*/ 339 w 484"/>
                <a:gd name="T61" fmla="*/ 68 h 485"/>
                <a:gd name="T62" fmla="*/ 274 w 484"/>
                <a:gd name="T63" fmla="*/ 23 h 485"/>
                <a:gd name="T64" fmla="*/ 210 w 484"/>
                <a:gd name="T65" fmla="*/ 23 h 485"/>
                <a:gd name="T66" fmla="*/ 145 w 484"/>
                <a:gd name="T67" fmla="*/ 68 h 485"/>
                <a:gd name="T68" fmla="*/ 77 w 484"/>
                <a:gd name="T69" fmla="*/ 77 h 485"/>
                <a:gd name="T70" fmla="*/ 67 w 484"/>
                <a:gd name="T71" fmla="*/ 145 h 485"/>
                <a:gd name="T72" fmla="*/ 23 w 484"/>
                <a:gd name="T73" fmla="*/ 210 h 485"/>
                <a:gd name="T74" fmla="*/ 23 w 484"/>
                <a:gd name="T75" fmla="*/ 274 h 485"/>
                <a:gd name="T76" fmla="*/ 67 w 484"/>
                <a:gd name="T77" fmla="*/ 340 h 485"/>
                <a:gd name="T78" fmla="*/ 77 w 484"/>
                <a:gd name="T79" fmla="*/ 408 h 485"/>
                <a:gd name="T80" fmla="*/ 145 w 484"/>
                <a:gd name="T81" fmla="*/ 417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84" h="485">
                  <a:moveTo>
                    <a:pt x="242" y="485"/>
                  </a:moveTo>
                  <a:cubicBezTo>
                    <a:pt x="228" y="485"/>
                    <a:pt x="214" y="478"/>
                    <a:pt x="204" y="467"/>
                  </a:cubicBezTo>
                  <a:cubicBezTo>
                    <a:pt x="181" y="440"/>
                    <a:pt x="181" y="440"/>
                    <a:pt x="181" y="440"/>
                  </a:cubicBezTo>
                  <a:cubicBezTo>
                    <a:pt x="173" y="430"/>
                    <a:pt x="159" y="424"/>
                    <a:pt x="146" y="425"/>
                  </a:cubicBezTo>
                  <a:cubicBezTo>
                    <a:pt x="111" y="428"/>
                    <a:pt x="111" y="428"/>
                    <a:pt x="111" y="428"/>
                  </a:cubicBezTo>
                  <a:cubicBezTo>
                    <a:pt x="96" y="429"/>
                    <a:pt x="81" y="424"/>
                    <a:pt x="71" y="414"/>
                  </a:cubicBezTo>
                  <a:cubicBezTo>
                    <a:pt x="61" y="403"/>
                    <a:pt x="55" y="389"/>
                    <a:pt x="57" y="374"/>
                  </a:cubicBezTo>
                  <a:cubicBezTo>
                    <a:pt x="59" y="339"/>
                    <a:pt x="59" y="339"/>
                    <a:pt x="59" y="339"/>
                  </a:cubicBezTo>
                  <a:cubicBezTo>
                    <a:pt x="61" y="325"/>
                    <a:pt x="55" y="312"/>
                    <a:pt x="45" y="303"/>
                  </a:cubicBezTo>
                  <a:cubicBezTo>
                    <a:pt x="18" y="281"/>
                    <a:pt x="18" y="281"/>
                    <a:pt x="18" y="281"/>
                  </a:cubicBezTo>
                  <a:cubicBezTo>
                    <a:pt x="7" y="271"/>
                    <a:pt x="0" y="257"/>
                    <a:pt x="0" y="242"/>
                  </a:cubicBezTo>
                  <a:cubicBezTo>
                    <a:pt x="0" y="228"/>
                    <a:pt x="7" y="214"/>
                    <a:pt x="18" y="204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55" y="173"/>
                    <a:pt x="61" y="159"/>
                    <a:pt x="59" y="146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96"/>
                    <a:pt x="61" y="82"/>
                    <a:pt x="71" y="71"/>
                  </a:cubicBezTo>
                  <a:cubicBezTo>
                    <a:pt x="81" y="61"/>
                    <a:pt x="96" y="56"/>
                    <a:pt x="111" y="57"/>
                  </a:cubicBezTo>
                  <a:cubicBezTo>
                    <a:pt x="146" y="60"/>
                    <a:pt x="146" y="60"/>
                    <a:pt x="146" y="60"/>
                  </a:cubicBezTo>
                  <a:cubicBezTo>
                    <a:pt x="159" y="61"/>
                    <a:pt x="173" y="55"/>
                    <a:pt x="181" y="45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214" y="7"/>
                    <a:pt x="228" y="0"/>
                    <a:pt x="242" y="0"/>
                  </a:cubicBezTo>
                  <a:cubicBezTo>
                    <a:pt x="257" y="0"/>
                    <a:pt x="271" y="7"/>
                    <a:pt x="280" y="18"/>
                  </a:cubicBezTo>
                  <a:cubicBezTo>
                    <a:pt x="303" y="45"/>
                    <a:pt x="303" y="45"/>
                    <a:pt x="303" y="45"/>
                  </a:cubicBezTo>
                  <a:cubicBezTo>
                    <a:pt x="312" y="55"/>
                    <a:pt x="325" y="61"/>
                    <a:pt x="339" y="60"/>
                  </a:cubicBezTo>
                  <a:cubicBezTo>
                    <a:pt x="374" y="57"/>
                    <a:pt x="374" y="57"/>
                    <a:pt x="374" y="57"/>
                  </a:cubicBezTo>
                  <a:cubicBezTo>
                    <a:pt x="389" y="56"/>
                    <a:pt x="403" y="61"/>
                    <a:pt x="413" y="71"/>
                  </a:cubicBezTo>
                  <a:cubicBezTo>
                    <a:pt x="424" y="82"/>
                    <a:pt x="429" y="96"/>
                    <a:pt x="428" y="111"/>
                  </a:cubicBezTo>
                  <a:cubicBezTo>
                    <a:pt x="425" y="146"/>
                    <a:pt x="425" y="146"/>
                    <a:pt x="425" y="146"/>
                  </a:cubicBezTo>
                  <a:cubicBezTo>
                    <a:pt x="424" y="159"/>
                    <a:pt x="429" y="173"/>
                    <a:pt x="440" y="181"/>
                  </a:cubicBezTo>
                  <a:cubicBezTo>
                    <a:pt x="467" y="204"/>
                    <a:pt x="467" y="204"/>
                    <a:pt x="467" y="204"/>
                  </a:cubicBezTo>
                  <a:cubicBezTo>
                    <a:pt x="478" y="214"/>
                    <a:pt x="484" y="228"/>
                    <a:pt x="484" y="242"/>
                  </a:cubicBezTo>
                  <a:cubicBezTo>
                    <a:pt x="484" y="257"/>
                    <a:pt x="478" y="271"/>
                    <a:pt x="467" y="281"/>
                  </a:cubicBezTo>
                  <a:cubicBezTo>
                    <a:pt x="440" y="303"/>
                    <a:pt x="440" y="303"/>
                    <a:pt x="440" y="303"/>
                  </a:cubicBezTo>
                  <a:cubicBezTo>
                    <a:pt x="429" y="312"/>
                    <a:pt x="424" y="325"/>
                    <a:pt x="425" y="339"/>
                  </a:cubicBezTo>
                  <a:cubicBezTo>
                    <a:pt x="428" y="374"/>
                    <a:pt x="428" y="374"/>
                    <a:pt x="428" y="374"/>
                  </a:cubicBezTo>
                  <a:cubicBezTo>
                    <a:pt x="429" y="389"/>
                    <a:pt x="424" y="403"/>
                    <a:pt x="413" y="414"/>
                  </a:cubicBezTo>
                  <a:cubicBezTo>
                    <a:pt x="403" y="424"/>
                    <a:pt x="389" y="429"/>
                    <a:pt x="374" y="428"/>
                  </a:cubicBezTo>
                  <a:cubicBezTo>
                    <a:pt x="339" y="425"/>
                    <a:pt x="339" y="425"/>
                    <a:pt x="339" y="425"/>
                  </a:cubicBezTo>
                  <a:cubicBezTo>
                    <a:pt x="325" y="424"/>
                    <a:pt x="312" y="430"/>
                    <a:pt x="303" y="440"/>
                  </a:cubicBezTo>
                  <a:cubicBezTo>
                    <a:pt x="280" y="467"/>
                    <a:pt x="280" y="467"/>
                    <a:pt x="280" y="467"/>
                  </a:cubicBezTo>
                  <a:cubicBezTo>
                    <a:pt x="271" y="478"/>
                    <a:pt x="257" y="485"/>
                    <a:pt x="242" y="485"/>
                  </a:cubicBezTo>
                  <a:close/>
                  <a:moveTo>
                    <a:pt x="149" y="417"/>
                  </a:moveTo>
                  <a:cubicBezTo>
                    <a:pt x="164" y="417"/>
                    <a:pt x="178" y="424"/>
                    <a:pt x="187" y="435"/>
                  </a:cubicBezTo>
                  <a:cubicBezTo>
                    <a:pt x="210" y="462"/>
                    <a:pt x="210" y="462"/>
                    <a:pt x="210" y="462"/>
                  </a:cubicBezTo>
                  <a:cubicBezTo>
                    <a:pt x="218" y="471"/>
                    <a:pt x="230" y="477"/>
                    <a:pt x="242" y="477"/>
                  </a:cubicBezTo>
                  <a:cubicBezTo>
                    <a:pt x="255" y="477"/>
                    <a:pt x="266" y="471"/>
                    <a:pt x="274" y="462"/>
                  </a:cubicBezTo>
                  <a:cubicBezTo>
                    <a:pt x="297" y="435"/>
                    <a:pt x="297" y="435"/>
                    <a:pt x="297" y="435"/>
                  </a:cubicBezTo>
                  <a:cubicBezTo>
                    <a:pt x="308" y="423"/>
                    <a:pt x="323" y="416"/>
                    <a:pt x="339" y="417"/>
                  </a:cubicBezTo>
                  <a:cubicBezTo>
                    <a:pt x="375" y="420"/>
                    <a:pt x="375" y="420"/>
                    <a:pt x="375" y="420"/>
                  </a:cubicBezTo>
                  <a:cubicBezTo>
                    <a:pt x="387" y="421"/>
                    <a:pt x="399" y="417"/>
                    <a:pt x="408" y="408"/>
                  </a:cubicBezTo>
                  <a:cubicBezTo>
                    <a:pt x="417" y="399"/>
                    <a:pt x="421" y="387"/>
                    <a:pt x="420" y="375"/>
                  </a:cubicBezTo>
                  <a:cubicBezTo>
                    <a:pt x="417" y="340"/>
                    <a:pt x="417" y="340"/>
                    <a:pt x="417" y="340"/>
                  </a:cubicBezTo>
                  <a:cubicBezTo>
                    <a:pt x="416" y="324"/>
                    <a:pt x="422" y="308"/>
                    <a:pt x="435" y="297"/>
                  </a:cubicBezTo>
                  <a:cubicBezTo>
                    <a:pt x="462" y="274"/>
                    <a:pt x="462" y="274"/>
                    <a:pt x="462" y="274"/>
                  </a:cubicBezTo>
                  <a:cubicBezTo>
                    <a:pt x="471" y="266"/>
                    <a:pt x="476" y="255"/>
                    <a:pt x="476" y="242"/>
                  </a:cubicBezTo>
                  <a:cubicBezTo>
                    <a:pt x="476" y="230"/>
                    <a:pt x="471" y="218"/>
                    <a:pt x="462" y="210"/>
                  </a:cubicBezTo>
                  <a:cubicBezTo>
                    <a:pt x="435" y="188"/>
                    <a:pt x="435" y="188"/>
                    <a:pt x="435" y="188"/>
                  </a:cubicBezTo>
                  <a:cubicBezTo>
                    <a:pt x="422" y="177"/>
                    <a:pt x="416" y="161"/>
                    <a:pt x="417" y="145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21" y="98"/>
                    <a:pt x="417" y="86"/>
                    <a:pt x="408" y="77"/>
                  </a:cubicBezTo>
                  <a:cubicBezTo>
                    <a:pt x="399" y="68"/>
                    <a:pt x="387" y="64"/>
                    <a:pt x="375" y="65"/>
                  </a:cubicBezTo>
                  <a:cubicBezTo>
                    <a:pt x="339" y="68"/>
                    <a:pt x="339" y="68"/>
                    <a:pt x="339" y="68"/>
                  </a:cubicBezTo>
                  <a:cubicBezTo>
                    <a:pt x="323" y="69"/>
                    <a:pt x="308" y="62"/>
                    <a:pt x="297" y="50"/>
                  </a:cubicBezTo>
                  <a:cubicBezTo>
                    <a:pt x="274" y="23"/>
                    <a:pt x="274" y="23"/>
                    <a:pt x="274" y="23"/>
                  </a:cubicBezTo>
                  <a:cubicBezTo>
                    <a:pt x="266" y="14"/>
                    <a:pt x="255" y="8"/>
                    <a:pt x="242" y="8"/>
                  </a:cubicBezTo>
                  <a:cubicBezTo>
                    <a:pt x="230" y="8"/>
                    <a:pt x="218" y="14"/>
                    <a:pt x="210" y="23"/>
                  </a:cubicBezTo>
                  <a:cubicBezTo>
                    <a:pt x="187" y="50"/>
                    <a:pt x="187" y="50"/>
                    <a:pt x="187" y="50"/>
                  </a:cubicBezTo>
                  <a:cubicBezTo>
                    <a:pt x="177" y="62"/>
                    <a:pt x="161" y="69"/>
                    <a:pt x="145" y="68"/>
                  </a:cubicBezTo>
                  <a:cubicBezTo>
                    <a:pt x="110" y="65"/>
                    <a:pt x="110" y="65"/>
                    <a:pt x="110" y="65"/>
                  </a:cubicBezTo>
                  <a:cubicBezTo>
                    <a:pt x="97" y="64"/>
                    <a:pt x="85" y="68"/>
                    <a:pt x="77" y="77"/>
                  </a:cubicBezTo>
                  <a:cubicBezTo>
                    <a:pt x="68" y="86"/>
                    <a:pt x="64" y="98"/>
                    <a:pt x="65" y="110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9" y="161"/>
                    <a:pt x="62" y="177"/>
                    <a:pt x="50" y="188"/>
                  </a:cubicBezTo>
                  <a:cubicBezTo>
                    <a:pt x="23" y="210"/>
                    <a:pt x="23" y="210"/>
                    <a:pt x="23" y="210"/>
                  </a:cubicBezTo>
                  <a:cubicBezTo>
                    <a:pt x="14" y="218"/>
                    <a:pt x="8" y="230"/>
                    <a:pt x="8" y="242"/>
                  </a:cubicBezTo>
                  <a:cubicBezTo>
                    <a:pt x="8" y="255"/>
                    <a:pt x="14" y="267"/>
                    <a:pt x="23" y="274"/>
                  </a:cubicBezTo>
                  <a:cubicBezTo>
                    <a:pt x="50" y="297"/>
                    <a:pt x="50" y="297"/>
                    <a:pt x="50" y="297"/>
                  </a:cubicBezTo>
                  <a:cubicBezTo>
                    <a:pt x="62" y="308"/>
                    <a:pt x="69" y="324"/>
                    <a:pt x="67" y="340"/>
                  </a:cubicBezTo>
                  <a:cubicBezTo>
                    <a:pt x="65" y="375"/>
                    <a:pt x="65" y="375"/>
                    <a:pt x="65" y="375"/>
                  </a:cubicBezTo>
                  <a:cubicBezTo>
                    <a:pt x="64" y="387"/>
                    <a:pt x="68" y="399"/>
                    <a:pt x="77" y="408"/>
                  </a:cubicBezTo>
                  <a:cubicBezTo>
                    <a:pt x="85" y="417"/>
                    <a:pt x="97" y="421"/>
                    <a:pt x="110" y="420"/>
                  </a:cubicBezTo>
                  <a:cubicBezTo>
                    <a:pt x="145" y="417"/>
                    <a:pt x="145" y="417"/>
                    <a:pt x="145" y="417"/>
                  </a:cubicBezTo>
                  <a:cubicBezTo>
                    <a:pt x="146" y="417"/>
                    <a:pt x="148" y="417"/>
                    <a:pt x="149" y="4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196"/>
            <p:cNvSpPr/>
            <p:nvPr/>
          </p:nvSpPr>
          <p:spPr bwMode="auto">
            <a:xfrm>
              <a:off x="3961606" y="2055124"/>
              <a:ext cx="1220788" cy="1222375"/>
            </a:xfrm>
            <a:custGeom>
              <a:avLst/>
              <a:gdLst>
                <a:gd name="T0" fmla="*/ 13 w 385"/>
                <a:gd name="T1" fmla="*/ 221 h 385"/>
                <a:gd name="T2" fmla="*/ 0 w 385"/>
                <a:gd name="T3" fmla="*/ 192 h 385"/>
                <a:gd name="T4" fmla="*/ 13 w 385"/>
                <a:gd name="T5" fmla="*/ 164 h 385"/>
                <a:gd name="T6" fmla="*/ 34 w 385"/>
                <a:gd name="T7" fmla="*/ 146 h 385"/>
                <a:gd name="T8" fmla="*/ 48 w 385"/>
                <a:gd name="T9" fmla="*/ 114 h 385"/>
                <a:gd name="T10" fmla="*/ 45 w 385"/>
                <a:gd name="T11" fmla="*/ 86 h 385"/>
                <a:gd name="T12" fmla="*/ 56 w 385"/>
                <a:gd name="T13" fmla="*/ 56 h 385"/>
                <a:gd name="T14" fmla="*/ 85 w 385"/>
                <a:gd name="T15" fmla="*/ 45 h 385"/>
                <a:gd name="T16" fmla="*/ 114 w 385"/>
                <a:gd name="T17" fmla="*/ 48 h 385"/>
                <a:gd name="T18" fmla="*/ 145 w 385"/>
                <a:gd name="T19" fmla="*/ 35 h 385"/>
                <a:gd name="T20" fmla="*/ 164 w 385"/>
                <a:gd name="T21" fmla="*/ 13 h 385"/>
                <a:gd name="T22" fmla="*/ 192 w 385"/>
                <a:gd name="T23" fmla="*/ 0 h 385"/>
                <a:gd name="T24" fmla="*/ 221 w 385"/>
                <a:gd name="T25" fmla="*/ 13 h 385"/>
                <a:gd name="T26" fmla="*/ 239 w 385"/>
                <a:gd name="T27" fmla="*/ 35 h 385"/>
                <a:gd name="T28" fmla="*/ 271 w 385"/>
                <a:gd name="T29" fmla="*/ 48 h 385"/>
                <a:gd name="T30" fmla="*/ 299 w 385"/>
                <a:gd name="T31" fmla="*/ 45 h 385"/>
                <a:gd name="T32" fmla="*/ 329 w 385"/>
                <a:gd name="T33" fmla="*/ 56 h 385"/>
                <a:gd name="T34" fmla="*/ 339 w 385"/>
                <a:gd name="T35" fmla="*/ 86 h 385"/>
                <a:gd name="T36" fmla="*/ 337 w 385"/>
                <a:gd name="T37" fmla="*/ 114 h 385"/>
                <a:gd name="T38" fmla="*/ 350 w 385"/>
                <a:gd name="T39" fmla="*/ 146 h 385"/>
                <a:gd name="T40" fmla="*/ 372 w 385"/>
                <a:gd name="T41" fmla="*/ 164 h 385"/>
                <a:gd name="T42" fmla="*/ 385 w 385"/>
                <a:gd name="T43" fmla="*/ 192 h 385"/>
                <a:gd name="T44" fmla="*/ 372 w 385"/>
                <a:gd name="T45" fmla="*/ 221 h 385"/>
                <a:gd name="T46" fmla="*/ 350 w 385"/>
                <a:gd name="T47" fmla="*/ 239 h 385"/>
                <a:gd name="T48" fmla="*/ 337 w 385"/>
                <a:gd name="T49" fmla="*/ 271 h 385"/>
                <a:gd name="T50" fmla="*/ 339 w 385"/>
                <a:gd name="T51" fmla="*/ 299 h 385"/>
                <a:gd name="T52" fmla="*/ 329 w 385"/>
                <a:gd name="T53" fmla="*/ 329 h 385"/>
                <a:gd name="T54" fmla="*/ 299 w 385"/>
                <a:gd name="T55" fmla="*/ 340 h 385"/>
                <a:gd name="T56" fmla="*/ 271 w 385"/>
                <a:gd name="T57" fmla="*/ 337 h 385"/>
                <a:gd name="T58" fmla="*/ 239 w 385"/>
                <a:gd name="T59" fmla="*/ 350 h 385"/>
                <a:gd name="T60" fmla="*/ 221 w 385"/>
                <a:gd name="T61" fmla="*/ 372 h 385"/>
                <a:gd name="T62" fmla="*/ 192 w 385"/>
                <a:gd name="T63" fmla="*/ 385 h 385"/>
                <a:gd name="T64" fmla="*/ 164 w 385"/>
                <a:gd name="T65" fmla="*/ 372 h 385"/>
                <a:gd name="T66" fmla="*/ 145 w 385"/>
                <a:gd name="T67" fmla="*/ 350 h 385"/>
                <a:gd name="T68" fmla="*/ 114 w 385"/>
                <a:gd name="T69" fmla="*/ 337 h 385"/>
                <a:gd name="T70" fmla="*/ 85 w 385"/>
                <a:gd name="T71" fmla="*/ 340 h 385"/>
                <a:gd name="T72" fmla="*/ 56 w 385"/>
                <a:gd name="T73" fmla="*/ 329 h 385"/>
                <a:gd name="T74" fmla="*/ 45 w 385"/>
                <a:gd name="T75" fmla="*/ 299 h 385"/>
                <a:gd name="T76" fmla="*/ 48 w 385"/>
                <a:gd name="T77" fmla="*/ 271 h 385"/>
                <a:gd name="T78" fmla="*/ 34 w 385"/>
                <a:gd name="T79" fmla="*/ 239 h 385"/>
                <a:gd name="T80" fmla="*/ 13 w 385"/>
                <a:gd name="T81" fmla="*/ 22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5" h="385">
                  <a:moveTo>
                    <a:pt x="13" y="221"/>
                  </a:moveTo>
                  <a:cubicBezTo>
                    <a:pt x="4" y="214"/>
                    <a:pt x="0" y="203"/>
                    <a:pt x="0" y="192"/>
                  </a:cubicBezTo>
                  <a:cubicBezTo>
                    <a:pt x="0" y="182"/>
                    <a:pt x="4" y="171"/>
                    <a:pt x="13" y="164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44" y="138"/>
                    <a:pt x="49" y="126"/>
                    <a:pt x="48" y="114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4" y="75"/>
                    <a:pt x="48" y="64"/>
                    <a:pt x="56" y="56"/>
                  </a:cubicBezTo>
                  <a:cubicBezTo>
                    <a:pt x="64" y="48"/>
                    <a:pt x="74" y="44"/>
                    <a:pt x="85" y="45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26" y="49"/>
                    <a:pt x="138" y="44"/>
                    <a:pt x="145" y="35"/>
                  </a:cubicBezTo>
                  <a:cubicBezTo>
                    <a:pt x="164" y="13"/>
                    <a:pt x="164" y="13"/>
                    <a:pt x="164" y="13"/>
                  </a:cubicBezTo>
                  <a:cubicBezTo>
                    <a:pt x="171" y="5"/>
                    <a:pt x="181" y="0"/>
                    <a:pt x="192" y="0"/>
                  </a:cubicBezTo>
                  <a:cubicBezTo>
                    <a:pt x="203" y="0"/>
                    <a:pt x="214" y="5"/>
                    <a:pt x="221" y="13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7" y="44"/>
                    <a:pt x="259" y="49"/>
                    <a:pt x="271" y="48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310" y="44"/>
                    <a:pt x="321" y="48"/>
                    <a:pt x="329" y="56"/>
                  </a:cubicBezTo>
                  <a:cubicBezTo>
                    <a:pt x="336" y="64"/>
                    <a:pt x="340" y="75"/>
                    <a:pt x="339" y="86"/>
                  </a:cubicBezTo>
                  <a:cubicBezTo>
                    <a:pt x="337" y="114"/>
                    <a:pt x="337" y="114"/>
                    <a:pt x="337" y="114"/>
                  </a:cubicBezTo>
                  <a:cubicBezTo>
                    <a:pt x="336" y="126"/>
                    <a:pt x="341" y="138"/>
                    <a:pt x="350" y="146"/>
                  </a:cubicBezTo>
                  <a:cubicBezTo>
                    <a:pt x="372" y="164"/>
                    <a:pt x="372" y="164"/>
                    <a:pt x="372" y="164"/>
                  </a:cubicBezTo>
                  <a:cubicBezTo>
                    <a:pt x="380" y="171"/>
                    <a:pt x="385" y="182"/>
                    <a:pt x="385" y="192"/>
                  </a:cubicBezTo>
                  <a:cubicBezTo>
                    <a:pt x="385" y="203"/>
                    <a:pt x="380" y="214"/>
                    <a:pt x="372" y="221"/>
                  </a:cubicBezTo>
                  <a:cubicBezTo>
                    <a:pt x="350" y="239"/>
                    <a:pt x="350" y="239"/>
                    <a:pt x="350" y="239"/>
                  </a:cubicBezTo>
                  <a:cubicBezTo>
                    <a:pt x="341" y="247"/>
                    <a:pt x="336" y="259"/>
                    <a:pt x="337" y="271"/>
                  </a:cubicBezTo>
                  <a:cubicBezTo>
                    <a:pt x="339" y="299"/>
                    <a:pt x="339" y="299"/>
                    <a:pt x="339" y="299"/>
                  </a:cubicBezTo>
                  <a:cubicBezTo>
                    <a:pt x="340" y="310"/>
                    <a:pt x="336" y="321"/>
                    <a:pt x="329" y="329"/>
                  </a:cubicBezTo>
                  <a:cubicBezTo>
                    <a:pt x="321" y="336"/>
                    <a:pt x="310" y="340"/>
                    <a:pt x="299" y="340"/>
                  </a:cubicBezTo>
                  <a:cubicBezTo>
                    <a:pt x="271" y="337"/>
                    <a:pt x="271" y="337"/>
                    <a:pt x="271" y="337"/>
                  </a:cubicBezTo>
                  <a:cubicBezTo>
                    <a:pt x="259" y="336"/>
                    <a:pt x="247" y="341"/>
                    <a:pt x="239" y="350"/>
                  </a:cubicBezTo>
                  <a:cubicBezTo>
                    <a:pt x="221" y="372"/>
                    <a:pt x="221" y="372"/>
                    <a:pt x="221" y="372"/>
                  </a:cubicBezTo>
                  <a:cubicBezTo>
                    <a:pt x="214" y="380"/>
                    <a:pt x="203" y="385"/>
                    <a:pt x="192" y="385"/>
                  </a:cubicBezTo>
                  <a:cubicBezTo>
                    <a:pt x="181" y="385"/>
                    <a:pt x="171" y="380"/>
                    <a:pt x="164" y="372"/>
                  </a:cubicBezTo>
                  <a:cubicBezTo>
                    <a:pt x="145" y="350"/>
                    <a:pt x="145" y="350"/>
                    <a:pt x="145" y="350"/>
                  </a:cubicBezTo>
                  <a:cubicBezTo>
                    <a:pt x="138" y="341"/>
                    <a:pt x="126" y="336"/>
                    <a:pt x="114" y="337"/>
                  </a:cubicBezTo>
                  <a:cubicBezTo>
                    <a:pt x="85" y="340"/>
                    <a:pt x="85" y="340"/>
                    <a:pt x="85" y="340"/>
                  </a:cubicBezTo>
                  <a:cubicBezTo>
                    <a:pt x="74" y="340"/>
                    <a:pt x="64" y="336"/>
                    <a:pt x="56" y="329"/>
                  </a:cubicBezTo>
                  <a:cubicBezTo>
                    <a:pt x="48" y="321"/>
                    <a:pt x="44" y="310"/>
                    <a:pt x="45" y="299"/>
                  </a:cubicBezTo>
                  <a:cubicBezTo>
                    <a:pt x="48" y="271"/>
                    <a:pt x="48" y="271"/>
                    <a:pt x="48" y="271"/>
                  </a:cubicBezTo>
                  <a:cubicBezTo>
                    <a:pt x="49" y="259"/>
                    <a:pt x="44" y="247"/>
                    <a:pt x="34" y="239"/>
                  </a:cubicBezTo>
                  <a:lnTo>
                    <a:pt x="13" y="2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Freeform 1175"/>
            <p:cNvSpPr>
              <a:spLocks noEditPoints="1"/>
            </p:cNvSpPr>
            <p:nvPr/>
          </p:nvSpPr>
          <p:spPr bwMode="auto">
            <a:xfrm>
              <a:off x="2788731" y="879520"/>
              <a:ext cx="3566538" cy="3573581"/>
            </a:xfrm>
            <a:custGeom>
              <a:avLst/>
              <a:gdLst>
                <a:gd name="T0" fmla="*/ 321 w 760"/>
                <a:gd name="T1" fmla="*/ 733 h 761"/>
                <a:gd name="T2" fmla="*/ 229 w 760"/>
                <a:gd name="T3" fmla="*/ 667 h 761"/>
                <a:gd name="T4" fmla="*/ 111 w 760"/>
                <a:gd name="T5" fmla="*/ 649 h 761"/>
                <a:gd name="T6" fmla="*/ 93 w 760"/>
                <a:gd name="T7" fmla="*/ 532 h 761"/>
                <a:gd name="T8" fmla="*/ 28 w 760"/>
                <a:gd name="T9" fmla="*/ 440 h 761"/>
                <a:gd name="T10" fmla="*/ 28 w 760"/>
                <a:gd name="T11" fmla="*/ 321 h 761"/>
                <a:gd name="T12" fmla="*/ 93 w 760"/>
                <a:gd name="T13" fmla="*/ 229 h 761"/>
                <a:gd name="T14" fmla="*/ 111 w 760"/>
                <a:gd name="T15" fmla="*/ 112 h 761"/>
                <a:gd name="T16" fmla="*/ 229 w 760"/>
                <a:gd name="T17" fmla="*/ 93 h 761"/>
                <a:gd name="T18" fmla="*/ 321 w 760"/>
                <a:gd name="T19" fmla="*/ 28 h 761"/>
                <a:gd name="T20" fmla="*/ 440 w 760"/>
                <a:gd name="T21" fmla="*/ 28 h 761"/>
                <a:gd name="T22" fmla="*/ 532 w 760"/>
                <a:gd name="T23" fmla="*/ 93 h 761"/>
                <a:gd name="T24" fmla="*/ 649 w 760"/>
                <a:gd name="T25" fmla="*/ 112 h 761"/>
                <a:gd name="T26" fmla="*/ 667 w 760"/>
                <a:gd name="T27" fmla="*/ 229 h 761"/>
                <a:gd name="T28" fmla="*/ 733 w 760"/>
                <a:gd name="T29" fmla="*/ 321 h 761"/>
                <a:gd name="T30" fmla="*/ 733 w 760"/>
                <a:gd name="T31" fmla="*/ 440 h 761"/>
                <a:gd name="T32" fmla="*/ 667 w 760"/>
                <a:gd name="T33" fmla="*/ 532 h 761"/>
                <a:gd name="T34" fmla="*/ 649 w 760"/>
                <a:gd name="T35" fmla="*/ 649 h 761"/>
                <a:gd name="T36" fmla="*/ 532 w 760"/>
                <a:gd name="T37" fmla="*/ 667 h 761"/>
                <a:gd name="T38" fmla="*/ 440 w 760"/>
                <a:gd name="T39" fmla="*/ 733 h 761"/>
                <a:gd name="T40" fmla="*/ 234 w 760"/>
                <a:gd name="T41" fmla="*/ 655 h 761"/>
                <a:gd name="T42" fmla="*/ 330 w 760"/>
                <a:gd name="T43" fmla="*/ 725 h 761"/>
                <a:gd name="T44" fmla="*/ 431 w 760"/>
                <a:gd name="T45" fmla="*/ 725 h 761"/>
                <a:gd name="T46" fmla="*/ 533 w 760"/>
                <a:gd name="T47" fmla="*/ 655 h 761"/>
                <a:gd name="T48" fmla="*/ 641 w 760"/>
                <a:gd name="T49" fmla="*/ 641 h 761"/>
                <a:gd name="T50" fmla="*/ 655 w 760"/>
                <a:gd name="T51" fmla="*/ 533 h 761"/>
                <a:gd name="T52" fmla="*/ 725 w 760"/>
                <a:gd name="T53" fmla="*/ 431 h 761"/>
                <a:gd name="T54" fmla="*/ 725 w 760"/>
                <a:gd name="T55" fmla="*/ 330 h 761"/>
                <a:gd name="T56" fmla="*/ 655 w 760"/>
                <a:gd name="T57" fmla="*/ 228 h 761"/>
                <a:gd name="T58" fmla="*/ 641 w 760"/>
                <a:gd name="T59" fmla="*/ 120 h 761"/>
                <a:gd name="T60" fmla="*/ 533 w 760"/>
                <a:gd name="T61" fmla="*/ 105 h 761"/>
                <a:gd name="T62" fmla="*/ 431 w 760"/>
                <a:gd name="T63" fmla="*/ 36 h 761"/>
                <a:gd name="T64" fmla="*/ 330 w 760"/>
                <a:gd name="T65" fmla="*/ 36 h 761"/>
                <a:gd name="T66" fmla="*/ 228 w 760"/>
                <a:gd name="T67" fmla="*/ 105 h 761"/>
                <a:gd name="T68" fmla="*/ 120 w 760"/>
                <a:gd name="T69" fmla="*/ 120 h 761"/>
                <a:gd name="T70" fmla="*/ 105 w 760"/>
                <a:gd name="T71" fmla="*/ 228 h 761"/>
                <a:gd name="T72" fmla="*/ 36 w 760"/>
                <a:gd name="T73" fmla="*/ 330 h 761"/>
                <a:gd name="T74" fmla="*/ 36 w 760"/>
                <a:gd name="T75" fmla="*/ 431 h 761"/>
                <a:gd name="T76" fmla="*/ 105 w 760"/>
                <a:gd name="T77" fmla="*/ 533 h 761"/>
                <a:gd name="T78" fmla="*/ 120 w 760"/>
                <a:gd name="T79" fmla="*/ 641 h 761"/>
                <a:gd name="T80" fmla="*/ 228 w 760"/>
                <a:gd name="T81" fmla="*/ 655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0" h="761">
                  <a:moveTo>
                    <a:pt x="380" y="761"/>
                  </a:moveTo>
                  <a:cubicBezTo>
                    <a:pt x="357" y="761"/>
                    <a:pt x="335" y="751"/>
                    <a:pt x="321" y="733"/>
                  </a:cubicBezTo>
                  <a:cubicBezTo>
                    <a:pt x="285" y="691"/>
                    <a:pt x="285" y="691"/>
                    <a:pt x="285" y="691"/>
                  </a:cubicBezTo>
                  <a:cubicBezTo>
                    <a:pt x="271" y="674"/>
                    <a:pt x="250" y="666"/>
                    <a:pt x="229" y="667"/>
                  </a:cubicBezTo>
                  <a:cubicBezTo>
                    <a:pt x="173" y="672"/>
                    <a:pt x="173" y="672"/>
                    <a:pt x="173" y="672"/>
                  </a:cubicBezTo>
                  <a:cubicBezTo>
                    <a:pt x="150" y="674"/>
                    <a:pt x="128" y="666"/>
                    <a:pt x="111" y="649"/>
                  </a:cubicBezTo>
                  <a:cubicBezTo>
                    <a:pt x="95" y="633"/>
                    <a:pt x="87" y="610"/>
                    <a:pt x="89" y="587"/>
                  </a:cubicBezTo>
                  <a:cubicBezTo>
                    <a:pt x="93" y="532"/>
                    <a:pt x="93" y="532"/>
                    <a:pt x="93" y="532"/>
                  </a:cubicBezTo>
                  <a:cubicBezTo>
                    <a:pt x="95" y="511"/>
                    <a:pt x="86" y="490"/>
                    <a:pt x="70" y="476"/>
                  </a:cubicBezTo>
                  <a:cubicBezTo>
                    <a:pt x="28" y="440"/>
                    <a:pt x="28" y="440"/>
                    <a:pt x="28" y="440"/>
                  </a:cubicBezTo>
                  <a:cubicBezTo>
                    <a:pt x="10" y="425"/>
                    <a:pt x="0" y="403"/>
                    <a:pt x="0" y="380"/>
                  </a:cubicBezTo>
                  <a:cubicBezTo>
                    <a:pt x="0" y="357"/>
                    <a:pt x="10" y="336"/>
                    <a:pt x="28" y="321"/>
                  </a:cubicBezTo>
                  <a:cubicBezTo>
                    <a:pt x="70" y="285"/>
                    <a:pt x="70" y="285"/>
                    <a:pt x="70" y="285"/>
                  </a:cubicBezTo>
                  <a:cubicBezTo>
                    <a:pt x="86" y="271"/>
                    <a:pt x="95" y="250"/>
                    <a:pt x="93" y="229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7" y="150"/>
                    <a:pt x="95" y="128"/>
                    <a:pt x="111" y="112"/>
                  </a:cubicBezTo>
                  <a:cubicBezTo>
                    <a:pt x="128" y="95"/>
                    <a:pt x="150" y="87"/>
                    <a:pt x="173" y="89"/>
                  </a:cubicBezTo>
                  <a:cubicBezTo>
                    <a:pt x="229" y="93"/>
                    <a:pt x="229" y="93"/>
                    <a:pt x="229" y="93"/>
                  </a:cubicBezTo>
                  <a:cubicBezTo>
                    <a:pt x="250" y="95"/>
                    <a:pt x="271" y="87"/>
                    <a:pt x="285" y="70"/>
                  </a:cubicBezTo>
                  <a:cubicBezTo>
                    <a:pt x="321" y="28"/>
                    <a:pt x="321" y="28"/>
                    <a:pt x="321" y="28"/>
                  </a:cubicBezTo>
                  <a:cubicBezTo>
                    <a:pt x="335" y="10"/>
                    <a:pt x="357" y="0"/>
                    <a:pt x="380" y="0"/>
                  </a:cubicBezTo>
                  <a:cubicBezTo>
                    <a:pt x="403" y="0"/>
                    <a:pt x="425" y="10"/>
                    <a:pt x="440" y="28"/>
                  </a:cubicBezTo>
                  <a:cubicBezTo>
                    <a:pt x="476" y="70"/>
                    <a:pt x="476" y="70"/>
                    <a:pt x="476" y="70"/>
                  </a:cubicBezTo>
                  <a:cubicBezTo>
                    <a:pt x="490" y="87"/>
                    <a:pt x="511" y="95"/>
                    <a:pt x="532" y="93"/>
                  </a:cubicBezTo>
                  <a:cubicBezTo>
                    <a:pt x="587" y="89"/>
                    <a:pt x="587" y="89"/>
                    <a:pt x="587" y="89"/>
                  </a:cubicBezTo>
                  <a:cubicBezTo>
                    <a:pt x="610" y="87"/>
                    <a:pt x="633" y="95"/>
                    <a:pt x="649" y="112"/>
                  </a:cubicBezTo>
                  <a:cubicBezTo>
                    <a:pt x="665" y="128"/>
                    <a:pt x="674" y="150"/>
                    <a:pt x="672" y="173"/>
                  </a:cubicBezTo>
                  <a:cubicBezTo>
                    <a:pt x="667" y="229"/>
                    <a:pt x="667" y="229"/>
                    <a:pt x="667" y="229"/>
                  </a:cubicBezTo>
                  <a:cubicBezTo>
                    <a:pt x="665" y="250"/>
                    <a:pt x="674" y="271"/>
                    <a:pt x="690" y="285"/>
                  </a:cubicBezTo>
                  <a:cubicBezTo>
                    <a:pt x="733" y="321"/>
                    <a:pt x="733" y="321"/>
                    <a:pt x="733" y="321"/>
                  </a:cubicBezTo>
                  <a:cubicBezTo>
                    <a:pt x="750" y="336"/>
                    <a:pt x="760" y="357"/>
                    <a:pt x="760" y="380"/>
                  </a:cubicBezTo>
                  <a:cubicBezTo>
                    <a:pt x="760" y="403"/>
                    <a:pt x="750" y="425"/>
                    <a:pt x="733" y="440"/>
                  </a:cubicBezTo>
                  <a:cubicBezTo>
                    <a:pt x="690" y="476"/>
                    <a:pt x="690" y="476"/>
                    <a:pt x="690" y="476"/>
                  </a:cubicBezTo>
                  <a:cubicBezTo>
                    <a:pt x="674" y="490"/>
                    <a:pt x="665" y="511"/>
                    <a:pt x="667" y="532"/>
                  </a:cubicBezTo>
                  <a:cubicBezTo>
                    <a:pt x="672" y="587"/>
                    <a:pt x="672" y="587"/>
                    <a:pt x="672" y="587"/>
                  </a:cubicBezTo>
                  <a:cubicBezTo>
                    <a:pt x="674" y="610"/>
                    <a:pt x="665" y="633"/>
                    <a:pt x="649" y="649"/>
                  </a:cubicBezTo>
                  <a:cubicBezTo>
                    <a:pt x="633" y="666"/>
                    <a:pt x="610" y="674"/>
                    <a:pt x="587" y="672"/>
                  </a:cubicBezTo>
                  <a:cubicBezTo>
                    <a:pt x="532" y="667"/>
                    <a:pt x="532" y="667"/>
                    <a:pt x="532" y="667"/>
                  </a:cubicBezTo>
                  <a:cubicBezTo>
                    <a:pt x="510" y="666"/>
                    <a:pt x="490" y="674"/>
                    <a:pt x="476" y="691"/>
                  </a:cubicBezTo>
                  <a:cubicBezTo>
                    <a:pt x="440" y="733"/>
                    <a:pt x="440" y="733"/>
                    <a:pt x="440" y="733"/>
                  </a:cubicBezTo>
                  <a:cubicBezTo>
                    <a:pt x="425" y="751"/>
                    <a:pt x="403" y="761"/>
                    <a:pt x="380" y="761"/>
                  </a:cubicBezTo>
                  <a:close/>
                  <a:moveTo>
                    <a:pt x="234" y="655"/>
                  </a:moveTo>
                  <a:cubicBezTo>
                    <a:pt x="257" y="655"/>
                    <a:pt x="279" y="665"/>
                    <a:pt x="294" y="683"/>
                  </a:cubicBezTo>
                  <a:cubicBezTo>
                    <a:pt x="330" y="725"/>
                    <a:pt x="330" y="725"/>
                    <a:pt x="330" y="725"/>
                  </a:cubicBezTo>
                  <a:cubicBezTo>
                    <a:pt x="342" y="740"/>
                    <a:pt x="361" y="749"/>
                    <a:pt x="380" y="749"/>
                  </a:cubicBezTo>
                  <a:cubicBezTo>
                    <a:pt x="400" y="749"/>
                    <a:pt x="418" y="740"/>
                    <a:pt x="431" y="725"/>
                  </a:cubicBezTo>
                  <a:cubicBezTo>
                    <a:pt x="467" y="683"/>
                    <a:pt x="467" y="683"/>
                    <a:pt x="467" y="683"/>
                  </a:cubicBezTo>
                  <a:cubicBezTo>
                    <a:pt x="483" y="664"/>
                    <a:pt x="508" y="653"/>
                    <a:pt x="533" y="655"/>
                  </a:cubicBezTo>
                  <a:cubicBezTo>
                    <a:pt x="588" y="660"/>
                    <a:pt x="588" y="660"/>
                    <a:pt x="588" y="660"/>
                  </a:cubicBezTo>
                  <a:cubicBezTo>
                    <a:pt x="608" y="662"/>
                    <a:pt x="627" y="655"/>
                    <a:pt x="641" y="641"/>
                  </a:cubicBezTo>
                  <a:cubicBezTo>
                    <a:pt x="654" y="627"/>
                    <a:pt x="661" y="608"/>
                    <a:pt x="660" y="588"/>
                  </a:cubicBezTo>
                  <a:cubicBezTo>
                    <a:pt x="655" y="533"/>
                    <a:pt x="655" y="533"/>
                    <a:pt x="655" y="533"/>
                  </a:cubicBezTo>
                  <a:cubicBezTo>
                    <a:pt x="653" y="508"/>
                    <a:pt x="663" y="483"/>
                    <a:pt x="683" y="467"/>
                  </a:cubicBezTo>
                  <a:cubicBezTo>
                    <a:pt x="725" y="431"/>
                    <a:pt x="725" y="431"/>
                    <a:pt x="725" y="431"/>
                  </a:cubicBezTo>
                  <a:cubicBezTo>
                    <a:pt x="740" y="418"/>
                    <a:pt x="748" y="400"/>
                    <a:pt x="748" y="380"/>
                  </a:cubicBezTo>
                  <a:cubicBezTo>
                    <a:pt x="748" y="361"/>
                    <a:pt x="740" y="343"/>
                    <a:pt x="725" y="330"/>
                  </a:cubicBezTo>
                  <a:cubicBezTo>
                    <a:pt x="683" y="294"/>
                    <a:pt x="683" y="294"/>
                    <a:pt x="683" y="294"/>
                  </a:cubicBezTo>
                  <a:cubicBezTo>
                    <a:pt x="663" y="278"/>
                    <a:pt x="653" y="253"/>
                    <a:pt x="655" y="228"/>
                  </a:cubicBezTo>
                  <a:cubicBezTo>
                    <a:pt x="660" y="172"/>
                    <a:pt x="660" y="172"/>
                    <a:pt x="660" y="172"/>
                  </a:cubicBezTo>
                  <a:cubicBezTo>
                    <a:pt x="661" y="153"/>
                    <a:pt x="654" y="134"/>
                    <a:pt x="641" y="120"/>
                  </a:cubicBezTo>
                  <a:cubicBezTo>
                    <a:pt x="627" y="106"/>
                    <a:pt x="608" y="99"/>
                    <a:pt x="588" y="101"/>
                  </a:cubicBezTo>
                  <a:cubicBezTo>
                    <a:pt x="533" y="105"/>
                    <a:pt x="533" y="105"/>
                    <a:pt x="533" y="105"/>
                  </a:cubicBezTo>
                  <a:cubicBezTo>
                    <a:pt x="508" y="108"/>
                    <a:pt x="483" y="97"/>
                    <a:pt x="467" y="78"/>
                  </a:cubicBezTo>
                  <a:cubicBezTo>
                    <a:pt x="431" y="36"/>
                    <a:pt x="431" y="36"/>
                    <a:pt x="431" y="36"/>
                  </a:cubicBezTo>
                  <a:cubicBezTo>
                    <a:pt x="418" y="21"/>
                    <a:pt x="400" y="12"/>
                    <a:pt x="380" y="12"/>
                  </a:cubicBezTo>
                  <a:cubicBezTo>
                    <a:pt x="361" y="12"/>
                    <a:pt x="342" y="21"/>
                    <a:pt x="330" y="36"/>
                  </a:cubicBezTo>
                  <a:cubicBezTo>
                    <a:pt x="294" y="78"/>
                    <a:pt x="294" y="78"/>
                    <a:pt x="294" y="78"/>
                  </a:cubicBezTo>
                  <a:cubicBezTo>
                    <a:pt x="277" y="97"/>
                    <a:pt x="253" y="108"/>
                    <a:pt x="228" y="105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53" y="99"/>
                    <a:pt x="134" y="106"/>
                    <a:pt x="120" y="120"/>
                  </a:cubicBezTo>
                  <a:cubicBezTo>
                    <a:pt x="106" y="134"/>
                    <a:pt x="99" y="153"/>
                    <a:pt x="101" y="172"/>
                  </a:cubicBezTo>
                  <a:cubicBezTo>
                    <a:pt x="105" y="228"/>
                    <a:pt x="105" y="228"/>
                    <a:pt x="105" y="228"/>
                  </a:cubicBezTo>
                  <a:cubicBezTo>
                    <a:pt x="107" y="253"/>
                    <a:pt x="97" y="278"/>
                    <a:pt x="78" y="294"/>
                  </a:cubicBezTo>
                  <a:cubicBezTo>
                    <a:pt x="36" y="330"/>
                    <a:pt x="36" y="330"/>
                    <a:pt x="36" y="330"/>
                  </a:cubicBezTo>
                  <a:cubicBezTo>
                    <a:pt x="21" y="343"/>
                    <a:pt x="12" y="361"/>
                    <a:pt x="12" y="380"/>
                  </a:cubicBezTo>
                  <a:cubicBezTo>
                    <a:pt x="12" y="400"/>
                    <a:pt x="21" y="418"/>
                    <a:pt x="36" y="431"/>
                  </a:cubicBezTo>
                  <a:cubicBezTo>
                    <a:pt x="78" y="467"/>
                    <a:pt x="78" y="467"/>
                    <a:pt x="78" y="467"/>
                  </a:cubicBezTo>
                  <a:cubicBezTo>
                    <a:pt x="97" y="483"/>
                    <a:pt x="107" y="508"/>
                    <a:pt x="105" y="533"/>
                  </a:cubicBezTo>
                  <a:cubicBezTo>
                    <a:pt x="101" y="588"/>
                    <a:pt x="101" y="588"/>
                    <a:pt x="101" y="588"/>
                  </a:cubicBezTo>
                  <a:cubicBezTo>
                    <a:pt x="99" y="608"/>
                    <a:pt x="106" y="627"/>
                    <a:pt x="120" y="641"/>
                  </a:cubicBezTo>
                  <a:cubicBezTo>
                    <a:pt x="134" y="655"/>
                    <a:pt x="153" y="662"/>
                    <a:pt x="172" y="660"/>
                  </a:cubicBezTo>
                  <a:cubicBezTo>
                    <a:pt x="228" y="655"/>
                    <a:pt x="228" y="655"/>
                    <a:pt x="228" y="655"/>
                  </a:cubicBezTo>
                  <a:cubicBezTo>
                    <a:pt x="230" y="655"/>
                    <a:pt x="232" y="655"/>
                    <a:pt x="234" y="6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椭圆 1"/>
          <p:cNvSpPr/>
          <p:nvPr/>
        </p:nvSpPr>
        <p:spPr>
          <a:xfrm>
            <a:off x="4418211" y="2629041"/>
            <a:ext cx="352159" cy="352159"/>
          </a:xfrm>
          <a:prstGeom prst="ellipse">
            <a:avLst/>
          </a:prstGeom>
          <a:solidFill>
            <a:srgbClr val="EF8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7484956" y="2629041"/>
            <a:ext cx="352159" cy="352159"/>
          </a:xfrm>
          <a:prstGeom prst="ellipse">
            <a:avLst/>
          </a:prstGeom>
          <a:solidFill>
            <a:srgbClr val="EF8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7546295" y="4373588"/>
            <a:ext cx="352159" cy="352159"/>
          </a:xfrm>
          <a:prstGeom prst="ellipse">
            <a:avLst/>
          </a:prstGeom>
          <a:solidFill>
            <a:srgbClr val="EF8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4413560" y="4368596"/>
            <a:ext cx="352159" cy="352159"/>
          </a:xfrm>
          <a:prstGeom prst="ellipse">
            <a:avLst/>
          </a:prstGeom>
          <a:solidFill>
            <a:srgbClr val="EF8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583934" y="2692729"/>
            <a:ext cx="154202" cy="224782"/>
            <a:chOff x="2528974" y="2863357"/>
            <a:chExt cx="246811" cy="359779"/>
          </a:xfrm>
          <a:solidFill>
            <a:srgbClr val="EF8C95"/>
          </a:solidFill>
        </p:grpSpPr>
        <p:sp>
          <p:nvSpPr>
            <p:cNvPr id="34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5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465624" y="4432476"/>
            <a:ext cx="224398" cy="224398"/>
            <a:chOff x="2473104" y="2145028"/>
            <a:chExt cx="359165" cy="359165"/>
          </a:xfrm>
          <a:solidFill>
            <a:srgbClr val="EF8C95"/>
          </a:solidFill>
        </p:grpSpPr>
        <p:sp>
          <p:nvSpPr>
            <p:cNvPr id="37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8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9" name="AutoShape 139"/>
          <p:cNvSpPr/>
          <p:nvPr/>
        </p:nvSpPr>
        <p:spPr bwMode="auto">
          <a:xfrm>
            <a:off x="7612960" y="4432476"/>
            <a:ext cx="224155" cy="218204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EF8C95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482672" y="2715772"/>
            <a:ext cx="225147" cy="197376"/>
            <a:chOff x="1035050" y="1447800"/>
            <a:chExt cx="360363" cy="315913"/>
          </a:xfrm>
          <a:solidFill>
            <a:srgbClr val="EF8C95"/>
          </a:solidFill>
        </p:grpSpPr>
        <p:sp>
          <p:nvSpPr>
            <p:cNvPr id="41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2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554803" y="2185895"/>
            <a:ext cx="1981200" cy="711835"/>
            <a:chOff x="2408" y="3190"/>
            <a:chExt cx="3120" cy="1121"/>
          </a:xfrm>
        </p:grpSpPr>
        <p:sp>
          <p:nvSpPr>
            <p:cNvPr id="3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54803" y="4316320"/>
            <a:ext cx="1981200" cy="711835"/>
            <a:chOff x="2408" y="3190"/>
            <a:chExt cx="3120" cy="1121"/>
          </a:xfrm>
        </p:grpSpPr>
        <p:sp>
          <p:nvSpPr>
            <p:cNvPr id="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638228" y="2359885"/>
            <a:ext cx="1981200" cy="711835"/>
            <a:chOff x="2408" y="3190"/>
            <a:chExt cx="3120" cy="1121"/>
          </a:xfrm>
        </p:grpSpPr>
        <p:sp>
          <p:nvSpPr>
            <p:cNvPr id="11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638228" y="4490310"/>
            <a:ext cx="1981200" cy="711835"/>
            <a:chOff x="2408" y="3190"/>
            <a:chExt cx="3120" cy="1121"/>
          </a:xfrm>
        </p:grpSpPr>
        <p:sp>
          <p:nvSpPr>
            <p:cNvPr id="6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6" grpId="0" animBg="1"/>
      <p:bldP spid="60" grpId="0" animBg="1"/>
      <p:bldP spid="67" grpId="0" animBg="1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4007701" y="725422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整体活动预算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7111581" y="1588387"/>
            <a:ext cx="3500755" cy="4599940"/>
            <a:chOff x="8832" y="1042"/>
            <a:chExt cx="4535" cy="5963"/>
          </a:xfrm>
          <a:solidFill>
            <a:srgbClr val="F08B9C"/>
          </a:solidFill>
        </p:grpSpPr>
        <p:sp>
          <p:nvSpPr>
            <p:cNvPr id="2" name="矩形 1"/>
            <p:cNvSpPr/>
            <p:nvPr/>
          </p:nvSpPr>
          <p:spPr>
            <a:xfrm>
              <a:off x="8832" y="1042"/>
              <a:ext cx="4535" cy="596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5400000">
              <a:off x="8832" y="1889"/>
              <a:ext cx="510" cy="510"/>
            </a:xfrm>
            <a:prstGeom prst="triangle">
              <a:avLst/>
            </a:prstGeom>
            <a:solidFill>
              <a:srgbClr val="FDEE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7935176" y="2289427"/>
            <a:ext cx="189103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华文细黑" panose="02010600040101010101" charset="-122"/>
                <a:ea typeface="华文细黑" panose="02010600040101010101" charset="-122"/>
              </a:rPr>
              <a:t>mother's</a:t>
            </a:r>
            <a:endParaRPr lang="en-US" altLang="zh-CN" sz="2800" b="1">
              <a:solidFill>
                <a:schemeClr val="bg1"/>
              </a:solidFill>
              <a:latin typeface="华文细黑" panose="02010600040101010101" charset="-122"/>
              <a:ea typeface="华文细黑" panose="02010600040101010101" charset="-122"/>
            </a:endParaRPr>
          </a:p>
          <a:p>
            <a:r>
              <a:rPr lang="en-US" altLang="zh-CN" sz="2800" b="1">
                <a:solidFill>
                  <a:schemeClr val="bg1"/>
                </a:solidFill>
                <a:latin typeface="华文细黑" panose="02010600040101010101" charset="-122"/>
                <a:ea typeface="华文细黑" panose="02010600040101010101" charset="-122"/>
              </a:rPr>
              <a:t>day</a:t>
            </a:r>
            <a:endParaRPr lang="en-US" altLang="zh-CN" sz="2800" b="1">
              <a:solidFill>
                <a:schemeClr val="bg1"/>
              </a:solidFill>
              <a:latin typeface="华文细黑" panose="02010600040101010101" charset="-122"/>
              <a:ea typeface="华文细黑" panose="0201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13256" y="3615942"/>
            <a:ext cx="30264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华文细黑" panose="02010600040101010101" charset="-122"/>
                <a:ea typeface="华文细黑" panose="02010600040101010101" charset="-122"/>
              </a:rPr>
              <a:t>单击此处输入标题文本</a:t>
            </a:r>
            <a:endParaRPr lang="zh-CN" altLang="en-US" sz="2000">
              <a:solidFill>
                <a:schemeClr val="bg1"/>
              </a:solidFill>
              <a:latin typeface="华文细黑" panose="02010600040101010101" charset="-122"/>
              <a:ea typeface="华文细黑" panose="0201060004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71251" y="4916553"/>
            <a:ext cx="1981200" cy="711835"/>
            <a:chOff x="2408" y="3190"/>
            <a:chExt cx="3120" cy="1121"/>
          </a:xfrm>
        </p:grpSpPr>
        <p:sp>
          <p:nvSpPr>
            <p:cNvPr id="7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033" y="1109463"/>
            <a:ext cx="5920968" cy="422809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1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8135" y="380365"/>
            <a:ext cx="7212330" cy="4811395"/>
          </a:xfrm>
          <a:prstGeom prst="rect">
            <a:avLst/>
          </a:prstGeom>
        </p:spPr>
      </p:pic>
      <p:sp>
        <p:nvSpPr>
          <p:cNvPr id="30" name="TextBox 76"/>
          <p:cNvSpPr txBox="1"/>
          <p:nvPr/>
        </p:nvSpPr>
        <p:spPr>
          <a:xfrm>
            <a:off x="3904932" y="697416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整体活动预算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6095365" y="6133465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604841" y="3484759"/>
            <a:ext cx="11226159" cy="2095107"/>
            <a:chOff x="783858" y="3971570"/>
            <a:chExt cx="11226159" cy="2095107"/>
          </a:xfrm>
        </p:grpSpPr>
        <p:sp>
          <p:nvSpPr>
            <p:cNvPr id="3" name="TextBox 10"/>
            <p:cNvSpPr txBox="1"/>
            <p:nvPr/>
          </p:nvSpPr>
          <p:spPr>
            <a:xfrm>
              <a:off x="783858" y="5672467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TextBox 11"/>
            <p:cNvSpPr txBox="1"/>
            <p:nvPr/>
          </p:nvSpPr>
          <p:spPr>
            <a:xfrm>
              <a:off x="2106336" y="5667330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12"/>
            <p:cNvSpPr txBox="1"/>
            <p:nvPr/>
          </p:nvSpPr>
          <p:spPr>
            <a:xfrm>
              <a:off x="3428814" y="5672467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13"/>
            <p:cNvSpPr txBox="1"/>
            <p:nvPr/>
          </p:nvSpPr>
          <p:spPr>
            <a:xfrm>
              <a:off x="4751292" y="5671262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14"/>
            <p:cNvSpPr txBox="1"/>
            <p:nvPr/>
          </p:nvSpPr>
          <p:spPr>
            <a:xfrm>
              <a:off x="6073770" y="5672467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15"/>
            <p:cNvSpPr txBox="1"/>
            <p:nvPr/>
          </p:nvSpPr>
          <p:spPr>
            <a:xfrm>
              <a:off x="7396248" y="5667330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TextBox 16"/>
            <p:cNvSpPr txBox="1"/>
            <p:nvPr/>
          </p:nvSpPr>
          <p:spPr>
            <a:xfrm>
              <a:off x="8718726" y="5667330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TextBox 17"/>
            <p:cNvSpPr txBox="1"/>
            <p:nvPr/>
          </p:nvSpPr>
          <p:spPr>
            <a:xfrm>
              <a:off x="10041204" y="5667330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8"/>
            <p:cNvSpPr txBox="1"/>
            <p:nvPr/>
          </p:nvSpPr>
          <p:spPr>
            <a:xfrm>
              <a:off x="11363686" y="5667330"/>
              <a:ext cx="646331" cy="3942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9"/>
            <p:cNvSpPr/>
            <p:nvPr/>
          </p:nvSpPr>
          <p:spPr>
            <a:xfrm>
              <a:off x="984787" y="4993808"/>
              <a:ext cx="2225309" cy="578581"/>
            </a:xfrm>
            <a:prstGeom prst="rect">
              <a:avLst/>
            </a:prstGeom>
            <a:solidFill>
              <a:srgbClr val="F08B9C">
                <a:alpha val="8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2017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20"/>
            <p:cNvSpPr/>
            <p:nvPr/>
          </p:nvSpPr>
          <p:spPr>
            <a:xfrm>
              <a:off x="3210095" y="4993808"/>
              <a:ext cx="3619836" cy="578581"/>
            </a:xfrm>
            <a:prstGeom prst="rect">
              <a:avLst/>
            </a:prstGeom>
            <a:solidFill>
              <a:srgbClr val="EF8C95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2018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21"/>
            <p:cNvSpPr/>
            <p:nvPr/>
          </p:nvSpPr>
          <p:spPr>
            <a:xfrm>
              <a:off x="6829932" y="4993808"/>
              <a:ext cx="5044032" cy="578581"/>
            </a:xfrm>
            <a:prstGeom prst="rect">
              <a:avLst/>
            </a:prstGeom>
            <a:solidFill>
              <a:srgbClr val="F08B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2019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2"/>
            <p:cNvSpPr>
              <a:spLocks noEditPoints="1"/>
            </p:cNvSpPr>
            <p:nvPr/>
          </p:nvSpPr>
          <p:spPr bwMode="auto">
            <a:xfrm>
              <a:off x="9069209" y="4009873"/>
              <a:ext cx="565710" cy="601066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rgbClr val="F08B9C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"/>
            <p:cNvSpPr>
              <a:spLocks noEditPoints="1"/>
            </p:cNvSpPr>
            <p:nvPr/>
          </p:nvSpPr>
          <p:spPr bwMode="auto">
            <a:xfrm>
              <a:off x="5366258" y="4030498"/>
              <a:ext cx="692404" cy="55981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rgbClr val="F5BAB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4"/>
            <p:cNvSpPr>
              <a:spLocks noEditPoints="1"/>
            </p:cNvSpPr>
            <p:nvPr/>
          </p:nvSpPr>
          <p:spPr bwMode="auto">
            <a:xfrm>
              <a:off x="1836180" y="3971570"/>
              <a:ext cx="462585" cy="677673"/>
            </a:xfrm>
            <a:custGeom>
              <a:avLst/>
              <a:gdLst>
                <a:gd name="T0" fmla="*/ 16 w 73"/>
                <a:gd name="T1" fmla="*/ 77 h 107"/>
                <a:gd name="T2" fmla="*/ 57 w 73"/>
                <a:gd name="T3" fmla="*/ 77 h 107"/>
                <a:gd name="T4" fmla="*/ 52 w 73"/>
                <a:gd name="T5" fmla="*/ 101 h 107"/>
                <a:gd name="T6" fmla="*/ 45 w 73"/>
                <a:gd name="T7" fmla="*/ 101 h 107"/>
                <a:gd name="T8" fmla="*/ 37 w 73"/>
                <a:gd name="T9" fmla="*/ 107 h 107"/>
                <a:gd name="T10" fmla="*/ 29 w 73"/>
                <a:gd name="T11" fmla="*/ 101 h 107"/>
                <a:gd name="T12" fmla="*/ 21 w 73"/>
                <a:gd name="T13" fmla="*/ 101 h 107"/>
                <a:gd name="T14" fmla="*/ 16 w 73"/>
                <a:gd name="T15" fmla="*/ 77 h 107"/>
                <a:gd name="T16" fmla="*/ 51 w 73"/>
                <a:gd name="T17" fmla="*/ 29 h 107"/>
                <a:gd name="T18" fmla="*/ 52 w 73"/>
                <a:gd name="T19" fmla="*/ 35 h 107"/>
                <a:gd name="T20" fmla="*/ 51 w 73"/>
                <a:gd name="T21" fmla="*/ 37 h 107"/>
                <a:gd name="T22" fmla="*/ 53 w 73"/>
                <a:gd name="T23" fmla="*/ 38 h 107"/>
                <a:gd name="T24" fmla="*/ 52 w 73"/>
                <a:gd name="T25" fmla="*/ 42 h 107"/>
                <a:gd name="T26" fmla="*/ 50 w 73"/>
                <a:gd name="T27" fmla="*/ 42 h 107"/>
                <a:gd name="T28" fmla="*/ 52 w 73"/>
                <a:gd name="T29" fmla="*/ 44 h 107"/>
                <a:gd name="T30" fmla="*/ 51 w 73"/>
                <a:gd name="T31" fmla="*/ 47 h 107"/>
                <a:gd name="T32" fmla="*/ 50 w 73"/>
                <a:gd name="T33" fmla="*/ 48 h 107"/>
                <a:gd name="T34" fmla="*/ 51 w 73"/>
                <a:gd name="T35" fmla="*/ 49 h 107"/>
                <a:gd name="T36" fmla="*/ 50 w 73"/>
                <a:gd name="T37" fmla="*/ 53 h 107"/>
                <a:gd name="T38" fmla="*/ 47 w 73"/>
                <a:gd name="T39" fmla="*/ 54 h 107"/>
                <a:gd name="T40" fmla="*/ 29 w 73"/>
                <a:gd name="T41" fmla="*/ 49 h 107"/>
                <a:gd name="T42" fmla="*/ 21 w 73"/>
                <a:gd name="T43" fmla="*/ 49 h 107"/>
                <a:gd name="T44" fmla="*/ 21 w 73"/>
                <a:gd name="T45" fmla="*/ 32 h 107"/>
                <a:gd name="T46" fmla="*/ 28 w 73"/>
                <a:gd name="T47" fmla="*/ 31 h 107"/>
                <a:gd name="T48" fmla="*/ 42 w 73"/>
                <a:gd name="T49" fmla="*/ 16 h 107"/>
                <a:gd name="T50" fmla="*/ 38 w 73"/>
                <a:gd name="T51" fmla="*/ 30 h 107"/>
                <a:gd name="T52" fmla="*/ 51 w 73"/>
                <a:gd name="T53" fmla="*/ 29 h 107"/>
                <a:gd name="T54" fmla="*/ 15 w 73"/>
                <a:gd name="T55" fmla="*/ 71 h 107"/>
                <a:gd name="T56" fmla="*/ 25 w 73"/>
                <a:gd name="T57" fmla="*/ 71 h 107"/>
                <a:gd name="T58" fmla="*/ 17 w 73"/>
                <a:gd name="T59" fmla="*/ 48 h 107"/>
                <a:gd name="T60" fmla="*/ 11 w 73"/>
                <a:gd name="T61" fmla="*/ 29 h 107"/>
                <a:gd name="T62" fmla="*/ 23 w 73"/>
                <a:gd name="T63" fmla="*/ 13 h 107"/>
                <a:gd name="T64" fmla="*/ 37 w 73"/>
                <a:gd name="T65" fmla="*/ 11 h 107"/>
                <a:gd name="T66" fmla="*/ 50 w 73"/>
                <a:gd name="T67" fmla="*/ 14 h 107"/>
                <a:gd name="T68" fmla="*/ 62 w 73"/>
                <a:gd name="T69" fmla="*/ 29 h 107"/>
                <a:gd name="T70" fmla="*/ 56 w 73"/>
                <a:gd name="T71" fmla="*/ 48 h 107"/>
                <a:gd name="T72" fmla="*/ 48 w 73"/>
                <a:gd name="T73" fmla="*/ 71 h 107"/>
                <a:gd name="T74" fmla="*/ 58 w 73"/>
                <a:gd name="T75" fmla="*/ 71 h 107"/>
                <a:gd name="T76" fmla="*/ 65 w 73"/>
                <a:gd name="T77" fmla="*/ 52 h 107"/>
                <a:gd name="T78" fmla="*/ 71 w 73"/>
                <a:gd name="T79" fmla="*/ 27 h 107"/>
                <a:gd name="T80" fmla="*/ 55 w 73"/>
                <a:gd name="T81" fmla="*/ 5 h 107"/>
                <a:gd name="T82" fmla="*/ 37 w 73"/>
                <a:gd name="T83" fmla="*/ 1 h 107"/>
                <a:gd name="T84" fmla="*/ 19 w 73"/>
                <a:gd name="T85" fmla="*/ 5 h 107"/>
                <a:gd name="T86" fmla="*/ 2 w 73"/>
                <a:gd name="T87" fmla="*/ 27 h 107"/>
                <a:gd name="T88" fmla="*/ 8 w 73"/>
                <a:gd name="T89" fmla="*/ 53 h 107"/>
                <a:gd name="T90" fmla="*/ 15 w 73"/>
                <a:gd name="T91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107">
                  <a:moveTo>
                    <a:pt x="16" y="77"/>
                  </a:moveTo>
                  <a:cubicBezTo>
                    <a:pt x="57" y="77"/>
                    <a:pt x="57" y="77"/>
                    <a:pt x="57" y="7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104"/>
                    <a:pt x="41" y="107"/>
                    <a:pt x="37" y="107"/>
                  </a:cubicBezTo>
                  <a:cubicBezTo>
                    <a:pt x="33" y="107"/>
                    <a:pt x="30" y="104"/>
                    <a:pt x="29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6" y="77"/>
                    <a:pt x="16" y="77"/>
                    <a:pt x="16" y="77"/>
                  </a:cubicBezTo>
                  <a:close/>
                  <a:moveTo>
                    <a:pt x="51" y="29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0" y="21"/>
                    <a:pt x="43" y="27"/>
                    <a:pt x="38" y="30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5" y="71"/>
                  </a:moveTo>
                  <a:cubicBezTo>
                    <a:pt x="25" y="71"/>
                    <a:pt x="25" y="71"/>
                    <a:pt x="25" y="71"/>
                  </a:cubicBezTo>
                  <a:cubicBezTo>
                    <a:pt x="24" y="62"/>
                    <a:pt x="20" y="55"/>
                    <a:pt x="17" y="48"/>
                  </a:cubicBezTo>
                  <a:cubicBezTo>
                    <a:pt x="13" y="41"/>
                    <a:pt x="10" y="34"/>
                    <a:pt x="11" y="29"/>
                  </a:cubicBezTo>
                  <a:cubicBezTo>
                    <a:pt x="13" y="21"/>
                    <a:pt x="17" y="16"/>
                    <a:pt x="23" y="13"/>
                  </a:cubicBezTo>
                  <a:cubicBezTo>
                    <a:pt x="27" y="11"/>
                    <a:pt x="32" y="10"/>
                    <a:pt x="37" y="11"/>
                  </a:cubicBezTo>
                  <a:cubicBezTo>
                    <a:pt x="42" y="11"/>
                    <a:pt x="46" y="12"/>
                    <a:pt x="50" y="14"/>
                  </a:cubicBezTo>
                  <a:cubicBezTo>
                    <a:pt x="56" y="17"/>
                    <a:pt x="60" y="22"/>
                    <a:pt x="62" y="29"/>
                  </a:cubicBezTo>
                  <a:cubicBezTo>
                    <a:pt x="63" y="34"/>
                    <a:pt x="59" y="41"/>
                    <a:pt x="56" y="48"/>
                  </a:cubicBezTo>
                  <a:cubicBezTo>
                    <a:pt x="53" y="55"/>
                    <a:pt x="49" y="62"/>
                    <a:pt x="4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64"/>
                    <a:pt x="62" y="58"/>
                    <a:pt x="65" y="52"/>
                  </a:cubicBezTo>
                  <a:cubicBezTo>
                    <a:pt x="69" y="44"/>
                    <a:pt x="73" y="36"/>
                    <a:pt x="71" y="27"/>
                  </a:cubicBezTo>
                  <a:cubicBezTo>
                    <a:pt x="70" y="17"/>
                    <a:pt x="63" y="9"/>
                    <a:pt x="55" y="5"/>
                  </a:cubicBezTo>
                  <a:cubicBezTo>
                    <a:pt x="49" y="2"/>
                    <a:pt x="43" y="1"/>
                    <a:pt x="37" y="1"/>
                  </a:cubicBezTo>
                  <a:cubicBezTo>
                    <a:pt x="31" y="0"/>
                    <a:pt x="24" y="2"/>
                    <a:pt x="19" y="5"/>
                  </a:cubicBezTo>
                  <a:cubicBezTo>
                    <a:pt x="10" y="9"/>
                    <a:pt x="4" y="16"/>
                    <a:pt x="2" y="27"/>
                  </a:cubicBezTo>
                  <a:cubicBezTo>
                    <a:pt x="0" y="36"/>
                    <a:pt x="4" y="44"/>
                    <a:pt x="8" y="53"/>
                  </a:cubicBezTo>
                  <a:cubicBezTo>
                    <a:pt x="11" y="58"/>
                    <a:pt x="13" y="64"/>
                    <a:pt x="15" y="71"/>
                  </a:cubicBezTo>
                  <a:close/>
                </a:path>
              </a:pathLst>
            </a:custGeom>
            <a:solidFill>
              <a:srgbClr val="F08B9C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3956102" y="799148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整体活动预算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654"/>
          <p:cNvSpPr>
            <a:spLocks noEditPoints="1"/>
          </p:cNvSpPr>
          <p:nvPr/>
        </p:nvSpPr>
        <p:spPr bwMode="auto">
          <a:xfrm>
            <a:off x="1727200" y="2372360"/>
            <a:ext cx="514350" cy="444500"/>
          </a:xfrm>
          <a:custGeom>
            <a:avLst/>
            <a:gdLst>
              <a:gd name="T0" fmla="*/ 0 w 42"/>
              <a:gd name="T1" fmla="*/ 2 h 42"/>
              <a:gd name="T2" fmla="*/ 5 w 42"/>
              <a:gd name="T3" fmla="*/ 38 h 42"/>
              <a:gd name="T4" fmla="*/ 8 w 42"/>
              <a:gd name="T5" fmla="*/ 40 h 42"/>
              <a:gd name="T6" fmla="*/ 34 w 42"/>
              <a:gd name="T7" fmla="*/ 40 h 42"/>
              <a:gd name="T8" fmla="*/ 37 w 42"/>
              <a:gd name="T9" fmla="*/ 38 h 42"/>
              <a:gd name="T10" fmla="*/ 42 w 42"/>
              <a:gd name="T11" fmla="*/ 2 h 42"/>
              <a:gd name="T12" fmla="*/ 39 w 42"/>
              <a:gd name="T13" fmla="*/ 35 h 42"/>
              <a:gd name="T14" fmla="*/ 39 w 42"/>
              <a:gd name="T15" fmla="*/ 3 h 42"/>
              <a:gd name="T16" fmla="*/ 27 w 42"/>
              <a:gd name="T17" fmla="*/ 24 h 42"/>
              <a:gd name="T18" fmla="*/ 32 w 42"/>
              <a:gd name="T19" fmla="*/ 19 h 42"/>
              <a:gd name="T20" fmla="*/ 30 w 42"/>
              <a:gd name="T21" fmla="*/ 16 h 42"/>
              <a:gd name="T22" fmla="*/ 22 w 42"/>
              <a:gd name="T23" fmla="*/ 19 h 42"/>
              <a:gd name="T24" fmla="*/ 25 w 42"/>
              <a:gd name="T25" fmla="*/ 17 h 42"/>
              <a:gd name="T26" fmla="*/ 29 w 42"/>
              <a:gd name="T27" fmla="*/ 17 h 42"/>
              <a:gd name="T28" fmla="*/ 29 w 42"/>
              <a:gd name="T29" fmla="*/ 21 h 42"/>
              <a:gd name="T30" fmla="*/ 25 w 42"/>
              <a:gd name="T31" fmla="*/ 21 h 42"/>
              <a:gd name="T32" fmla="*/ 21 w 42"/>
              <a:gd name="T33" fmla="*/ 25 h 42"/>
              <a:gd name="T34" fmla="*/ 27 w 42"/>
              <a:gd name="T35" fmla="*/ 27 h 42"/>
              <a:gd name="T36" fmla="*/ 33 w 42"/>
              <a:gd name="T37" fmla="*/ 13 h 42"/>
              <a:gd name="T38" fmla="*/ 21 w 42"/>
              <a:gd name="T39" fmla="*/ 13 h 42"/>
              <a:gd name="T40" fmla="*/ 21 w 42"/>
              <a:gd name="T41" fmla="*/ 25 h 42"/>
              <a:gd name="T42" fmla="*/ 23 w 42"/>
              <a:gd name="T43" fmla="*/ 15 h 42"/>
              <a:gd name="T44" fmla="*/ 33 w 42"/>
              <a:gd name="T45" fmla="*/ 19 h 42"/>
              <a:gd name="T46" fmla="*/ 23 w 42"/>
              <a:gd name="T47" fmla="*/ 24 h 42"/>
              <a:gd name="T48" fmla="*/ 23 w 42"/>
              <a:gd name="T49" fmla="*/ 15 h 42"/>
              <a:gd name="T50" fmla="*/ 8 w 42"/>
              <a:gd name="T51" fmla="*/ 27 h 42"/>
              <a:gd name="T52" fmla="*/ 8 w 42"/>
              <a:gd name="T53" fmla="*/ 32 h 42"/>
              <a:gd name="T54" fmla="*/ 12 w 42"/>
              <a:gd name="T55" fmla="*/ 32 h 42"/>
              <a:gd name="T56" fmla="*/ 12 w 42"/>
              <a:gd name="T57" fmla="*/ 27 h 42"/>
              <a:gd name="T58" fmla="*/ 11 w 42"/>
              <a:gd name="T59" fmla="*/ 11 h 42"/>
              <a:gd name="T60" fmla="*/ 13 w 42"/>
              <a:gd name="T61" fmla="*/ 8 h 42"/>
              <a:gd name="T62" fmla="*/ 10 w 42"/>
              <a:gd name="T63" fmla="*/ 5 h 42"/>
              <a:gd name="T64" fmla="*/ 7 w 42"/>
              <a:gd name="T65" fmla="*/ 8 h 42"/>
              <a:gd name="T66" fmla="*/ 9 w 42"/>
              <a:gd name="T67" fmla="*/ 11 h 42"/>
              <a:gd name="T68" fmla="*/ 9 w 42"/>
              <a:gd name="T69" fmla="*/ 8 h 42"/>
              <a:gd name="T70" fmla="*/ 9 w 42"/>
              <a:gd name="T71" fmla="*/ 7 h 42"/>
              <a:gd name="T72" fmla="*/ 11 w 42"/>
              <a:gd name="T73" fmla="*/ 7 h 42"/>
              <a:gd name="T74" fmla="*/ 11 w 42"/>
              <a:gd name="T75" fmla="*/ 9 h 42"/>
              <a:gd name="T76" fmla="*/ 9 w 42"/>
              <a:gd name="T77" fmla="*/ 9 h 42"/>
              <a:gd name="T78" fmla="*/ 9 w 42"/>
              <a:gd name="T79" fmla="*/ 29 h 42"/>
              <a:gd name="T80" fmla="*/ 10 w 42"/>
              <a:gd name="T81" fmla="*/ 29 h 42"/>
              <a:gd name="T82" fmla="*/ 11 w 42"/>
              <a:gd name="T83" fmla="*/ 30 h 42"/>
              <a:gd name="T84" fmla="*/ 11 w 42"/>
              <a:gd name="T85" fmla="*/ 30 h 42"/>
              <a:gd name="T86" fmla="*/ 9 w 42"/>
              <a:gd name="T87" fmla="*/ 3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2" h="42">
                <a:moveTo>
                  <a:pt x="4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8"/>
                  <a:pt x="1" y="38"/>
                  <a:pt x="2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40"/>
                  <a:pt x="5" y="40"/>
                  <a:pt x="5" y="40"/>
                </a:cubicBezTo>
                <a:cubicBezTo>
                  <a:pt x="5" y="41"/>
                  <a:pt x="6" y="42"/>
                  <a:pt x="7" y="42"/>
                </a:cubicBezTo>
                <a:cubicBezTo>
                  <a:pt x="8" y="42"/>
                  <a:pt x="8" y="41"/>
                  <a:pt x="8" y="40"/>
                </a:cubicBezTo>
                <a:cubicBezTo>
                  <a:pt x="8" y="38"/>
                  <a:pt x="8" y="38"/>
                  <a:pt x="8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1"/>
                  <a:pt x="35" y="42"/>
                  <a:pt x="36" y="42"/>
                </a:cubicBezTo>
                <a:cubicBezTo>
                  <a:pt x="37" y="42"/>
                  <a:pt x="37" y="41"/>
                  <a:pt x="37" y="40"/>
                </a:cubicBezTo>
                <a:cubicBezTo>
                  <a:pt x="37" y="38"/>
                  <a:pt x="37" y="38"/>
                  <a:pt x="37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8"/>
                  <a:pt x="42" y="38"/>
                  <a:pt x="42" y="37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1" y="0"/>
                  <a:pt x="40" y="0"/>
                </a:cubicBezTo>
                <a:close/>
                <a:moveTo>
                  <a:pt x="39" y="35"/>
                </a:moveTo>
                <a:cubicBezTo>
                  <a:pt x="39" y="35"/>
                  <a:pt x="39" y="35"/>
                  <a:pt x="39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"/>
                  <a:pt x="3" y="3"/>
                  <a:pt x="3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5"/>
                  <a:pt x="39" y="35"/>
                  <a:pt x="39" y="35"/>
                </a:cubicBezTo>
                <a:close/>
                <a:moveTo>
                  <a:pt x="27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8" y="24"/>
                  <a:pt x="29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1" y="22"/>
                  <a:pt x="32" y="21"/>
                  <a:pt x="32" y="19"/>
                </a:cubicBezTo>
                <a:cubicBezTo>
                  <a:pt x="32" y="18"/>
                  <a:pt x="31" y="17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29" y="15"/>
                  <a:pt x="28" y="14"/>
                  <a:pt x="27" y="14"/>
                </a:cubicBezTo>
                <a:cubicBezTo>
                  <a:pt x="26" y="14"/>
                  <a:pt x="24" y="15"/>
                  <a:pt x="24" y="16"/>
                </a:cubicBezTo>
                <a:cubicBezTo>
                  <a:pt x="23" y="17"/>
                  <a:pt x="22" y="18"/>
                  <a:pt x="22" y="19"/>
                </a:cubicBezTo>
                <a:cubicBezTo>
                  <a:pt x="22" y="21"/>
                  <a:pt x="23" y="22"/>
                  <a:pt x="24" y="23"/>
                </a:cubicBezTo>
                <a:cubicBezTo>
                  <a:pt x="24" y="23"/>
                  <a:pt x="26" y="24"/>
                  <a:pt x="27" y="24"/>
                </a:cubicBezTo>
                <a:close/>
                <a:moveTo>
                  <a:pt x="25" y="17"/>
                </a:move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6" y="16"/>
                  <a:pt x="27" y="16"/>
                </a:cubicBezTo>
                <a:cubicBezTo>
                  <a:pt x="28" y="16"/>
                  <a:pt x="28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30" y="18"/>
                  <a:pt x="30" y="19"/>
                </a:cubicBezTo>
                <a:cubicBezTo>
                  <a:pt x="30" y="20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8" y="22"/>
                  <a:pt x="28" y="22"/>
                  <a:pt x="27" y="22"/>
                </a:cubicBezTo>
                <a:cubicBezTo>
                  <a:pt x="26" y="22"/>
                  <a:pt x="25" y="22"/>
                  <a:pt x="25" y="21"/>
                </a:cubicBezTo>
                <a:cubicBezTo>
                  <a:pt x="24" y="21"/>
                  <a:pt x="24" y="20"/>
                  <a:pt x="24" y="19"/>
                </a:cubicBezTo>
                <a:cubicBezTo>
                  <a:pt x="24" y="18"/>
                  <a:pt x="24" y="18"/>
                  <a:pt x="25" y="17"/>
                </a:cubicBezTo>
                <a:close/>
                <a:moveTo>
                  <a:pt x="21" y="25"/>
                </a:move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3" y="26"/>
                  <a:pt x="25" y="27"/>
                  <a:pt x="27" y="27"/>
                </a:cubicBezTo>
                <a:cubicBezTo>
                  <a:pt x="29" y="27"/>
                  <a:pt x="31" y="26"/>
                  <a:pt x="33" y="25"/>
                </a:cubicBezTo>
                <a:cubicBezTo>
                  <a:pt x="34" y="23"/>
                  <a:pt x="35" y="21"/>
                  <a:pt x="35" y="19"/>
                </a:cubicBezTo>
                <a:cubicBezTo>
                  <a:pt x="35" y="17"/>
                  <a:pt x="34" y="15"/>
                  <a:pt x="33" y="13"/>
                </a:cubicBezTo>
                <a:cubicBezTo>
                  <a:pt x="31" y="12"/>
                  <a:pt x="29" y="11"/>
                  <a:pt x="27" y="11"/>
                </a:cubicBezTo>
                <a:cubicBezTo>
                  <a:pt x="25" y="11"/>
                  <a:pt x="23" y="12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0" y="15"/>
                  <a:pt x="19" y="17"/>
                  <a:pt x="19" y="19"/>
                </a:cubicBezTo>
                <a:cubicBezTo>
                  <a:pt x="19" y="21"/>
                  <a:pt x="20" y="23"/>
                  <a:pt x="21" y="25"/>
                </a:cubicBezTo>
                <a:cubicBezTo>
                  <a:pt x="21" y="25"/>
                  <a:pt x="21" y="25"/>
                  <a:pt x="21" y="25"/>
                </a:cubicBezTo>
                <a:close/>
                <a:moveTo>
                  <a:pt x="23" y="15"/>
                </a:move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4" y="14"/>
                  <a:pt x="25" y="13"/>
                  <a:pt x="27" y="13"/>
                </a:cubicBezTo>
                <a:cubicBezTo>
                  <a:pt x="29" y="13"/>
                  <a:pt x="30" y="14"/>
                  <a:pt x="31" y="15"/>
                </a:cubicBezTo>
                <a:cubicBezTo>
                  <a:pt x="32" y="16"/>
                  <a:pt x="33" y="18"/>
                  <a:pt x="33" y="19"/>
                </a:cubicBezTo>
                <a:cubicBezTo>
                  <a:pt x="33" y="21"/>
                  <a:pt x="32" y="22"/>
                  <a:pt x="31" y="24"/>
                </a:cubicBezTo>
                <a:cubicBezTo>
                  <a:pt x="30" y="25"/>
                  <a:pt x="29" y="25"/>
                  <a:pt x="27" y="25"/>
                </a:cubicBezTo>
                <a:cubicBezTo>
                  <a:pt x="25" y="25"/>
                  <a:pt x="24" y="25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2"/>
                  <a:pt x="21" y="21"/>
                  <a:pt x="21" y="19"/>
                </a:cubicBezTo>
                <a:cubicBezTo>
                  <a:pt x="21" y="18"/>
                  <a:pt x="21" y="16"/>
                  <a:pt x="23" y="15"/>
                </a:cubicBezTo>
                <a:close/>
                <a:moveTo>
                  <a:pt x="8" y="27"/>
                </a:move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8"/>
                  <a:pt x="7" y="29"/>
                  <a:pt x="7" y="30"/>
                </a:cubicBezTo>
                <a:cubicBezTo>
                  <a:pt x="7" y="31"/>
                  <a:pt x="7" y="31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2"/>
                  <a:pt x="9" y="33"/>
                  <a:pt x="10" y="33"/>
                </a:cubicBezTo>
                <a:cubicBezTo>
                  <a:pt x="11" y="33"/>
                  <a:pt x="11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3" y="31"/>
                  <a:pt x="13" y="31"/>
                  <a:pt x="13" y="30"/>
                </a:cubicBezTo>
                <a:cubicBezTo>
                  <a:pt x="13" y="29"/>
                  <a:pt x="13" y="28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1" y="27"/>
                  <a:pt x="11" y="27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2" y="11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3" y="10"/>
                  <a:pt x="13" y="9"/>
                  <a:pt x="13" y="8"/>
                </a:cubicBezTo>
                <a:cubicBezTo>
                  <a:pt x="13" y="7"/>
                  <a:pt x="13" y="6"/>
                  <a:pt x="12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1" y="5"/>
                  <a:pt x="11" y="5"/>
                  <a:pt x="10" y="5"/>
                </a:cubicBezTo>
                <a:cubicBezTo>
                  <a:pt x="9" y="5"/>
                  <a:pt x="8" y="5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7" y="6"/>
                  <a:pt x="7" y="7"/>
                  <a:pt x="7" y="8"/>
                </a:cubicBezTo>
                <a:cubicBezTo>
                  <a:pt x="7" y="9"/>
                  <a:pt x="7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1"/>
                  <a:pt x="8" y="11"/>
                  <a:pt x="9" y="11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7"/>
                  <a:pt x="8" y="27"/>
                  <a:pt x="8" y="27"/>
                </a:cubicBezTo>
                <a:close/>
                <a:moveTo>
                  <a:pt x="9" y="8"/>
                </a:move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10" y="7"/>
                </a:cubicBezTo>
                <a:cubicBezTo>
                  <a:pt x="10" y="7"/>
                  <a:pt x="10" y="7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9"/>
                  <a:pt x="11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8"/>
                  <a:pt x="9" y="8"/>
                </a:cubicBezTo>
                <a:close/>
                <a:moveTo>
                  <a:pt x="9" y="29"/>
                </a:move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0" y="31"/>
                  <a:pt x="10" y="31"/>
                  <a:pt x="10" y="31"/>
                </a:cubicBezTo>
                <a:cubicBezTo>
                  <a:pt x="9" y="31"/>
                  <a:pt x="9" y="31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29"/>
                  <a:pt x="9" y="29"/>
                  <a:pt x="9" y="29"/>
                </a:cubicBezTo>
                <a:close/>
              </a:path>
            </a:pathLst>
          </a:custGeom>
          <a:solidFill>
            <a:srgbClr val="EF8C95"/>
          </a:solidFill>
          <a:ln w="3175">
            <a:solidFill>
              <a:srgbClr val="EF8C95"/>
            </a:solidFill>
            <a:round/>
          </a:ln>
        </p:spPr>
        <p:txBody>
          <a:bodyPr vert="horz" wrap="square" lIns="76200" tIns="38100" rIns="76200" bIns="38100" numCol="1" anchor="t" anchorCtr="0" compatLnSpc="1"/>
          <a:lstStyle/>
          <a:p>
            <a:endParaRPr lang="zh-CN" altLang="en-US" sz="15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648"/>
          <p:cNvSpPr>
            <a:spLocks noEditPoints="1"/>
          </p:cNvSpPr>
          <p:nvPr/>
        </p:nvSpPr>
        <p:spPr bwMode="auto">
          <a:xfrm>
            <a:off x="1727200" y="3448685"/>
            <a:ext cx="514350" cy="479425"/>
          </a:xfrm>
          <a:custGeom>
            <a:avLst/>
            <a:gdLst>
              <a:gd name="T0" fmla="*/ 26 w 43"/>
              <a:gd name="T1" fmla="*/ 0 h 41"/>
              <a:gd name="T2" fmla="*/ 31 w 43"/>
              <a:gd name="T3" fmla="*/ 5 h 41"/>
              <a:gd name="T4" fmla="*/ 35 w 43"/>
              <a:gd name="T5" fmla="*/ 6 h 41"/>
              <a:gd name="T6" fmla="*/ 43 w 43"/>
              <a:gd name="T7" fmla="*/ 15 h 41"/>
              <a:gd name="T8" fmla="*/ 41 w 43"/>
              <a:gd name="T9" fmla="*/ 38 h 41"/>
              <a:gd name="T10" fmla="*/ 9 w 43"/>
              <a:gd name="T11" fmla="*/ 41 h 41"/>
              <a:gd name="T12" fmla="*/ 3 w 43"/>
              <a:gd name="T13" fmla="*/ 38 h 41"/>
              <a:gd name="T14" fmla="*/ 0 w 43"/>
              <a:gd name="T15" fmla="*/ 15 h 41"/>
              <a:gd name="T16" fmla="*/ 3 w 43"/>
              <a:gd name="T17" fmla="*/ 9 h 41"/>
              <a:gd name="T18" fmla="*/ 9 w 43"/>
              <a:gd name="T19" fmla="*/ 6 h 41"/>
              <a:gd name="T20" fmla="*/ 12 w 43"/>
              <a:gd name="T21" fmla="*/ 5 h 41"/>
              <a:gd name="T22" fmla="*/ 17 w 43"/>
              <a:gd name="T23" fmla="*/ 0 h 41"/>
              <a:gd name="T24" fmla="*/ 30 w 43"/>
              <a:gd name="T25" fmla="*/ 9 h 41"/>
              <a:gd name="T26" fmla="*/ 30 w 43"/>
              <a:gd name="T27" fmla="*/ 9 h 41"/>
              <a:gd name="T28" fmla="*/ 13 w 43"/>
              <a:gd name="T29" fmla="*/ 9 h 41"/>
              <a:gd name="T30" fmla="*/ 5 w 43"/>
              <a:gd name="T31" fmla="*/ 11 h 41"/>
              <a:gd name="T32" fmla="*/ 3 w 43"/>
              <a:gd name="T33" fmla="*/ 15 h 41"/>
              <a:gd name="T34" fmla="*/ 8 w 43"/>
              <a:gd name="T35" fmla="*/ 22 h 41"/>
              <a:gd name="T36" fmla="*/ 9 w 43"/>
              <a:gd name="T37" fmla="*/ 19 h 41"/>
              <a:gd name="T38" fmla="*/ 16 w 43"/>
              <a:gd name="T39" fmla="*/ 19 h 41"/>
              <a:gd name="T40" fmla="*/ 17 w 43"/>
              <a:gd name="T41" fmla="*/ 20 h 41"/>
              <a:gd name="T42" fmla="*/ 26 w 43"/>
              <a:gd name="T43" fmla="*/ 22 h 41"/>
              <a:gd name="T44" fmla="*/ 27 w 43"/>
              <a:gd name="T45" fmla="*/ 19 h 41"/>
              <a:gd name="T46" fmla="*/ 34 w 43"/>
              <a:gd name="T47" fmla="*/ 19 h 41"/>
              <a:gd name="T48" fmla="*/ 35 w 43"/>
              <a:gd name="T49" fmla="*/ 20 h 41"/>
              <a:gd name="T50" fmla="*/ 40 w 43"/>
              <a:gd name="T51" fmla="*/ 22 h 41"/>
              <a:gd name="T52" fmla="*/ 38 w 43"/>
              <a:gd name="T53" fmla="*/ 11 h 41"/>
              <a:gd name="T54" fmla="*/ 30 w 43"/>
              <a:gd name="T55" fmla="*/ 9 h 41"/>
              <a:gd name="T56" fmla="*/ 14 w 43"/>
              <a:gd name="T57" fmla="*/ 6 h 41"/>
              <a:gd name="T58" fmla="*/ 29 w 43"/>
              <a:gd name="T59" fmla="*/ 5 h 41"/>
              <a:gd name="T60" fmla="*/ 26 w 43"/>
              <a:gd name="T61" fmla="*/ 2 h 41"/>
              <a:gd name="T62" fmla="*/ 15 w 43"/>
              <a:gd name="T63" fmla="*/ 3 h 41"/>
              <a:gd name="T64" fmla="*/ 14 w 43"/>
              <a:gd name="T65" fmla="*/ 6 h 41"/>
              <a:gd name="T66" fmla="*/ 3 w 43"/>
              <a:gd name="T67" fmla="*/ 24 h 41"/>
              <a:gd name="T68" fmla="*/ 5 w 43"/>
              <a:gd name="T69" fmla="*/ 36 h 41"/>
              <a:gd name="T70" fmla="*/ 9 w 43"/>
              <a:gd name="T71" fmla="*/ 38 h 41"/>
              <a:gd name="T72" fmla="*/ 38 w 43"/>
              <a:gd name="T73" fmla="*/ 36 h 41"/>
              <a:gd name="T74" fmla="*/ 40 w 43"/>
              <a:gd name="T75" fmla="*/ 24 h 41"/>
              <a:gd name="T76" fmla="*/ 35 w 43"/>
              <a:gd name="T77" fmla="*/ 27 h 41"/>
              <a:gd name="T78" fmla="*/ 34 w 43"/>
              <a:gd name="T79" fmla="*/ 28 h 41"/>
              <a:gd name="T80" fmla="*/ 26 w 43"/>
              <a:gd name="T81" fmla="*/ 27 h 41"/>
              <a:gd name="T82" fmla="*/ 26 w 43"/>
              <a:gd name="T83" fmla="*/ 24 h 41"/>
              <a:gd name="T84" fmla="*/ 17 w 43"/>
              <a:gd name="T85" fmla="*/ 27 h 41"/>
              <a:gd name="T86" fmla="*/ 16 w 43"/>
              <a:gd name="T87" fmla="*/ 28 h 41"/>
              <a:gd name="T88" fmla="*/ 8 w 43"/>
              <a:gd name="T89" fmla="*/ 27 h 41"/>
              <a:gd name="T90" fmla="*/ 8 w 43"/>
              <a:gd name="T91" fmla="*/ 24 h 41"/>
              <a:gd name="T92" fmla="*/ 15 w 43"/>
              <a:gd name="T93" fmla="*/ 21 h 41"/>
              <a:gd name="T94" fmla="*/ 10 w 43"/>
              <a:gd name="T95" fmla="*/ 21 h 41"/>
              <a:gd name="T96" fmla="*/ 10 w 43"/>
              <a:gd name="T97" fmla="*/ 23 h 41"/>
              <a:gd name="T98" fmla="*/ 10 w 43"/>
              <a:gd name="T99" fmla="*/ 26 h 41"/>
              <a:gd name="T100" fmla="*/ 15 w 43"/>
              <a:gd name="T101" fmla="*/ 23 h 41"/>
              <a:gd name="T102" fmla="*/ 15 w 43"/>
              <a:gd name="T103" fmla="*/ 23 h 41"/>
              <a:gd name="T104" fmla="*/ 33 w 43"/>
              <a:gd name="T105" fmla="*/ 21 h 41"/>
              <a:gd name="T106" fmla="*/ 28 w 43"/>
              <a:gd name="T107" fmla="*/ 21 h 41"/>
              <a:gd name="T108" fmla="*/ 28 w 43"/>
              <a:gd name="T109" fmla="*/ 23 h 41"/>
              <a:gd name="T110" fmla="*/ 28 w 43"/>
              <a:gd name="T111" fmla="*/ 26 h 41"/>
              <a:gd name="T112" fmla="*/ 33 w 43"/>
              <a:gd name="T113" fmla="*/ 23 h 41"/>
              <a:gd name="T114" fmla="*/ 33 w 43"/>
              <a:gd name="T115" fmla="*/ 2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" h="41">
                <a:moveTo>
                  <a:pt x="17" y="0"/>
                </a:move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9" y="0"/>
                  <a:pt x="30" y="1"/>
                </a:cubicBezTo>
                <a:cubicBezTo>
                  <a:pt x="30" y="2"/>
                  <a:pt x="31" y="3"/>
                  <a:pt x="31" y="5"/>
                </a:cubicBezTo>
                <a:cubicBezTo>
                  <a:pt x="31" y="6"/>
                  <a:pt x="31" y="6"/>
                  <a:pt x="31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7" y="6"/>
                  <a:pt x="39" y="7"/>
                  <a:pt x="41" y="9"/>
                </a:cubicBezTo>
                <a:cubicBezTo>
                  <a:pt x="42" y="10"/>
                  <a:pt x="43" y="12"/>
                  <a:pt x="43" y="15"/>
                </a:cubicBezTo>
                <a:cubicBezTo>
                  <a:pt x="43" y="32"/>
                  <a:pt x="43" y="32"/>
                  <a:pt x="43" y="32"/>
                </a:cubicBezTo>
                <a:cubicBezTo>
                  <a:pt x="43" y="35"/>
                  <a:pt x="42" y="37"/>
                  <a:pt x="41" y="38"/>
                </a:cubicBezTo>
                <a:cubicBezTo>
                  <a:pt x="39" y="40"/>
                  <a:pt x="37" y="41"/>
                  <a:pt x="35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6" y="41"/>
                  <a:pt x="4" y="40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7"/>
                  <a:pt x="0" y="35"/>
                  <a:pt x="0" y="32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1" y="10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6" y="6"/>
                  <a:pt x="9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3"/>
                  <a:pt x="13" y="2"/>
                  <a:pt x="14" y="1"/>
                </a:cubicBezTo>
                <a:cubicBezTo>
                  <a:pt x="14" y="0"/>
                  <a:pt x="16" y="0"/>
                  <a:pt x="17" y="0"/>
                </a:cubicBezTo>
                <a:close/>
                <a:moveTo>
                  <a:pt x="30" y="9"/>
                </a:moveTo>
                <a:cubicBezTo>
                  <a:pt x="30" y="9"/>
                  <a:pt x="30" y="9"/>
                  <a:pt x="30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9" y="9"/>
                  <a:pt x="9" y="9"/>
                  <a:pt x="9" y="9"/>
                </a:cubicBezTo>
                <a:cubicBezTo>
                  <a:pt x="7" y="9"/>
                  <a:pt x="6" y="10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4" y="12"/>
                  <a:pt x="3" y="13"/>
                  <a:pt x="3" y="15"/>
                </a:cubicBezTo>
                <a:cubicBezTo>
                  <a:pt x="3" y="22"/>
                  <a:pt x="3" y="22"/>
                  <a:pt x="3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7" y="19"/>
                  <a:pt x="17" y="19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2"/>
                  <a:pt x="17" y="22"/>
                  <a:pt x="17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9"/>
                  <a:pt x="26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5" y="19"/>
                  <a:pt x="35" y="19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2"/>
                  <a:pt x="35" y="22"/>
                  <a:pt x="35" y="22"/>
                </a:cubicBezTo>
                <a:cubicBezTo>
                  <a:pt x="40" y="22"/>
                  <a:pt x="40" y="22"/>
                  <a:pt x="40" y="22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3"/>
                  <a:pt x="39" y="12"/>
                  <a:pt x="38" y="11"/>
                </a:cubicBezTo>
                <a:cubicBezTo>
                  <a:pt x="37" y="10"/>
                  <a:pt x="36" y="9"/>
                  <a:pt x="35" y="9"/>
                </a:cubicBezTo>
                <a:cubicBezTo>
                  <a:pt x="30" y="9"/>
                  <a:pt x="30" y="9"/>
                  <a:pt x="30" y="9"/>
                </a:cubicBezTo>
                <a:close/>
                <a:moveTo>
                  <a:pt x="14" y="6"/>
                </a:moveTo>
                <a:cubicBezTo>
                  <a:pt x="14" y="6"/>
                  <a:pt x="14" y="6"/>
                  <a:pt x="14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4"/>
                  <a:pt x="29" y="3"/>
                  <a:pt x="28" y="3"/>
                </a:cubicBezTo>
                <a:cubicBezTo>
                  <a:pt x="28" y="2"/>
                  <a:pt x="27" y="2"/>
                  <a:pt x="26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2"/>
                  <a:pt x="15" y="3"/>
                </a:cubicBezTo>
                <a:cubicBezTo>
                  <a:pt x="15" y="3"/>
                  <a:pt x="14" y="4"/>
                  <a:pt x="14" y="5"/>
                </a:cubicBezTo>
                <a:cubicBezTo>
                  <a:pt x="14" y="6"/>
                  <a:pt x="14" y="6"/>
                  <a:pt x="14" y="6"/>
                </a:cubicBezTo>
                <a:close/>
                <a:moveTo>
                  <a:pt x="3" y="24"/>
                </a:moveTo>
                <a:cubicBezTo>
                  <a:pt x="3" y="24"/>
                  <a:pt x="3" y="24"/>
                  <a:pt x="3" y="24"/>
                </a:cubicBezTo>
                <a:cubicBezTo>
                  <a:pt x="3" y="32"/>
                  <a:pt x="3" y="32"/>
                  <a:pt x="3" y="32"/>
                </a:cubicBezTo>
                <a:cubicBezTo>
                  <a:pt x="3" y="34"/>
                  <a:pt x="4" y="35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6" y="37"/>
                  <a:pt x="7" y="38"/>
                  <a:pt x="9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6" y="38"/>
                  <a:pt x="37" y="37"/>
                  <a:pt x="38" y="36"/>
                </a:cubicBezTo>
                <a:cubicBezTo>
                  <a:pt x="39" y="35"/>
                  <a:pt x="40" y="34"/>
                  <a:pt x="40" y="32"/>
                </a:cubicBezTo>
                <a:cubicBezTo>
                  <a:pt x="40" y="24"/>
                  <a:pt x="40" y="24"/>
                  <a:pt x="40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8"/>
                  <a:pt x="35" y="28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6" y="28"/>
                  <a:pt x="26" y="28"/>
                  <a:pt x="26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4"/>
                  <a:pt x="26" y="24"/>
                  <a:pt x="26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8"/>
                  <a:pt x="17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8" y="28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4"/>
                  <a:pt x="8" y="24"/>
                  <a:pt x="8" y="24"/>
                </a:cubicBezTo>
                <a:cubicBezTo>
                  <a:pt x="3" y="24"/>
                  <a:pt x="3" y="24"/>
                  <a:pt x="3" y="24"/>
                </a:cubicBezTo>
                <a:close/>
                <a:moveTo>
                  <a:pt x="15" y="21"/>
                </a:moveTo>
                <a:cubicBezTo>
                  <a:pt x="15" y="21"/>
                  <a:pt x="15" y="21"/>
                  <a:pt x="15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6"/>
                  <a:pt x="10" y="26"/>
                  <a:pt x="10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1"/>
                  <a:pt x="15" y="21"/>
                  <a:pt x="15" y="21"/>
                </a:cubicBezTo>
                <a:close/>
                <a:moveTo>
                  <a:pt x="33" y="21"/>
                </a:moveTo>
                <a:cubicBezTo>
                  <a:pt x="33" y="21"/>
                  <a:pt x="33" y="21"/>
                  <a:pt x="33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6"/>
                  <a:pt x="28" y="26"/>
                  <a:pt x="28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1"/>
                  <a:pt x="33" y="21"/>
                  <a:pt x="33" y="21"/>
                </a:cubicBezTo>
                <a:close/>
              </a:path>
            </a:pathLst>
          </a:custGeom>
          <a:solidFill>
            <a:srgbClr val="EF8C95"/>
          </a:solidFill>
          <a:ln w="3175">
            <a:solidFill>
              <a:srgbClr val="EF8C95"/>
            </a:solidFill>
            <a:round/>
          </a:ln>
        </p:spPr>
        <p:txBody>
          <a:bodyPr vert="horz" wrap="square" lIns="76200" tIns="38100" rIns="76200" bIns="38100" numCol="1" anchor="t" anchorCtr="0" compatLnSpc="1"/>
          <a:lstStyle/>
          <a:p>
            <a:endParaRPr lang="zh-CN" altLang="en-US" sz="15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611"/>
          <p:cNvSpPr>
            <a:spLocks noEditPoints="1"/>
          </p:cNvSpPr>
          <p:nvPr/>
        </p:nvSpPr>
        <p:spPr bwMode="auto">
          <a:xfrm>
            <a:off x="1727200" y="4562475"/>
            <a:ext cx="514350" cy="441325"/>
          </a:xfrm>
          <a:custGeom>
            <a:avLst/>
            <a:gdLst>
              <a:gd name="T0" fmla="*/ 31 w 45"/>
              <a:gd name="T1" fmla="*/ 11 h 37"/>
              <a:gd name="T2" fmla="*/ 3 w 45"/>
              <a:gd name="T3" fmla="*/ 29 h 37"/>
              <a:gd name="T4" fmla="*/ 35 w 45"/>
              <a:gd name="T5" fmla="*/ 23 h 37"/>
              <a:gd name="T6" fmla="*/ 35 w 45"/>
              <a:gd name="T7" fmla="*/ 23 h 37"/>
              <a:gd name="T8" fmla="*/ 33 w 45"/>
              <a:gd name="T9" fmla="*/ 32 h 37"/>
              <a:gd name="T10" fmla="*/ 28 w 45"/>
              <a:gd name="T11" fmla="*/ 32 h 37"/>
              <a:gd name="T12" fmla="*/ 42 w 45"/>
              <a:gd name="T13" fmla="*/ 33 h 37"/>
              <a:gd name="T14" fmla="*/ 28 w 45"/>
              <a:gd name="T15" fmla="*/ 3 h 37"/>
              <a:gd name="T16" fmla="*/ 33 w 45"/>
              <a:gd name="T17" fmla="*/ 8 h 37"/>
              <a:gd name="T18" fmla="*/ 35 w 45"/>
              <a:gd name="T19" fmla="*/ 10 h 37"/>
              <a:gd name="T20" fmla="*/ 35 w 45"/>
              <a:gd name="T21" fmla="*/ 10 h 37"/>
              <a:gd name="T22" fmla="*/ 41 w 45"/>
              <a:gd name="T23" fmla="*/ 11 h 37"/>
              <a:gd name="T24" fmla="*/ 35 w 45"/>
              <a:gd name="T25" fmla="*/ 12 h 37"/>
              <a:gd name="T26" fmla="*/ 35 w 45"/>
              <a:gd name="T27" fmla="*/ 15 h 37"/>
              <a:gd name="T28" fmla="*/ 40 w 45"/>
              <a:gd name="T29" fmla="*/ 15 h 37"/>
              <a:gd name="T30" fmla="*/ 40 w 45"/>
              <a:gd name="T31" fmla="*/ 17 h 37"/>
              <a:gd name="T32" fmla="*/ 35 w 45"/>
              <a:gd name="T33" fmla="*/ 17 h 37"/>
              <a:gd name="T34" fmla="*/ 35 w 45"/>
              <a:gd name="T35" fmla="*/ 21 h 37"/>
              <a:gd name="T36" fmla="*/ 41 w 45"/>
              <a:gd name="T37" fmla="*/ 22 h 37"/>
              <a:gd name="T38" fmla="*/ 35 w 45"/>
              <a:gd name="T39" fmla="*/ 23 h 37"/>
              <a:gd name="T40" fmla="*/ 12 w 45"/>
              <a:gd name="T41" fmla="*/ 37 h 37"/>
              <a:gd name="T42" fmla="*/ 12 w 45"/>
              <a:gd name="T43" fmla="*/ 35 h 37"/>
              <a:gd name="T44" fmla="*/ 16 w 45"/>
              <a:gd name="T45" fmla="*/ 32 h 37"/>
              <a:gd name="T46" fmla="*/ 0 w 45"/>
              <a:gd name="T47" fmla="*/ 30 h 37"/>
              <a:gd name="T48" fmla="*/ 0 w 45"/>
              <a:gd name="T49" fmla="*/ 9 h 37"/>
              <a:gd name="T50" fmla="*/ 2 w 45"/>
              <a:gd name="T51" fmla="*/ 8 h 37"/>
              <a:gd name="T52" fmla="*/ 25 w 45"/>
              <a:gd name="T53" fmla="*/ 2 h 37"/>
              <a:gd name="T54" fmla="*/ 27 w 45"/>
              <a:gd name="T55" fmla="*/ 0 h 37"/>
              <a:gd name="T56" fmla="*/ 45 w 45"/>
              <a:gd name="T57" fmla="*/ 2 h 37"/>
              <a:gd name="T58" fmla="*/ 45 w 45"/>
              <a:gd name="T59" fmla="*/ 35 h 37"/>
              <a:gd name="T60" fmla="*/ 43 w 45"/>
              <a:gd name="T61" fmla="*/ 37 h 37"/>
              <a:gd name="T62" fmla="*/ 25 w 45"/>
              <a:gd name="T63" fmla="*/ 35 h 37"/>
              <a:gd name="T64" fmla="*/ 25 w 45"/>
              <a:gd name="T65" fmla="*/ 32 h 37"/>
              <a:gd name="T66" fmla="*/ 19 w 45"/>
              <a:gd name="T67" fmla="*/ 35 h 37"/>
              <a:gd name="T68" fmla="*/ 24 w 45"/>
              <a:gd name="T69" fmla="*/ 36 h 37"/>
              <a:gd name="T70" fmla="*/ 12 w 45"/>
              <a:gd name="T71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" h="37">
                <a:moveTo>
                  <a:pt x="31" y="29"/>
                </a:moveTo>
                <a:cubicBezTo>
                  <a:pt x="31" y="11"/>
                  <a:pt x="31" y="11"/>
                  <a:pt x="31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29"/>
                  <a:pt x="3" y="29"/>
                  <a:pt x="3" y="29"/>
                </a:cubicBezTo>
                <a:cubicBezTo>
                  <a:pt x="13" y="29"/>
                  <a:pt x="22" y="29"/>
                  <a:pt x="31" y="29"/>
                </a:cubicBezTo>
                <a:close/>
                <a:moveTo>
                  <a:pt x="35" y="23"/>
                </a:move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31"/>
                  <a:pt x="34" y="32"/>
                  <a:pt x="33" y="32"/>
                </a:cubicBezTo>
                <a:cubicBezTo>
                  <a:pt x="33" y="32"/>
                  <a:pt x="33" y="32"/>
                  <a:pt x="33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3"/>
                  <a:pt x="28" y="33"/>
                  <a:pt x="28" y="33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"/>
                  <a:pt x="42" y="3"/>
                  <a:pt x="42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8"/>
                  <a:pt x="28" y="8"/>
                  <a:pt x="28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4" y="8"/>
                  <a:pt x="35" y="9"/>
                  <a:pt x="35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1" y="10"/>
                  <a:pt x="41" y="11"/>
                </a:cubicBezTo>
                <a:cubicBezTo>
                  <a:pt x="41" y="12"/>
                  <a:pt x="40" y="12"/>
                  <a:pt x="40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1" y="16"/>
                  <a:pt x="41" y="16"/>
                </a:cubicBezTo>
                <a:cubicBezTo>
                  <a:pt x="41" y="17"/>
                  <a:pt x="40" y="17"/>
                  <a:pt x="40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1" y="21"/>
                  <a:pt x="41" y="22"/>
                </a:cubicBezTo>
                <a:cubicBezTo>
                  <a:pt x="41" y="22"/>
                  <a:pt x="40" y="23"/>
                  <a:pt x="40" y="23"/>
                </a:cubicBezTo>
                <a:cubicBezTo>
                  <a:pt x="35" y="23"/>
                  <a:pt x="35" y="23"/>
                  <a:pt x="35" y="23"/>
                </a:cubicBezTo>
                <a:close/>
                <a:moveTo>
                  <a:pt x="12" y="37"/>
                </a:moveTo>
                <a:cubicBezTo>
                  <a:pt x="12" y="37"/>
                  <a:pt x="12" y="37"/>
                  <a:pt x="12" y="37"/>
                </a:cubicBezTo>
                <a:cubicBezTo>
                  <a:pt x="11" y="37"/>
                  <a:pt x="11" y="36"/>
                  <a:pt x="11" y="36"/>
                </a:cubicBezTo>
                <a:cubicBezTo>
                  <a:pt x="11" y="35"/>
                  <a:pt x="11" y="35"/>
                  <a:pt x="12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32"/>
                  <a:pt x="16" y="32"/>
                  <a:pt x="16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1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2"/>
                  <a:pt x="25" y="2"/>
                  <a:pt x="25" y="2"/>
                </a:cubicBezTo>
                <a:cubicBezTo>
                  <a:pt x="25" y="1"/>
                  <a:pt x="26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6"/>
                  <a:pt x="44" y="37"/>
                  <a:pt x="44" y="37"/>
                </a:cubicBezTo>
                <a:cubicBezTo>
                  <a:pt x="43" y="37"/>
                  <a:pt x="43" y="37"/>
                  <a:pt x="43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6" y="37"/>
                  <a:pt x="25" y="36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2"/>
                  <a:pt x="25" y="32"/>
                  <a:pt x="25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5"/>
                  <a:pt x="19" y="35"/>
                  <a:pt x="19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5"/>
                  <a:pt x="24" y="35"/>
                  <a:pt x="24" y="36"/>
                </a:cubicBezTo>
                <a:cubicBezTo>
                  <a:pt x="24" y="36"/>
                  <a:pt x="23" y="37"/>
                  <a:pt x="23" y="37"/>
                </a:cubicBezTo>
                <a:cubicBezTo>
                  <a:pt x="19" y="37"/>
                  <a:pt x="15" y="37"/>
                  <a:pt x="12" y="37"/>
                </a:cubicBezTo>
                <a:close/>
              </a:path>
            </a:pathLst>
          </a:custGeom>
          <a:solidFill>
            <a:srgbClr val="EF8C95"/>
          </a:solidFill>
          <a:ln w="3175">
            <a:solidFill>
              <a:srgbClr val="EF8C95"/>
            </a:solidFill>
            <a:round/>
          </a:ln>
        </p:spPr>
        <p:txBody>
          <a:bodyPr vert="horz" wrap="square" lIns="76200" tIns="38100" rIns="76200" bIns="38100" numCol="1" anchor="t" anchorCtr="0" compatLnSpc="1"/>
          <a:lstStyle/>
          <a:p>
            <a:endParaRPr lang="zh-CN" altLang="en-US" sz="15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353310" y="2324100"/>
            <a:ext cx="344106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53310" y="3418840"/>
            <a:ext cx="344106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53310" y="4513580"/>
            <a:ext cx="344106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446520" y="1898015"/>
            <a:ext cx="3970655" cy="3362960"/>
            <a:chOff x="2098355" y="789986"/>
            <a:chExt cx="4201275" cy="3662479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2294451" y="949399"/>
              <a:ext cx="3608300" cy="3134433"/>
            </a:xfrm>
            <a:prstGeom prst="rect">
              <a:avLst/>
            </a:prstGeom>
          </p:spPr>
        </p:pic>
        <p:grpSp>
          <p:nvGrpSpPr>
            <p:cNvPr id="29" name="组合 28"/>
            <p:cNvGrpSpPr/>
            <p:nvPr/>
          </p:nvGrpSpPr>
          <p:grpSpPr>
            <a:xfrm>
              <a:off x="2098355" y="789986"/>
              <a:ext cx="4201275" cy="3662479"/>
              <a:chOff x="3552668" y="726551"/>
              <a:chExt cx="5148000" cy="4487791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3726648" y="4871204"/>
                <a:ext cx="4800040" cy="3431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60000"/>
                      <a:lumMod val="85000"/>
                      <a:lumOff val="15000"/>
                    </a:schemeClr>
                  </a:gs>
                  <a:gs pos="100000">
                    <a:srgbClr val="0D0D0D">
                      <a:alpha val="0"/>
                      <a:lumMod val="85000"/>
                      <a:lumOff val="1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48474A"/>
                  </a:solidFill>
                </a:endParaRPr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3552668" y="726551"/>
                <a:ext cx="5148000" cy="3132000"/>
              </a:xfrm>
              <a:custGeom>
                <a:avLst/>
                <a:gdLst>
                  <a:gd name="connsiteX0" fmla="*/ 216000 w 5148000"/>
                  <a:gd name="connsiteY0" fmla="*/ 216000 h 3132000"/>
                  <a:gd name="connsiteX1" fmla="*/ 216000 w 5148000"/>
                  <a:gd name="connsiteY1" fmla="*/ 2916000 h 3132000"/>
                  <a:gd name="connsiteX2" fmla="*/ 4932000 w 5148000"/>
                  <a:gd name="connsiteY2" fmla="*/ 2916000 h 3132000"/>
                  <a:gd name="connsiteX3" fmla="*/ 4932000 w 5148000"/>
                  <a:gd name="connsiteY3" fmla="*/ 216000 h 3132000"/>
                  <a:gd name="connsiteX4" fmla="*/ 181341 w 5148000"/>
                  <a:gd name="connsiteY4" fmla="*/ 0 h 3132000"/>
                  <a:gd name="connsiteX5" fmla="*/ 4966659 w 5148000"/>
                  <a:gd name="connsiteY5" fmla="*/ 0 h 3132000"/>
                  <a:gd name="connsiteX6" fmla="*/ 5148000 w 5148000"/>
                  <a:gd name="connsiteY6" fmla="*/ 181341 h 3132000"/>
                  <a:gd name="connsiteX7" fmla="*/ 5148000 w 5148000"/>
                  <a:gd name="connsiteY7" fmla="*/ 3132000 h 3132000"/>
                  <a:gd name="connsiteX8" fmla="*/ 0 w 5148000"/>
                  <a:gd name="connsiteY8" fmla="*/ 3132000 h 3132000"/>
                  <a:gd name="connsiteX9" fmla="*/ 0 w 5148000"/>
                  <a:gd name="connsiteY9" fmla="*/ 181341 h 3132000"/>
                  <a:gd name="connsiteX10" fmla="*/ 181341 w 5148000"/>
                  <a:gd name="connsiteY10" fmla="*/ 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48000" h="3132000">
                    <a:moveTo>
                      <a:pt x="216000" y="216000"/>
                    </a:moveTo>
                    <a:lnTo>
                      <a:pt x="216000" y="2916000"/>
                    </a:lnTo>
                    <a:lnTo>
                      <a:pt x="4932000" y="2916000"/>
                    </a:lnTo>
                    <a:lnTo>
                      <a:pt x="4932000" y="216000"/>
                    </a:lnTo>
                    <a:close/>
                    <a:moveTo>
                      <a:pt x="181341" y="0"/>
                    </a:moveTo>
                    <a:lnTo>
                      <a:pt x="4966659" y="0"/>
                    </a:lnTo>
                    <a:cubicBezTo>
                      <a:pt x="5066811" y="0"/>
                      <a:pt x="5148000" y="81189"/>
                      <a:pt x="5148000" y="181341"/>
                    </a:cubicBezTo>
                    <a:lnTo>
                      <a:pt x="5148000" y="3132000"/>
                    </a:lnTo>
                    <a:lnTo>
                      <a:pt x="0" y="3132000"/>
                    </a:lnTo>
                    <a:lnTo>
                      <a:pt x="0" y="181341"/>
                    </a:lnTo>
                    <a:cubicBezTo>
                      <a:pt x="0" y="81189"/>
                      <a:pt x="81189" y="0"/>
                      <a:pt x="1813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48474A"/>
                  </a:solidFill>
                </a:endParaRPr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3552668" y="3858551"/>
                <a:ext cx="5148000" cy="509665"/>
              </a:xfrm>
              <a:custGeom>
                <a:avLst/>
                <a:gdLst>
                  <a:gd name="connsiteX0" fmla="*/ 0 w 5148000"/>
                  <a:gd name="connsiteY0" fmla="*/ 0 h 509665"/>
                  <a:gd name="connsiteX1" fmla="*/ 5148000 w 5148000"/>
                  <a:gd name="connsiteY1" fmla="*/ 0 h 509665"/>
                  <a:gd name="connsiteX2" fmla="*/ 5148000 w 5148000"/>
                  <a:gd name="connsiteY2" fmla="*/ 328324 h 509665"/>
                  <a:gd name="connsiteX3" fmla="*/ 4966659 w 5148000"/>
                  <a:gd name="connsiteY3" fmla="*/ 509665 h 509665"/>
                  <a:gd name="connsiteX4" fmla="*/ 181341 w 5148000"/>
                  <a:gd name="connsiteY4" fmla="*/ 509665 h 509665"/>
                  <a:gd name="connsiteX5" fmla="*/ 0 w 5148000"/>
                  <a:gd name="connsiteY5" fmla="*/ 328324 h 50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8000" h="509665">
                    <a:moveTo>
                      <a:pt x="0" y="0"/>
                    </a:moveTo>
                    <a:lnTo>
                      <a:pt x="5148000" y="0"/>
                    </a:lnTo>
                    <a:lnTo>
                      <a:pt x="5148000" y="328324"/>
                    </a:lnTo>
                    <a:cubicBezTo>
                      <a:pt x="5148000" y="428476"/>
                      <a:pt x="5066811" y="509665"/>
                      <a:pt x="4966659" y="509665"/>
                    </a:cubicBezTo>
                    <a:lnTo>
                      <a:pt x="181341" y="509665"/>
                    </a:lnTo>
                    <a:cubicBezTo>
                      <a:pt x="81189" y="509665"/>
                      <a:pt x="0" y="428476"/>
                      <a:pt x="0" y="328324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9398"/>
                  </a:gs>
                  <a:gs pos="100000">
                    <a:srgbClr val="D0D2D4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48474A"/>
                  </a:solidFill>
                </a:endParaRPr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>
                <a:off x="5126730" y="4368216"/>
                <a:ext cx="1999876" cy="674557"/>
              </a:xfrm>
              <a:custGeom>
                <a:avLst/>
                <a:gdLst>
                  <a:gd name="connsiteX0" fmla="*/ 485189 w 2612038"/>
                  <a:gd name="connsiteY0" fmla="*/ 0 h 1054155"/>
                  <a:gd name="connsiteX1" fmla="*/ 2126847 w 2612038"/>
                  <a:gd name="connsiteY1" fmla="*/ 0 h 1054155"/>
                  <a:gd name="connsiteX2" fmla="*/ 2346146 w 2612038"/>
                  <a:gd name="connsiteY2" fmla="*/ 776937 h 1054155"/>
                  <a:gd name="connsiteX3" fmla="*/ 2612036 w 2612038"/>
                  <a:gd name="connsiteY3" fmla="*/ 974364 h 1054155"/>
                  <a:gd name="connsiteX4" fmla="*/ 2564864 w 2612038"/>
                  <a:gd name="connsiteY4" fmla="*/ 974364 h 1054155"/>
                  <a:gd name="connsiteX5" fmla="*/ 2585504 w 2612038"/>
                  <a:gd name="connsiteY5" fmla="*/ 977608 h 1054155"/>
                  <a:gd name="connsiteX6" fmla="*/ 2612038 w 2612038"/>
                  <a:gd name="connsiteY6" fmla="*/ 990447 h 1054155"/>
                  <a:gd name="connsiteX7" fmla="*/ 1306019 w 2612038"/>
                  <a:gd name="connsiteY7" fmla="*/ 1054155 h 1054155"/>
                  <a:gd name="connsiteX8" fmla="*/ 0 w 2612038"/>
                  <a:gd name="connsiteY8" fmla="*/ 990447 h 1054155"/>
                  <a:gd name="connsiteX9" fmla="*/ 26534 w 2612038"/>
                  <a:gd name="connsiteY9" fmla="*/ 977608 h 1054155"/>
                  <a:gd name="connsiteX10" fmla="*/ 47175 w 2612038"/>
                  <a:gd name="connsiteY10" fmla="*/ 974364 h 1054155"/>
                  <a:gd name="connsiteX11" fmla="*/ 0 w 2612038"/>
                  <a:gd name="connsiteY11" fmla="*/ 974364 h 1054155"/>
                  <a:gd name="connsiteX12" fmla="*/ 265890 w 2612038"/>
                  <a:gd name="connsiteY12" fmla="*/ 776937 h 1054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2038" h="1054155">
                    <a:moveTo>
                      <a:pt x="485189" y="0"/>
                    </a:moveTo>
                    <a:lnTo>
                      <a:pt x="2126847" y="0"/>
                    </a:lnTo>
                    <a:lnTo>
                      <a:pt x="2346146" y="776937"/>
                    </a:lnTo>
                    <a:lnTo>
                      <a:pt x="2612036" y="974364"/>
                    </a:lnTo>
                    <a:lnTo>
                      <a:pt x="2564864" y="974364"/>
                    </a:lnTo>
                    <a:lnTo>
                      <a:pt x="2585504" y="977608"/>
                    </a:lnTo>
                    <a:cubicBezTo>
                      <a:pt x="2602902" y="981755"/>
                      <a:pt x="2612038" y="986049"/>
                      <a:pt x="2612038" y="990447"/>
                    </a:cubicBezTo>
                    <a:cubicBezTo>
                      <a:pt x="2612038" y="1025632"/>
                      <a:pt x="2027313" y="1054155"/>
                      <a:pt x="1306019" y="1054155"/>
                    </a:cubicBezTo>
                    <a:cubicBezTo>
                      <a:pt x="584725" y="1054155"/>
                      <a:pt x="0" y="1025632"/>
                      <a:pt x="0" y="990447"/>
                    </a:cubicBezTo>
                    <a:cubicBezTo>
                      <a:pt x="0" y="986049"/>
                      <a:pt x="9136" y="981755"/>
                      <a:pt x="26534" y="977608"/>
                    </a:cubicBezTo>
                    <a:lnTo>
                      <a:pt x="47175" y="974364"/>
                    </a:lnTo>
                    <a:lnTo>
                      <a:pt x="0" y="974364"/>
                    </a:lnTo>
                    <a:lnTo>
                      <a:pt x="265890" y="776937"/>
                    </a:lnTo>
                    <a:close/>
                  </a:path>
                </a:pathLst>
              </a:custGeom>
              <a:gradFill>
                <a:gsLst>
                  <a:gs pos="31000">
                    <a:srgbClr val="F2F2F2"/>
                  </a:gs>
                  <a:gs pos="13000">
                    <a:srgbClr val="929398"/>
                  </a:gs>
                  <a:gs pos="67000">
                    <a:srgbClr val="CCCCCE"/>
                  </a:gs>
                  <a:gs pos="100000">
                    <a:srgbClr val="929398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48474A"/>
                  </a:solidFill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5126730" y="5006773"/>
                <a:ext cx="1999876" cy="36000"/>
              </a:xfrm>
              <a:prstGeom prst="rect">
                <a:avLst/>
              </a:prstGeom>
              <a:gradFill>
                <a:gsLst>
                  <a:gs pos="0">
                    <a:srgbClr val="262626"/>
                  </a:gs>
                  <a:gs pos="50000">
                    <a:srgbClr val="404040"/>
                  </a:gs>
                  <a:gs pos="100000">
                    <a:srgbClr val="262626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48474A"/>
                  </a:solidFill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6424414" y="726551"/>
                <a:ext cx="2276254" cy="3132000"/>
              </a:xfrm>
              <a:custGeom>
                <a:avLst/>
                <a:gdLst>
                  <a:gd name="connsiteX0" fmla="*/ 0 w 2276254"/>
                  <a:gd name="connsiteY0" fmla="*/ 0 h 3132000"/>
                  <a:gd name="connsiteX1" fmla="*/ 777237 w 2276254"/>
                  <a:gd name="connsiteY1" fmla="*/ 0 h 3132000"/>
                  <a:gd name="connsiteX2" fmla="*/ 1768840 w 2276254"/>
                  <a:gd name="connsiteY2" fmla="*/ 0 h 3132000"/>
                  <a:gd name="connsiteX3" fmla="*/ 2054039 w 2276254"/>
                  <a:gd name="connsiteY3" fmla="*/ 0 h 3132000"/>
                  <a:gd name="connsiteX4" fmla="*/ 2276254 w 2276254"/>
                  <a:gd name="connsiteY4" fmla="*/ 222215 h 3132000"/>
                  <a:gd name="connsiteX5" fmla="*/ 2276254 w 2276254"/>
                  <a:gd name="connsiteY5" fmla="*/ 2909785 h 3132000"/>
                  <a:gd name="connsiteX6" fmla="*/ 2054039 w 2276254"/>
                  <a:gd name="connsiteY6" fmla="*/ 3132000 h 3132000"/>
                  <a:gd name="connsiteX7" fmla="*/ 1326630 w 2276254"/>
                  <a:gd name="connsiteY7" fmla="*/ 3132000 h 3132000"/>
                  <a:gd name="connsiteX8" fmla="*/ 777237 w 2276254"/>
                  <a:gd name="connsiteY8" fmla="*/ 3132000 h 3132000"/>
                  <a:gd name="connsiteX9" fmla="*/ 442210 w 2276254"/>
                  <a:gd name="connsiteY9" fmla="*/ 313200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6254" h="3132000">
                    <a:moveTo>
                      <a:pt x="0" y="0"/>
                    </a:moveTo>
                    <a:lnTo>
                      <a:pt x="777237" y="0"/>
                    </a:lnTo>
                    <a:lnTo>
                      <a:pt x="1768840" y="0"/>
                    </a:lnTo>
                    <a:lnTo>
                      <a:pt x="2054039" y="0"/>
                    </a:lnTo>
                    <a:cubicBezTo>
                      <a:pt x="2176765" y="0"/>
                      <a:pt x="2276254" y="99489"/>
                      <a:pt x="2276254" y="222215"/>
                    </a:cubicBezTo>
                    <a:lnTo>
                      <a:pt x="2276254" y="2909785"/>
                    </a:lnTo>
                    <a:cubicBezTo>
                      <a:pt x="2276254" y="3032511"/>
                      <a:pt x="2176765" y="3132000"/>
                      <a:pt x="2054039" y="3132000"/>
                    </a:cubicBezTo>
                    <a:lnTo>
                      <a:pt x="1326630" y="3132000"/>
                    </a:lnTo>
                    <a:lnTo>
                      <a:pt x="777237" y="3132000"/>
                    </a:lnTo>
                    <a:lnTo>
                      <a:pt x="442210" y="313200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60000"/>
                    </a:srgbClr>
                  </a:gs>
                  <a:gs pos="67000">
                    <a:srgbClr val="FFFFFF">
                      <a:alpha val="0"/>
                    </a:srgbClr>
                  </a:gs>
                </a:gsLst>
                <a:lin ang="4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rgbClr val="48474A"/>
                  </a:solidFill>
                </a:endParaRPr>
              </a:p>
            </p:txBody>
          </p:sp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6003655" y="3959266"/>
                <a:ext cx="246025" cy="299843"/>
              </a:xfrm>
              <a:prstGeom prst="rect">
                <a:avLst/>
              </a:prstGeom>
            </p:spPr>
          </p:pic>
        </p:grp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  <p:bldP spid="16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493997"/>
            <a:ext cx="12192000" cy="136400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7085" y="553477"/>
            <a:ext cx="3840481" cy="63045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1025052" y="-1"/>
            <a:ext cx="1166948" cy="102761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595668" y="1915065"/>
            <a:ext cx="539442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kern="2000" spc="500" dirty="0">
                <a:solidFill>
                  <a:srgbClr val="DF1F3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谢谢欣赏  </a:t>
            </a:r>
            <a:endParaRPr lang="en-US" altLang="zh-CN" sz="8000" kern="2000" spc="500" dirty="0">
              <a:solidFill>
                <a:srgbClr val="DF1F3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8000" kern="2000" spc="500" dirty="0">
                <a:solidFill>
                  <a:srgbClr val="DF1F3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下期再会</a:t>
            </a:r>
            <a:endParaRPr lang="zh-CN" altLang="en-US" sz="8000" kern="2000" spc="500" dirty="0">
              <a:solidFill>
                <a:srgbClr val="DF1F3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custDataLst>
      <p:tags r:id="rId5"/>
    </p:custDataLst>
  </p:cSld>
  <p:clrMapOvr>
    <a:masterClrMapping/>
  </p:clrMapOvr>
  <p:transition spd="slow" advClick="0" advTm="0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1"/>
          <p:cNvSpPr txBox="1"/>
          <p:nvPr/>
        </p:nvSpPr>
        <p:spPr>
          <a:xfrm>
            <a:off x="4774459" y="4045188"/>
            <a:ext cx="279802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66793" y="3652942"/>
            <a:ext cx="241335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  <a:endParaRPr lang="en-US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3982720" y="2946400"/>
            <a:ext cx="43808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整体活动概括</a:t>
            </a:r>
            <a:endParaRPr lang="zh-CN" altLang="en-US" sz="40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4696646" y="2002363"/>
            <a:ext cx="2954919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</a:t>
            </a:r>
            <a:endParaRPr lang="zh-CN" altLang="en-US" sz="54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5493997"/>
            <a:ext cx="12192000" cy="136400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0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3341306" y="721929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整体活动概括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578669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2772880" y="3154073"/>
            <a:ext cx="1866254" cy="1920733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 flipH="1" flipV="1">
            <a:off x="4622168" y="3156092"/>
            <a:ext cx="2481288" cy="878737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103453" y="1995693"/>
            <a:ext cx="2240396" cy="2034916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" name="椭圆 3"/>
          <p:cNvSpPr/>
          <p:nvPr/>
        </p:nvSpPr>
        <p:spPr>
          <a:xfrm>
            <a:off x="2254940" y="4556869"/>
            <a:ext cx="1035877" cy="103587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7" tIns="60943" rIns="121887" bIns="60943" rtlCol="0" anchor="ctr"/>
          <a:lstStyle/>
          <a:p>
            <a:pPr algn="ctr" defTabSz="1218565"/>
            <a:endParaRPr lang="zh-CN" altLang="en-US" sz="2100">
              <a:solidFill>
                <a:srgbClr val="EF8C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957430" y="2472370"/>
            <a:ext cx="1363403" cy="136340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7" tIns="60943" rIns="121887" bIns="60943" rtlCol="0" anchor="ctr"/>
          <a:lstStyle/>
          <a:p>
            <a:pPr algn="ctr" defTabSz="1218565"/>
            <a:endParaRPr lang="zh-CN" altLang="en-US" sz="2100">
              <a:solidFill>
                <a:srgbClr val="EF8C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287387" y="3198754"/>
            <a:ext cx="1556883" cy="155688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7" tIns="60943" rIns="121887" bIns="60943" rtlCol="0" anchor="ctr"/>
          <a:lstStyle/>
          <a:p>
            <a:pPr algn="ctr" defTabSz="1218565"/>
            <a:endParaRPr lang="zh-CN" altLang="en-US" sz="2100">
              <a:solidFill>
                <a:srgbClr val="EF8C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399621" y="1559530"/>
            <a:ext cx="1315368" cy="131536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noFill/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7" tIns="60943" rIns="121887" bIns="60943" rtlCol="0" anchor="ctr"/>
          <a:lstStyle/>
          <a:p>
            <a:pPr algn="ctr" defTabSz="1218565"/>
            <a:endParaRPr lang="zh-CN" altLang="en-US" sz="2100">
              <a:solidFill>
                <a:srgbClr val="EF8C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814414" y="4660138"/>
            <a:ext cx="2318088" cy="414938"/>
          </a:xfrm>
          <a:prstGeom prst="rect">
            <a:avLst/>
          </a:prstGeom>
        </p:spPr>
        <p:txBody>
          <a:bodyPr wrap="square" lIns="121887" tIns="60943" rIns="121887" bIns="60943">
            <a:spAutoFit/>
          </a:bodyPr>
          <a:lstStyle/>
          <a:p>
            <a:pPr defTabSz="1218565"/>
            <a:r>
              <a:rPr lang="zh-CN" altLang="en-US" sz="19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规划一</a:t>
            </a:r>
            <a:endParaRPr lang="zh-CN" altLang="en-US" sz="19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41408" y="2550719"/>
            <a:ext cx="2318088" cy="414938"/>
          </a:xfrm>
          <a:prstGeom prst="rect">
            <a:avLst/>
          </a:prstGeom>
        </p:spPr>
        <p:txBody>
          <a:bodyPr wrap="square" lIns="121887" tIns="60943" rIns="121887" bIns="60943">
            <a:spAutoFit/>
          </a:bodyPr>
          <a:lstStyle/>
          <a:p>
            <a:pPr algn="r" defTabSz="1218565"/>
            <a:r>
              <a:rPr lang="zh-CN" altLang="en-US" sz="19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规划二</a:t>
            </a:r>
            <a:endParaRPr lang="zh-CN" altLang="en-US" sz="19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353992" y="3744576"/>
            <a:ext cx="2318088" cy="414938"/>
          </a:xfrm>
          <a:prstGeom prst="rect">
            <a:avLst/>
          </a:prstGeom>
        </p:spPr>
        <p:txBody>
          <a:bodyPr wrap="square" lIns="121887" tIns="60943" rIns="121887" bIns="60943">
            <a:spAutoFit/>
          </a:bodyPr>
          <a:lstStyle/>
          <a:p>
            <a:pPr defTabSz="1218565"/>
            <a:r>
              <a:rPr lang="zh-CN" altLang="en-US" sz="19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规划三</a:t>
            </a:r>
            <a:endParaRPr lang="zh-CN" altLang="en-US" sz="19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525673" y="1581189"/>
            <a:ext cx="2318088" cy="414938"/>
          </a:xfrm>
          <a:prstGeom prst="rect">
            <a:avLst/>
          </a:prstGeom>
        </p:spPr>
        <p:txBody>
          <a:bodyPr wrap="square" lIns="121887" tIns="60943" rIns="121887" bIns="60943">
            <a:spAutoFit/>
          </a:bodyPr>
          <a:lstStyle/>
          <a:p>
            <a:pPr algn="r" defTabSz="1218565"/>
            <a:r>
              <a:rPr lang="zh-CN" altLang="en-US" sz="19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规划四</a:t>
            </a:r>
            <a:endParaRPr lang="zh-CN" altLang="en-US" sz="19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9"/>
          <p:cNvSpPr txBox="1"/>
          <p:nvPr/>
        </p:nvSpPr>
        <p:spPr>
          <a:xfrm>
            <a:off x="2496269" y="4801479"/>
            <a:ext cx="553216" cy="619222"/>
          </a:xfrm>
          <a:prstGeom prst="rect">
            <a:avLst/>
          </a:prstGeom>
          <a:noFill/>
        </p:spPr>
        <p:txBody>
          <a:bodyPr wrap="none" lIns="121887" tIns="60943" rIns="121887" bIns="60943" rtlCol="0" anchor="ctr">
            <a:spAutoFit/>
          </a:bodyPr>
          <a:lstStyle/>
          <a:p>
            <a:pPr algn="ctr" defTabSz="1218565"/>
            <a:r>
              <a:rPr lang="en-US" altLang="zh-CN" sz="32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en-US" altLang="zh-CN" sz="32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9"/>
          <p:cNvSpPr txBox="1"/>
          <p:nvPr/>
        </p:nvSpPr>
        <p:spPr>
          <a:xfrm>
            <a:off x="4321487" y="2775191"/>
            <a:ext cx="635290" cy="867281"/>
          </a:xfrm>
          <a:prstGeom prst="rect">
            <a:avLst/>
          </a:prstGeom>
          <a:noFill/>
        </p:spPr>
        <p:txBody>
          <a:bodyPr wrap="none" lIns="121887" tIns="60943" rIns="121887" bIns="60943" rtlCol="0" anchor="ctr">
            <a:spAutoFit/>
          </a:bodyPr>
          <a:lstStyle/>
          <a:p>
            <a:pPr algn="ctr" defTabSz="1218565"/>
            <a:r>
              <a:rPr lang="en-US" altLang="zh-CN" sz="48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en-US" altLang="zh-CN" sz="4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9"/>
          <p:cNvSpPr txBox="1"/>
          <p:nvPr/>
        </p:nvSpPr>
        <p:spPr>
          <a:xfrm>
            <a:off x="6694671" y="3510575"/>
            <a:ext cx="702164" cy="940239"/>
          </a:xfrm>
          <a:prstGeom prst="rect">
            <a:avLst/>
          </a:prstGeom>
          <a:noFill/>
        </p:spPr>
        <p:txBody>
          <a:bodyPr wrap="none" lIns="121887" tIns="60943" rIns="121887" bIns="60943" rtlCol="0" anchor="ctr">
            <a:spAutoFit/>
          </a:bodyPr>
          <a:lstStyle/>
          <a:p>
            <a:pPr algn="ctr" defTabSz="1218565"/>
            <a:r>
              <a:rPr lang="en-US" altLang="zh-CN" sz="53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en-US" altLang="zh-CN" sz="53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8715344" y="1866727"/>
            <a:ext cx="683927" cy="779731"/>
          </a:xfrm>
          <a:prstGeom prst="rect">
            <a:avLst/>
          </a:prstGeom>
          <a:noFill/>
        </p:spPr>
        <p:txBody>
          <a:bodyPr wrap="none" lIns="121887" tIns="60943" rIns="121887" bIns="60943" rtlCol="0" anchor="ctr">
            <a:spAutoFit/>
          </a:bodyPr>
          <a:lstStyle/>
          <a:p>
            <a:pPr algn="ctr" defTabSz="1218565"/>
            <a:r>
              <a:rPr lang="en-US" altLang="zh-CN" sz="43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en-US" altLang="zh-CN" sz="43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46"/>
          <p:cNvSpPr txBox="1"/>
          <p:nvPr/>
        </p:nvSpPr>
        <p:spPr>
          <a:xfrm>
            <a:off x="1827530" y="3062674"/>
            <a:ext cx="1890395" cy="291465"/>
          </a:xfrm>
          <a:prstGeom prst="rect">
            <a:avLst/>
          </a:prstGeom>
        </p:spPr>
        <p:txBody>
          <a:bodyPr vert="horz" wrap="square" lIns="0" tIns="0" rIns="0" bIns="0" anchor="t" anchorCtr="1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此部分内容作为文字排版占位显示</a:t>
            </a:r>
            <a:b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（建议使用主题字体）</a:t>
            </a:r>
            <a:endParaRPr lang="zh-CN" altLang="en-US" sz="1200">
              <a:solidFill>
                <a:schemeClr val="dk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46"/>
          <p:cNvSpPr txBox="1"/>
          <p:nvPr/>
        </p:nvSpPr>
        <p:spPr>
          <a:xfrm>
            <a:off x="3359785" y="5128964"/>
            <a:ext cx="1890395" cy="291465"/>
          </a:xfrm>
          <a:prstGeom prst="rect">
            <a:avLst/>
          </a:prstGeom>
        </p:spPr>
        <p:txBody>
          <a:bodyPr vert="horz" wrap="square" lIns="0" tIns="0" rIns="0" bIns="0" anchor="t" anchorCtr="1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此部分内容作为文字排版占位显示</a:t>
            </a:r>
            <a:b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（建议使用主题字体）</a:t>
            </a:r>
            <a:endParaRPr lang="zh-CN" altLang="en-US" sz="1200">
              <a:solidFill>
                <a:schemeClr val="dk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7844155" y="4159319"/>
            <a:ext cx="1890395" cy="291465"/>
          </a:xfrm>
          <a:prstGeom prst="rect">
            <a:avLst/>
          </a:prstGeom>
        </p:spPr>
        <p:txBody>
          <a:bodyPr vert="horz" wrap="square" lIns="0" tIns="0" rIns="0" bIns="0" anchor="t" anchorCtr="1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此部分内容作为文字排版占位显示</a:t>
            </a:r>
            <a:b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（建议使用主题字体）</a:t>
            </a:r>
            <a:endParaRPr lang="zh-CN" altLang="en-US" sz="1200">
              <a:solidFill>
                <a:schemeClr val="dk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46"/>
          <p:cNvSpPr txBox="1"/>
          <p:nvPr/>
        </p:nvSpPr>
        <p:spPr>
          <a:xfrm>
            <a:off x="6463665" y="1995874"/>
            <a:ext cx="1890395" cy="291465"/>
          </a:xfrm>
          <a:prstGeom prst="rect">
            <a:avLst/>
          </a:prstGeom>
        </p:spPr>
        <p:txBody>
          <a:bodyPr vert="horz" wrap="square" lIns="0" tIns="0" rIns="0" bIns="0" anchor="t" anchorCtr="1">
            <a:no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此部分内容作为文字排版占位显示</a:t>
            </a:r>
            <a:b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</a:br>
            <a:r>
              <a: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（建议使用主题字体）</a:t>
            </a:r>
            <a:endParaRPr lang="zh-CN" altLang="en-US" sz="1200">
              <a:solidFill>
                <a:schemeClr val="dk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0681"/>
            <a:ext cx="12192000" cy="69283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bldLvl="0" animBg="1"/>
      <p:bldP spid="47" grpId="0"/>
      <p:bldP spid="49" grpId="0"/>
      <p:bldP spid="51" grpId="0"/>
      <p:bldP spid="53" grpId="0"/>
      <p:bldP spid="59" grpId="0"/>
      <p:bldP spid="60" grpId="0"/>
      <p:bldP spid="61" grpId="0"/>
      <p:bldP spid="62" grpId="0"/>
      <p:bldP spid="27" grpId="0"/>
      <p:bldP spid="28" grpId="0"/>
      <p:bldP spid="29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3999075" y="958335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整体活动概括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5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95960" y="1019810"/>
            <a:ext cx="5041265" cy="50412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315048" y="2194739"/>
            <a:ext cx="3535680" cy="76835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4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母亲节快乐！</a:t>
            </a:r>
            <a:endParaRPr lang="zh-CN" altLang="en-US" sz="44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18399" y="3085733"/>
            <a:ext cx="2432356" cy="2183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点击此处添加文本信息，具体长短可根据实际需要填写，也可直接将文本复制于此，具体文字大小颜色均可调整。</a:t>
            </a:r>
            <a:endParaRPr lang="zh-CN" altLang="en-US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20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588857" y="5067935"/>
            <a:ext cx="1114578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128766" y="2030323"/>
            <a:ext cx="1981200" cy="711835"/>
            <a:chOff x="2408" y="3190"/>
            <a:chExt cx="3120" cy="1121"/>
          </a:xfrm>
        </p:grpSpPr>
        <p:sp>
          <p:nvSpPr>
            <p:cNvPr id="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28766" y="4160748"/>
            <a:ext cx="1981200" cy="711835"/>
            <a:chOff x="2408" y="3190"/>
            <a:chExt cx="3120" cy="1121"/>
          </a:xfrm>
        </p:grpSpPr>
        <p:sp>
          <p:nvSpPr>
            <p:cNvPr id="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865606" y="2009368"/>
            <a:ext cx="1981200" cy="711835"/>
            <a:chOff x="2408" y="3190"/>
            <a:chExt cx="3120" cy="1121"/>
          </a:xfrm>
        </p:grpSpPr>
        <p:sp>
          <p:nvSpPr>
            <p:cNvPr id="11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865606" y="4139793"/>
            <a:ext cx="1981200" cy="711835"/>
            <a:chOff x="2408" y="3190"/>
            <a:chExt cx="3120" cy="1121"/>
          </a:xfrm>
        </p:grpSpPr>
        <p:sp>
          <p:nvSpPr>
            <p:cNvPr id="1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13" name="图片 11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  <p:sp>
        <p:nvSpPr>
          <p:cNvPr id="30" name="TextBox 76"/>
          <p:cNvSpPr txBox="1"/>
          <p:nvPr/>
        </p:nvSpPr>
        <p:spPr>
          <a:xfrm>
            <a:off x="3964174" y="1080072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整体活动概括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687191" y="1716669"/>
            <a:ext cx="4817617" cy="4583474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158875" y="2062480"/>
            <a:ext cx="5403850" cy="3253105"/>
          </a:xfrm>
          <a:prstGeom prst="ellipse">
            <a:avLst/>
          </a:prstGeom>
          <a:solidFill>
            <a:srgbClr val="F5B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3915209" y="803644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整体活动概括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34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697980" y="2355215"/>
            <a:ext cx="4794250" cy="2597150"/>
          </a:xfrm>
          <a:prstGeom prst="rect">
            <a:avLst/>
          </a:prstGeom>
        </p:spPr>
      </p:pic>
      <p:cxnSp>
        <p:nvCxnSpPr>
          <p:cNvPr id="16" name="Straight Connector 11"/>
          <p:cNvCxnSpPr/>
          <p:nvPr/>
        </p:nvCxnSpPr>
        <p:spPr>
          <a:xfrm>
            <a:off x="3650011" y="2874569"/>
            <a:ext cx="650513" cy="0"/>
          </a:xfrm>
          <a:prstGeom prst="line">
            <a:avLst/>
          </a:prstGeom>
          <a:ln>
            <a:solidFill>
              <a:srgbClr val="F5BA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2183887" y="3014242"/>
            <a:ext cx="3582762" cy="671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冬青黑体简体中文 W3" panose="020B0300000000000000" charset="-122"/>
              </a:rPr>
              <a:t>输入替换内容输入替换内容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  <a:p>
            <a:pPr algn="ctr">
              <a:spcBef>
                <a:spcPts val="790"/>
              </a:spcBef>
            </a:pPr>
            <a:endParaRPr lang="zh-CN" altLang="en-US" sz="131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97681" y="3308434"/>
            <a:ext cx="4114640" cy="715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冬青黑体简体中文 W3" panose="020B0300000000000000" charset="-122"/>
              </a:rPr>
              <a:t>输入替换内容输入替换内容输入替换内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  <a:p>
            <a:pPr algn="ctr">
              <a:spcBef>
                <a:spcPts val="790"/>
              </a:spcBef>
            </a:pP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48940" y="3686209"/>
            <a:ext cx="3582762" cy="368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冬青黑体简体中文 W3" panose="020B0300000000000000" charset="-122"/>
              </a:rPr>
              <a:t>输入替换内容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冬青黑体简体中文 W3" panose="020B0300000000000000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016800" y="4131622"/>
            <a:ext cx="1796818" cy="333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575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Thin" charset="0"/>
              </a:rPr>
              <a:t>- </a:t>
            </a:r>
            <a:r>
              <a:rPr lang="en-US" altLang="zh-CN" sz="157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" charset="0"/>
              </a:rPr>
              <a:t>The Quotes</a:t>
            </a:r>
            <a:endParaRPr lang="en-US" altLang="zh-CN" sz="157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18" grpId="0"/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1"/>
          <p:cNvSpPr txBox="1"/>
          <p:nvPr/>
        </p:nvSpPr>
        <p:spPr>
          <a:xfrm>
            <a:off x="4774459" y="4045188"/>
            <a:ext cx="279802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66793" y="3652942"/>
            <a:ext cx="241335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  <a:endParaRPr lang="en-US" altLang="zh-CN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3982720" y="2946400"/>
            <a:ext cx="43808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活动流程执行</a:t>
            </a:r>
            <a:endParaRPr lang="en-US" altLang="zh-CN" sz="4000" b="1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4696646" y="2002363"/>
            <a:ext cx="2954919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</a:t>
            </a:r>
            <a:endParaRPr lang="zh-CN" altLang="en-US" sz="54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493997"/>
            <a:ext cx="12192000" cy="1364004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0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76"/>
          <p:cNvSpPr txBox="1"/>
          <p:nvPr/>
        </p:nvSpPr>
        <p:spPr>
          <a:xfrm>
            <a:off x="3905567" y="862483"/>
            <a:ext cx="4380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DF1F3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活动流程执行</a:t>
            </a:r>
            <a:endParaRPr lang="zh-CN" altLang="en-US" sz="2800" dirty="0">
              <a:solidFill>
                <a:srgbClr val="DF1F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881370" y="6414770"/>
            <a:ext cx="738505" cy="2540"/>
          </a:xfrm>
          <a:prstGeom prst="line">
            <a:avLst/>
          </a:prstGeom>
          <a:ln w="22225" cap="rnd">
            <a:solidFill>
              <a:srgbClr val="EF8C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30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73449" y="1357110"/>
            <a:ext cx="4256405" cy="4974590"/>
          </a:xfrm>
          <a:prstGeom prst="rect">
            <a:avLst/>
          </a:prstGeom>
        </p:spPr>
      </p:pic>
      <p:graphicFrame>
        <p:nvGraphicFramePr>
          <p:cNvPr id="33" name="图表 32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GraphicFramePr/>
          <p:nvPr/>
        </p:nvGraphicFramePr>
        <p:xfrm>
          <a:off x="1282799" y="1791818"/>
          <a:ext cx="5142645" cy="3428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4" name="文本框 7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 txBox="1">
            <a:spLocks noChangeArrowheads="1"/>
          </p:cNvSpPr>
          <p:nvPr/>
        </p:nvSpPr>
        <p:spPr bwMode="auto">
          <a:xfrm>
            <a:off x="2458148" y="3177454"/>
            <a:ext cx="869793" cy="50080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bg1"/>
                </a:solidFill>
                <a:latin typeface="+mj-lt"/>
                <a:ea typeface="+mj-ea"/>
              </a:rPr>
              <a:t>40%</a:t>
            </a:r>
            <a:endParaRPr lang="en-US" altLang="zh-CN" sz="240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35" name="文本框 7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 txBox="1">
            <a:spLocks noChangeArrowheads="1"/>
          </p:cNvSpPr>
          <p:nvPr/>
        </p:nvSpPr>
        <p:spPr bwMode="auto">
          <a:xfrm>
            <a:off x="3667753" y="4397548"/>
            <a:ext cx="869793" cy="50080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bg1"/>
                </a:solidFill>
                <a:latin typeface="+mj-lt"/>
                <a:ea typeface="+mj-ea"/>
              </a:rPr>
              <a:t>30%</a:t>
            </a:r>
            <a:endParaRPr lang="en-US" altLang="zh-CN" sz="240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36" name="文本框 7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 txBox="1">
            <a:spLocks noChangeArrowheads="1"/>
          </p:cNvSpPr>
          <p:nvPr/>
        </p:nvSpPr>
        <p:spPr bwMode="auto">
          <a:xfrm>
            <a:off x="4321380" y="3171558"/>
            <a:ext cx="869793" cy="50080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bg1"/>
                </a:solidFill>
                <a:latin typeface="+mj-lt"/>
                <a:ea typeface="+mj-ea"/>
              </a:rPr>
              <a:t>20%</a:t>
            </a:r>
            <a:endParaRPr lang="en-US" altLang="zh-CN" sz="240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37" name="文本框 7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 txBox="1">
            <a:spLocks noChangeArrowheads="1"/>
          </p:cNvSpPr>
          <p:nvPr/>
        </p:nvSpPr>
        <p:spPr bwMode="auto">
          <a:xfrm>
            <a:off x="3703040" y="2204915"/>
            <a:ext cx="869793" cy="50080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chemeClr val="bg1"/>
                </a:solidFill>
                <a:latin typeface="+mj-lt"/>
                <a:ea typeface="+mj-ea"/>
              </a:rPr>
              <a:t>10%</a:t>
            </a:r>
            <a:endParaRPr lang="en-US" altLang="zh-CN" sz="2400">
              <a:solidFill>
                <a:schemeClr val="bg1"/>
              </a:solidFill>
              <a:latin typeface="+mj-lt"/>
              <a:ea typeface="+mj-ea"/>
            </a:endParaRPr>
          </a:p>
        </p:txBody>
      </p:sp>
      <p:cxnSp>
        <p:nvCxnSpPr>
          <p:cNvPr id="40" name="直接连接符 39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CxnSpPr/>
          <p:nvPr/>
        </p:nvCxnSpPr>
        <p:spPr>
          <a:xfrm>
            <a:off x="6233991" y="2737064"/>
            <a:ext cx="13409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CxnSpPr/>
          <p:nvPr/>
        </p:nvCxnSpPr>
        <p:spPr>
          <a:xfrm>
            <a:off x="6233991" y="4189082"/>
            <a:ext cx="13409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5727169" y="3932564"/>
            <a:ext cx="434116" cy="434116"/>
          </a:xfrm>
          <a:prstGeom prst="ellipse">
            <a:avLst/>
          </a:prstGeom>
          <a:solidFill>
            <a:srgbClr val="EF8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9" name="组合 88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GrpSpPr/>
          <p:nvPr/>
        </p:nvGrpSpPr>
        <p:grpSpPr>
          <a:xfrm>
            <a:off x="5727169" y="2480546"/>
            <a:ext cx="434116" cy="434116"/>
            <a:chOff x="3707869" y="1649331"/>
            <a:chExt cx="434116" cy="434116"/>
          </a:xfrm>
        </p:grpSpPr>
        <p:sp>
          <p:nvSpPr>
            <p:cNvPr id="90" name="椭圆 89"/>
            <p:cNvSpPr/>
            <p:nvPr/>
          </p:nvSpPr>
          <p:spPr>
            <a:xfrm>
              <a:off x="3707869" y="1649331"/>
              <a:ext cx="434116" cy="434116"/>
            </a:xfrm>
            <a:prstGeom prst="ellipse">
              <a:avLst/>
            </a:prstGeom>
            <a:solidFill>
              <a:srgbClr val="F5B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1" name="Group 44"/>
            <p:cNvGrpSpPr/>
            <p:nvPr/>
          </p:nvGrpSpPr>
          <p:grpSpPr>
            <a:xfrm>
              <a:off x="3834249" y="1762814"/>
              <a:ext cx="181357" cy="207150"/>
              <a:chOff x="3789363" y="3787775"/>
              <a:chExt cx="357188" cy="407988"/>
            </a:xfrm>
            <a:solidFill>
              <a:schemeClr val="bg1"/>
            </a:solidFill>
          </p:grpSpPr>
          <p:sp>
            <p:nvSpPr>
              <p:cNvPr id="92" name="Freeform 40"/>
              <p:cNvSpPr>
                <a:spLocks noEditPoints="1"/>
              </p:cNvSpPr>
              <p:nvPr/>
            </p:nvSpPr>
            <p:spPr bwMode="auto">
              <a:xfrm>
                <a:off x="3789363" y="3787775"/>
                <a:ext cx="357188" cy="407988"/>
              </a:xfrm>
              <a:custGeom>
                <a:avLst/>
                <a:gdLst>
                  <a:gd name="T0" fmla="*/ 403 w 464"/>
                  <a:gd name="T1" fmla="*/ 0 h 532"/>
                  <a:gd name="T2" fmla="*/ 61 w 464"/>
                  <a:gd name="T3" fmla="*/ 0 h 532"/>
                  <a:gd name="T4" fmla="*/ 0 w 464"/>
                  <a:gd name="T5" fmla="*/ 62 h 532"/>
                  <a:gd name="T6" fmla="*/ 0 w 464"/>
                  <a:gd name="T7" fmla="*/ 470 h 532"/>
                  <a:gd name="T8" fmla="*/ 61 w 464"/>
                  <a:gd name="T9" fmla="*/ 532 h 532"/>
                  <a:gd name="T10" fmla="*/ 403 w 464"/>
                  <a:gd name="T11" fmla="*/ 532 h 532"/>
                  <a:gd name="T12" fmla="*/ 464 w 464"/>
                  <a:gd name="T13" fmla="*/ 470 h 532"/>
                  <a:gd name="T14" fmla="*/ 464 w 464"/>
                  <a:gd name="T15" fmla="*/ 62 h 532"/>
                  <a:gd name="T16" fmla="*/ 403 w 464"/>
                  <a:gd name="T17" fmla="*/ 0 h 532"/>
                  <a:gd name="T18" fmla="*/ 430 w 464"/>
                  <a:gd name="T19" fmla="*/ 470 h 532"/>
                  <a:gd name="T20" fmla="*/ 403 w 464"/>
                  <a:gd name="T21" fmla="*/ 498 h 532"/>
                  <a:gd name="T22" fmla="*/ 61 w 464"/>
                  <a:gd name="T23" fmla="*/ 498 h 532"/>
                  <a:gd name="T24" fmla="*/ 34 w 464"/>
                  <a:gd name="T25" fmla="*/ 470 h 532"/>
                  <a:gd name="T26" fmla="*/ 34 w 464"/>
                  <a:gd name="T27" fmla="*/ 62 h 532"/>
                  <a:gd name="T28" fmla="*/ 61 w 464"/>
                  <a:gd name="T29" fmla="*/ 34 h 532"/>
                  <a:gd name="T30" fmla="*/ 403 w 464"/>
                  <a:gd name="T31" fmla="*/ 34 h 532"/>
                  <a:gd name="T32" fmla="*/ 430 w 464"/>
                  <a:gd name="T33" fmla="*/ 62 h 532"/>
                  <a:gd name="T34" fmla="*/ 430 w 464"/>
                  <a:gd name="T35" fmla="*/ 47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4" h="532">
                    <a:moveTo>
                      <a:pt x="403" y="0"/>
                    </a:moveTo>
                    <a:cubicBezTo>
                      <a:pt x="61" y="0"/>
                      <a:pt x="61" y="0"/>
                      <a:pt x="61" y="0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470"/>
                      <a:pt x="0" y="470"/>
                      <a:pt x="0" y="470"/>
                    </a:cubicBezTo>
                    <a:cubicBezTo>
                      <a:pt x="0" y="504"/>
                      <a:pt x="27" y="531"/>
                      <a:pt x="61" y="532"/>
                    </a:cubicBezTo>
                    <a:cubicBezTo>
                      <a:pt x="403" y="532"/>
                      <a:pt x="403" y="532"/>
                      <a:pt x="403" y="532"/>
                    </a:cubicBezTo>
                    <a:cubicBezTo>
                      <a:pt x="437" y="531"/>
                      <a:pt x="464" y="504"/>
                      <a:pt x="464" y="470"/>
                    </a:cubicBezTo>
                    <a:cubicBezTo>
                      <a:pt x="464" y="62"/>
                      <a:pt x="464" y="62"/>
                      <a:pt x="464" y="62"/>
                    </a:cubicBezTo>
                    <a:cubicBezTo>
                      <a:pt x="464" y="28"/>
                      <a:pt x="437" y="1"/>
                      <a:pt x="403" y="0"/>
                    </a:cubicBezTo>
                    <a:close/>
                    <a:moveTo>
                      <a:pt x="430" y="470"/>
                    </a:moveTo>
                    <a:cubicBezTo>
                      <a:pt x="430" y="485"/>
                      <a:pt x="418" y="497"/>
                      <a:pt x="403" y="498"/>
                    </a:cubicBezTo>
                    <a:cubicBezTo>
                      <a:pt x="61" y="498"/>
                      <a:pt x="61" y="498"/>
                      <a:pt x="61" y="498"/>
                    </a:cubicBezTo>
                    <a:cubicBezTo>
                      <a:pt x="46" y="497"/>
                      <a:pt x="34" y="485"/>
                      <a:pt x="34" y="470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4" y="47"/>
                      <a:pt x="46" y="35"/>
                      <a:pt x="61" y="34"/>
                    </a:cubicBezTo>
                    <a:cubicBezTo>
                      <a:pt x="403" y="34"/>
                      <a:pt x="403" y="34"/>
                      <a:pt x="403" y="34"/>
                    </a:cubicBezTo>
                    <a:cubicBezTo>
                      <a:pt x="418" y="35"/>
                      <a:pt x="430" y="47"/>
                      <a:pt x="430" y="62"/>
                    </a:cubicBezTo>
                    <a:lnTo>
                      <a:pt x="430" y="4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93" name="Freeform 41"/>
              <p:cNvSpPr/>
              <p:nvPr/>
            </p:nvSpPr>
            <p:spPr bwMode="auto">
              <a:xfrm>
                <a:off x="3916363" y="3997325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94" name="Freeform 42"/>
              <p:cNvSpPr/>
              <p:nvPr/>
            </p:nvSpPr>
            <p:spPr bwMode="auto">
              <a:xfrm>
                <a:off x="3976688" y="4100513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95" name="Freeform 43"/>
              <p:cNvSpPr/>
              <p:nvPr/>
            </p:nvSpPr>
            <p:spPr bwMode="auto">
              <a:xfrm>
                <a:off x="3916363" y="3946525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96" name="Freeform 44"/>
              <p:cNvSpPr/>
              <p:nvPr/>
            </p:nvSpPr>
            <p:spPr bwMode="auto">
              <a:xfrm>
                <a:off x="3916363" y="4100513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97" name="Freeform 45"/>
              <p:cNvSpPr/>
              <p:nvPr/>
            </p:nvSpPr>
            <p:spPr bwMode="auto">
              <a:xfrm>
                <a:off x="3916363" y="4049713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98" name="Freeform 46"/>
              <p:cNvSpPr/>
              <p:nvPr/>
            </p:nvSpPr>
            <p:spPr bwMode="auto">
              <a:xfrm>
                <a:off x="3854450" y="4049713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99" name="Freeform 47"/>
              <p:cNvSpPr/>
              <p:nvPr/>
            </p:nvSpPr>
            <p:spPr bwMode="auto">
              <a:xfrm>
                <a:off x="3854450" y="3946525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00" name="Freeform 48"/>
              <p:cNvSpPr/>
              <p:nvPr/>
            </p:nvSpPr>
            <p:spPr bwMode="auto">
              <a:xfrm>
                <a:off x="3854450" y="3997325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01" name="Freeform 49"/>
              <p:cNvSpPr/>
              <p:nvPr/>
            </p:nvSpPr>
            <p:spPr bwMode="auto">
              <a:xfrm>
                <a:off x="3854450" y="4100513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02" name="Freeform 50"/>
              <p:cNvSpPr/>
              <p:nvPr/>
            </p:nvSpPr>
            <p:spPr bwMode="auto">
              <a:xfrm>
                <a:off x="4037013" y="3946525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03" name="Freeform 51"/>
              <p:cNvSpPr/>
              <p:nvPr/>
            </p:nvSpPr>
            <p:spPr bwMode="auto">
              <a:xfrm>
                <a:off x="4037013" y="3997325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04" name="Freeform 52"/>
              <p:cNvSpPr/>
              <p:nvPr/>
            </p:nvSpPr>
            <p:spPr bwMode="auto">
              <a:xfrm>
                <a:off x="3976688" y="3997325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05" name="Freeform 53"/>
              <p:cNvSpPr/>
              <p:nvPr/>
            </p:nvSpPr>
            <p:spPr bwMode="auto">
              <a:xfrm>
                <a:off x="3976688" y="4049713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06" name="Freeform 54"/>
              <p:cNvSpPr/>
              <p:nvPr/>
            </p:nvSpPr>
            <p:spPr bwMode="auto">
              <a:xfrm>
                <a:off x="4037013" y="4049713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07" name="Freeform 55"/>
              <p:cNvSpPr/>
              <p:nvPr/>
            </p:nvSpPr>
            <p:spPr bwMode="auto">
              <a:xfrm>
                <a:off x="3976688" y="3946525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08" name="Freeform 56"/>
              <p:cNvSpPr/>
              <p:nvPr/>
            </p:nvSpPr>
            <p:spPr bwMode="auto">
              <a:xfrm>
                <a:off x="4037013" y="4100513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09" name="Freeform 57"/>
              <p:cNvSpPr/>
              <p:nvPr/>
            </p:nvSpPr>
            <p:spPr bwMode="auto">
              <a:xfrm>
                <a:off x="3849688" y="3840163"/>
                <a:ext cx="236538" cy="79375"/>
              </a:xfrm>
              <a:custGeom>
                <a:avLst/>
                <a:gdLst>
                  <a:gd name="T0" fmla="*/ 287 w 308"/>
                  <a:gd name="T1" fmla="*/ 0 h 105"/>
                  <a:gd name="T2" fmla="*/ 21 w 308"/>
                  <a:gd name="T3" fmla="*/ 0 h 105"/>
                  <a:gd name="T4" fmla="*/ 0 w 308"/>
                  <a:gd name="T5" fmla="*/ 26 h 105"/>
                  <a:gd name="T6" fmla="*/ 0 w 308"/>
                  <a:gd name="T7" fmla="*/ 79 h 105"/>
                  <a:gd name="T8" fmla="*/ 21 w 308"/>
                  <a:gd name="T9" fmla="*/ 105 h 105"/>
                  <a:gd name="T10" fmla="*/ 287 w 308"/>
                  <a:gd name="T11" fmla="*/ 105 h 105"/>
                  <a:gd name="T12" fmla="*/ 308 w 308"/>
                  <a:gd name="T13" fmla="*/ 79 h 105"/>
                  <a:gd name="T14" fmla="*/ 308 w 308"/>
                  <a:gd name="T15" fmla="*/ 26 h 105"/>
                  <a:gd name="T16" fmla="*/ 287 w 308"/>
                  <a:gd name="T1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8" h="105">
                    <a:moveTo>
                      <a:pt x="287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11"/>
                      <a:pt x="0" y="2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94"/>
                      <a:pt x="10" y="105"/>
                      <a:pt x="21" y="105"/>
                    </a:cubicBezTo>
                    <a:cubicBezTo>
                      <a:pt x="287" y="105"/>
                      <a:pt x="287" y="105"/>
                      <a:pt x="287" y="105"/>
                    </a:cubicBezTo>
                    <a:cubicBezTo>
                      <a:pt x="298" y="105"/>
                      <a:pt x="308" y="94"/>
                      <a:pt x="308" y="79"/>
                    </a:cubicBezTo>
                    <a:cubicBezTo>
                      <a:pt x="308" y="26"/>
                      <a:pt x="308" y="26"/>
                      <a:pt x="308" y="26"/>
                    </a:cubicBezTo>
                    <a:cubicBezTo>
                      <a:pt x="308" y="11"/>
                      <a:pt x="298" y="0"/>
                      <a:pt x="2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10" name="Freeform 58"/>
              <p:cNvSpPr/>
              <p:nvPr/>
            </p:nvSpPr>
            <p:spPr bwMode="auto">
              <a:xfrm>
                <a:off x="3921125" y="3862388"/>
                <a:ext cx="15875" cy="34925"/>
              </a:xfrm>
              <a:custGeom>
                <a:avLst/>
                <a:gdLst>
                  <a:gd name="T0" fmla="*/ 5 w 10"/>
                  <a:gd name="T1" fmla="*/ 4 h 22"/>
                  <a:gd name="T2" fmla="*/ 5 w 10"/>
                  <a:gd name="T3" fmla="*/ 4 h 22"/>
                  <a:gd name="T4" fmla="*/ 1 w 10"/>
                  <a:gd name="T5" fmla="*/ 6 h 22"/>
                  <a:gd name="T6" fmla="*/ 0 w 10"/>
                  <a:gd name="T7" fmla="*/ 2 h 22"/>
                  <a:gd name="T8" fmla="*/ 5 w 10"/>
                  <a:gd name="T9" fmla="*/ 0 h 22"/>
                  <a:gd name="T10" fmla="*/ 10 w 10"/>
                  <a:gd name="T11" fmla="*/ 0 h 22"/>
                  <a:gd name="T12" fmla="*/ 10 w 10"/>
                  <a:gd name="T13" fmla="*/ 22 h 22"/>
                  <a:gd name="T14" fmla="*/ 5 w 10"/>
                  <a:gd name="T15" fmla="*/ 22 h 22"/>
                  <a:gd name="T16" fmla="*/ 5 w 10"/>
                  <a:gd name="T1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2">
                    <a:moveTo>
                      <a:pt x="5" y="4"/>
                    </a:moveTo>
                    <a:lnTo>
                      <a:pt x="5" y="4"/>
                    </a:lnTo>
                    <a:lnTo>
                      <a:pt x="1" y="6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22"/>
                    </a:lnTo>
                    <a:lnTo>
                      <a:pt x="5" y="2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11" name="Freeform 59"/>
              <p:cNvSpPr/>
              <p:nvPr/>
            </p:nvSpPr>
            <p:spPr bwMode="auto">
              <a:xfrm>
                <a:off x="3944938" y="3860800"/>
                <a:ext cx="20638" cy="36513"/>
              </a:xfrm>
              <a:custGeom>
                <a:avLst/>
                <a:gdLst>
                  <a:gd name="T0" fmla="*/ 0 w 27"/>
                  <a:gd name="T1" fmla="*/ 48 h 48"/>
                  <a:gd name="T2" fmla="*/ 0 w 27"/>
                  <a:gd name="T3" fmla="*/ 41 h 48"/>
                  <a:gd name="T4" fmla="*/ 5 w 27"/>
                  <a:gd name="T5" fmla="*/ 34 h 48"/>
                  <a:gd name="T6" fmla="*/ 16 w 27"/>
                  <a:gd name="T7" fmla="*/ 15 h 48"/>
                  <a:gd name="T8" fmla="*/ 10 w 27"/>
                  <a:gd name="T9" fmla="*/ 9 h 48"/>
                  <a:gd name="T10" fmla="*/ 3 w 27"/>
                  <a:gd name="T11" fmla="*/ 12 h 48"/>
                  <a:gd name="T12" fmla="*/ 1 w 27"/>
                  <a:gd name="T13" fmla="*/ 3 h 48"/>
                  <a:gd name="T14" fmla="*/ 12 w 27"/>
                  <a:gd name="T15" fmla="*/ 0 h 48"/>
                  <a:gd name="T16" fmla="*/ 27 w 27"/>
                  <a:gd name="T17" fmla="*/ 14 h 48"/>
                  <a:gd name="T18" fmla="*/ 16 w 27"/>
                  <a:gd name="T19" fmla="*/ 35 h 48"/>
                  <a:gd name="T20" fmla="*/ 14 w 27"/>
                  <a:gd name="T21" fmla="*/ 38 h 48"/>
                  <a:gd name="T22" fmla="*/ 14 w 27"/>
                  <a:gd name="T23" fmla="*/ 38 h 48"/>
                  <a:gd name="T24" fmla="*/ 27 w 27"/>
                  <a:gd name="T25" fmla="*/ 38 h 48"/>
                  <a:gd name="T26" fmla="*/ 27 w 27"/>
                  <a:gd name="T27" fmla="*/ 48 h 48"/>
                  <a:gd name="T28" fmla="*/ 0 w 27"/>
                  <a:gd name="T2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48">
                    <a:moveTo>
                      <a:pt x="0" y="48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12" y="26"/>
                      <a:pt x="16" y="21"/>
                      <a:pt x="16" y="15"/>
                    </a:cubicBezTo>
                    <a:cubicBezTo>
                      <a:pt x="16" y="12"/>
                      <a:pt x="14" y="9"/>
                      <a:pt x="10" y="9"/>
                    </a:cubicBezTo>
                    <a:cubicBezTo>
                      <a:pt x="7" y="9"/>
                      <a:pt x="5" y="11"/>
                      <a:pt x="3" y="1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1"/>
                      <a:pt x="8" y="0"/>
                      <a:pt x="12" y="0"/>
                    </a:cubicBezTo>
                    <a:cubicBezTo>
                      <a:pt x="24" y="0"/>
                      <a:pt x="27" y="8"/>
                      <a:pt x="27" y="14"/>
                    </a:cubicBezTo>
                    <a:cubicBezTo>
                      <a:pt x="27" y="23"/>
                      <a:pt x="21" y="30"/>
                      <a:pt x="16" y="35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48"/>
                      <a:pt x="27" y="48"/>
                      <a:pt x="27" y="48"/>
                    </a:cubicBezTo>
                    <a:lnTo>
                      <a:pt x="0" y="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12" name="Freeform 60"/>
              <p:cNvSpPr/>
              <p:nvPr/>
            </p:nvSpPr>
            <p:spPr bwMode="auto">
              <a:xfrm>
                <a:off x="3970338" y="3860800"/>
                <a:ext cx="19050" cy="38100"/>
              </a:xfrm>
              <a:custGeom>
                <a:avLst/>
                <a:gdLst>
                  <a:gd name="T0" fmla="*/ 1 w 26"/>
                  <a:gd name="T1" fmla="*/ 38 h 49"/>
                  <a:gd name="T2" fmla="*/ 8 w 26"/>
                  <a:gd name="T3" fmla="*/ 40 h 49"/>
                  <a:gd name="T4" fmla="*/ 15 w 26"/>
                  <a:gd name="T5" fmla="*/ 34 h 49"/>
                  <a:gd name="T6" fmla="*/ 7 w 26"/>
                  <a:gd name="T7" fmla="*/ 27 h 49"/>
                  <a:gd name="T8" fmla="*/ 5 w 26"/>
                  <a:gd name="T9" fmla="*/ 27 h 49"/>
                  <a:gd name="T10" fmla="*/ 5 w 26"/>
                  <a:gd name="T11" fmla="*/ 19 h 49"/>
                  <a:gd name="T12" fmla="*/ 6 w 26"/>
                  <a:gd name="T13" fmla="*/ 19 h 49"/>
                  <a:gd name="T14" fmla="*/ 14 w 26"/>
                  <a:gd name="T15" fmla="*/ 14 h 49"/>
                  <a:gd name="T16" fmla="*/ 9 w 26"/>
                  <a:gd name="T17" fmla="*/ 9 h 49"/>
                  <a:gd name="T18" fmla="*/ 3 w 26"/>
                  <a:gd name="T19" fmla="*/ 11 h 49"/>
                  <a:gd name="T20" fmla="*/ 1 w 26"/>
                  <a:gd name="T21" fmla="*/ 2 h 49"/>
                  <a:gd name="T22" fmla="*/ 12 w 26"/>
                  <a:gd name="T23" fmla="*/ 0 h 49"/>
                  <a:gd name="T24" fmla="*/ 25 w 26"/>
                  <a:gd name="T25" fmla="*/ 12 h 49"/>
                  <a:gd name="T26" fmla="*/ 18 w 26"/>
                  <a:gd name="T27" fmla="*/ 22 h 49"/>
                  <a:gd name="T28" fmla="*/ 18 w 26"/>
                  <a:gd name="T29" fmla="*/ 22 h 49"/>
                  <a:gd name="T30" fmla="*/ 26 w 26"/>
                  <a:gd name="T31" fmla="*/ 34 h 49"/>
                  <a:gd name="T32" fmla="*/ 10 w 26"/>
                  <a:gd name="T33" fmla="*/ 49 h 49"/>
                  <a:gd name="T34" fmla="*/ 0 w 26"/>
                  <a:gd name="T35" fmla="*/ 47 h 49"/>
                  <a:gd name="T36" fmla="*/ 1 w 26"/>
                  <a:gd name="T37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49">
                    <a:moveTo>
                      <a:pt x="1" y="38"/>
                    </a:moveTo>
                    <a:cubicBezTo>
                      <a:pt x="3" y="39"/>
                      <a:pt x="6" y="40"/>
                      <a:pt x="8" y="40"/>
                    </a:cubicBezTo>
                    <a:cubicBezTo>
                      <a:pt x="13" y="40"/>
                      <a:pt x="15" y="37"/>
                      <a:pt x="15" y="34"/>
                    </a:cubicBezTo>
                    <a:cubicBezTo>
                      <a:pt x="15" y="29"/>
                      <a:pt x="11" y="27"/>
                      <a:pt x="7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10" y="19"/>
                      <a:pt x="14" y="18"/>
                      <a:pt x="14" y="14"/>
                    </a:cubicBezTo>
                    <a:cubicBezTo>
                      <a:pt x="14" y="11"/>
                      <a:pt x="12" y="9"/>
                      <a:pt x="9" y="9"/>
                    </a:cubicBezTo>
                    <a:cubicBezTo>
                      <a:pt x="7" y="9"/>
                      <a:pt x="4" y="10"/>
                      <a:pt x="3" y="1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8" y="0"/>
                      <a:pt x="12" y="0"/>
                    </a:cubicBezTo>
                    <a:cubicBezTo>
                      <a:pt x="21" y="0"/>
                      <a:pt x="25" y="6"/>
                      <a:pt x="25" y="12"/>
                    </a:cubicBezTo>
                    <a:cubicBezTo>
                      <a:pt x="25" y="17"/>
                      <a:pt x="22" y="20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23" y="24"/>
                      <a:pt x="26" y="28"/>
                      <a:pt x="26" y="34"/>
                    </a:cubicBezTo>
                    <a:cubicBezTo>
                      <a:pt x="26" y="41"/>
                      <a:pt x="21" y="49"/>
                      <a:pt x="10" y="49"/>
                    </a:cubicBezTo>
                    <a:cubicBezTo>
                      <a:pt x="5" y="49"/>
                      <a:pt x="2" y="48"/>
                      <a:pt x="0" y="47"/>
                    </a:cubicBezTo>
                    <a:lnTo>
                      <a:pt x="1" y="3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13" name="Freeform 61"/>
              <p:cNvSpPr>
                <a:spLocks noEditPoints="1"/>
              </p:cNvSpPr>
              <p:nvPr/>
            </p:nvSpPr>
            <p:spPr bwMode="auto">
              <a:xfrm>
                <a:off x="3994150" y="3862388"/>
                <a:ext cx="23813" cy="34925"/>
              </a:xfrm>
              <a:custGeom>
                <a:avLst/>
                <a:gdLst>
                  <a:gd name="T0" fmla="*/ 17 w 31"/>
                  <a:gd name="T1" fmla="*/ 47 h 47"/>
                  <a:gd name="T2" fmla="*/ 17 w 31"/>
                  <a:gd name="T3" fmla="*/ 37 h 47"/>
                  <a:gd name="T4" fmla="*/ 0 w 31"/>
                  <a:gd name="T5" fmla="*/ 37 h 47"/>
                  <a:gd name="T6" fmla="*/ 0 w 31"/>
                  <a:gd name="T7" fmla="*/ 29 h 47"/>
                  <a:gd name="T8" fmla="*/ 16 w 31"/>
                  <a:gd name="T9" fmla="*/ 0 h 47"/>
                  <a:gd name="T10" fmla="*/ 27 w 31"/>
                  <a:gd name="T11" fmla="*/ 0 h 47"/>
                  <a:gd name="T12" fmla="*/ 27 w 31"/>
                  <a:gd name="T13" fmla="*/ 28 h 47"/>
                  <a:gd name="T14" fmla="*/ 31 w 31"/>
                  <a:gd name="T15" fmla="*/ 28 h 47"/>
                  <a:gd name="T16" fmla="*/ 31 w 31"/>
                  <a:gd name="T17" fmla="*/ 37 h 47"/>
                  <a:gd name="T18" fmla="*/ 27 w 31"/>
                  <a:gd name="T19" fmla="*/ 37 h 47"/>
                  <a:gd name="T20" fmla="*/ 27 w 31"/>
                  <a:gd name="T21" fmla="*/ 47 h 47"/>
                  <a:gd name="T22" fmla="*/ 17 w 31"/>
                  <a:gd name="T23" fmla="*/ 47 h 47"/>
                  <a:gd name="T24" fmla="*/ 17 w 31"/>
                  <a:gd name="T25" fmla="*/ 28 h 47"/>
                  <a:gd name="T26" fmla="*/ 17 w 31"/>
                  <a:gd name="T27" fmla="*/ 19 h 47"/>
                  <a:gd name="T28" fmla="*/ 17 w 31"/>
                  <a:gd name="T29" fmla="*/ 12 h 47"/>
                  <a:gd name="T30" fmla="*/ 17 w 31"/>
                  <a:gd name="T31" fmla="*/ 12 h 47"/>
                  <a:gd name="T32" fmla="*/ 14 w 31"/>
                  <a:gd name="T33" fmla="*/ 19 h 47"/>
                  <a:gd name="T34" fmla="*/ 10 w 31"/>
                  <a:gd name="T35" fmla="*/ 27 h 47"/>
                  <a:gd name="T36" fmla="*/ 10 w 31"/>
                  <a:gd name="T37" fmla="*/ 28 h 47"/>
                  <a:gd name="T38" fmla="*/ 17 w 31"/>
                  <a:gd name="T3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" h="47">
                    <a:moveTo>
                      <a:pt x="17" y="47"/>
                    </a:moveTo>
                    <a:cubicBezTo>
                      <a:pt x="17" y="37"/>
                      <a:pt x="17" y="37"/>
                      <a:pt x="17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47"/>
                      <a:pt x="27" y="47"/>
                      <a:pt x="27" y="47"/>
                    </a:cubicBezTo>
                    <a:lnTo>
                      <a:pt x="17" y="47"/>
                    </a:lnTo>
                    <a:close/>
                    <a:moveTo>
                      <a:pt x="17" y="28"/>
                    </a:move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7"/>
                      <a:pt x="17" y="15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4"/>
                      <a:pt x="15" y="17"/>
                      <a:pt x="14" y="1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8"/>
                      <a:pt x="10" y="28"/>
                      <a:pt x="10" y="28"/>
                    </a:cubicBezTo>
                    <a:lnTo>
                      <a:pt x="17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14" name="Freeform 62"/>
              <p:cNvSpPr/>
              <p:nvPr/>
            </p:nvSpPr>
            <p:spPr bwMode="auto">
              <a:xfrm>
                <a:off x="4019550" y="3862388"/>
                <a:ext cx="20638" cy="36513"/>
              </a:xfrm>
              <a:custGeom>
                <a:avLst/>
                <a:gdLst>
                  <a:gd name="T0" fmla="*/ 26 w 27"/>
                  <a:gd name="T1" fmla="*/ 9 h 48"/>
                  <a:gd name="T2" fmla="*/ 13 w 27"/>
                  <a:gd name="T3" fmla="*/ 9 h 48"/>
                  <a:gd name="T4" fmla="*/ 13 w 27"/>
                  <a:gd name="T5" fmla="*/ 16 h 48"/>
                  <a:gd name="T6" fmla="*/ 14 w 27"/>
                  <a:gd name="T7" fmla="*/ 16 h 48"/>
                  <a:gd name="T8" fmla="*/ 23 w 27"/>
                  <a:gd name="T9" fmla="*/ 20 h 48"/>
                  <a:gd name="T10" fmla="*/ 27 w 27"/>
                  <a:gd name="T11" fmla="*/ 31 h 48"/>
                  <a:gd name="T12" fmla="*/ 10 w 27"/>
                  <a:gd name="T13" fmla="*/ 48 h 48"/>
                  <a:gd name="T14" fmla="*/ 0 w 27"/>
                  <a:gd name="T15" fmla="*/ 46 h 48"/>
                  <a:gd name="T16" fmla="*/ 2 w 27"/>
                  <a:gd name="T17" fmla="*/ 37 h 48"/>
                  <a:gd name="T18" fmla="*/ 9 w 27"/>
                  <a:gd name="T19" fmla="*/ 39 h 48"/>
                  <a:gd name="T20" fmla="*/ 16 w 27"/>
                  <a:gd name="T21" fmla="*/ 32 h 48"/>
                  <a:gd name="T22" fmla="*/ 6 w 27"/>
                  <a:gd name="T23" fmla="*/ 24 h 48"/>
                  <a:gd name="T24" fmla="*/ 3 w 27"/>
                  <a:gd name="T25" fmla="*/ 24 h 48"/>
                  <a:gd name="T26" fmla="*/ 5 w 27"/>
                  <a:gd name="T27" fmla="*/ 0 h 48"/>
                  <a:gd name="T28" fmla="*/ 26 w 27"/>
                  <a:gd name="T29" fmla="*/ 0 h 48"/>
                  <a:gd name="T30" fmla="*/ 26 w 27"/>
                  <a:gd name="T31" fmla="*/ 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48">
                    <a:moveTo>
                      <a:pt x="26" y="9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6"/>
                      <a:pt x="14" y="16"/>
                    </a:cubicBezTo>
                    <a:cubicBezTo>
                      <a:pt x="16" y="16"/>
                      <a:pt x="20" y="17"/>
                      <a:pt x="23" y="20"/>
                    </a:cubicBezTo>
                    <a:cubicBezTo>
                      <a:pt x="26" y="22"/>
                      <a:pt x="27" y="26"/>
                      <a:pt x="27" y="31"/>
                    </a:cubicBezTo>
                    <a:cubicBezTo>
                      <a:pt x="27" y="40"/>
                      <a:pt x="21" y="48"/>
                      <a:pt x="10" y="48"/>
                    </a:cubicBezTo>
                    <a:cubicBezTo>
                      <a:pt x="6" y="48"/>
                      <a:pt x="2" y="47"/>
                      <a:pt x="0" y="4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4" y="38"/>
                      <a:pt x="6" y="39"/>
                      <a:pt x="9" y="39"/>
                    </a:cubicBezTo>
                    <a:cubicBezTo>
                      <a:pt x="13" y="39"/>
                      <a:pt x="16" y="36"/>
                      <a:pt x="16" y="32"/>
                    </a:cubicBezTo>
                    <a:cubicBezTo>
                      <a:pt x="16" y="26"/>
                      <a:pt x="11" y="24"/>
                      <a:pt x="6" y="24"/>
                    </a:cubicBezTo>
                    <a:cubicBezTo>
                      <a:pt x="5" y="24"/>
                      <a:pt x="4" y="24"/>
                      <a:pt x="3" y="24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115" name="Freeform 63"/>
              <p:cNvSpPr>
                <a:spLocks noEditPoints="1"/>
              </p:cNvSpPr>
              <p:nvPr/>
            </p:nvSpPr>
            <p:spPr bwMode="auto">
              <a:xfrm>
                <a:off x="4044950" y="3860800"/>
                <a:ext cx="22225" cy="38100"/>
              </a:xfrm>
              <a:custGeom>
                <a:avLst/>
                <a:gdLst>
                  <a:gd name="T0" fmla="*/ 26 w 30"/>
                  <a:gd name="T1" fmla="*/ 9 h 49"/>
                  <a:gd name="T2" fmla="*/ 22 w 30"/>
                  <a:gd name="T3" fmla="*/ 10 h 49"/>
                  <a:gd name="T4" fmla="*/ 12 w 30"/>
                  <a:gd name="T5" fmla="*/ 20 h 49"/>
                  <a:gd name="T6" fmla="*/ 12 w 30"/>
                  <a:gd name="T7" fmla="*/ 20 h 49"/>
                  <a:gd name="T8" fmla="*/ 19 w 30"/>
                  <a:gd name="T9" fmla="*/ 17 h 49"/>
                  <a:gd name="T10" fmla="*/ 30 w 30"/>
                  <a:gd name="T11" fmla="*/ 32 h 49"/>
                  <a:gd name="T12" fmla="*/ 16 w 30"/>
                  <a:gd name="T13" fmla="*/ 49 h 49"/>
                  <a:gd name="T14" fmla="*/ 0 w 30"/>
                  <a:gd name="T15" fmla="*/ 29 h 49"/>
                  <a:gd name="T16" fmla="*/ 9 w 30"/>
                  <a:gd name="T17" fmla="*/ 7 h 49"/>
                  <a:gd name="T18" fmla="*/ 20 w 30"/>
                  <a:gd name="T19" fmla="*/ 1 h 49"/>
                  <a:gd name="T20" fmla="*/ 26 w 30"/>
                  <a:gd name="T21" fmla="*/ 0 h 49"/>
                  <a:gd name="T22" fmla="*/ 26 w 30"/>
                  <a:gd name="T23" fmla="*/ 9 h 49"/>
                  <a:gd name="T24" fmla="*/ 19 w 30"/>
                  <a:gd name="T25" fmla="*/ 31 h 49"/>
                  <a:gd name="T26" fmla="*/ 15 w 30"/>
                  <a:gd name="T27" fmla="*/ 25 h 49"/>
                  <a:gd name="T28" fmla="*/ 12 w 30"/>
                  <a:gd name="T29" fmla="*/ 27 h 49"/>
                  <a:gd name="T30" fmla="*/ 12 w 30"/>
                  <a:gd name="T31" fmla="*/ 32 h 49"/>
                  <a:gd name="T32" fmla="*/ 15 w 30"/>
                  <a:gd name="T33" fmla="*/ 41 h 49"/>
                  <a:gd name="T34" fmla="*/ 19 w 30"/>
                  <a:gd name="T35" fmla="*/ 3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49">
                    <a:moveTo>
                      <a:pt x="26" y="9"/>
                    </a:moveTo>
                    <a:cubicBezTo>
                      <a:pt x="25" y="9"/>
                      <a:pt x="23" y="9"/>
                      <a:pt x="22" y="10"/>
                    </a:cubicBezTo>
                    <a:cubicBezTo>
                      <a:pt x="16" y="11"/>
                      <a:pt x="13" y="15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4" y="18"/>
                      <a:pt x="16" y="17"/>
                      <a:pt x="19" y="17"/>
                    </a:cubicBezTo>
                    <a:cubicBezTo>
                      <a:pt x="26" y="17"/>
                      <a:pt x="30" y="23"/>
                      <a:pt x="30" y="32"/>
                    </a:cubicBezTo>
                    <a:cubicBezTo>
                      <a:pt x="30" y="40"/>
                      <a:pt x="26" y="49"/>
                      <a:pt x="16" y="49"/>
                    </a:cubicBezTo>
                    <a:cubicBezTo>
                      <a:pt x="6" y="49"/>
                      <a:pt x="0" y="41"/>
                      <a:pt x="0" y="29"/>
                    </a:cubicBezTo>
                    <a:cubicBezTo>
                      <a:pt x="0" y="18"/>
                      <a:pt x="4" y="11"/>
                      <a:pt x="9" y="7"/>
                    </a:cubicBezTo>
                    <a:cubicBezTo>
                      <a:pt x="12" y="3"/>
                      <a:pt x="17" y="1"/>
                      <a:pt x="20" y="1"/>
                    </a:cubicBezTo>
                    <a:cubicBezTo>
                      <a:pt x="23" y="0"/>
                      <a:pt x="25" y="0"/>
                      <a:pt x="26" y="0"/>
                    </a:cubicBezTo>
                    <a:lnTo>
                      <a:pt x="26" y="9"/>
                    </a:lnTo>
                    <a:close/>
                    <a:moveTo>
                      <a:pt x="19" y="31"/>
                    </a:moveTo>
                    <a:cubicBezTo>
                      <a:pt x="19" y="29"/>
                      <a:pt x="18" y="25"/>
                      <a:pt x="15" y="25"/>
                    </a:cubicBezTo>
                    <a:cubicBezTo>
                      <a:pt x="14" y="25"/>
                      <a:pt x="13" y="26"/>
                      <a:pt x="12" y="27"/>
                    </a:cubicBezTo>
                    <a:cubicBezTo>
                      <a:pt x="12" y="28"/>
                      <a:pt x="12" y="29"/>
                      <a:pt x="12" y="32"/>
                    </a:cubicBezTo>
                    <a:cubicBezTo>
                      <a:pt x="12" y="37"/>
                      <a:pt x="13" y="41"/>
                      <a:pt x="15" y="41"/>
                    </a:cubicBezTo>
                    <a:cubicBezTo>
                      <a:pt x="19" y="41"/>
                      <a:pt x="19" y="36"/>
                      <a:pt x="19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宋体" panose="02010600030101010101" pitchFamily="2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116" name="Group 242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GrpSpPr/>
          <p:nvPr/>
        </p:nvGrpSpPr>
        <p:grpSpPr>
          <a:xfrm>
            <a:off x="5830577" y="4062973"/>
            <a:ext cx="227301" cy="173297"/>
            <a:chOff x="2908300" y="2946400"/>
            <a:chExt cx="447675" cy="341313"/>
          </a:xfrm>
          <a:solidFill>
            <a:schemeClr val="bg1"/>
          </a:solidFill>
        </p:grpSpPr>
        <p:sp>
          <p:nvSpPr>
            <p:cNvPr id="117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宋体" panose="02010600030101010101" pitchFamily="2" charset="-122"/>
                <a:ea typeface="Microsoft YaHei UI" panose="020B0503020204020204" charset="-122"/>
              </a:endParaRPr>
            </a:p>
          </p:txBody>
        </p:sp>
        <p:sp>
          <p:nvSpPr>
            <p:cNvPr id="118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宋体" panose="02010600030101010101" pitchFamily="2" charset="-122"/>
                <a:ea typeface="Microsoft YaHei UI" panose="020B0503020204020204" charset="-122"/>
              </a:endParaRPr>
            </a:p>
          </p:txBody>
        </p:sp>
      </p:grpSp>
      <p:sp>
        <p:nvSpPr>
          <p:cNvPr id="119" name="椭圆 118" descr="e7d195523061f1c09e9d68d7cf438b91ef959ecb14fc25d26BBA7F7DBC18E55DFF4014AF651F0BF2569D4B6C1DA7F1A4683A481403BD872FC687266AD13265C1DE7C373772FD8728ABDD69ADD03BFF5BE2862BC891DBB79E7DCD9EFF59AE496DD003B49315FCD9B70BE656E5DC929197F2244F226982634D013B30C379FF1CB3051382BDB7B07F63F17919F52FA297CF7A2CECE00B5EA4E0"/>
          <p:cNvSpPr/>
          <p:nvPr/>
        </p:nvSpPr>
        <p:spPr>
          <a:xfrm>
            <a:off x="2227736" y="1886057"/>
            <a:ext cx="3239952" cy="3239952"/>
          </a:xfrm>
          <a:prstGeom prst="ellipse">
            <a:avLst/>
          </a:prstGeom>
          <a:noFill/>
          <a:ln w="92075">
            <a:solidFill>
              <a:schemeClr val="bg1"/>
            </a:solidFill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12557"/>
            <a:ext cx="12192000" cy="692837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 spd="slow" advClick="0" advTm="0">
    <p:random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72" grpId="0" bldLvl="0" animBg="1"/>
      <p:bldP spid="119" grpId="0" bldLvl="0" animBg="1"/>
    </p:bldLst>
  </p:timing>
</p:sld>
</file>

<file path=ppt/tags/tag1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3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4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26.xml><?xml version="1.0" encoding="utf-8"?>
<p:tagLst xmlns:p="http://schemas.openxmlformats.org/presentationml/2006/main">
  <p:tag name="ISPRING_PRESENTATION_TITLE" val="5abe319798b7b.pptx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感恩母亲节">
  <a:themeElements>
    <a:clrScheme name="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FFFFFF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2149</Words>
  <Application>WPS 演示</Application>
  <PresentationFormat>自定义</PresentationFormat>
  <Paragraphs>317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5" baseType="lpstr">
      <vt:lpstr>Arial</vt:lpstr>
      <vt:lpstr>宋体</vt:lpstr>
      <vt:lpstr>Wingdings</vt:lpstr>
      <vt:lpstr>Calibri</vt:lpstr>
      <vt:lpstr>Calibri</vt:lpstr>
      <vt:lpstr>微软雅黑</vt:lpstr>
      <vt:lpstr>冬青黑体简体中文 W3</vt:lpstr>
      <vt:lpstr>Roboto Thin</vt:lpstr>
      <vt:lpstr>★日文毛笔</vt:lpstr>
      <vt:lpstr>Roboto</vt:lpstr>
      <vt:lpstr>Microsoft YaHei UI</vt:lpstr>
      <vt:lpstr>Arial Unicode MS</vt:lpstr>
      <vt:lpstr>汉仪雅酷黑W</vt:lpstr>
      <vt:lpstr>黑体</vt:lpstr>
      <vt:lpstr>Helvetica Light</vt:lpstr>
      <vt:lpstr>Helvetica</vt:lpstr>
      <vt:lpstr>Gill Sans</vt:lpstr>
      <vt:lpstr>华文细黑</vt:lpstr>
      <vt:lpstr>方正正大黑简体</vt:lpstr>
      <vt:lpstr>Arial</vt:lpstr>
      <vt:lpstr>感恩母亲节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母亲节</dc:title>
  <dc:creator>第一PPT</dc:creator>
  <cp:keywords>www.1ppt.com</cp:keywords>
  <dc:description>www.1ppt.com</dc:description>
  <cp:lastModifiedBy>铭</cp:lastModifiedBy>
  <cp:revision>5</cp:revision>
  <dcterms:created xsi:type="dcterms:W3CDTF">2018-03-01T02:03:00Z</dcterms:created>
  <dcterms:modified xsi:type="dcterms:W3CDTF">2022-01-07T01:58:27Z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8D01CE4B1CC5463C9A4B0F4DD66CE08D</vt:lpwstr>
  </property>
</Properties>
</file>