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63" r:id="rId3"/>
    <p:sldId id="282" r:id="rId4"/>
    <p:sldId id="269" r:id="rId5"/>
    <p:sldId id="268" r:id="rId6"/>
    <p:sldId id="265" r:id="rId7"/>
    <p:sldId id="266" r:id="rId8"/>
    <p:sldId id="267" r:id="rId9"/>
    <p:sldId id="287" r:id="rId10"/>
    <p:sldId id="283" r:id="rId11"/>
    <p:sldId id="274" r:id="rId12"/>
    <p:sldId id="273" r:id="rId13"/>
    <p:sldId id="275" r:id="rId14"/>
    <p:sldId id="288" r:id="rId15"/>
    <p:sldId id="284" r:id="rId16"/>
    <p:sldId id="276" r:id="rId17"/>
    <p:sldId id="277" r:id="rId18"/>
    <p:sldId id="278" r:id="rId19"/>
    <p:sldId id="289" r:id="rId20"/>
    <p:sldId id="285" r:id="rId21"/>
    <p:sldId id="281" r:id="rId22"/>
    <p:sldId id="279" r:id="rId23"/>
    <p:sldId id="280" r:id="rId24"/>
    <p:sldId id="286" r:id="rId25"/>
    <p:sldId id="29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907D"/>
    <a:srgbClr val="E8E7E5"/>
    <a:srgbClr val="595959"/>
    <a:srgbClr val="6CAAA6"/>
    <a:srgbClr val="2B1A13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6314" autoAdjust="0"/>
  </p:normalViewPr>
  <p:slideViewPr>
    <p:cSldViewPr snapToGrid="0">
      <p:cViewPr varScale="1">
        <p:scale>
          <a:sx n="58" d="100"/>
          <a:sy n="58" d="100"/>
        </p:scale>
        <p:origin x="-84" y="-14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F9C09-7AF3-47C8-8B9D-EE54C03D5D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39805-BCAC-46BA-B66D-B3884342868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622810" y="6447634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B828-E2D1-449E-8E1D-8C854E0D2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40768-7C10-4386-9E77-7615A8FFFA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8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9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0.jpe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1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png"/><Relationship Id="rId3" Type="http://schemas.microsoft.com/office/2007/relationships/hdphoto" Target="../media/image11.wdp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7.pn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8.jpe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png"/><Relationship Id="rId3" Type="http://schemas.microsoft.com/office/2007/relationships/hdphoto" Target="../media/image11.wdp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microsoft.com/office/2007/relationships/hdphoto" Target="../media/image9.wdp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9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34.jpeg"/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png"/><Relationship Id="rId3" Type="http://schemas.microsoft.com/office/2007/relationships/hdphoto" Target="../media/image11.wdp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6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7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png"/><Relationship Id="rId3" Type="http://schemas.microsoft.com/office/2007/relationships/hdphoto" Target="../media/image11.wdp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22015" b="11839"/>
          <a:stretch>
            <a:fillRect/>
          </a:stretch>
        </p:blipFill>
        <p:spPr>
          <a:xfrm>
            <a:off x="525731" y="399092"/>
            <a:ext cx="5713369" cy="6047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文本框 33"/>
          <p:cNvSpPr txBox="1"/>
          <p:nvPr/>
        </p:nvSpPr>
        <p:spPr>
          <a:xfrm>
            <a:off x="6764965" y="3167007"/>
            <a:ext cx="4737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读</a:t>
            </a:r>
            <a:r>
              <a:rPr lang="zh-CN" altLang="en-US" sz="6600" b="1" dirty="0" smtClean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书分享</a:t>
            </a:r>
            <a:endParaRPr lang="zh-CN" altLang="en-US" sz="6600" b="1" dirty="0">
              <a:solidFill>
                <a:srgbClr val="595959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864959" y="4383885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读书分享会</a:t>
            </a:r>
            <a:r>
              <a:rPr lang="en-US" altLang="zh-CN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7891318" y="917078"/>
            <a:ext cx="2429163" cy="15832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7932972" y="2233011"/>
            <a:ext cx="2192298" cy="9447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7" presetClass="emph" presetSubtype="0" fill="remove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9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animClr clrSpc="rgb" dir="cw">
                                      <p:cBhvr>
                                        <p:cTn id="40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set>
                                      <p:cBhvr>
                                        <p:cTn id="41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24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读后心得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68" y="1934428"/>
            <a:ext cx="5856385" cy="3640435"/>
          </a:xfrm>
          <a:prstGeom prst="rect">
            <a:avLst/>
          </a:prstGeom>
          <a:ln>
            <a:solidFill>
              <a:srgbClr val="B0907D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6489705" y="1929177"/>
            <a:ext cx="5187925" cy="36404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5857731" y="2114487"/>
            <a:ext cx="5823472" cy="3269813"/>
            <a:chOff x="5751966" y="2324101"/>
            <a:chExt cx="5823472" cy="3269813"/>
          </a:xfrm>
        </p:grpSpPr>
        <p:sp>
          <p:nvSpPr>
            <p:cNvPr id="20" name="文本框 19"/>
            <p:cNvSpPr txBox="1"/>
            <p:nvPr/>
          </p:nvSpPr>
          <p:spPr>
            <a:xfrm>
              <a:off x="11138056" y="2897137"/>
              <a:ext cx="437382" cy="144655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  <a:endParaRPr kumimoji="1"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751966" y="2324101"/>
              <a:ext cx="5386090" cy="326981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击鼓其镗，踊跃用兵。土国城漕，我独南行。 从孙子仲，平陈与宋。不我以归，忧心有。 爰居爰处？爰丧其马？于以求之？于林之下。 死生契阔，与子成说执子之手，与子偕老。 于嗟阔兮，不我活兮。于嗟洵兮，不我信兮。</a:t>
              </a:r>
              <a:endParaRPr kumimoji="1"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击鼓其镗，踊跃用兵土国城漕，我独南行。 从孙子仲，平陈与宋。不我以归，忧心有忡。 爰居爰处？爰丧其马于以求？</a:t>
              </a:r>
              <a:endPara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于林之下。 死生契阔与子成说。执子之手，与子偕老。</a:t>
              </a:r>
              <a:endPara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于嗟阔兮，不我活。于嗟洵兮，不我信兮。</a:t>
              </a:r>
              <a:endParaRPr kumimoji="1"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endParaRPr kumimoji="1"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endParaRPr kumimoji="1"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 invX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读后心得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1195782" y="1858742"/>
            <a:ext cx="3252313" cy="3638247"/>
            <a:chOff x="271936" y="1849942"/>
            <a:chExt cx="3252313" cy="3638247"/>
          </a:xfrm>
        </p:grpSpPr>
        <p:sp>
          <p:nvSpPr>
            <p:cNvPr id="21" name="Rectangle 3"/>
            <p:cNvSpPr>
              <a:spLocks noChangeArrowheads="1"/>
            </p:cNvSpPr>
            <p:nvPr/>
          </p:nvSpPr>
          <p:spPr bwMode="black">
            <a:xfrm>
              <a:off x="271936" y="2495062"/>
              <a:ext cx="3252313" cy="29931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vert="horz"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缠绕在心房，一声叹息，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旧城古道，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繁花开尽荒芜的山岗，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你的杜鹃红，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开在我的左胸膛，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沉默了多久不变的张望，你去得远方，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就是我要找的天堂。</a:t>
              </a:r>
              <a:endPara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71936" y="1849942"/>
              <a:ext cx="2741982" cy="430887"/>
            </a:xfrm>
            <a:prstGeom prst="rect">
              <a:avLst/>
            </a:prstGeom>
            <a:solidFill>
              <a:srgbClr val="B0907D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输入文本标题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717774" y="1858742"/>
            <a:ext cx="3252313" cy="3638247"/>
            <a:chOff x="271936" y="1849942"/>
            <a:chExt cx="3252313" cy="3638247"/>
          </a:xfrm>
        </p:grpSpPr>
        <p:sp>
          <p:nvSpPr>
            <p:cNvPr id="32" name="Rectangle 3"/>
            <p:cNvSpPr>
              <a:spLocks noChangeArrowheads="1"/>
            </p:cNvSpPr>
            <p:nvPr/>
          </p:nvSpPr>
          <p:spPr bwMode="black">
            <a:xfrm>
              <a:off x="271936" y="2495062"/>
              <a:ext cx="3252313" cy="29931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vert="horz"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缠绕在心房，一声叹息，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旧城古道，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繁花开尽荒芜的山岗，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你的杜鹃红，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开在我的左胸膛，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沉默了多久不变的张望，你去得远方，</a:t>
              </a:r>
              <a:endPara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就是我要找的天堂。</a:t>
              </a:r>
              <a:endPara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71936" y="1849942"/>
              <a:ext cx="2741982" cy="430887"/>
            </a:xfrm>
            <a:prstGeom prst="rect">
              <a:avLst/>
            </a:prstGeom>
            <a:solidFill>
              <a:srgbClr val="B0907D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输入文本标题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7794753" y="1475873"/>
            <a:ext cx="3526696" cy="4322106"/>
          </a:xfrm>
          <a:prstGeom prst="rect">
            <a:avLst/>
          </a:prstGeom>
          <a:ln w="28575">
            <a:solidFill>
              <a:srgbClr val="B0907D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 invX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6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6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读后心得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321891" y="2093234"/>
            <a:ext cx="2317332" cy="1358421"/>
            <a:chOff x="2217787" y="1712541"/>
            <a:chExt cx="2317332" cy="1358421"/>
          </a:xfrm>
        </p:grpSpPr>
        <p:sp>
          <p:nvSpPr>
            <p:cNvPr id="20" name="文本框 19"/>
            <p:cNvSpPr txBox="1"/>
            <p:nvPr/>
          </p:nvSpPr>
          <p:spPr>
            <a:xfrm>
              <a:off x="2217787" y="2112651"/>
              <a:ext cx="2317332" cy="958311"/>
            </a:xfrm>
            <a:prstGeom prst="rect">
              <a:avLst/>
            </a:prstGeom>
            <a:noFill/>
          </p:spPr>
          <p:txBody>
            <a:bodyPr vert="horz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217787" y="1712541"/>
              <a:ext cx="1694228" cy="400110"/>
            </a:xfrm>
            <a:prstGeom prst="rect">
              <a:avLst/>
            </a:prstGeom>
            <a:solidFill>
              <a:srgbClr val="B0907D"/>
            </a:solidFill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  <a:endParaRPr kumimoji="1"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10352" y="3951839"/>
            <a:ext cx="2317332" cy="1358421"/>
            <a:chOff x="2217787" y="1712541"/>
            <a:chExt cx="2317332" cy="1358421"/>
          </a:xfrm>
        </p:grpSpPr>
        <p:sp>
          <p:nvSpPr>
            <p:cNvPr id="23" name="文本框 22"/>
            <p:cNvSpPr txBox="1"/>
            <p:nvPr/>
          </p:nvSpPr>
          <p:spPr>
            <a:xfrm>
              <a:off x="2217787" y="2112651"/>
              <a:ext cx="2317332" cy="958311"/>
            </a:xfrm>
            <a:prstGeom prst="rect">
              <a:avLst/>
            </a:prstGeom>
            <a:noFill/>
          </p:spPr>
          <p:txBody>
            <a:bodyPr vert="horz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217787" y="1712541"/>
              <a:ext cx="1694228" cy="400110"/>
            </a:xfrm>
            <a:prstGeom prst="rect">
              <a:avLst/>
            </a:prstGeom>
            <a:solidFill>
              <a:srgbClr val="B0907D"/>
            </a:solidFill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  <a:endParaRPr kumimoji="1"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799206" y="2093234"/>
            <a:ext cx="2317332" cy="1358421"/>
            <a:chOff x="2217787" y="1712541"/>
            <a:chExt cx="2317332" cy="1358421"/>
          </a:xfrm>
        </p:grpSpPr>
        <p:sp>
          <p:nvSpPr>
            <p:cNvPr id="32" name="文本框 31"/>
            <p:cNvSpPr txBox="1"/>
            <p:nvPr/>
          </p:nvSpPr>
          <p:spPr>
            <a:xfrm>
              <a:off x="2217787" y="2112651"/>
              <a:ext cx="2317332" cy="958311"/>
            </a:xfrm>
            <a:prstGeom prst="rect">
              <a:avLst/>
            </a:prstGeom>
            <a:noFill/>
          </p:spPr>
          <p:txBody>
            <a:bodyPr vert="horz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217787" y="1712541"/>
              <a:ext cx="1694228" cy="400110"/>
            </a:xfrm>
            <a:prstGeom prst="rect">
              <a:avLst/>
            </a:prstGeom>
            <a:solidFill>
              <a:srgbClr val="B0907D"/>
            </a:solidFill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  <a:endParaRPr kumimoji="1"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27276" y="3951839"/>
            <a:ext cx="2317332" cy="1358421"/>
            <a:chOff x="2217787" y="1712541"/>
            <a:chExt cx="2317332" cy="1358421"/>
          </a:xfrm>
        </p:grpSpPr>
        <p:sp>
          <p:nvSpPr>
            <p:cNvPr id="35" name="文本框 34"/>
            <p:cNvSpPr txBox="1"/>
            <p:nvPr/>
          </p:nvSpPr>
          <p:spPr>
            <a:xfrm>
              <a:off x="2217787" y="2112651"/>
              <a:ext cx="2317332" cy="958311"/>
            </a:xfrm>
            <a:prstGeom prst="rect">
              <a:avLst/>
            </a:prstGeom>
            <a:noFill/>
          </p:spPr>
          <p:txBody>
            <a:bodyPr vert="horz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217787" y="1712541"/>
              <a:ext cx="1694228" cy="400110"/>
            </a:xfrm>
            <a:prstGeom prst="rect">
              <a:avLst/>
            </a:prstGeom>
            <a:solidFill>
              <a:srgbClr val="B0907D"/>
            </a:solidFill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  <a:endParaRPr kumimoji="1"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82923" y="2167168"/>
            <a:ext cx="4688041" cy="3106177"/>
            <a:chOff x="3823640" y="2228850"/>
            <a:chExt cx="4688041" cy="310617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027665" y="2325442"/>
              <a:ext cx="4279989" cy="2869004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3823640" y="2228850"/>
              <a:ext cx="4688041" cy="3106177"/>
            </a:xfrm>
            <a:prstGeom prst="rect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 invX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读后心得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81600" y="549012"/>
            <a:ext cx="4478089" cy="6332896"/>
          </a:xfrm>
          <a:prstGeom prst="rect">
            <a:avLst/>
          </a:prstGeom>
        </p:spPr>
      </p:pic>
      <p:sp>
        <p:nvSpPr>
          <p:cNvPr id="23" name="矩形: 圆角 22"/>
          <p:cNvSpPr/>
          <p:nvPr/>
        </p:nvSpPr>
        <p:spPr>
          <a:xfrm>
            <a:off x="3793223" y="1613158"/>
            <a:ext cx="7636412" cy="4012842"/>
          </a:xfrm>
          <a:prstGeom prst="roundRect">
            <a:avLst/>
          </a:prstGeom>
          <a:solidFill>
            <a:srgbClr val="B0907D"/>
          </a:solidFill>
          <a:ln>
            <a:solidFill>
              <a:srgbClr val="E8E7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/>
          <p:cNvSpPr/>
          <p:nvPr/>
        </p:nvSpPr>
        <p:spPr>
          <a:xfrm>
            <a:off x="3931344" y="1745809"/>
            <a:ext cx="7360170" cy="374754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black">
          <a:xfrm>
            <a:off x="4246070" y="2032467"/>
            <a:ext cx="5570756" cy="4158658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我欲把酒青山旁，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扶摇万里，遥远的守望，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枯涩的琴弦响，响成一片伤，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缠绕在心房，一声叹息，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旧城古道，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繁花开尽荒芜的山岗，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你的杜鹃红，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开在我的左我欲把酒青山旁，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扶摇万里，遥远的守望，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枯涩的琴弦响，响成一片伤，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缠绕在心房，一声叹息，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旧城古道，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繁花开尽荒芜的山岗，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你的杜鹃红，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开在我的左胸膛，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沉默了多久不变的张望，你去得远方，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就是我要找要找的天堂。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1263"/>
          <p:cNvSpPr txBox="1">
            <a:spLocks noChangeArrowheads="1"/>
          </p:cNvSpPr>
          <p:nvPr/>
        </p:nvSpPr>
        <p:spPr bwMode="auto">
          <a:xfrm>
            <a:off x="10306709" y="2032467"/>
            <a:ext cx="471796" cy="31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dist"/>
            <a:r>
              <a:rPr lang="zh-CN" altLang="en-US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请在这里输入标题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 invX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4" dur="12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3" grpId="0" animBg="1"/>
      <p:bldP spid="8" grpId="0" animBg="1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140767" y="1418846"/>
            <a:ext cx="5713369" cy="3883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8029495" y="1313615"/>
            <a:ext cx="1476000" cy="1489693"/>
            <a:chOff x="8029495" y="1313615"/>
            <a:chExt cx="1476000" cy="1489693"/>
          </a:xfrm>
        </p:grpSpPr>
        <p:sp>
          <p:nvSpPr>
            <p:cNvPr id="10" name="椭圆 9"/>
            <p:cNvSpPr/>
            <p:nvPr/>
          </p:nvSpPr>
          <p:spPr>
            <a:xfrm>
              <a:off x="8029495" y="1363308"/>
              <a:ext cx="1476000" cy="1440000"/>
            </a:xfrm>
            <a:prstGeom prst="ellipse">
              <a:avLst/>
            </a:prstGeom>
            <a:noFill/>
            <a:ln>
              <a:solidFill>
                <a:srgbClr val="2B1A1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8111350" y="1313615"/>
              <a:ext cx="1278441" cy="1489693"/>
              <a:chOff x="4135887" y="1924086"/>
              <a:chExt cx="1304474" cy="1489693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4152780" y="1924086"/>
                <a:ext cx="128758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ln w="85725">
                      <a:solidFill>
                        <a:schemeClr val="bg1"/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25400" dist="25400" dir="2700000" algn="tl" rotWithShape="0">
                        <a:prstClr val="black">
                          <a:alpha val="63000"/>
                        </a:prstClr>
                      </a:outerShdw>
                    </a:effectLst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03</a:t>
                </a:r>
                <a:endParaRPr lang="zh-CN" altLang="en-US" sz="88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4135887" y="1967229"/>
                <a:ext cx="128758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03</a:t>
                </a:r>
                <a:endParaRPr lang="zh-CN" altLang="en-US" sz="8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7579395" y="3198436"/>
            <a:ext cx="246079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评语</a:t>
            </a:r>
            <a:endParaRPr lang="zh-CN" altLang="en-US" sz="5500" b="1" dirty="0">
              <a:solidFill>
                <a:srgbClr val="595959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00311" y="567177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615597" y="5872113"/>
            <a:ext cx="638758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500" dirty="0">
                <a:solidFill>
                  <a:srgbClr val="595959">
                    <a:alpha val="38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AISHANGYUEDU </a:t>
            </a:r>
            <a:endParaRPr lang="zh-CN" altLang="en-US" sz="3500" dirty="0">
              <a:solidFill>
                <a:srgbClr val="595959">
                  <a:alpha val="38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05074" y="216555"/>
            <a:ext cx="2424888" cy="2678831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077781" y="763637"/>
            <a:ext cx="908220" cy="540000"/>
            <a:chOff x="7503915" y="1208516"/>
            <a:chExt cx="905988" cy="540000"/>
          </a:xfrm>
        </p:grpSpPr>
        <p:sp>
          <p:nvSpPr>
            <p:cNvPr id="15" name="矩形 14"/>
            <p:cNvSpPr/>
            <p:nvPr/>
          </p:nvSpPr>
          <p:spPr>
            <a:xfrm>
              <a:off x="7590347" y="1208516"/>
              <a:ext cx="682319" cy="540000"/>
            </a:xfrm>
            <a:prstGeom prst="rect">
              <a:avLst/>
            </a:prstGeom>
            <a:noFill/>
            <a:ln>
              <a:solidFill>
                <a:srgbClr val="59595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7503915" y="1342780"/>
              <a:ext cx="9059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>
              <a:spAutoFit/>
            </a:bodyPr>
            <a:lstStyle/>
            <a:p>
              <a:pPr algn="dist"/>
              <a:r>
                <a:rPr lang="en-US" altLang="zh-CN" sz="1400" b="1" i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4.23</a:t>
              </a:r>
              <a:endParaRPr lang="zh-CN" altLang="en-US" sz="1400" b="1" i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460768" y="1036809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 READING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703424" y="4259616"/>
            <a:ext cx="2212734" cy="644220"/>
            <a:chOff x="7120452" y="1615679"/>
            <a:chExt cx="2212734" cy="644220"/>
          </a:xfrm>
        </p:grpSpPr>
        <p:sp>
          <p:nvSpPr>
            <p:cNvPr id="31" name="矩形 30"/>
            <p:cNvSpPr/>
            <p:nvPr/>
          </p:nvSpPr>
          <p:spPr>
            <a:xfrm>
              <a:off x="7120452" y="1615679"/>
              <a:ext cx="221273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120452" y="1952122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  <a:endPara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74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74"/>
                            </p:stCondLst>
                            <p:childTnLst>
                              <p:par>
                                <p:cTn id="4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324"/>
                            </p:stCondLst>
                            <p:childTnLst>
                              <p:par>
                                <p:cTn id="5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43" grpId="0"/>
      <p:bldP spid="43" grpId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评语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698755" y="2679024"/>
            <a:ext cx="1427745" cy="4135079"/>
            <a:chOff x="3913734" y="2272467"/>
            <a:chExt cx="1427745" cy="4135079"/>
          </a:xfrm>
        </p:grpSpPr>
        <p:sp>
          <p:nvSpPr>
            <p:cNvPr id="20" name="TextBox 6"/>
            <p:cNvSpPr txBox="1"/>
            <p:nvPr/>
          </p:nvSpPr>
          <p:spPr>
            <a:xfrm>
              <a:off x="4395066" y="2281634"/>
              <a:ext cx="946413" cy="41259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点击添加相关标题文本，点击添加相关标题文字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913734" y="2272467"/>
              <a:ext cx="546306" cy="1568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496653" y="2644990"/>
            <a:ext cx="1426639" cy="4125912"/>
            <a:chOff x="5615774" y="2190877"/>
            <a:chExt cx="1426639" cy="4125912"/>
          </a:xfrm>
        </p:grpSpPr>
        <p:sp>
          <p:nvSpPr>
            <p:cNvPr id="23" name="TextBox 8"/>
            <p:cNvSpPr txBox="1"/>
            <p:nvPr/>
          </p:nvSpPr>
          <p:spPr>
            <a:xfrm>
              <a:off x="6096000" y="2190877"/>
              <a:ext cx="946413" cy="41259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5615774" y="2239339"/>
              <a:ext cx="546306" cy="1568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1345" y="362970"/>
            <a:ext cx="3774565" cy="4590030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5245212" y="2644990"/>
            <a:ext cx="1426639" cy="4125912"/>
            <a:chOff x="5615774" y="2190877"/>
            <a:chExt cx="1426639" cy="4125912"/>
          </a:xfrm>
        </p:grpSpPr>
        <p:sp>
          <p:nvSpPr>
            <p:cNvPr id="32" name="TextBox 8"/>
            <p:cNvSpPr txBox="1"/>
            <p:nvPr/>
          </p:nvSpPr>
          <p:spPr>
            <a:xfrm>
              <a:off x="6096000" y="2190877"/>
              <a:ext cx="946413" cy="41259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615774" y="2239339"/>
              <a:ext cx="546306" cy="1568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233345" y="1862349"/>
            <a:ext cx="903858" cy="683326"/>
            <a:chOff x="985937" y="3068542"/>
            <a:chExt cx="903858" cy="683326"/>
          </a:xfrm>
        </p:grpSpPr>
        <p:sp>
          <p:nvSpPr>
            <p:cNvPr id="39" name="椭圆 38"/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91424" y="3144442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01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065600" y="1862349"/>
            <a:ext cx="903858" cy="683326"/>
            <a:chOff x="985937" y="3068542"/>
            <a:chExt cx="903858" cy="683326"/>
          </a:xfrm>
        </p:grpSpPr>
        <p:sp>
          <p:nvSpPr>
            <p:cNvPr id="44" name="椭圆 43"/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091424" y="3144442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02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767993" y="1862349"/>
            <a:ext cx="903858" cy="683326"/>
            <a:chOff x="985937" y="3068542"/>
            <a:chExt cx="903858" cy="683326"/>
          </a:xfrm>
        </p:grpSpPr>
        <p:sp>
          <p:nvSpPr>
            <p:cNvPr id="48" name="椭圆 47"/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91424" y="3144442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03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评语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822286" y="1836466"/>
            <a:ext cx="2578036" cy="1626779"/>
            <a:chOff x="3839489" y="2741901"/>
            <a:chExt cx="2578036" cy="1626779"/>
          </a:xfrm>
        </p:grpSpPr>
        <p:sp>
          <p:nvSpPr>
            <p:cNvPr id="20" name="矩形 19"/>
            <p:cNvSpPr/>
            <p:nvPr/>
          </p:nvSpPr>
          <p:spPr>
            <a:xfrm>
              <a:off x="3839489" y="2741901"/>
              <a:ext cx="1279997" cy="430833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r>
                <a:rPr lang="zh-CN" altLang="en-US" sz="22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2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839489" y="3260739"/>
              <a:ext cx="2578036" cy="1107941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缠绕在心一声叹息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36953" y="4188964"/>
            <a:ext cx="2578036" cy="1639500"/>
            <a:chOff x="3839489" y="2729180"/>
            <a:chExt cx="2578036" cy="1639500"/>
          </a:xfrm>
        </p:grpSpPr>
        <p:sp>
          <p:nvSpPr>
            <p:cNvPr id="23" name="矩形 22"/>
            <p:cNvSpPr/>
            <p:nvPr/>
          </p:nvSpPr>
          <p:spPr>
            <a:xfrm>
              <a:off x="3856117" y="2729180"/>
              <a:ext cx="1279997" cy="430833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r>
                <a:rPr lang="zh-CN" altLang="en-US" sz="22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2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839489" y="3260739"/>
              <a:ext cx="2578036" cy="1107941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缠绕在心一声叹息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719908" y="1842078"/>
            <a:ext cx="2601501" cy="1621167"/>
            <a:chOff x="3816024" y="2747513"/>
            <a:chExt cx="2601501" cy="1621167"/>
          </a:xfrm>
        </p:grpSpPr>
        <p:sp>
          <p:nvSpPr>
            <p:cNvPr id="32" name="矩形 31"/>
            <p:cNvSpPr/>
            <p:nvPr/>
          </p:nvSpPr>
          <p:spPr>
            <a:xfrm>
              <a:off x="3816024" y="2747513"/>
              <a:ext cx="1279997" cy="430833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r>
                <a:rPr lang="zh-CN" altLang="en-US" sz="22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2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839489" y="3260739"/>
              <a:ext cx="2578036" cy="1107941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缠绕在心一声叹息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19908" y="4194576"/>
            <a:ext cx="2578036" cy="1596200"/>
            <a:chOff x="3839489" y="2772480"/>
            <a:chExt cx="2578036" cy="1596200"/>
          </a:xfrm>
        </p:grpSpPr>
        <p:sp>
          <p:nvSpPr>
            <p:cNvPr id="35" name="矩形 34"/>
            <p:cNvSpPr/>
            <p:nvPr/>
          </p:nvSpPr>
          <p:spPr>
            <a:xfrm>
              <a:off x="3839489" y="2772480"/>
              <a:ext cx="1279997" cy="430833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r>
                <a:rPr lang="zh-CN" altLang="en-US" sz="22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2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839489" y="3260739"/>
              <a:ext cx="2578036" cy="1107941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缠绕在心一声叹息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578230" y="1426549"/>
            <a:ext cx="1112953" cy="2360909"/>
          </a:xfrm>
          <a:prstGeom prst="rect">
            <a:avLst/>
          </a:prstGeom>
          <a:solidFill>
            <a:srgbClr val="B09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5897516" y="1271950"/>
            <a:ext cx="2332294" cy="2670109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5597279" y="3942057"/>
            <a:ext cx="1112953" cy="1770006"/>
          </a:xfrm>
          <a:prstGeom prst="rect">
            <a:avLst/>
          </a:prstGeom>
          <a:solidFill>
            <a:srgbClr val="B09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4097704" y="3139717"/>
            <a:ext cx="2293796" cy="26701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67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675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675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15" grpId="0" animBg="1"/>
          <p:bldP spid="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67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675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675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15" grpId="0" animBg="1"/>
          <p:bldP spid="37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评语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0" name="TextBox 64"/>
          <p:cNvSpPr>
            <a:spLocks noChangeArrowheads="1"/>
          </p:cNvSpPr>
          <p:nvPr/>
        </p:nvSpPr>
        <p:spPr bwMode="auto">
          <a:xfrm>
            <a:off x="2594366" y="1837372"/>
            <a:ext cx="14603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zh-CN" altLang="en-US" sz="3500" b="1" dirty="0">
                <a:solidFill>
                  <a:srgbClr val="B090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点评</a:t>
            </a:r>
            <a:endParaRPr lang="en-US" sz="3500" b="1" dirty="0">
              <a:solidFill>
                <a:srgbClr val="B0907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26538" y="2750620"/>
            <a:ext cx="3996000" cy="1296000"/>
            <a:chOff x="1326538" y="2750620"/>
            <a:chExt cx="3996000" cy="1296000"/>
          </a:xfrm>
        </p:grpSpPr>
        <p:sp>
          <p:nvSpPr>
            <p:cNvPr id="19" name="矩形 18"/>
            <p:cNvSpPr/>
            <p:nvPr/>
          </p:nvSpPr>
          <p:spPr>
            <a:xfrm>
              <a:off x="1462328" y="3006453"/>
              <a:ext cx="3567358" cy="840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请在此处输入具体描述内容，文字尽量言简意赅，说明意思即可，不必过于繁琐，注意版面的美观度。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326538" y="2750620"/>
              <a:ext cx="3996000" cy="1296000"/>
              <a:chOff x="1366318" y="2561200"/>
              <a:chExt cx="3996000" cy="1296000"/>
            </a:xfrm>
          </p:grpSpPr>
          <p:sp>
            <p:nvSpPr>
              <p:cNvPr id="12" name="矩形: 圆角 11"/>
              <p:cNvSpPr/>
              <p:nvPr/>
            </p:nvSpPr>
            <p:spPr>
              <a:xfrm>
                <a:off x="1480618" y="2647950"/>
                <a:ext cx="3744000" cy="1080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: 圆角 29"/>
              <p:cNvSpPr/>
              <p:nvPr/>
            </p:nvSpPr>
            <p:spPr>
              <a:xfrm>
                <a:off x="1366318" y="2561200"/>
                <a:ext cx="3996000" cy="1296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326538" y="4466799"/>
            <a:ext cx="3996000" cy="1296000"/>
            <a:chOff x="1326538" y="4466799"/>
            <a:chExt cx="3996000" cy="1296000"/>
          </a:xfrm>
        </p:grpSpPr>
        <p:sp>
          <p:nvSpPr>
            <p:cNvPr id="21" name="矩形 20"/>
            <p:cNvSpPr/>
            <p:nvPr/>
          </p:nvSpPr>
          <p:spPr>
            <a:xfrm>
              <a:off x="1496573" y="4694620"/>
              <a:ext cx="3632530" cy="840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请在此处输入具体描述内容，文字尽量言简意赅，说明意思即可，不必过于繁琐，注意版面的美观度。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326538" y="4466799"/>
              <a:ext cx="3996000" cy="1296000"/>
              <a:chOff x="1366318" y="2561200"/>
              <a:chExt cx="3996000" cy="1296000"/>
            </a:xfrm>
          </p:grpSpPr>
          <p:sp>
            <p:nvSpPr>
              <p:cNvPr id="32" name="矩形: 圆角 31"/>
              <p:cNvSpPr/>
              <p:nvPr/>
            </p:nvSpPr>
            <p:spPr>
              <a:xfrm>
                <a:off x="1480618" y="2647950"/>
                <a:ext cx="3744000" cy="1080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: 圆角 32"/>
              <p:cNvSpPr/>
              <p:nvPr/>
            </p:nvSpPr>
            <p:spPr>
              <a:xfrm>
                <a:off x="1366318" y="2561200"/>
                <a:ext cx="3996000" cy="1296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6038333" y="964272"/>
            <a:ext cx="2896379" cy="2585157"/>
            <a:chOff x="5867825" y="747132"/>
            <a:chExt cx="2896379" cy="2585157"/>
          </a:xfrm>
        </p:grpSpPr>
        <p:sp>
          <p:nvSpPr>
            <p:cNvPr id="34" name="椭圆 33"/>
            <p:cNvSpPr/>
            <p:nvPr/>
          </p:nvSpPr>
          <p:spPr>
            <a:xfrm>
              <a:off x="5867825" y="747132"/>
              <a:ext cx="2646750" cy="2585157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208842" y="794042"/>
              <a:ext cx="2555362" cy="2443162"/>
            </a:xfrm>
            <a:prstGeom prst="ellipse">
              <a:avLst/>
            </a:prstGeom>
          </p:spPr>
        </p:pic>
      </p:grpSp>
      <p:grpSp>
        <p:nvGrpSpPr>
          <p:cNvPr id="35" name="组合 34"/>
          <p:cNvGrpSpPr/>
          <p:nvPr/>
        </p:nvGrpSpPr>
        <p:grpSpPr>
          <a:xfrm>
            <a:off x="8348424" y="1426308"/>
            <a:ext cx="2653244" cy="2769436"/>
            <a:chOff x="6595958" y="3478801"/>
            <a:chExt cx="2653244" cy="2769436"/>
          </a:xfrm>
        </p:grpSpPr>
        <p:sp>
          <p:nvSpPr>
            <p:cNvPr id="38" name="椭圆 37"/>
            <p:cNvSpPr/>
            <p:nvPr/>
          </p:nvSpPr>
          <p:spPr>
            <a:xfrm>
              <a:off x="6602452" y="3478801"/>
              <a:ext cx="2646750" cy="2585157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3" cstate="email"/>
            <a:srcRect/>
            <a:stretch>
              <a:fillRect/>
            </a:stretch>
          </p:blipFill>
          <p:spPr>
            <a:xfrm>
              <a:off x="6595958" y="3719712"/>
              <a:ext cx="2555362" cy="2528525"/>
            </a:xfrm>
            <a:prstGeom prst="ellipse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5654858" y="4466799"/>
            <a:ext cx="3996000" cy="1296000"/>
            <a:chOff x="5654858" y="4466799"/>
            <a:chExt cx="3996000" cy="1296000"/>
          </a:xfrm>
        </p:grpSpPr>
        <p:grpSp>
          <p:nvGrpSpPr>
            <p:cNvPr id="43" name="组合 42"/>
            <p:cNvGrpSpPr/>
            <p:nvPr/>
          </p:nvGrpSpPr>
          <p:grpSpPr>
            <a:xfrm>
              <a:off x="5654858" y="4466799"/>
              <a:ext cx="3996000" cy="1296000"/>
              <a:chOff x="1366318" y="2561200"/>
              <a:chExt cx="3996000" cy="1296000"/>
            </a:xfrm>
          </p:grpSpPr>
          <p:sp>
            <p:nvSpPr>
              <p:cNvPr id="44" name="矩形: 圆角 43"/>
              <p:cNvSpPr/>
              <p:nvPr/>
            </p:nvSpPr>
            <p:spPr>
              <a:xfrm>
                <a:off x="1480618" y="2647950"/>
                <a:ext cx="3744000" cy="1080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: 圆角 44"/>
              <p:cNvSpPr/>
              <p:nvPr/>
            </p:nvSpPr>
            <p:spPr>
              <a:xfrm>
                <a:off x="1366318" y="2561200"/>
                <a:ext cx="3996000" cy="1296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5824893" y="4694620"/>
              <a:ext cx="3632530" cy="840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请在此处输入具体描述内容，文字尽量言简意赅，说明意思即可，不必过于繁琐，注意版面的美观度。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878706" y="4364808"/>
            <a:ext cx="1747172" cy="2206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L -0.15026 0.01967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3" y="97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2.22222E-6 L 0.20651 0.02871 " pathEditMode="relative" rAng="0" ptsTypes="AA">
                                      <p:cBhvr>
                                        <p:cTn id="46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26" y="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评语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" name="文本框 21"/>
          <p:cNvSpPr txBox="1"/>
          <p:nvPr/>
        </p:nvSpPr>
        <p:spPr>
          <a:xfrm>
            <a:off x="257140" y="1919762"/>
            <a:ext cx="6001643" cy="34911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君不见，黄河之水天上来，奔流到海不复回。君不见，高堂明镜悲白发，朝如青丝暮成雪！人生得意须尽欢，莫使金樽空对月。天生我材必有用，千金散尽还复来。烹羊宰牛且为乐，会须一饮三百杯。岑夫子，丹丘生，将进酒，杯莫停。与君歌一曲，请君为我倾耳听。钟鼓馔玉不足贵，但愿长醉不复醒。古来圣贤皆寂寞，惟有饮者留其名。陈王昔时宴平乐，斗酒十千恣欢谑。主人何为言少钱，径须沽取对君酌。五花马、千金裘，呼儿将出换美酒，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尔同销万古愁！君不见，黄河之水天上来，奔流到海不复回。君不见，高堂明镜悲白发，朝如青丝暮成雪！人生得意须尽欢，莫使金樽空对月。天生我材必有用，千金散尽还复来。烹羊宰牛且为乐，会须一饮三百杯。岑夫子，丹丘生，将进酒，杯莫停。与君歌一曲，请君为我倾耳听。钟鼓馔玉不足贵，但愿长醉不复醒。古来圣贤皆寂寞，惟有饮者留其名。陈王昔时宴平乐，斗酒十千恣欢谑。主人何为言少钱，径须沽取对君酌。五花马、千金裘，呼儿将出换美酒，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与尔同销万古愁！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134438" y="1867151"/>
            <a:ext cx="430887" cy="36265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十年生死两茫茫， 不思量， 自难忘。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565325" y="2172587"/>
            <a:ext cx="742707" cy="2913616"/>
            <a:chOff x="11094871" y="2310288"/>
            <a:chExt cx="742707" cy="2913616"/>
          </a:xfrm>
        </p:grpSpPr>
        <p:sp>
          <p:nvSpPr>
            <p:cNvPr id="31" name="文本框 30"/>
            <p:cNvSpPr txBox="1"/>
            <p:nvPr/>
          </p:nvSpPr>
          <p:spPr>
            <a:xfrm>
              <a:off x="11098914" y="2310288"/>
              <a:ext cx="738664" cy="104698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</a:rPr>
                <a:t>中国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1094871" y="3485160"/>
              <a:ext cx="738664" cy="173874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</a:rPr>
                <a:t>评语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1418721" y="3314700"/>
              <a:ext cx="144000" cy="144000"/>
            </a:xfrm>
            <a:prstGeom prst="ellipse">
              <a:avLst/>
            </a:prstGeom>
            <a:solidFill>
              <a:srgbClr val="D527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NEW魏碑体" panose="02010601030101010101" pitchFamily="2" charset="-122"/>
                <a:ea typeface="字体视界-NEW魏碑体" panose="02010601030101010101" pitchFamily="2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74189" y="2041577"/>
            <a:ext cx="4091753" cy="31153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322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140767" y="1418846"/>
            <a:ext cx="5713369" cy="3883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8029495" y="1313615"/>
            <a:ext cx="1476000" cy="1489694"/>
            <a:chOff x="8029495" y="1313615"/>
            <a:chExt cx="1476000" cy="1489694"/>
          </a:xfrm>
        </p:grpSpPr>
        <p:sp>
          <p:nvSpPr>
            <p:cNvPr id="10" name="椭圆 9"/>
            <p:cNvSpPr/>
            <p:nvPr/>
          </p:nvSpPr>
          <p:spPr>
            <a:xfrm>
              <a:off x="8029495" y="1363308"/>
              <a:ext cx="1476000" cy="1440000"/>
            </a:xfrm>
            <a:prstGeom prst="ellipse">
              <a:avLst/>
            </a:prstGeom>
            <a:noFill/>
            <a:ln>
              <a:solidFill>
                <a:srgbClr val="2B1A1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8090182" y="1313615"/>
              <a:ext cx="1302811" cy="1489694"/>
              <a:chOff x="4114291" y="1924086"/>
              <a:chExt cx="1329341" cy="1489694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4149508" y="1924086"/>
                <a:ext cx="1294124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ln w="85725">
                      <a:solidFill>
                        <a:schemeClr val="bg1"/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25400" dist="25400" dir="2700000" algn="tl" rotWithShape="0">
                        <a:prstClr val="black">
                          <a:alpha val="63000"/>
                        </a:prstClr>
                      </a:outerShdw>
                    </a:effectLst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04</a:t>
                </a:r>
                <a:endParaRPr lang="zh-CN" altLang="en-US" sz="88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4114291" y="1967230"/>
                <a:ext cx="1294124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04</a:t>
                </a:r>
                <a:endParaRPr lang="zh-CN" altLang="en-US" sz="8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7579395" y="3198436"/>
            <a:ext cx="246079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附注</a:t>
            </a:r>
            <a:endParaRPr lang="zh-CN" altLang="en-US" sz="5500" b="1" dirty="0">
              <a:solidFill>
                <a:srgbClr val="595959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00311" y="567177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615597" y="5872113"/>
            <a:ext cx="638758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500" dirty="0">
                <a:solidFill>
                  <a:srgbClr val="595959">
                    <a:alpha val="38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AISHANGYUEDU </a:t>
            </a:r>
            <a:endParaRPr lang="zh-CN" altLang="en-US" sz="3500" dirty="0">
              <a:solidFill>
                <a:srgbClr val="595959">
                  <a:alpha val="38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05074" y="216555"/>
            <a:ext cx="2424888" cy="2678831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077781" y="763637"/>
            <a:ext cx="908220" cy="540000"/>
            <a:chOff x="7503915" y="1208516"/>
            <a:chExt cx="905988" cy="540000"/>
          </a:xfrm>
        </p:grpSpPr>
        <p:sp>
          <p:nvSpPr>
            <p:cNvPr id="15" name="矩形 14"/>
            <p:cNvSpPr/>
            <p:nvPr/>
          </p:nvSpPr>
          <p:spPr>
            <a:xfrm>
              <a:off x="7590347" y="1208516"/>
              <a:ext cx="682319" cy="540000"/>
            </a:xfrm>
            <a:prstGeom prst="rect">
              <a:avLst/>
            </a:prstGeom>
            <a:noFill/>
            <a:ln>
              <a:solidFill>
                <a:srgbClr val="59595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7503915" y="1342780"/>
              <a:ext cx="9059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>
              <a:spAutoFit/>
            </a:bodyPr>
            <a:lstStyle/>
            <a:p>
              <a:pPr algn="dist"/>
              <a:r>
                <a:rPr lang="en-US" altLang="zh-CN" sz="1400" b="1" i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4.23</a:t>
              </a:r>
              <a:endParaRPr lang="zh-CN" altLang="en-US" sz="1400" b="1" i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460768" y="1036809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 READING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703424" y="4259616"/>
            <a:ext cx="2212734" cy="644220"/>
            <a:chOff x="7120452" y="1615679"/>
            <a:chExt cx="2212734" cy="644220"/>
          </a:xfrm>
        </p:grpSpPr>
        <p:sp>
          <p:nvSpPr>
            <p:cNvPr id="31" name="矩形 30"/>
            <p:cNvSpPr/>
            <p:nvPr/>
          </p:nvSpPr>
          <p:spPr>
            <a:xfrm>
              <a:off x="7120452" y="1615679"/>
              <a:ext cx="221273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120452" y="1952122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  <a:endPara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74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74"/>
                            </p:stCondLst>
                            <p:childTnLst>
                              <p:par>
                                <p:cTn id="4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324"/>
                            </p:stCondLst>
                            <p:childTnLst>
                              <p:par>
                                <p:cTn id="5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43" grpId="0"/>
      <p:bldP spid="43" grpId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492372" y="1943100"/>
            <a:ext cx="3827197" cy="40507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1922622" y="1035965"/>
            <a:ext cx="2429163" cy="1583294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611644" y="2619259"/>
            <a:ext cx="1207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9158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摘要</a:t>
            </a:r>
            <a:endParaRPr lang="zh-CN" altLang="en-US" sz="2800" b="1" dirty="0">
              <a:solidFill>
                <a:srgbClr val="9158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21403" y="3651600"/>
            <a:ext cx="340042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书名</a:t>
            </a:r>
            <a:r>
              <a:rPr lang="zh-CN" alt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：唐诗三百首</a:t>
            </a:r>
            <a:endParaRPr lang="en-US" altLang="zh-CN" dirty="0" smtClean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</a:t>
            </a: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要内容：向往未来，砥砺前行</a:t>
            </a:r>
            <a:endParaRPr lang="en-US" altLang="zh-CN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r>
              <a:rPr lang="zh-CN" alt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唐伯虎</a:t>
            </a:r>
            <a:endParaRPr lang="zh-CN" altLang="en-US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</a:t>
            </a:r>
            <a:r>
              <a:rPr lang="zh-CN" alt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页数：</a:t>
            </a:r>
            <a:r>
              <a:rPr lang="en-US" altLang="zh-CN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260P</a:t>
            </a:r>
            <a:endParaRPr lang="zh-CN" altLang="en-US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449898" y="800100"/>
            <a:ext cx="2475826" cy="2684725"/>
            <a:chOff x="8449898" y="800100"/>
            <a:chExt cx="2475826" cy="2684725"/>
          </a:xfrm>
        </p:grpSpPr>
        <p:sp>
          <p:nvSpPr>
            <p:cNvPr id="5" name="矩形 4"/>
            <p:cNvSpPr/>
            <p:nvPr/>
          </p:nvSpPr>
          <p:spPr>
            <a:xfrm>
              <a:off x="8449898" y="800100"/>
              <a:ext cx="2330822" cy="2684725"/>
            </a:xfrm>
            <a:prstGeom prst="rect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20000"/>
                      </a14:imgEffect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rcRect t="22015" b="11839"/>
            <a:stretch>
              <a:fillRect/>
            </a:stretch>
          </p:blipFill>
          <p:spPr>
            <a:xfrm>
              <a:off x="8717504" y="997865"/>
              <a:ext cx="2208220" cy="233721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6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3.7037E-6 L -0.07721 0.22686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67" y="1134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6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25E-6 1.48148E-6 L -0.10508 0.26644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77" y="1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附注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9" name="文本框 18"/>
          <p:cNvSpPr txBox="1"/>
          <p:nvPr/>
        </p:nvSpPr>
        <p:spPr>
          <a:xfrm>
            <a:off x="1014197" y="2077244"/>
            <a:ext cx="5705736" cy="390895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击鼓其镗，踊跃用兵。土国城漕，我独南行。 从孙子仲，平陈与宋。不我以归，忧心有忡。 爰居爰处？爰丧其马？于以求之？于林之下。 死生契阔，与子成说。执子之手，与子偕老。 于嗟阔兮，不我活兮。于嗟洵兮，不我信击鼓其镗，踊跃用兵。土国城漕，我独南行。 从孙子仲，平陈与宋。不我以归，忧心有忡。 爰居爰处？爰丧其马？于以求之？于林之下。 死生契阔，与子成说。执子之手，与子偕老。 于嗟阔兮，不我活兮。于嗟洵兮，不我信兮。击鼓其镗，踊跃用兵。土国城漕，我独南行。 从孙子仲，平陈与宋。不我以归，忧心有忡。 爰居爰处？爰丧其兮。</a:t>
            </a:r>
            <a:endParaRPr kumimoji="1"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FZQingKeBenYueSongS-R-GB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14197" y="1615579"/>
            <a:ext cx="1740121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添加标题</a:t>
            </a:r>
            <a:endParaRPr kumimoji="1"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FZQingKeBenYueSongS-R-GB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email"/>
          <a:srcRect l="27411" t="15146" r="27696" b="21799"/>
          <a:stretch>
            <a:fillRect/>
          </a:stretch>
        </p:blipFill>
        <p:spPr>
          <a:xfrm>
            <a:off x="6978542" y="1699949"/>
            <a:ext cx="4359714" cy="4324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附注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1" name="矩形 20"/>
          <p:cNvSpPr/>
          <p:nvPr/>
        </p:nvSpPr>
        <p:spPr>
          <a:xfrm>
            <a:off x="5879642" y="1863599"/>
            <a:ext cx="5797989" cy="3396114"/>
          </a:xfrm>
          <a:prstGeom prst="rect">
            <a:avLst/>
          </a:prstGeom>
          <a:noFill/>
          <a:ln w="12700">
            <a:solidFill>
              <a:srgbClr val="B09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7155" y="1863600"/>
            <a:ext cx="5424310" cy="339611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 flipH="1">
            <a:off x="9595659" y="-19958"/>
            <a:ext cx="2465367" cy="2795722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0096206" y="2475997"/>
            <a:ext cx="6583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输入标题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  <p:sp>
        <p:nvSpPr>
          <p:cNvPr id="31" name="TextBox 28"/>
          <p:cNvSpPr txBox="1"/>
          <p:nvPr/>
        </p:nvSpPr>
        <p:spPr>
          <a:xfrm>
            <a:off x="9131065" y="2476000"/>
            <a:ext cx="819455" cy="21729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9990947" y="2476001"/>
            <a:ext cx="0" cy="226800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8616495" y="2475997"/>
            <a:ext cx="6583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输入标题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  <p:sp>
        <p:nvSpPr>
          <p:cNvPr id="34" name="TextBox 28"/>
          <p:cNvSpPr txBox="1"/>
          <p:nvPr/>
        </p:nvSpPr>
        <p:spPr>
          <a:xfrm>
            <a:off x="7691793" y="2476000"/>
            <a:ext cx="819455" cy="21729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8511237" y="2476000"/>
            <a:ext cx="0" cy="228652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7116435" y="2475997"/>
            <a:ext cx="6583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输入标题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  <p:sp>
        <p:nvSpPr>
          <p:cNvPr id="37" name="TextBox 28"/>
          <p:cNvSpPr txBox="1"/>
          <p:nvPr/>
        </p:nvSpPr>
        <p:spPr>
          <a:xfrm>
            <a:off x="6191733" y="2476000"/>
            <a:ext cx="819455" cy="21729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7011176" y="2476000"/>
            <a:ext cx="0" cy="226800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1" grpId="0" animBg="1"/>
      <p:bldP spid="30" grpId="0"/>
      <p:bldP spid="31" grpId="0"/>
      <p:bldP spid="33" grpId="0"/>
      <p:bldP spid="34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附注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文本框 30"/>
          <p:cNvSpPr txBox="1"/>
          <p:nvPr/>
        </p:nvSpPr>
        <p:spPr>
          <a:xfrm>
            <a:off x="4991912" y="1965135"/>
            <a:ext cx="553998" cy="15247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4806268" y="1965135"/>
            <a:ext cx="0" cy="3463093"/>
          </a:xfrm>
          <a:prstGeom prst="line">
            <a:avLst/>
          </a:prstGeom>
          <a:ln>
            <a:solidFill>
              <a:srgbClr val="B0907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478152" y="1925847"/>
            <a:ext cx="3231654" cy="41571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是劳动生产物，是一种品位。茶文化是以茶为载体，并通过这个载体来传播各种艺术。茶文化是中国传统优秀文化的组成部分，内容十分丰富。千挑万选白云间，铜锅焙炒柴火煎。泥壶醇香增诗趣，瓷瓯碧翠泯忧欢。老聃悟道养雅志，元亮清谈祛俗喧。不经涅槃渡心劫，茶是劳动生产物，是一种品位。茶文化是以茶为载体，并通过这个载体来传播各种艺术。茶文化是中国传统优秀文化的组成部分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，内容十分丰富。千挑万选白云间，铜锅焙炒柴火煎。泥壶醇香增诗趣，瓷瓯碧翠泯忧欢。老聃悟道养雅志，元亮清谈祛俗喧。不经涅槃渡心劫，怎保本源一片鲜。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怎保本源一片鲜。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8616893" y="3304939"/>
            <a:ext cx="2549354" cy="311947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958030" y="1620469"/>
            <a:ext cx="2542157" cy="4291383"/>
            <a:chOff x="5958030" y="1620469"/>
            <a:chExt cx="2542157" cy="4291383"/>
          </a:xfrm>
        </p:grpSpPr>
        <p:sp>
          <p:nvSpPr>
            <p:cNvPr id="20" name="矩形 19"/>
            <p:cNvSpPr/>
            <p:nvPr/>
          </p:nvSpPr>
          <p:spPr>
            <a:xfrm>
              <a:off x="6167624" y="1620469"/>
              <a:ext cx="2332563" cy="4291383"/>
            </a:xfrm>
            <a:prstGeom prst="rect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email"/>
            <a:srcRect/>
            <a:stretch>
              <a:fillRect/>
            </a:stretch>
          </p:blipFill>
          <p:spPr>
            <a:xfrm>
              <a:off x="5958030" y="1925847"/>
              <a:ext cx="2409455" cy="3680628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8728159" y="929259"/>
            <a:ext cx="2479301" cy="2611533"/>
            <a:chOff x="8728159" y="929259"/>
            <a:chExt cx="2479301" cy="2611533"/>
          </a:xfrm>
        </p:grpSpPr>
        <p:sp>
          <p:nvSpPr>
            <p:cNvPr id="23" name="矩形 22"/>
            <p:cNvSpPr/>
            <p:nvPr/>
          </p:nvSpPr>
          <p:spPr>
            <a:xfrm>
              <a:off x="8938804" y="929259"/>
              <a:ext cx="2268656" cy="2514190"/>
            </a:xfrm>
            <a:prstGeom prst="rect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email"/>
            <a:srcRect/>
            <a:stretch>
              <a:fillRect/>
            </a:stretch>
          </p:blipFill>
          <p:spPr>
            <a:xfrm>
              <a:off x="8728159" y="1135821"/>
              <a:ext cx="2268656" cy="240497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4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31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31" grpId="0"/>
          <p:bldP spid="3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附注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1701809" y="2138605"/>
            <a:ext cx="3813134" cy="1280416"/>
            <a:chOff x="1187927" y="2295794"/>
            <a:chExt cx="3813134" cy="1280416"/>
          </a:xfrm>
        </p:grpSpPr>
        <p:sp>
          <p:nvSpPr>
            <p:cNvPr id="23" name="TextBox 28"/>
            <p:cNvSpPr txBox="1"/>
            <p:nvPr/>
          </p:nvSpPr>
          <p:spPr>
            <a:xfrm>
              <a:off x="1190592" y="2695904"/>
              <a:ext cx="3810469" cy="88030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187927" y="2295794"/>
              <a:ext cx="17898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39895" y="2138605"/>
            <a:ext cx="5652617" cy="3765823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1701809" y="3368329"/>
            <a:ext cx="3813134" cy="1280416"/>
            <a:chOff x="1187927" y="2295794"/>
            <a:chExt cx="3813134" cy="1280416"/>
          </a:xfrm>
        </p:grpSpPr>
        <p:sp>
          <p:nvSpPr>
            <p:cNvPr id="43" name="TextBox 28"/>
            <p:cNvSpPr txBox="1"/>
            <p:nvPr/>
          </p:nvSpPr>
          <p:spPr>
            <a:xfrm>
              <a:off x="1190592" y="2695904"/>
              <a:ext cx="3810469" cy="88030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187927" y="2295794"/>
              <a:ext cx="17898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82759" y="4522746"/>
            <a:ext cx="3832184" cy="1242316"/>
            <a:chOff x="1187927" y="2295794"/>
            <a:chExt cx="3832184" cy="1242316"/>
          </a:xfrm>
        </p:grpSpPr>
        <p:sp>
          <p:nvSpPr>
            <p:cNvPr id="46" name="TextBox 28"/>
            <p:cNvSpPr txBox="1"/>
            <p:nvPr/>
          </p:nvSpPr>
          <p:spPr>
            <a:xfrm>
              <a:off x="1209642" y="2657804"/>
              <a:ext cx="3810469" cy="88030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187927" y="2295794"/>
              <a:ext cx="17898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closed-book_80901"/>
          <p:cNvSpPr>
            <a:spLocks noChangeAspect="1"/>
          </p:cNvSpPr>
          <p:nvPr/>
        </p:nvSpPr>
        <p:spPr bwMode="auto">
          <a:xfrm>
            <a:off x="1124990" y="3398860"/>
            <a:ext cx="449368" cy="609685"/>
          </a:xfrm>
          <a:custGeom>
            <a:avLst/>
            <a:gdLst>
              <a:gd name="connsiteX0" fmla="*/ 27568 w 447808"/>
              <a:gd name="connsiteY0" fmla="*/ 509623 h 607568"/>
              <a:gd name="connsiteX1" fmla="*/ 27568 w 447808"/>
              <a:gd name="connsiteY1" fmla="*/ 577463 h 607568"/>
              <a:gd name="connsiteX2" fmla="*/ 50490 w 447808"/>
              <a:gd name="connsiteY2" fmla="*/ 543543 h 607568"/>
              <a:gd name="connsiteX3" fmla="*/ 27568 w 447808"/>
              <a:gd name="connsiteY3" fmla="*/ 509623 h 607568"/>
              <a:gd name="connsiteX4" fmla="*/ 66391 w 447808"/>
              <a:gd name="connsiteY4" fmla="*/ 506943 h 607568"/>
              <a:gd name="connsiteX5" fmla="*/ 76510 w 447808"/>
              <a:gd name="connsiteY5" fmla="*/ 529728 h 607568"/>
              <a:gd name="connsiteX6" fmla="*/ 118018 w 447808"/>
              <a:gd name="connsiteY6" fmla="*/ 529728 h 607568"/>
              <a:gd name="connsiteX7" fmla="*/ 131751 w 447808"/>
              <a:gd name="connsiteY7" fmla="*/ 543543 h 607568"/>
              <a:gd name="connsiteX8" fmla="*/ 118018 w 447808"/>
              <a:gd name="connsiteY8" fmla="*/ 557255 h 607568"/>
              <a:gd name="connsiteX9" fmla="*/ 76510 w 447808"/>
              <a:gd name="connsiteY9" fmla="*/ 557255 h 607568"/>
              <a:gd name="connsiteX10" fmla="*/ 66598 w 447808"/>
              <a:gd name="connsiteY10" fmla="*/ 580144 h 607568"/>
              <a:gd name="connsiteX11" fmla="*/ 392774 w 447808"/>
              <a:gd name="connsiteY11" fmla="*/ 580144 h 607568"/>
              <a:gd name="connsiteX12" fmla="*/ 392774 w 447808"/>
              <a:gd name="connsiteY12" fmla="*/ 557255 h 607568"/>
              <a:gd name="connsiteX13" fmla="*/ 168199 w 447808"/>
              <a:gd name="connsiteY13" fmla="*/ 557255 h 607568"/>
              <a:gd name="connsiteX14" fmla="*/ 154466 w 447808"/>
              <a:gd name="connsiteY14" fmla="*/ 543543 h 607568"/>
              <a:gd name="connsiteX15" fmla="*/ 168199 w 447808"/>
              <a:gd name="connsiteY15" fmla="*/ 529728 h 607568"/>
              <a:gd name="connsiteX16" fmla="*/ 392774 w 447808"/>
              <a:gd name="connsiteY16" fmla="*/ 529728 h 607568"/>
              <a:gd name="connsiteX17" fmla="*/ 392774 w 447808"/>
              <a:gd name="connsiteY17" fmla="*/ 506943 h 607568"/>
              <a:gd name="connsiteX18" fmla="*/ 420240 w 447808"/>
              <a:gd name="connsiteY18" fmla="*/ 419823 h 607568"/>
              <a:gd name="connsiteX19" fmla="*/ 361076 w 447808"/>
              <a:gd name="connsiteY19" fmla="*/ 479415 h 607568"/>
              <a:gd name="connsiteX20" fmla="*/ 420240 w 447808"/>
              <a:gd name="connsiteY20" fmla="*/ 479415 h 607568"/>
              <a:gd name="connsiteX21" fmla="*/ 204541 w 447808"/>
              <a:gd name="connsiteY21" fmla="*/ 232584 h 607568"/>
              <a:gd name="connsiteX22" fmla="*/ 327099 w 447808"/>
              <a:gd name="connsiteY22" fmla="*/ 232584 h 607568"/>
              <a:gd name="connsiteX23" fmla="*/ 340831 w 447808"/>
              <a:gd name="connsiteY23" fmla="*/ 246293 h 607568"/>
              <a:gd name="connsiteX24" fmla="*/ 327099 w 447808"/>
              <a:gd name="connsiteY24" fmla="*/ 260105 h 607568"/>
              <a:gd name="connsiteX25" fmla="*/ 204541 w 447808"/>
              <a:gd name="connsiteY25" fmla="*/ 260105 h 607568"/>
              <a:gd name="connsiteX26" fmla="*/ 190809 w 447808"/>
              <a:gd name="connsiteY26" fmla="*/ 246293 h 607568"/>
              <a:gd name="connsiteX27" fmla="*/ 204541 w 447808"/>
              <a:gd name="connsiteY27" fmla="*/ 232584 h 607568"/>
              <a:gd name="connsiteX28" fmla="*/ 183265 w 447808"/>
              <a:gd name="connsiteY28" fmla="*/ 177613 h 607568"/>
              <a:gd name="connsiteX29" fmla="*/ 348480 w 447808"/>
              <a:gd name="connsiteY29" fmla="*/ 177613 h 607568"/>
              <a:gd name="connsiteX30" fmla="*/ 362213 w 447808"/>
              <a:gd name="connsiteY30" fmla="*/ 191338 h 607568"/>
              <a:gd name="connsiteX31" fmla="*/ 348480 w 447808"/>
              <a:gd name="connsiteY31" fmla="*/ 205063 h 607568"/>
              <a:gd name="connsiteX32" fmla="*/ 183265 w 447808"/>
              <a:gd name="connsiteY32" fmla="*/ 205063 h 607568"/>
              <a:gd name="connsiteX33" fmla="*/ 169428 w 447808"/>
              <a:gd name="connsiteY33" fmla="*/ 191338 h 607568"/>
              <a:gd name="connsiteX34" fmla="*/ 183265 w 447808"/>
              <a:gd name="connsiteY34" fmla="*/ 177613 h 607568"/>
              <a:gd name="connsiteX35" fmla="*/ 360146 w 447808"/>
              <a:gd name="connsiteY35" fmla="*/ 27528 h 607568"/>
              <a:gd name="connsiteX36" fmla="*/ 420240 w 447808"/>
              <a:gd name="connsiteY36" fmla="*/ 90728 h 607568"/>
              <a:gd name="connsiteX37" fmla="*/ 420240 w 447808"/>
              <a:gd name="connsiteY37" fmla="*/ 27528 h 607568"/>
              <a:gd name="connsiteX38" fmla="*/ 111410 w 447808"/>
              <a:gd name="connsiteY38" fmla="*/ 27528 h 607568"/>
              <a:gd name="connsiteX39" fmla="*/ 111410 w 447808"/>
              <a:gd name="connsiteY39" fmla="*/ 479415 h 607568"/>
              <a:gd name="connsiteX40" fmla="*/ 322253 w 447808"/>
              <a:gd name="connsiteY40" fmla="*/ 479415 h 607568"/>
              <a:gd name="connsiteX41" fmla="*/ 420240 w 447808"/>
              <a:gd name="connsiteY41" fmla="*/ 380748 h 607568"/>
              <a:gd name="connsiteX42" fmla="*/ 420240 w 447808"/>
              <a:gd name="connsiteY42" fmla="*/ 130628 h 607568"/>
              <a:gd name="connsiteX43" fmla="*/ 322149 w 447808"/>
              <a:gd name="connsiteY43" fmla="*/ 27528 h 607568"/>
              <a:gd name="connsiteX44" fmla="*/ 34796 w 447808"/>
              <a:gd name="connsiteY44" fmla="*/ 27528 h 607568"/>
              <a:gd name="connsiteX45" fmla="*/ 27568 w 447808"/>
              <a:gd name="connsiteY45" fmla="*/ 34435 h 607568"/>
              <a:gd name="connsiteX46" fmla="*/ 27568 w 447808"/>
              <a:gd name="connsiteY46" fmla="*/ 479415 h 607568"/>
              <a:gd name="connsiteX47" fmla="*/ 28807 w 447808"/>
              <a:gd name="connsiteY47" fmla="*/ 479415 h 607568"/>
              <a:gd name="connsiteX48" fmla="*/ 83841 w 447808"/>
              <a:gd name="connsiteY48" fmla="*/ 479415 h 607568"/>
              <a:gd name="connsiteX49" fmla="*/ 83841 w 447808"/>
              <a:gd name="connsiteY49" fmla="*/ 27528 h 607568"/>
              <a:gd name="connsiteX50" fmla="*/ 34796 w 447808"/>
              <a:gd name="connsiteY50" fmla="*/ 0 h 607568"/>
              <a:gd name="connsiteX51" fmla="*/ 434076 w 447808"/>
              <a:gd name="connsiteY51" fmla="*/ 0 h 607568"/>
              <a:gd name="connsiteX52" fmla="*/ 447808 w 447808"/>
              <a:gd name="connsiteY52" fmla="*/ 13712 h 607568"/>
              <a:gd name="connsiteX53" fmla="*/ 447808 w 447808"/>
              <a:gd name="connsiteY53" fmla="*/ 493127 h 607568"/>
              <a:gd name="connsiteX54" fmla="*/ 434076 w 447808"/>
              <a:gd name="connsiteY54" fmla="*/ 506943 h 607568"/>
              <a:gd name="connsiteX55" fmla="*/ 420240 w 447808"/>
              <a:gd name="connsiteY55" fmla="*/ 506943 h 607568"/>
              <a:gd name="connsiteX56" fmla="*/ 420240 w 447808"/>
              <a:gd name="connsiteY56" fmla="*/ 580144 h 607568"/>
              <a:gd name="connsiteX57" fmla="*/ 434076 w 447808"/>
              <a:gd name="connsiteY57" fmla="*/ 580144 h 607568"/>
              <a:gd name="connsiteX58" fmla="*/ 447808 w 447808"/>
              <a:gd name="connsiteY58" fmla="*/ 593856 h 607568"/>
              <a:gd name="connsiteX59" fmla="*/ 434076 w 447808"/>
              <a:gd name="connsiteY59" fmla="*/ 607568 h 607568"/>
              <a:gd name="connsiteX60" fmla="*/ 28807 w 447808"/>
              <a:gd name="connsiteY60" fmla="*/ 607568 h 607568"/>
              <a:gd name="connsiteX61" fmla="*/ 0 w 447808"/>
              <a:gd name="connsiteY61" fmla="*/ 585092 h 607568"/>
              <a:gd name="connsiteX62" fmla="*/ 0 w 447808"/>
              <a:gd name="connsiteY62" fmla="*/ 507252 h 607568"/>
              <a:gd name="connsiteX63" fmla="*/ 0 w 447808"/>
              <a:gd name="connsiteY63" fmla="*/ 34435 h 607568"/>
              <a:gd name="connsiteX64" fmla="*/ 34796 w 447808"/>
              <a:gd name="connsiteY64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47808" h="607568">
                <a:moveTo>
                  <a:pt x="27568" y="509623"/>
                </a:moveTo>
                <a:lnTo>
                  <a:pt x="27568" y="577463"/>
                </a:lnTo>
                <a:cubicBezTo>
                  <a:pt x="41198" y="571999"/>
                  <a:pt x="50490" y="558699"/>
                  <a:pt x="50490" y="543543"/>
                </a:cubicBezTo>
                <a:cubicBezTo>
                  <a:pt x="50490" y="528490"/>
                  <a:pt x="41198" y="515087"/>
                  <a:pt x="27568" y="509623"/>
                </a:cubicBezTo>
                <a:close/>
                <a:moveTo>
                  <a:pt x="66391" y="506943"/>
                </a:moveTo>
                <a:cubicBezTo>
                  <a:pt x="71244" y="513747"/>
                  <a:pt x="74652" y="521480"/>
                  <a:pt x="76510" y="529728"/>
                </a:cubicBezTo>
                <a:lnTo>
                  <a:pt x="118018" y="529728"/>
                </a:lnTo>
                <a:cubicBezTo>
                  <a:pt x="125659" y="529728"/>
                  <a:pt x="131751" y="535914"/>
                  <a:pt x="131751" y="543543"/>
                </a:cubicBezTo>
                <a:cubicBezTo>
                  <a:pt x="131751" y="551069"/>
                  <a:pt x="125659" y="557255"/>
                  <a:pt x="118018" y="557255"/>
                </a:cubicBezTo>
                <a:lnTo>
                  <a:pt x="76510" y="557255"/>
                </a:lnTo>
                <a:cubicBezTo>
                  <a:pt x="74755" y="565606"/>
                  <a:pt x="71244" y="573339"/>
                  <a:pt x="66598" y="580144"/>
                </a:cubicBezTo>
                <a:lnTo>
                  <a:pt x="392774" y="580144"/>
                </a:lnTo>
                <a:lnTo>
                  <a:pt x="392774" y="557255"/>
                </a:lnTo>
                <a:lnTo>
                  <a:pt x="168199" y="557255"/>
                </a:lnTo>
                <a:cubicBezTo>
                  <a:pt x="160661" y="557255"/>
                  <a:pt x="154466" y="551069"/>
                  <a:pt x="154466" y="543543"/>
                </a:cubicBezTo>
                <a:cubicBezTo>
                  <a:pt x="154466" y="535914"/>
                  <a:pt x="160661" y="529728"/>
                  <a:pt x="168199" y="529728"/>
                </a:cubicBezTo>
                <a:lnTo>
                  <a:pt x="392774" y="529728"/>
                </a:lnTo>
                <a:lnTo>
                  <a:pt x="392774" y="506943"/>
                </a:lnTo>
                <a:close/>
                <a:moveTo>
                  <a:pt x="420240" y="419823"/>
                </a:moveTo>
                <a:lnTo>
                  <a:pt x="361076" y="479415"/>
                </a:lnTo>
                <a:lnTo>
                  <a:pt x="420240" y="479415"/>
                </a:lnTo>
                <a:close/>
                <a:moveTo>
                  <a:pt x="204541" y="232584"/>
                </a:moveTo>
                <a:lnTo>
                  <a:pt x="327099" y="232584"/>
                </a:lnTo>
                <a:cubicBezTo>
                  <a:pt x="334740" y="232584"/>
                  <a:pt x="340831" y="238769"/>
                  <a:pt x="340831" y="246293"/>
                </a:cubicBezTo>
                <a:cubicBezTo>
                  <a:pt x="340831" y="253921"/>
                  <a:pt x="334740" y="260105"/>
                  <a:pt x="327099" y="260105"/>
                </a:cubicBezTo>
                <a:lnTo>
                  <a:pt x="204541" y="260105"/>
                </a:lnTo>
                <a:cubicBezTo>
                  <a:pt x="197004" y="260105"/>
                  <a:pt x="190809" y="253921"/>
                  <a:pt x="190809" y="246293"/>
                </a:cubicBezTo>
                <a:cubicBezTo>
                  <a:pt x="190809" y="238769"/>
                  <a:pt x="197004" y="232584"/>
                  <a:pt x="204541" y="232584"/>
                </a:cubicBezTo>
                <a:close/>
                <a:moveTo>
                  <a:pt x="183265" y="177613"/>
                </a:moveTo>
                <a:lnTo>
                  <a:pt x="348480" y="177613"/>
                </a:lnTo>
                <a:cubicBezTo>
                  <a:pt x="356018" y="177613"/>
                  <a:pt x="362213" y="183702"/>
                  <a:pt x="362213" y="191338"/>
                </a:cubicBezTo>
                <a:cubicBezTo>
                  <a:pt x="362213" y="198871"/>
                  <a:pt x="356018" y="205063"/>
                  <a:pt x="348480" y="205063"/>
                </a:cubicBezTo>
                <a:lnTo>
                  <a:pt x="183265" y="205063"/>
                </a:lnTo>
                <a:cubicBezTo>
                  <a:pt x="175624" y="205063"/>
                  <a:pt x="169428" y="198871"/>
                  <a:pt x="169428" y="191338"/>
                </a:cubicBezTo>
                <a:cubicBezTo>
                  <a:pt x="169428" y="183702"/>
                  <a:pt x="175624" y="177613"/>
                  <a:pt x="183265" y="177613"/>
                </a:cubicBezTo>
                <a:close/>
                <a:moveTo>
                  <a:pt x="360146" y="27528"/>
                </a:moveTo>
                <a:lnTo>
                  <a:pt x="420240" y="90728"/>
                </a:lnTo>
                <a:lnTo>
                  <a:pt x="420240" y="27528"/>
                </a:lnTo>
                <a:close/>
                <a:moveTo>
                  <a:pt x="111410" y="27528"/>
                </a:moveTo>
                <a:lnTo>
                  <a:pt x="111410" y="479415"/>
                </a:lnTo>
                <a:lnTo>
                  <a:pt x="322253" y="479415"/>
                </a:lnTo>
                <a:lnTo>
                  <a:pt x="420240" y="380748"/>
                </a:lnTo>
                <a:lnTo>
                  <a:pt x="420240" y="130628"/>
                </a:lnTo>
                <a:lnTo>
                  <a:pt x="322149" y="27528"/>
                </a:lnTo>
                <a:close/>
                <a:moveTo>
                  <a:pt x="34796" y="27528"/>
                </a:moveTo>
                <a:cubicBezTo>
                  <a:pt x="32421" y="27528"/>
                  <a:pt x="27568" y="32064"/>
                  <a:pt x="27568" y="34435"/>
                </a:cubicBezTo>
                <a:lnTo>
                  <a:pt x="27568" y="479415"/>
                </a:lnTo>
                <a:cubicBezTo>
                  <a:pt x="27981" y="479415"/>
                  <a:pt x="28394" y="479415"/>
                  <a:pt x="28807" y="479415"/>
                </a:cubicBezTo>
                <a:lnTo>
                  <a:pt x="83841" y="479415"/>
                </a:lnTo>
                <a:lnTo>
                  <a:pt x="83841" y="27528"/>
                </a:lnTo>
                <a:close/>
                <a:moveTo>
                  <a:pt x="34796" y="0"/>
                </a:moveTo>
                <a:lnTo>
                  <a:pt x="434076" y="0"/>
                </a:lnTo>
                <a:cubicBezTo>
                  <a:pt x="441613" y="0"/>
                  <a:pt x="447808" y="6186"/>
                  <a:pt x="447808" y="13712"/>
                </a:cubicBezTo>
                <a:lnTo>
                  <a:pt x="447808" y="493127"/>
                </a:lnTo>
                <a:cubicBezTo>
                  <a:pt x="447808" y="500757"/>
                  <a:pt x="441613" y="506943"/>
                  <a:pt x="434076" y="506943"/>
                </a:cubicBezTo>
                <a:lnTo>
                  <a:pt x="420240" y="506943"/>
                </a:lnTo>
                <a:lnTo>
                  <a:pt x="420240" y="580144"/>
                </a:lnTo>
                <a:lnTo>
                  <a:pt x="434076" y="580144"/>
                </a:lnTo>
                <a:cubicBezTo>
                  <a:pt x="441613" y="580144"/>
                  <a:pt x="447808" y="586226"/>
                  <a:pt x="447808" y="593856"/>
                </a:cubicBezTo>
                <a:cubicBezTo>
                  <a:pt x="447808" y="601485"/>
                  <a:pt x="441613" y="607568"/>
                  <a:pt x="434076" y="607568"/>
                </a:cubicBezTo>
                <a:lnTo>
                  <a:pt x="28807" y="607568"/>
                </a:lnTo>
                <a:cubicBezTo>
                  <a:pt x="8983" y="607568"/>
                  <a:pt x="0" y="596330"/>
                  <a:pt x="0" y="585092"/>
                </a:cubicBezTo>
                <a:lnTo>
                  <a:pt x="0" y="507252"/>
                </a:lnTo>
                <a:lnTo>
                  <a:pt x="0" y="34435"/>
                </a:lnTo>
                <a:cubicBezTo>
                  <a:pt x="0" y="17011"/>
                  <a:pt x="17243" y="0"/>
                  <a:pt x="34796" y="0"/>
                </a:cubicBezTo>
                <a:close/>
              </a:path>
            </a:pathLst>
          </a:custGeom>
          <a:solidFill>
            <a:srgbClr val="B0907D"/>
          </a:solidFill>
          <a:ln>
            <a:noFill/>
          </a:ln>
        </p:spPr>
      </p:sp>
      <p:sp>
        <p:nvSpPr>
          <p:cNvPr id="49" name="closed-book_80901"/>
          <p:cNvSpPr>
            <a:spLocks noChangeAspect="1"/>
          </p:cNvSpPr>
          <p:nvPr/>
        </p:nvSpPr>
        <p:spPr bwMode="auto">
          <a:xfrm>
            <a:off x="1124990" y="2163571"/>
            <a:ext cx="449368" cy="609685"/>
          </a:xfrm>
          <a:custGeom>
            <a:avLst/>
            <a:gdLst>
              <a:gd name="connsiteX0" fmla="*/ 27568 w 447808"/>
              <a:gd name="connsiteY0" fmla="*/ 509623 h 607568"/>
              <a:gd name="connsiteX1" fmla="*/ 27568 w 447808"/>
              <a:gd name="connsiteY1" fmla="*/ 577463 h 607568"/>
              <a:gd name="connsiteX2" fmla="*/ 50490 w 447808"/>
              <a:gd name="connsiteY2" fmla="*/ 543543 h 607568"/>
              <a:gd name="connsiteX3" fmla="*/ 27568 w 447808"/>
              <a:gd name="connsiteY3" fmla="*/ 509623 h 607568"/>
              <a:gd name="connsiteX4" fmla="*/ 66391 w 447808"/>
              <a:gd name="connsiteY4" fmla="*/ 506943 h 607568"/>
              <a:gd name="connsiteX5" fmla="*/ 76510 w 447808"/>
              <a:gd name="connsiteY5" fmla="*/ 529728 h 607568"/>
              <a:gd name="connsiteX6" fmla="*/ 118018 w 447808"/>
              <a:gd name="connsiteY6" fmla="*/ 529728 h 607568"/>
              <a:gd name="connsiteX7" fmla="*/ 131751 w 447808"/>
              <a:gd name="connsiteY7" fmla="*/ 543543 h 607568"/>
              <a:gd name="connsiteX8" fmla="*/ 118018 w 447808"/>
              <a:gd name="connsiteY8" fmla="*/ 557255 h 607568"/>
              <a:gd name="connsiteX9" fmla="*/ 76510 w 447808"/>
              <a:gd name="connsiteY9" fmla="*/ 557255 h 607568"/>
              <a:gd name="connsiteX10" fmla="*/ 66598 w 447808"/>
              <a:gd name="connsiteY10" fmla="*/ 580144 h 607568"/>
              <a:gd name="connsiteX11" fmla="*/ 392774 w 447808"/>
              <a:gd name="connsiteY11" fmla="*/ 580144 h 607568"/>
              <a:gd name="connsiteX12" fmla="*/ 392774 w 447808"/>
              <a:gd name="connsiteY12" fmla="*/ 557255 h 607568"/>
              <a:gd name="connsiteX13" fmla="*/ 168199 w 447808"/>
              <a:gd name="connsiteY13" fmla="*/ 557255 h 607568"/>
              <a:gd name="connsiteX14" fmla="*/ 154466 w 447808"/>
              <a:gd name="connsiteY14" fmla="*/ 543543 h 607568"/>
              <a:gd name="connsiteX15" fmla="*/ 168199 w 447808"/>
              <a:gd name="connsiteY15" fmla="*/ 529728 h 607568"/>
              <a:gd name="connsiteX16" fmla="*/ 392774 w 447808"/>
              <a:gd name="connsiteY16" fmla="*/ 529728 h 607568"/>
              <a:gd name="connsiteX17" fmla="*/ 392774 w 447808"/>
              <a:gd name="connsiteY17" fmla="*/ 506943 h 607568"/>
              <a:gd name="connsiteX18" fmla="*/ 420240 w 447808"/>
              <a:gd name="connsiteY18" fmla="*/ 419823 h 607568"/>
              <a:gd name="connsiteX19" fmla="*/ 361076 w 447808"/>
              <a:gd name="connsiteY19" fmla="*/ 479415 h 607568"/>
              <a:gd name="connsiteX20" fmla="*/ 420240 w 447808"/>
              <a:gd name="connsiteY20" fmla="*/ 479415 h 607568"/>
              <a:gd name="connsiteX21" fmla="*/ 204541 w 447808"/>
              <a:gd name="connsiteY21" fmla="*/ 232584 h 607568"/>
              <a:gd name="connsiteX22" fmla="*/ 327099 w 447808"/>
              <a:gd name="connsiteY22" fmla="*/ 232584 h 607568"/>
              <a:gd name="connsiteX23" fmla="*/ 340831 w 447808"/>
              <a:gd name="connsiteY23" fmla="*/ 246293 h 607568"/>
              <a:gd name="connsiteX24" fmla="*/ 327099 w 447808"/>
              <a:gd name="connsiteY24" fmla="*/ 260105 h 607568"/>
              <a:gd name="connsiteX25" fmla="*/ 204541 w 447808"/>
              <a:gd name="connsiteY25" fmla="*/ 260105 h 607568"/>
              <a:gd name="connsiteX26" fmla="*/ 190809 w 447808"/>
              <a:gd name="connsiteY26" fmla="*/ 246293 h 607568"/>
              <a:gd name="connsiteX27" fmla="*/ 204541 w 447808"/>
              <a:gd name="connsiteY27" fmla="*/ 232584 h 607568"/>
              <a:gd name="connsiteX28" fmla="*/ 183265 w 447808"/>
              <a:gd name="connsiteY28" fmla="*/ 177613 h 607568"/>
              <a:gd name="connsiteX29" fmla="*/ 348480 w 447808"/>
              <a:gd name="connsiteY29" fmla="*/ 177613 h 607568"/>
              <a:gd name="connsiteX30" fmla="*/ 362213 w 447808"/>
              <a:gd name="connsiteY30" fmla="*/ 191338 h 607568"/>
              <a:gd name="connsiteX31" fmla="*/ 348480 w 447808"/>
              <a:gd name="connsiteY31" fmla="*/ 205063 h 607568"/>
              <a:gd name="connsiteX32" fmla="*/ 183265 w 447808"/>
              <a:gd name="connsiteY32" fmla="*/ 205063 h 607568"/>
              <a:gd name="connsiteX33" fmla="*/ 169428 w 447808"/>
              <a:gd name="connsiteY33" fmla="*/ 191338 h 607568"/>
              <a:gd name="connsiteX34" fmla="*/ 183265 w 447808"/>
              <a:gd name="connsiteY34" fmla="*/ 177613 h 607568"/>
              <a:gd name="connsiteX35" fmla="*/ 360146 w 447808"/>
              <a:gd name="connsiteY35" fmla="*/ 27528 h 607568"/>
              <a:gd name="connsiteX36" fmla="*/ 420240 w 447808"/>
              <a:gd name="connsiteY36" fmla="*/ 90728 h 607568"/>
              <a:gd name="connsiteX37" fmla="*/ 420240 w 447808"/>
              <a:gd name="connsiteY37" fmla="*/ 27528 h 607568"/>
              <a:gd name="connsiteX38" fmla="*/ 111410 w 447808"/>
              <a:gd name="connsiteY38" fmla="*/ 27528 h 607568"/>
              <a:gd name="connsiteX39" fmla="*/ 111410 w 447808"/>
              <a:gd name="connsiteY39" fmla="*/ 479415 h 607568"/>
              <a:gd name="connsiteX40" fmla="*/ 322253 w 447808"/>
              <a:gd name="connsiteY40" fmla="*/ 479415 h 607568"/>
              <a:gd name="connsiteX41" fmla="*/ 420240 w 447808"/>
              <a:gd name="connsiteY41" fmla="*/ 380748 h 607568"/>
              <a:gd name="connsiteX42" fmla="*/ 420240 w 447808"/>
              <a:gd name="connsiteY42" fmla="*/ 130628 h 607568"/>
              <a:gd name="connsiteX43" fmla="*/ 322149 w 447808"/>
              <a:gd name="connsiteY43" fmla="*/ 27528 h 607568"/>
              <a:gd name="connsiteX44" fmla="*/ 34796 w 447808"/>
              <a:gd name="connsiteY44" fmla="*/ 27528 h 607568"/>
              <a:gd name="connsiteX45" fmla="*/ 27568 w 447808"/>
              <a:gd name="connsiteY45" fmla="*/ 34435 h 607568"/>
              <a:gd name="connsiteX46" fmla="*/ 27568 w 447808"/>
              <a:gd name="connsiteY46" fmla="*/ 479415 h 607568"/>
              <a:gd name="connsiteX47" fmla="*/ 28807 w 447808"/>
              <a:gd name="connsiteY47" fmla="*/ 479415 h 607568"/>
              <a:gd name="connsiteX48" fmla="*/ 83841 w 447808"/>
              <a:gd name="connsiteY48" fmla="*/ 479415 h 607568"/>
              <a:gd name="connsiteX49" fmla="*/ 83841 w 447808"/>
              <a:gd name="connsiteY49" fmla="*/ 27528 h 607568"/>
              <a:gd name="connsiteX50" fmla="*/ 34796 w 447808"/>
              <a:gd name="connsiteY50" fmla="*/ 0 h 607568"/>
              <a:gd name="connsiteX51" fmla="*/ 434076 w 447808"/>
              <a:gd name="connsiteY51" fmla="*/ 0 h 607568"/>
              <a:gd name="connsiteX52" fmla="*/ 447808 w 447808"/>
              <a:gd name="connsiteY52" fmla="*/ 13712 h 607568"/>
              <a:gd name="connsiteX53" fmla="*/ 447808 w 447808"/>
              <a:gd name="connsiteY53" fmla="*/ 493127 h 607568"/>
              <a:gd name="connsiteX54" fmla="*/ 434076 w 447808"/>
              <a:gd name="connsiteY54" fmla="*/ 506943 h 607568"/>
              <a:gd name="connsiteX55" fmla="*/ 420240 w 447808"/>
              <a:gd name="connsiteY55" fmla="*/ 506943 h 607568"/>
              <a:gd name="connsiteX56" fmla="*/ 420240 w 447808"/>
              <a:gd name="connsiteY56" fmla="*/ 580144 h 607568"/>
              <a:gd name="connsiteX57" fmla="*/ 434076 w 447808"/>
              <a:gd name="connsiteY57" fmla="*/ 580144 h 607568"/>
              <a:gd name="connsiteX58" fmla="*/ 447808 w 447808"/>
              <a:gd name="connsiteY58" fmla="*/ 593856 h 607568"/>
              <a:gd name="connsiteX59" fmla="*/ 434076 w 447808"/>
              <a:gd name="connsiteY59" fmla="*/ 607568 h 607568"/>
              <a:gd name="connsiteX60" fmla="*/ 28807 w 447808"/>
              <a:gd name="connsiteY60" fmla="*/ 607568 h 607568"/>
              <a:gd name="connsiteX61" fmla="*/ 0 w 447808"/>
              <a:gd name="connsiteY61" fmla="*/ 585092 h 607568"/>
              <a:gd name="connsiteX62" fmla="*/ 0 w 447808"/>
              <a:gd name="connsiteY62" fmla="*/ 507252 h 607568"/>
              <a:gd name="connsiteX63" fmla="*/ 0 w 447808"/>
              <a:gd name="connsiteY63" fmla="*/ 34435 h 607568"/>
              <a:gd name="connsiteX64" fmla="*/ 34796 w 447808"/>
              <a:gd name="connsiteY64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47808" h="607568">
                <a:moveTo>
                  <a:pt x="27568" y="509623"/>
                </a:moveTo>
                <a:lnTo>
                  <a:pt x="27568" y="577463"/>
                </a:lnTo>
                <a:cubicBezTo>
                  <a:pt x="41198" y="571999"/>
                  <a:pt x="50490" y="558699"/>
                  <a:pt x="50490" y="543543"/>
                </a:cubicBezTo>
                <a:cubicBezTo>
                  <a:pt x="50490" y="528490"/>
                  <a:pt x="41198" y="515087"/>
                  <a:pt x="27568" y="509623"/>
                </a:cubicBezTo>
                <a:close/>
                <a:moveTo>
                  <a:pt x="66391" y="506943"/>
                </a:moveTo>
                <a:cubicBezTo>
                  <a:pt x="71244" y="513747"/>
                  <a:pt x="74652" y="521480"/>
                  <a:pt x="76510" y="529728"/>
                </a:cubicBezTo>
                <a:lnTo>
                  <a:pt x="118018" y="529728"/>
                </a:lnTo>
                <a:cubicBezTo>
                  <a:pt x="125659" y="529728"/>
                  <a:pt x="131751" y="535914"/>
                  <a:pt x="131751" y="543543"/>
                </a:cubicBezTo>
                <a:cubicBezTo>
                  <a:pt x="131751" y="551069"/>
                  <a:pt x="125659" y="557255"/>
                  <a:pt x="118018" y="557255"/>
                </a:cubicBezTo>
                <a:lnTo>
                  <a:pt x="76510" y="557255"/>
                </a:lnTo>
                <a:cubicBezTo>
                  <a:pt x="74755" y="565606"/>
                  <a:pt x="71244" y="573339"/>
                  <a:pt x="66598" y="580144"/>
                </a:cubicBezTo>
                <a:lnTo>
                  <a:pt x="392774" y="580144"/>
                </a:lnTo>
                <a:lnTo>
                  <a:pt x="392774" y="557255"/>
                </a:lnTo>
                <a:lnTo>
                  <a:pt x="168199" y="557255"/>
                </a:lnTo>
                <a:cubicBezTo>
                  <a:pt x="160661" y="557255"/>
                  <a:pt x="154466" y="551069"/>
                  <a:pt x="154466" y="543543"/>
                </a:cubicBezTo>
                <a:cubicBezTo>
                  <a:pt x="154466" y="535914"/>
                  <a:pt x="160661" y="529728"/>
                  <a:pt x="168199" y="529728"/>
                </a:cubicBezTo>
                <a:lnTo>
                  <a:pt x="392774" y="529728"/>
                </a:lnTo>
                <a:lnTo>
                  <a:pt x="392774" y="506943"/>
                </a:lnTo>
                <a:close/>
                <a:moveTo>
                  <a:pt x="420240" y="419823"/>
                </a:moveTo>
                <a:lnTo>
                  <a:pt x="361076" y="479415"/>
                </a:lnTo>
                <a:lnTo>
                  <a:pt x="420240" y="479415"/>
                </a:lnTo>
                <a:close/>
                <a:moveTo>
                  <a:pt x="204541" y="232584"/>
                </a:moveTo>
                <a:lnTo>
                  <a:pt x="327099" y="232584"/>
                </a:lnTo>
                <a:cubicBezTo>
                  <a:pt x="334740" y="232584"/>
                  <a:pt x="340831" y="238769"/>
                  <a:pt x="340831" y="246293"/>
                </a:cubicBezTo>
                <a:cubicBezTo>
                  <a:pt x="340831" y="253921"/>
                  <a:pt x="334740" y="260105"/>
                  <a:pt x="327099" y="260105"/>
                </a:cubicBezTo>
                <a:lnTo>
                  <a:pt x="204541" y="260105"/>
                </a:lnTo>
                <a:cubicBezTo>
                  <a:pt x="197004" y="260105"/>
                  <a:pt x="190809" y="253921"/>
                  <a:pt x="190809" y="246293"/>
                </a:cubicBezTo>
                <a:cubicBezTo>
                  <a:pt x="190809" y="238769"/>
                  <a:pt x="197004" y="232584"/>
                  <a:pt x="204541" y="232584"/>
                </a:cubicBezTo>
                <a:close/>
                <a:moveTo>
                  <a:pt x="183265" y="177613"/>
                </a:moveTo>
                <a:lnTo>
                  <a:pt x="348480" y="177613"/>
                </a:lnTo>
                <a:cubicBezTo>
                  <a:pt x="356018" y="177613"/>
                  <a:pt x="362213" y="183702"/>
                  <a:pt x="362213" y="191338"/>
                </a:cubicBezTo>
                <a:cubicBezTo>
                  <a:pt x="362213" y="198871"/>
                  <a:pt x="356018" y="205063"/>
                  <a:pt x="348480" y="205063"/>
                </a:cubicBezTo>
                <a:lnTo>
                  <a:pt x="183265" y="205063"/>
                </a:lnTo>
                <a:cubicBezTo>
                  <a:pt x="175624" y="205063"/>
                  <a:pt x="169428" y="198871"/>
                  <a:pt x="169428" y="191338"/>
                </a:cubicBezTo>
                <a:cubicBezTo>
                  <a:pt x="169428" y="183702"/>
                  <a:pt x="175624" y="177613"/>
                  <a:pt x="183265" y="177613"/>
                </a:cubicBezTo>
                <a:close/>
                <a:moveTo>
                  <a:pt x="360146" y="27528"/>
                </a:moveTo>
                <a:lnTo>
                  <a:pt x="420240" y="90728"/>
                </a:lnTo>
                <a:lnTo>
                  <a:pt x="420240" y="27528"/>
                </a:lnTo>
                <a:close/>
                <a:moveTo>
                  <a:pt x="111410" y="27528"/>
                </a:moveTo>
                <a:lnTo>
                  <a:pt x="111410" y="479415"/>
                </a:lnTo>
                <a:lnTo>
                  <a:pt x="322253" y="479415"/>
                </a:lnTo>
                <a:lnTo>
                  <a:pt x="420240" y="380748"/>
                </a:lnTo>
                <a:lnTo>
                  <a:pt x="420240" y="130628"/>
                </a:lnTo>
                <a:lnTo>
                  <a:pt x="322149" y="27528"/>
                </a:lnTo>
                <a:close/>
                <a:moveTo>
                  <a:pt x="34796" y="27528"/>
                </a:moveTo>
                <a:cubicBezTo>
                  <a:pt x="32421" y="27528"/>
                  <a:pt x="27568" y="32064"/>
                  <a:pt x="27568" y="34435"/>
                </a:cubicBezTo>
                <a:lnTo>
                  <a:pt x="27568" y="479415"/>
                </a:lnTo>
                <a:cubicBezTo>
                  <a:pt x="27981" y="479415"/>
                  <a:pt x="28394" y="479415"/>
                  <a:pt x="28807" y="479415"/>
                </a:cubicBezTo>
                <a:lnTo>
                  <a:pt x="83841" y="479415"/>
                </a:lnTo>
                <a:lnTo>
                  <a:pt x="83841" y="27528"/>
                </a:lnTo>
                <a:close/>
                <a:moveTo>
                  <a:pt x="34796" y="0"/>
                </a:moveTo>
                <a:lnTo>
                  <a:pt x="434076" y="0"/>
                </a:lnTo>
                <a:cubicBezTo>
                  <a:pt x="441613" y="0"/>
                  <a:pt x="447808" y="6186"/>
                  <a:pt x="447808" y="13712"/>
                </a:cubicBezTo>
                <a:lnTo>
                  <a:pt x="447808" y="493127"/>
                </a:lnTo>
                <a:cubicBezTo>
                  <a:pt x="447808" y="500757"/>
                  <a:pt x="441613" y="506943"/>
                  <a:pt x="434076" y="506943"/>
                </a:cubicBezTo>
                <a:lnTo>
                  <a:pt x="420240" y="506943"/>
                </a:lnTo>
                <a:lnTo>
                  <a:pt x="420240" y="580144"/>
                </a:lnTo>
                <a:lnTo>
                  <a:pt x="434076" y="580144"/>
                </a:lnTo>
                <a:cubicBezTo>
                  <a:pt x="441613" y="580144"/>
                  <a:pt x="447808" y="586226"/>
                  <a:pt x="447808" y="593856"/>
                </a:cubicBezTo>
                <a:cubicBezTo>
                  <a:pt x="447808" y="601485"/>
                  <a:pt x="441613" y="607568"/>
                  <a:pt x="434076" y="607568"/>
                </a:cubicBezTo>
                <a:lnTo>
                  <a:pt x="28807" y="607568"/>
                </a:lnTo>
                <a:cubicBezTo>
                  <a:pt x="8983" y="607568"/>
                  <a:pt x="0" y="596330"/>
                  <a:pt x="0" y="585092"/>
                </a:cubicBezTo>
                <a:lnTo>
                  <a:pt x="0" y="507252"/>
                </a:lnTo>
                <a:lnTo>
                  <a:pt x="0" y="34435"/>
                </a:lnTo>
                <a:cubicBezTo>
                  <a:pt x="0" y="17011"/>
                  <a:pt x="17243" y="0"/>
                  <a:pt x="34796" y="0"/>
                </a:cubicBezTo>
                <a:close/>
              </a:path>
            </a:pathLst>
          </a:custGeom>
          <a:solidFill>
            <a:srgbClr val="B0907D"/>
          </a:solidFill>
          <a:ln>
            <a:noFill/>
          </a:ln>
        </p:spPr>
      </p:sp>
      <p:sp>
        <p:nvSpPr>
          <p:cNvPr id="50" name="closed-book_80901"/>
          <p:cNvSpPr>
            <a:spLocks noChangeAspect="1"/>
          </p:cNvSpPr>
          <p:nvPr/>
        </p:nvSpPr>
        <p:spPr bwMode="auto">
          <a:xfrm>
            <a:off x="1124990" y="4629652"/>
            <a:ext cx="449368" cy="609685"/>
          </a:xfrm>
          <a:custGeom>
            <a:avLst/>
            <a:gdLst>
              <a:gd name="connsiteX0" fmla="*/ 27568 w 447808"/>
              <a:gd name="connsiteY0" fmla="*/ 509623 h 607568"/>
              <a:gd name="connsiteX1" fmla="*/ 27568 w 447808"/>
              <a:gd name="connsiteY1" fmla="*/ 577463 h 607568"/>
              <a:gd name="connsiteX2" fmla="*/ 50490 w 447808"/>
              <a:gd name="connsiteY2" fmla="*/ 543543 h 607568"/>
              <a:gd name="connsiteX3" fmla="*/ 27568 w 447808"/>
              <a:gd name="connsiteY3" fmla="*/ 509623 h 607568"/>
              <a:gd name="connsiteX4" fmla="*/ 66391 w 447808"/>
              <a:gd name="connsiteY4" fmla="*/ 506943 h 607568"/>
              <a:gd name="connsiteX5" fmla="*/ 76510 w 447808"/>
              <a:gd name="connsiteY5" fmla="*/ 529728 h 607568"/>
              <a:gd name="connsiteX6" fmla="*/ 118018 w 447808"/>
              <a:gd name="connsiteY6" fmla="*/ 529728 h 607568"/>
              <a:gd name="connsiteX7" fmla="*/ 131751 w 447808"/>
              <a:gd name="connsiteY7" fmla="*/ 543543 h 607568"/>
              <a:gd name="connsiteX8" fmla="*/ 118018 w 447808"/>
              <a:gd name="connsiteY8" fmla="*/ 557255 h 607568"/>
              <a:gd name="connsiteX9" fmla="*/ 76510 w 447808"/>
              <a:gd name="connsiteY9" fmla="*/ 557255 h 607568"/>
              <a:gd name="connsiteX10" fmla="*/ 66598 w 447808"/>
              <a:gd name="connsiteY10" fmla="*/ 580144 h 607568"/>
              <a:gd name="connsiteX11" fmla="*/ 392774 w 447808"/>
              <a:gd name="connsiteY11" fmla="*/ 580144 h 607568"/>
              <a:gd name="connsiteX12" fmla="*/ 392774 w 447808"/>
              <a:gd name="connsiteY12" fmla="*/ 557255 h 607568"/>
              <a:gd name="connsiteX13" fmla="*/ 168199 w 447808"/>
              <a:gd name="connsiteY13" fmla="*/ 557255 h 607568"/>
              <a:gd name="connsiteX14" fmla="*/ 154466 w 447808"/>
              <a:gd name="connsiteY14" fmla="*/ 543543 h 607568"/>
              <a:gd name="connsiteX15" fmla="*/ 168199 w 447808"/>
              <a:gd name="connsiteY15" fmla="*/ 529728 h 607568"/>
              <a:gd name="connsiteX16" fmla="*/ 392774 w 447808"/>
              <a:gd name="connsiteY16" fmla="*/ 529728 h 607568"/>
              <a:gd name="connsiteX17" fmla="*/ 392774 w 447808"/>
              <a:gd name="connsiteY17" fmla="*/ 506943 h 607568"/>
              <a:gd name="connsiteX18" fmla="*/ 420240 w 447808"/>
              <a:gd name="connsiteY18" fmla="*/ 419823 h 607568"/>
              <a:gd name="connsiteX19" fmla="*/ 361076 w 447808"/>
              <a:gd name="connsiteY19" fmla="*/ 479415 h 607568"/>
              <a:gd name="connsiteX20" fmla="*/ 420240 w 447808"/>
              <a:gd name="connsiteY20" fmla="*/ 479415 h 607568"/>
              <a:gd name="connsiteX21" fmla="*/ 204541 w 447808"/>
              <a:gd name="connsiteY21" fmla="*/ 232584 h 607568"/>
              <a:gd name="connsiteX22" fmla="*/ 327099 w 447808"/>
              <a:gd name="connsiteY22" fmla="*/ 232584 h 607568"/>
              <a:gd name="connsiteX23" fmla="*/ 340831 w 447808"/>
              <a:gd name="connsiteY23" fmla="*/ 246293 h 607568"/>
              <a:gd name="connsiteX24" fmla="*/ 327099 w 447808"/>
              <a:gd name="connsiteY24" fmla="*/ 260105 h 607568"/>
              <a:gd name="connsiteX25" fmla="*/ 204541 w 447808"/>
              <a:gd name="connsiteY25" fmla="*/ 260105 h 607568"/>
              <a:gd name="connsiteX26" fmla="*/ 190809 w 447808"/>
              <a:gd name="connsiteY26" fmla="*/ 246293 h 607568"/>
              <a:gd name="connsiteX27" fmla="*/ 204541 w 447808"/>
              <a:gd name="connsiteY27" fmla="*/ 232584 h 607568"/>
              <a:gd name="connsiteX28" fmla="*/ 183265 w 447808"/>
              <a:gd name="connsiteY28" fmla="*/ 177613 h 607568"/>
              <a:gd name="connsiteX29" fmla="*/ 348480 w 447808"/>
              <a:gd name="connsiteY29" fmla="*/ 177613 h 607568"/>
              <a:gd name="connsiteX30" fmla="*/ 362213 w 447808"/>
              <a:gd name="connsiteY30" fmla="*/ 191338 h 607568"/>
              <a:gd name="connsiteX31" fmla="*/ 348480 w 447808"/>
              <a:gd name="connsiteY31" fmla="*/ 205063 h 607568"/>
              <a:gd name="connsiteX32" fmla="*/ 183265 w 447808"/>
              <a:gd name="connsiteY32" fmla="*/ 205063 h 607568"/>
              <a:gd name="connsiteX33" fmla="*/ 169428 w 447808"/>
              <a:gd name="connsiteY33" fmla="*/ 191338 h 607568"/>
              <a:gd name="connsiteX34" fmla="*/ 183265 w 447808"/>
              <a:gd name="connsiteY34" fmla="*/ 177613 h 607568"/>
              <a:gd name="connsiteX35" fmla="*/ 360146 w 447808"/>
              <a:gd name="connsiteY35" fmla="*/ 27528 h 607568"/>
              <a:gd name="connsiteX36" fmla="*/ 420240 w 447808"/>
              <a:gd name="connsiteY36" fmla="*/ 90728 h 607568"/>
              <a:gd name="connsiteX37" fmla="*/ 420240 w 447808"/>
              <a:gd name="connsiteY37" fmla="*/ 27528 h 607568"/>
              <a:gd name="connsiteX38" fmla="*/ 111410 w 447808"/>
              <a:gd name="connsiteY38" fmla="*/ 27528 h 607568"/>
              <a:gd name="connsiteX39" fmla="*/ 111410 w 447808"/>
              <a:gd name="connsiteY39" fmla="*/ 479415 h 607568"/>
              <a:gd name="connsiteX40" fmla="*/ 322253 w 447808"/>
              <a:gd name="connsiteY40" fmla="*/ 479415 h 607568"/>
              <a:gd name="connsiteX41" fmla="*/ 420240 w 447808"/>
              <a:gd name="connsiteY41" fmla="*/ 380748 h 607568"/>
              <a:gd name="connsiteX42" fmla="*/ 420240 w 447808"/>
              <a:gd name="connsiteY42" fmla="*/ 130628 h 607568"/>
              <a:gd name="connsiteX43" fmla="*/ 322149 w 447808"/>
              <a:gd name="connsiteY43" fmla="*/ 27528 h 607568"/>
              <a:gd name="connsiteX44" fmla="*/ 34796 w 447808"/>
              <a:gd name="connsiteY44" fmla="*/ 27528 h 607568"/>
              <a:gd name="connsiteX45" fmla="*/ 27568 w 447808"/>
              <a:gd name="connsiteY45" fmla="*/ 34435 h 607568"/>
              <a:gd name="connsiteX46" fmla="*/ 27568 w 447808"/>
              <a:gd name="connsiteY46" fmla="*/ 479415 h 607568"/>
              <a:gd name="connsiteX47" fmla="*/ 28807 w 447808"/>
              <a:gd name="connsiteY47" fmla="*/ 479415 h 607568"/>
              <a:gd name="connsiteX48" fmla="*/ 83841 w 447808"/>
              <a:gd name="connsiteY48" fmla="*/ 479415 h 607568"/>
              <a:gd name="connsiteX49" fmla="*/ 83841 w 447808"/>
              <a:gd name="connsiteY49" fmla="*/ 27528 h 607568"/>
              <a:gd name="connsiteX50" fmla="*/ 34796 w 447808"/>
              <a:gd name="connsiteY50" fmla="*/ 0 h 607568"/>
              <a:gd name="connsiteX51" fmla="*/ 434076 w 447808"/>
              <a:gd name="connsiteY51" fmla="*/ 0 h 607568"/>
              <a:gd name="connsiteX52" fmla="*/ 447808 w 447808"/>
              <a:gd name="connsiteY52" fmla="*/ 13712 h 607568"/>
              <a:gd name="connsiteX53" fmla="*/ 447808 w 447808"/>
              <a:gd name="connsiteY53" fmla="*/ 493127 h 607568"/>
              <a:gd name="connsiteX54" fmla="*/ 434076 w 447808"/>
              <a:gd name="connsiteY54" fmla="*/ 506943 h 607568"/>
              <a:gd name="connsiteX55" fmla="*/ 420240 w 447808"/>
              <a:gd name="connsiteY55" fmla="*/ 506943 h 607568"/>
              <a:gd name="connsiteX56" fmla="*/ 420240 w 447808"/>
              <a:gd name="connsiteY56" fmla="*/ 580144 h 607568"/>
              <a:gd name="connsiteX57" fmla="*/ 434076 w 447808"/>
              <a:gd name="connsiteY57" fmla="*/ 580144 h 607568"/>
              <a:gd name="connsiteX58" fmla="*/ 447808 w 447808"/>
              <a:gd name="connsiteY58" fmla="*/ 593856 h 607568"/>
              <a:gd name="connsiteX59" fmla="*/ 434076 w 447808"/>
              <a:gd name="connsiteY59" fmla="*/ 607568 h 607568"/>
              <a:gd name="connsiteX60" fmla="*/ 28807 w 447808"/>
              <a:gd name="connsiteY60" fmla="*/ 607568 h 607568"/>
              <a:gd name="connsiteX61" fmla="*/ 0 w 447808"/>
              <a:gd name="connsiteY61" fmla="*/ 585092 h 607568"/>
              <a:gd name="connsiteX62" fmla="*/ 0 w 447808"/>
              <a:gd name="connsiteY62" fmla="*/ 507252 h 607568"/>
              <a:gd name="connsiteX63" fmla="*/ 0 w 447808"/>
              <a:gd name="connsiteY63" fmla="*/ 34435 h 607568"/>
              <a:gd name="connsiteX64" fmla="*/ 34796 w 447808"/>
              <a:gd name="connsiteY64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47808" h="607568">
                <a:moveTo>
                  <a:pt x="27568" y="509623"/>
                </a:moveTo>
                <a:lnTo>
                  <a:pt x="27568" y="577463"/>
                </a:lnTo>
                <a:cubicBezTo>
                  <a:pt x="41198" y="571999"/>
                  <a:pt x="50490" y="558699"/>
                  <a:pt x="50490" y="543543"/>
                </a:cubicBezTo>
                <a:cubicBezTo>
                  <a:pt x="50490" y="528490"/>
                  <a:pt x="41198" y="515087"/>
                  <a:pt x="27568" y="509623"/>
                </a:cubicBezTo>
                <a:close/>
                <a:moveTo>
                  <a:pt x="66391" y="506943"/>
                </a:moveTo>
                <a:cubicBezTo>
                  <a:pt x="71244" y="513747"/>
                  <a:pt x="74652" y="521480"/>
                  <a:pt x="76510" y="529728"/>
                </a:cubicBezTo>
                <a:lnTo>
                  <a:pt x="118018" y="529728"/>
                </a:lnTo>
                <a:cubicBezTo>
                  <a:pt x="125659" y="529728"/>
                  <a:pt x="131751" y="535914"/>
                  <a:pt x="131751" y="543543"/>
                </a:cubicBezTo>
                <a:cubicBezTo>
                  <a:pt x="131751" y="551069"/>
                  <a:pt x="125659" y="557255"/>
                  <a:pt x="118018" y="557255"/>
                </a:cubicBezTo>
                <a:lnTo>
                  <a:pt x="76510" y="557255"/>
                </a:lnTo>
                <a:cubicBezTo>
                  <a:pt x="74755" y="565606"/>
                  <a:pt x="71244" y="573339"/>
                  <a:pt x="66598" y="580144"/>
                </a:cubicBezTo>
                <a:lnTo>
                  <a:pt x="392774" y="580144"/>
                </a:lnTo>
                <a:lnTo>
                  <a:pt x="392774" y="557255"/>
                </a:lnTo>
                <a:lnTo>
                  <a:pt x="168199" y="557255"/>
                </a:lnTo>
                <a:cubicBezTo>
                  <a:pt x="160661" y="557255"/>
                  <a:pt x="154466" y="551069"/>
                  <a:pt x="154466" y="543543"/>
                </a:cubicBezTo>
                <a:cubicBezTo>
                  <a:pt x="154466" y="535914"/>
                  <a:pt x="160661" y="529728"/>
                  <a:pt x="168199" y="529728"/>
                </a:cubicBezTo>
                <a:lnTo>
                  <a:pt x="392774" y="529728"/>
                </a:lnTo>
                <a:lnTo>
                  <a:pt x="392774" y="506943"/>
                </a:lnTo>
                <a:close/>
                <a:moveTo>
                  <a:pt x="420240" y="419823"/>
                </a:moveTo>
                <a:lnTo>
                  <a:pt x="361076" y="479415"/>
                </a:lnTo>
                <a:lnTo>
                  <a:pt x="420240" y="479415"/>
                </a:lnTo>
                <a:close/>
                <a:moveTo>
                  <a:pt x="204541" y="232584"/>
                </a:moveTo>
                <a:lnTo>
                  <a:pt x="327099" y="232584"/>
                </a:lnTo>
                <a:cubicBezTo>
                  <a:pt x="334740" y="232584"/>
                  <a:pt x="340831" y="238769"/>
                  <a:pt x="340831" y="246293"/>
                </a:cubicBezTo>
                <a:cubicBezTo>
                  <a:pt x="340831" y="253921"/>
                  <a:pt x="334740" y="260105"/>
                  <a:pt x="327099" y="260105"/>
                </a:cubicBezTo>
                <a:lnTo>
                  <a:pt x="204541" y="260105"/>
                </a:lnTo>
                <a:cubicBezTo>
                  <a:pt x="197004" y="260105"/>
                  <a:pt x="190809" y="253921"/>
                  <a:pt x="190809" y="246293"/>
                </a:cubicBezTo>
                <a:cubicBezTo>
                  <a:pt x="190809" y="238769"/>
                  <a:pt x="197004" y="232584"/>
                  <a:pt x="204541" y="232584"/>
                </a:cubicBezTo>
                <a:close/>
                <a:moveTo>
                  <a:pt x="183265" y="177613"/>
                </a:moveTo>
                <a:lnTo>
                  <a:pt x="348480" y="177613"/>
                </a:lnTo>
                <a:cubicBezTo>
                  <a:pt x="356018" y="177613"/>
                  <a:pt x="362213" y="183702"/>
                  <a:pt x="362213" y="191338"/>
                </a:cubicBezTo>
                <a:cubicBezTo>
                  <a:pt x="362213" y="198871"/>
                  <a:pt x="356018" y="205063"/>
                  <a:pt x="348480" y="205063"/>
                </a:cubicBezTo>
                <a:lnTo>
                  <a:pt x="183265" y="205063"/>
                </a:lnTo>
                <a:cubicBezTo>
                  <a:pt x="175624" y="205063"/>
                  <a:pt x="169428" y="198871"/>
                  <a:pt x="169428" y="191338"/>
                </a:cubicBezTo>
                <a:cubicBezTo>
                  <a:pt x="169428" y="183702"/>
                  <a:pt x="175624" y="177613"/>
                  <a:pt x="183265" y="177613"/>
                </a:cubicBezTo>
                <a:close/>
                <a:moveTo>
                  <a:pt x="360146" y="27528"/>
                </a:moveTo>
                <a:lnTo>
                  <a:pt x="420240" y="90728"/>
                </a:lnTo>
                <a:lnTo>
                  <a:pt x="420240" y="27528"/>
                </a:lnTo>
                <a:close/>
                <a:moveTo>
                  <a:pt x="111410" y="27528"/>
                </a:moveTo>
                <a:lnTo>
                  <a:pt x="111410" y="479415"/>
                </a:lnTo>
                <a:lnTo>
                  <a:pt x="322253" y="479415"/>
                </a:lnTo>
                <a:lnTo>
                  <a:pt x="420240" y="380748"/>
                </a:lnTo>
                <a:lnTo>
                  <a:pt x="420240" y="130628"/>
                </a:lnTo>
                <a:lnTo>
                  <a:pt x="322149" y="27528"/>
                </a:lnTo>
                <a:close/>
                <a:moveTo>
                  <a:pt x="34796" y="27528"/>
                </a:moveTo>
                <a:cubicBezTo>
                  <a:pt x="32421" y="27528"/>
                  <a:pt x="27568" y="32064"/>
                  <a:pt x="27568" y="34435"/>
                </a:cubicBezTo>
                <a:lnTo>
                  <a:pt x="27568" y="479415"/>
                </a:lnTo>
                <a:cubicBezTo>
                  <a:pt x="27981" y="479415"/>
                  <a:pt x="28394" y="479415"/>
                  <a:pt x="28807" y="479415"/>
                </a:cubicBezTo>
                <a:lnTo>
                  <a:pt x="83841" y="479415"/>
                </a:lnTo>
                <a:lnTo>
                  <a:pt x="83841" y="27528"/>
                </a:lnTo>
                <a:close/>
                <a:moveTo>
                  <a:pt x="34796" y="0"/>
                </a:moveTo>
                <a:lnTo>
                  <a:pt x="434076" y="0"/>
                </a:lnTo>
                <a:cubicBezTo>
                  <a:pt x="441613" y="0"/>
                  <a:pt x="447808" y="6186"/>
                  <a:pt x="447808" y="13712"/>
                </a:cubicBezTo>
                <a:lnTo>
                  <a:pt x="447808" y="493127"/>
                </a:lnTo>
                <a:cubicBezTo>
                  <a:pt x="447808" y="500757"/>
                  <a:pt x="441613" y="506943"/>
                  <a:pt x="434076" y="506943"/>
                </a:cubicBezTo>
                <a:lnTo>
                  <a:pt x="420240" y="506943"/>
                </a:lnTo>
                <a:lnTo>
                  <a:pt x="420240" y="580144"/>
                </a:lnTo>
                <a:lnTo>
                  <a:pt x="434076" y="580144"/>
                </a:lnTo>
                <a:cubicBezTo>
                  <a:pt x="441613" y="580144"/>
                  <a:pt x="447808" y="586226"/>
                  <a:pt x="447808" y="593856"/>
                </a:cubicBezTo>
                <a:cubicBezTo>
                  <a:pt x="447808" y="601485"/>
                  <a:pt x="441613" y="607568"/>
                  <a:pt x="434076" y="607568"/>
                </a:cubicBezTo>
                <a:lnTo>
                  <a:pt x="28807" y="607568"/>
                </a:lnTo>
                <a:cubicBezTo>
                  <a:pt x="8983" y="607568"/>
                  <a:pt x="0" y="596330"/>
                  <a:pt x="0" y="585092"/>
                </a:cubicBezTo>
                <a:lnTo>
                  <a:pt x="0" y="507252"/>
                </a:lnTo>
                <a:lnTo>
                  <a:pt x="0" y="34435"/>
                </a:lnTo>
                <a:cubicBezTo>
                  <a:pt x="0" y="17011"/>
                  <a:pt x="17243" y="0"/>
                  <a:pt x="34796" y="0"/>
                </a:cubicBezTo>
                <a:close/>
              </a:path>
            </a:pathLst>
          </a:custGeom>
          <a:solidFill>
            <a:srgbClr val="B0907D"/>
          </a:solidFill>
          <a:ln>
            <a:noFill/>
          </a:ln>
        </p:spPr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5720948" y="1074092"/>
            <a:ext cx="2848903" cy="2494292"/>
          </a:xfrm>
          <a:prstGeom prst="ellipse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9449635" y="733381"/>
            <a:ext cx="532708" cy="530502"/>
            <a:chOff x="8801100" y="1056397"/>
            <a:chExt cx="532708" cy="530502"/>
          </a:xfrm>
        </p:grpSpPr>
        <p:sp>
          <p:nvSpPr>
            <p:cNvPr id="12" name="椭圆 11"/>
            <p:cNvSpPr/>
            <p:nvPr/>
          </p:nvSpPr>
          <p:spPr>
            <a:xfrm>
              <a:off x="8801100" y="1208797"/>
              <a:ext cx="396363" cy="378102"/>
            </a:xfrm>
            <a:prstGeom prst="ellipse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8937445" y="1056397"/>
              <a:ext cx="396363" cy="378102"/>
            </a:xfrm>
            <a:prstGeom prst="ellipse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椭圆 51"/>
          <p:cNvSpPr/>
          <p:nvPr/>
        </p:nvSpPr>
        <p:spPr>
          <a:xfrm>
            <a:off x="9517808" y="1890698"/>
            <a:ext cx="396363" cy="378102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0464671" y="1473845"/>
            <a:ext cx="396363" cy="378102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1070316" y="678295"/>
            <a:ext cx="216000" cy="216000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0215431" y="2708326"/>
            <a:ext cx="396363" cy="378102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10325159" y="2851655"/>
            <a:ext cx="396363" cy="378102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2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56" presetClass="path" presetSubtype="0" fill="hold" nodeType="with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0833E-6 -2.59259E-6 L -0.3125 0.07315 " pathEditMode="relative" rAng="0" ptsTypes="AA" p14:bounceEnd="16000">
                                          <p:cBhvr>
                                            <p:cTn id="47" dur="100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25" y="365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49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 0 L 0.25 0.25 E" pathEditMode="relative" ptsTypes="">
                                          <p:cBhvr>
                                            <p:cTn id="51" dur="1000" spd="-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52" grpId="0" animBg="1"/>
          <p:bldP spid="53" grpId="0" animBg="1"/>
          <p:bldP spid="54" grpId="0" animBg="1"/>
          <p:bldP spid="55" grpId="0" animBg="1"/>
          <p:bldP spid="5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2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56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0833E-6 -2.59259E-6 L -0.3125 0.07315 " pathEditMode="relative" rAng="0" ptsTypes="AA">
                                          <p:cBhvr>
                                            <p:cTn id="47" dur="100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25" y="365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49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 0 L 0.25 0.25 E" pathEditMode="relative" ptsTypes="">
                                          <p:cBhvr>
                                            <p:cTn id="51" dur="1000" spd="-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52" grpId="0" animBg="1"/>
          <p:bldP spid="53" grpId="0" animBg="1"/>
          <p:bldP spid="54" grpId="0" animBg="1"/>
          <p:bldP spid="55" grpId="0" animBg="1"/>
          <p:bldP spid="56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22015" b="11839"/>
          <a:stretch>
            <a:fillRect/>
          </a:stretch>
        </p:blipFill>
        <p:spPr>
          <a:xfrm>
            <a:off x="525731" y="399092"/>
            <a:ext cx="5713369" cy="6047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文本框 33"/>
          <p:cNvSpPr txBox="1"/>
          <p:nvPr/>
        </p:nvSpPr>
        <p:spPr>
          <a:xfrm>
            <a:off x="6764965" y="3167007"/>
            <a:ext cx="4737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感谢观看</a:t>
            </a:r>
            <a:endParaRPr lang="zh-CN" altLang="en-US" sz="6600" b="1" dirty="0">
              <a:solidFill>
                <a:srgbClr val="595959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864959" y="4383885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读书分享会</a:t>
            </a:r>
            <a:r>
              <a:rPr lang="en-US" altLang="zh-CN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7891318" y="917078"/>
            <a:ext cx="2429163" cy="15832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7932972" y="2233011"/>
            <a:ext cx="2192298" cy="9447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6000">
        <p15:prstTrans prst="wind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7" presetClass="emph" presetSubtype="0" fill="remove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9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animClr clrSpc="rgb" dir="cw">
                                      <p:cBhvr>
                                        <p:cTn id="40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set>
                                      <p:cBhvr>
                                        <p:cTn id="41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24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22015" b="11839"/>
          <a:stretch>
            <a:fillRect/>
          </a:stretch>
        </p:blipFill>
        <p:spPr>
          <a:xfrm>
            <a:off x="525731" y="399092"/>
            <a:ext cx="5713369" cy="6047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组合 20"/>
          <p:cNvGrpSpPr/>
          <p:nvPr/>
        </p:nvGrpSpPr>
        <p:grpSpPr>
          <a:xfrm>
            <a:off x="7131429" y="1281131"/>
            <a:ext cx="825867" cy="951412"/>
            <a:chOff x="4383635" y="1924086"/>
            <a:chExt cx="825867" cy="951412"/>
          </a:xfrm>
        </p:grpSpPr>
        <p:sp>
          <p:nvSpPr>
            <p:cNvPr id="22" name="文本框 21"/>
            <p:cNvSpPr txBox="1"/>
            <p:nvPr/>
          </p:nvSpPr>
          <p:spPr>
            <a:xfrm>
              <a:off x="4383635" y="1924086"/>
              <a:ext cx="825867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01</a:t>
              </a:r>
              <a:endParaRPr lang="zh-CN" altLang="en-US" sz="5500" b="1" dirty="0">
                <a:ln w="85725">
                  <a:solidFill>
                    <a:schemeClr val="bg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63000"/>
                    </a:prstClr>
                  </a:outerShdw>
                </a:effectLst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383635" y="1936779"/>
              <a:ext cx="825867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01</a:t>
              </a:r>
              <a:endParaRPr lang="zh-CN" altLang="en-US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122612" y="2435055"/>
            <a:ext cx="862453" cy="942428"/>
            <a:chOff x="4374818" y="1920377"/>
            <a:chExt cx="862453" cy="942428"/>
          </a:xfrm>
        </p:grpSpPr>
        <p:sp>
          <p:nvSpPr>
            <p:cNvPr id="31" name="文本框 30"/>
            <p:cNvSpPr txBox="1"/>
            <p:nvPr/>
          </p:nvSpPr>
          <p:spPr>
            <a:xfrm>
              <a:off x="4374818" y="1924086"/>
              <a:ext cx="843501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02</a:t>
              </a:r>
              <a:endParaRPr lang="zh-CN" altLang="en-US" sz="5500" b="1" dirty="0">
                <a:ln w="85725">
                  <a:solidFill>
                    <a:schemeClr val="bg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63000"/>
                    </a:prstClr>
                  </a:outerShdw>
                </a:effectLst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393770" y="1920377"/>
              <a:ext cx="843501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02</a:t>
              </a:r>
              <a:endParaRPr lang="zh-CN" altLang="en-US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141563" y="3636527"/>
            <a:ext cx="875524" cy="942428"/>
            <a:chOff x="4367604" y="1924086"/>
            <a:chExt cx="875524" cy="942428"/>
          </a:xfrm>
        </p:grpSpPr>
        <p:sp>
          <p:nvSpPr>
            <p:cNvPr id="37" name="文本框 36"/>
            <p:cNvSpPr txBox="1"/>
            <p:nvPr/>
          </p:nvSpPr>
          <p:spPr>
            <a:xfrm>
              <a:off x="4367604" y="1924086"/>
              <a:ext cx="857928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03</a:t>
              </a:r>
              <a:endParaRPr lang="zh-CN" altLang="en-US" sz="5500" b="1" dirty="0">
                <a:ln w="85725">
                  <a:solidFill>
                    <a:schemeClr val="bg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63000"/>
                    </a:prstClr>
                  </a:outerShdw>
                </a:effectLst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385200" y="1927795"/>
              <a:ext cx="857928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03</a:t>
              </a:r>
              <a:endParaRPr lang="zh-CN" altLang="en-US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169403" y="4798147"/>
            <a:ext cx="864461" cy="951412"/>
            <a:chOff x="4362674" y="1924086"/>
            <a:chExt cx="864461" cy="951412"/>
          </a:xfrm>
        </p:grpSpPr>
        <p:sp>
          <p:nvSpPr>
            <p:cNvPr id="40" name="文本框 39"/>
            <p:cNvSpPr txBox="1"/>
            <p:nvPr/>
          </p:nvSpPr>
          <p:spPr>
            <a:xfrm>
              <a:off x="4366002" y="1924086"/>
              <a:ext cx="861133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04</a:t>
              </a:r>
              <a:endParaRPr lang="zh-CN" altLang="en-US" sz="5500" b="1" dirty="0">
                <a:ln w="85725">
                  <a:solidFill>
                    <a:schemeClr val="bg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63000"/>
                    </a:prstClr>
                  </a:outerShdw>
                </a:effectLst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362674" y="1936779"/>
              <a:ext cx="861133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04</a:t>
              </a:r>
              <a:endParaRPr lang="zh-CN" altLang="en-US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317720" y="1461136"/>
            <a:ext cx="2212734" cy="770752"/>
            <a:chOff x="7120452" y="1615679"/>
            <a:chExt cx="2212734" cy="770752"/>
          </a:xfrm>
        </p:grpSpPr>
        <p:sp>
          <p:nvSpPr>
            <p:cNvPr id="62" name="矩形 61"/>
            <p:cNvSpPr/>
            <p:nvPr/>
          </p:nvSpPr>
          <p:spPr>
            <a:xfrm>
              <a:off x="7120452" y="1615679"/>
              <a:ext cx="221273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内容概要</a:t>
              </a:r>
              <a:endPara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7120452" y="2078654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  <a:endPara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345489" y="2609400"/>
            <a:ext cx="2212734" cy="770752"/>
            <a:chOff x="7120452" y="1615679"/>
            <a:chExt cx="2212734" cy="770752"/>
          </a:xfrm>
        </p:grpSpPr>
        <p:sp>
          <p:nvSpPr>
            <p:cNvPr id="65" name="矩形 64"/>
            <p:cNvSpPr/>
            <p:nvPr/>
          </p:nvSpPr>
          <p:spPr>
            <a:xfrm>
              <a:off x="7120452" y="1615679"/>
              <a:ext cx="221273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读后心得</a:t>
              </a:r>
              <a:endPara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7120452" y="2078654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  <a:endPara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359915" y="3757664"/>
            <a:ext cx="2212734" cy="770752"/>
            <a:chOff x="7120452" y="1615679"/>
            <a:chExt cx="2212734" cy="770752"/>
          </a:xfrm>
        </p:grpSpPr>
        <p:sp>
          <p:nvSpPr>
            <p:cNvPr id="68" name="矩形 67"/>
            <p:cNvSpPr/>
            <p:nvPr/>
          </p:nvSpPr>
          <p:spPr>
            <a:xfrm>
              <a:off x="7487296" y="1615679"/>
              <a:ext cx="136226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评语</a:t>
              </a:r>
              <a:endPara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7120452" y="2078654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  <a:endPara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394708" y="4935199"/>
            <a:ext cx="2212734" cy="741481"/>
            <a:chOff x="7197440" y="4935199"/>
            <a:chExt cx="2212734" cy="741481"/>
          </a:xfrm>
        </p:grpSpPr>
        <p:sp>
          <p:nvSpPr>
            <p:cNvPr id="72" name="矩形 71"/>
            <p:cNvSpPr/>
            <p:nvPr/>
          </p:nvSpPr>
          <p:spPr>
            <a:xfrm>
              <a:off x="7197440" y="5368903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  <a:endPara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7529491" y="4935199"/>
              <a:ext cx="136226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附注</a:t>
              </a:r>
              <a:endPara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5828623" y="2623650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392" y="411799"/>
            <a:ext cx="1458366" cy="603440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953046" y="610332"/>
            <a:ext cx="1031051" cy="18247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目录</a:t>
            </a:r>
            <a:endParaRPr lang="zh-CN" altLang="en-US" sz="5500" b="1" dirty="0">
              <a:solidFill>
                <a:srgbClr val="595959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6047" y="662150"/>
            <a:ext cx="553998" cy="17098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content</a:t>
            </a:r>
            <a:endParaRPr lang="zh-CN" altLang="en-US" sz="2400" dirty="0">
              <a:solidFill>
                <a:srgbClr val="595959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7" dur="250" autoRev="1" fill="remove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animClr clrSpc="rgb" dir="cw">
                                      <p:cBhvr>
                                        <p:cTn id="68" dur="250" autoRev="1" fill="remove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4" grpId="1"/>
      <p:bldP spid="4" grpId="0" animBg="1"/>
      <p:bldP spid="3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140767" y="1418846"/>
            <a:ext cx="5713369" cy="3883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8029495" y="1313615"/>
            <a:ext cx="1476000" cy="1489693"/>
            <a:chOff x="8029495" y="1313615"/>
            <a:chExt cx="1476000" cy="1489693"/>
          </a:xfrm>
        </p:grpSpPr>
        <p:sp>
          <p:nvSpPr>
            <p:cNvPr id="10" name="椭圆 9"/>
            <p:cNvSpPr/>
            <p:nvPr/>
          </p:nvSpPr>
          <p:spPr>
            <a:xfrm>
              <a:off x="8029495" y="1363308"/>
              <a:ext cx="1476000" cy="1440000"/>
            </a:xfrm>
            <a:prstGeom prst="ellipse">
              <a:avLst/>
            </a:prstGeom>
            <a:noFill/>
            <a:ln>
              <a:solidFill>
                <a:srgbClr val="2B1A1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8164847" y="1313615"/>
              <a:ext cx="1188000" cy="1459243"/>
              <a:chOff x="4190473" y="1924086"/>
              <a:chExt cx="1212191" cy="1459243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4190473" y="1924086"/>
                <a:ext cx="121219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ln w="85725">
                      <a:solidFill>
                        <a:schemeClr val="bg1"/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25400" dist="25400" dir="2700000" algn="tl" rotWithShape="0">
                        <a:prstClr val="black">
                          <a:alpha val="63000"/>
                        </a:prstClr>
                      </a:outerShdw>
                    </a:effectLst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01</a:t>
                </a:r>
                <a:endParaRPr lang="zh-CN" altLang="en-US" sz="88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4190473" y="1936779"/>
                <a:ext cx="121219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01</a:t>
                </a:r>
                <a:endParaRPr lang="zh-CN" altLang="en-US" sz="8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7244281" y="3215259"/>
            <a:ext cx="314921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内容概要</a:t>
            </a:r>
            <a:endParaRPr lang="zh-CN" altLang="en-US" sz="5500" b="1" dirty="0">
              <a:solidFill>
                <a:srgbClr val="595959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00311" y="567177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615597" y="5872113"/>
            <a:ext cx="638758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500" dirty="0">
                <a:solidFill>
                  <a:srgbClr val="595959">
                    <a:alpha val="38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AISHANGYUEDU </a:t>
            </a:r>
            <a:endParaRPr lang="zh-CN" altLang="en-US" sz="3500" dirty="0">
              <a:solidFill>
                <a:srgbClr val="595959">
                  <a:alpha val="38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05074" y="216555"/>
            <a:ext cx="2424888" cy="2678831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077781" y="763637"/>
            <a:ext cx="908220" cy="540000"/>
            <a:chOff x="7503915" y="1208516"/>
            <a:chExt cx="905988" cy="540000"/>
          </a:xfrm>
        </p:grpSpPr>
        <p:sp>
          <p:nvSpPr>
            <p:cNvPr id="15" name="矩形 14"/>
            <p:cNvSpPr/>
            <p:nvPr/>
          </p:nvSpPr>
          <p:spPr>
            <a:xfrm>
              <a:off x="7590347" y="1208516"/>
              <a:ext cx="682319" cy="540000"/>
            </a:xfrm>
            <a:prstGeom prst="rect">
              <a:avLst/>
            </a:prstGeom>
            <a:noFill/>
            <a:ln>
              <a:solidFill>
                <a:srgbClr val="59595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7503915" y="1342780"/>
              <a:ext cx="9059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>
              <a:spAutoFit/>
            </a:bodyPr>
            <a:lstStyle/>
            <a:p>
              <a:pPr algn="dist"/>
              <a:r>
                <a:rPr lang="en-US" altLang="zh-CN" sz="1400" b="1" i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4.23</a:t>
              </a:r>
              <a:endParaRPr lang="zh-CN" altLang="en-US" sz="1400" b="1" i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460768" y="1036809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 READING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712519" y="4276439"/>
            <a:ext cx="2212734" cy="644220"/>
            <a:chOff x="7120452" y="1615679"/>
            <a:chExt cx="2212734" cy="644220"/>
          </a:xfrm>
        </p:grpSpPr>
        <p:sp>
          <p:nvSpPr>
            <p:cNvPr id="31" name="矩形 30"/>
            <p:cNvSpPr/>
            <p:nvPr/>
          </p:nvSpPr>
          <p:spPr>
            <a:xfrm>
              <a:off x="7120452" y="1615679"/>
              <a:ext cx="221273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120452" y="1952122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  <a:endPara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24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24"/>
                            </p:stCondLst>
                            <p:childTnLst>
                              <p:par>
                                <p:cTn id="4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474"/>
                            </p:stCondLst>
                            <p:childTnLst>
                              <p:par>
                                <p:cTn id="5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43" grpId="0"/>
      <p:bldP spid="43" grpId="1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776682" y="2458386"/>
            <a:ext cx="3306524" cy="2804235"/>
            <a:chOff x="1061551" y="1803079"/>
            <a:chExt cx="3306524" cy="2282424"/>
          </a:xfrm>
          <a:solidFill>
            <a:srgbClr val="B0907D"/>
          </a:solidFill>
        </p:grpSpPr>
        <p:sp>
          <p:nvSpPr>
            <p:cNvPr id="20" name="矩形 19"/>
            <p:cNvSpPr/>
            <p:nvPr/>
          </p:nvSpPr>
          <p:spPr>
            <a:xfrm>
              <a:off x="1061551" y="1803079"/>
              <a:ext cx="3306524" cy="2282424"/>
            </a:xfrm>
            <a:prstGeom prst="rect">
              <a:avLst/>
            </a:prstGeom>
            <a:grpFill/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412450" y="2005861"/>
              <a:ext cx="2562434" cy="1861835"/>
              <a:chOff x="1631233" y="1852820"/>
              <a:chExt cx="2562434" cy="1861835"/>
            </a:xfrm>
            <a:grpFill/>
          </p:grpSpPr>
          <p:sp>
            <p:nvSpPr>
              <p:cNvPr id="22" name="矩形 21"/>
              <p:cNvSpPr/>
              <p:nvPr/>
            </p:nvSpPr>
            <p:spPr>
              <a:xfrm>
                <a:off x="2356466" y="1852820"/>
                <a:ext cx="1111968" cy="400055"/>
              </a:xfrm>
              <a:prstGeom prst="rect">
                <a:avLst/>
              </a:prstGeom>
              <a:grpFill/>
            </p:spPr>
            <p:txBody>
              <a:bodyPr vert="horz" wrap="square" lIns="91384" tIns="45693" rIns="91384" bIns="45693">
                <a:spAutoFit/>
              </a:bodyPr>
              <a:lstStyle/>
              <a:p>
                <a:pPr algn="dist"/>
                <a:r>
                  <a:rPr lang="zh-CN" altLang="en-US" sz="2000" spc="-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关键字</a:t>
                </a:r>
                <a:endParaRPr lang="en-US" altLang="zh-CN" sz="2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631233" y="2272007"/>
                <a:ext cx="2562434" cy="1442648"/>
              </a:xfrm>
              <a:prstGeom prst="rect">
                <a:avLst/>
              </a:prstGeom>
              <a:grpFill/>
            </p:spPr>
            <p:txBody>
              <a:bodyPr vert="horz" wrap="square" lIns="91384" tIns="45693" rIns="91384" bIns="45693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一个人要想在事业上有所建树，一定得坚持这样做卡片摘记，一发现有价值的资料，就要如获至宝，准确地摘记的多了，进行归纳分类，创造出自己的作品来。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7961" y="2458387"/>
            <a:ext cx="4162094" cy="2804236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8193477" y="2458386"/>
            <a:ext cx="3306524" cy="2804235"/>
            <a:chOff x="1061551" y="1803079"/>
            <a:chExt cx="3306524" cy="2282424"/>
          </a:xfrm>
          <a:solidFill>
            <a:srgbClr val="B0907D"/>
          </a:solidFill>
        </p:grpSpPr>
        <p:sp>
          <p:nvSpPr>
            <p:cNvPr id="32" name="矩形 31"/>
            <p:cNvSpPr/>
            <p:nvPr/>
          </p:nvSpPr>
          <p:spPr>
            <a:xfrm>
              <a:off x="1061551" y="1803079"/>
              <a:ext cx="3306524" cy="2282424"/>
            </a:xfrm>
            <a:prstGeom prst="rect">
              <a:avLst/>
            </a:prstGeom>
            <a:grpFill/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412450" y="2005861"/>
              <a:ext cx="2562434" cy="1861835"/>
              <a:chOff x="1631233" y="1852820"/>
              <a:chExt cx="2562434" cy="1861835"/>
            </a:xfrm>
            <a:grpFill/>
          </p:grpSpPr>
          <p:sp>
            <p:nvSpPr>
              <p:cNvPr id="34" name="矩形 33"/>
              <p:cNvSpPr/>
              <p:nvPr/>
            </p:nvSpPr>
            <p:spPr>
              <a:xfrm>
                <a:off x="2356466" y="1852820"/>
                <a:ext cx="1111968" cy="400055"/>
              </a:xfrm>
              <a:prstGeom prst="rect">
                <a:avLst/>
              </a:prstGeom>
              <a:grpFill/>
            </p:spPr>
            <p:txBody>
              <a:bodyPr vert="horz" wrap="square" lIns="91384" tIns="45693" rIns="91384" bIns="45693">
                <a:spAutoFit/>
              </a:bodyPr>
              <a:lstStyle/>
              <a:p>
                <a:pPr algn="dist"/>
                <a:r>
                  <a:rPr lang="zh-CN" altLang="en-US" sz="2000" spc="-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关键字</a:t>
                </a:r>
                <a:endParaRPr lang="en-US" altLang="zh-CN" sz="2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631233" y="2272007"/>
                <a:ext cx="2562434" cy="1442648"/>
              </a:xfrm>
              <a:prstGeom prst="rect">
                <a:avLst/>
              </a:prstGeom>
              <a:grpFill/>
            </p:spPr>
            <p:txBody>
              <a:bodyPr vert="horz" wrap="square" lIns="91384" tIns="45693" rIns="91384" bIns="45693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一个人要想在事业上有所建树，一定得坚持这样做卡片摘记，一发现有价值的资料，就要如获至宝，准确地摘记的多了，进行归纳分类，创造出自己的作品来。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9703632" y="977963"/>
            <a:ext cx="1842047" cy="1260000"/>
            <a:chOff x="9158060" y="947983"/>
            <a:chExt cx="1842047" cy="1260000"/>
          </a:xfrm>
        </p:grpSpPr>
        <p:sp>
          <p:nvSpPr>
            <p:cNvPr id="8" name="椭圆 7"/>
            <p:cNvSpPr/>
            <p:nvPr/>
          </p:nvSpPr>
          <p:spPr>
            <a:xfrm>
              <a:off x="9361850" y="947983"/>
              <a:ext cx="1456780" cy="1260000"/>
            </a:xfrm>
            <a:prstGeom prst="ellipse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9436801" y="1049676"/>
              <a:ext cx="1332000" cy="1044000"/>
            </a:xfrm>
            <a:prstGeom prst="ellipse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9158060" y="1356587"/>
              <a:ext cx="184204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爱上阅读</a:t>
              </a:r>
              <a:endParaRPr lang="zh-CN" altLang="en-US" sz="2400" dirty="0">
                <a:solidFill>
                  <a:srgbClr val="595959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164474" y="2014545"/>
            <a:ext cx="4842731" cy="4273143"/>
            <a:chOff x="1365008" y="2998113"/>
            <a:chExt cx="3386762" cy="4273143"/>
          </a:xfrm>
        </p:grpSpPr>
        <p:sp>
          <p:nvSpPr>
            <p:cNvPr id="20" name="文本框 19"/>
            <p:cNvSpPr txBox="1"/>
            <p:nvPr/>
          </p:nvSpPr>
          <p:spPr>
            <a:xfrm>
              <a:off x="1370410" y="2998113"/>
              <a:ext cx="1694228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  <a:endParaRPr kumimoji="1"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365008" y="3365956"/>
              <a:ext cx="3386762" cy="390530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木叶萧萧赠长别，平心浅浅敷几月？断骨羌笛，失缺草介，万泉留下千里。击鼓其镗，踊跃用兵。土国城漕，我独南行。 从孙子仲，平陈与宋。不我以归，忧心有忡。 爰居击鼓其镗，踊跃用兵。土国城漕，我独南行。 从孙子仲，平陈与宋。不我以归，忧心有忡。 爰居爰处？爰丧其马？于以求之？于林之下。</a:t>
              </a:r>
              <a:endParaRPr kumimoji="1"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endParaRPr kumimoji="1"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05884" y="1456945"/>
            <a:ext cx="4895816" cy="489581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84187" y="4400111"/>
            <a:ext cx="3855123" cy="1887577"/>
          </a:xfrm>
          <a:prstGeom prst="rect">
            <a:avLst/>
          </a:prstGeom>
        </p:spPr>
      </p:pic>
      <p:sp>
        <p:nvSpPr>
          <p:cNvPr id="31" name="任意多边形: 形状 30"/>
          <p:cNvSpPr/>
          <p:nvPr/>
        </p:nvSpPr>
        <p:spPr>
          <a:xfrm>
            <a:off x="10425666" y="384663"/>
            <a:ext cx="1314519" cy="1286181"/>
          </a:xfrm>
          <a:custGeom>
            <a:avLst/>
            <a:gdLst>
              <a:gd name="connsiteX0" fmla="*/ 53874 w 1314519"/>
              <a:gd name="connsiteY0" fmla="*/ 0 h 1286181"/>
              <a:gd name="connsiteX1" fmla="*/ 1314519 w 1314519"/>
              <a:gd name="connsiteY1" fmla="*/ 0 h 1286181"/>
              <a:gd name="connsiteX2" fmla="*/ 1314519 w 1314519"/>
              <a:gd name="connsiteY2" fmla="*/ 1213143 h 1286181"/>
              <a:gd name="connsiteX3" fmla="*/ 1146864 w 1314519"/>
              <a:gd name="connsiteY3" fmla="*/ 1266354 h 1286181"/>
              <a:gd name="connsiteX4" fmla="*/ 954499 w 1314519"/>
              <a:gd name="connsiteY4" fmla="*/ 1286181 h 1286181"/>
              <a:gd name="connsiteX5" fmla="*/ 0 w 1314519"/>
              <a:gd name="connsiteY5" fmla="*/ 310259 h 1286181"/>
              <a:gd name="connsiteX6" fmla="*/ 19392 w 1314519"/>
              <a:gd name="connsiteY6" fmla="*/ 113577 h 128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4519" h="1286181">
                <a:moveTo>
                  <a:pt x="53874" y="0"/>
                </a:moveTo>
                <a:lnTo>
                  <a:pt x="1314519" y="0"/>
                </a:lnTo>
                <a:lnTo>
                  <a:pt x="1314519" y="1213143"/>
                </a:lnTo>
                <a:lnTo>
                  <a:pt x="1146864" y="1266354"/>
                </a:lnTo>
                <a:cubicBezTo>
                  <a:pt x="1084728" y="1279354"/>
                  <a:pt x="1020393" y="1286181"/>
                  <a:pt x="954499" y="1286181"/>
                </a:cubicBezTo>
                <a:cubicBezTo>
                  <a:pt x="427344" y="1286181"/>
                  <a:pt x="0" y="849246"/>
                  <a:pt x="0" y="310259"/>
                </a:cubicBezTo>
                <a:cubicBezTo>
                  <a:pt x="0" y="242886"/>
                  <a:pt x="6677" y="177107"/>
                  <a:pt x="19392" y="113577"/>
                </a:cubicBezTo>
                <a:close/>
              </a:path>
            </a:pathLst>
          </a:custGeom>
          <a:solidFill>
            <a:srgbClr val="B09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9520932" y="1735810"/>
            <a:ext cx="1436569" cy="2229630"/>
            <a:chOff x="2673070" y="1257382"/>
            <a:chExt cx="1436569" cy="1770229"/>
          </a:xfrm>
        </p:grpSpPr>
        <p:sp>
          <p:nvSpPr>
            <p:cNvPr id="20" name="文本框 19"/>
            <p:cNvSpPr txBox="1"/>
            <p:nvPr/>
          </p:nvSpPr>
          <p:spPr>
            <a:xfrm>
              <a:off x="2673070" y="1257382"/>
              <a:ext cx="1084856" cy="1770229"/>
            </a:xfrm>
            <a:prstGeom prst="rect">
              <a:avLst/>
            </a:prstGeom>
            <a:noFill/>
          </p:spPr>
          <p:txBody>
            <a:bodyPr vert="eaVert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617196" y="1286876"/>
              <a:ext cx="492443" cy="1315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  <a:endParaRPr kumimoji="1"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</p:grpSp>
      <p:sp>
        <p:nvSpPr>
          <p:cNvPr id="22" name="TextBox 38"/>
          <p:cNvSpPr txBox="1"/>
          <p:nvPr/>
        </p:nvSpPr>
        <p:spPr>
          <a:xfrm>
            <a:off x="1494896" y="2413640"/>
            <a:ext cx="2140893" cy="338554"/>
          </a:xfrm>
          <a:prstGeom prst="rect">
            <a:avLst/>
          </a:prstGeom>
          <a:solidFill>
            <a:srgbClr val="B0907D"/>
          </a:solidFill>
          <a:ln>
            <a:noFill/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添加您的标题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3" name="TextBox 39"/>
          <p:cNvSpPr txBox="1"/>
          <p:nvPr/>
        </p:nvSpPr>
        <p:spPr>
          <a:xfrm>
            <a:off x="1381907" y="2982702"/>
            <a:ext cx="2461883" cy="2621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击鼓其镗，踊跃用兵。土国城漕，我独南行。 从孙子仲，平陈与宋。不我以归，忧心有忡。 爰居击鼓其镗，踊跃用兵。土国城漕，我独南行。 从孙子仲，平陈与宋。不我以归，忧心有忡。 爰居爰处？爰丧其马？于以求之？于林之下。</a:t>
            </a:r>
            <a:endParaRPr kumimoji="1"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FZQingKeBenYueSongS-R-GB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987716" y="3513557"/>
            <a:ext cx="1436569" cy="2229630"/>
            <a:chOff x="2673070" y="1257382"/>
            <a:chExt cx="1436569" cy="1770229"/>
          </a:xfrm>
        </p:grpSpPr>
        <p:sp>
          <p:nvSpPr>
            <p:cNvPr id="31" name="文本框 30"/>
            <p:cNvSpPr txBox="1"/>
            <p:nvPr/>
          </p:nvSpPr>
          <p:spPr>
            <a:xfrm>
              <a:off x="2673070" y="1257382"/>
              <a:ext cx="1084856" cy="1770229"/>
            </a:xfrm>
            <a:prstGeom prst="rect">
              <a:avLst/>
            </a:prstGeom>
            <a:noFill/>
          </p:spPr>
          <p:txBody>
            <a:bodyPr vert="eaVert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617196" y="1286876"/>
              <a:ext cx="492443" cy="1315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  <a:endParaRPr kumimoji="1"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382969" y="2769001"/>
            <a:ext cx="930357" cy="683326"/>
            <a:chOff x="985937" y="3068542"/>
            <a:chExt cx="930357" cy="683326"/>
          </a:xfrm>
        </p:grpSpPr>
        <p:sp>
          <p:nvSpPr>
            <p:cNvPr id="35" name="椭圆 34"/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17923" y="3123466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01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895098" y="974422"/>
            <a:ext cx="871737" cy="683326"/>
            <a:chOff x="985937" y="3068542"/>
            <a:chExt cx="871737" cy="683326"/>
          </a:xfrm>
        </p:grpSpPr>
        <p:sp>
          <p:nvSpPr>
            <p:cNvPr id="39" name="椭圆 38"/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59303" y="3136051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02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495486" y="1325715"/>
            <a:ext cx="3101652" cy="4703857"/>
            <a:chOff x="4588042" y="1311932"/>
            <a:chExt cx="3101652" cy="470385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730173" y="1565151"/>
              <a:ext cx="2818063" cy="4227095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4588042" y="1311932"/>
              <a:ext cx="3101652" cy="4703857"/>
            </a:xfrm>
            <a:prstGeom prst="rect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2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/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9" name="文本框 18"/>
          <p:cNvSpPr txBox="1"/>
          <p:nvPr/>
        </p:nvSpPr>
        <p:spPr>
          <a:xfrm>
            <a:off x="5635964" y="2030528"/>
            <a:ext cx="4385816" cy="435211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添加您的标题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FZQingKeBenYueSongS-R-GB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击鼓其镗，踊跃用兵。土国城漕，我独南行。 从孙子仲，平陈与宋。不我以归，忧心有忡。 爰居爰处？爰丧其马？于以求之？于林之下。 死生契阔，与子成说。执子之手，与子偕老。 于嗟阔兮，不我活兮。于嗟洵兮，不我信兮。击鼓其镗，踊跃用兵。土国城漕，我独南行。 从孙子仲，平陈与宋。不我以归，忧心有忡。 爰居爰处？爰丧其马？于以求之？于林之下。 死生契阔，与子成说。执子之手</a:t>
            </a:r>
            <a:endParaRPr kumimoji="1" lang="zh-CN" altLang="en-US" sz="13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kumimoji="1" lang="zh-CN" altLang="en-US" sz="13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FZQingKeBenYueSongS-R-GB" charset="-122"/>
            </a:endParaRPr>
          </a:p>
          <a:p>
            <a:pPr>
              <a:lnSpc>
                <a:spcPct val="200000"/>
              </a:lnSpc>
            </a:pPr>
            <a:endParaRPr kumimoji="1" lang="zh-CN" altLang="en-US" sz="10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144" y="1566767"/>
            <a:ext cx="3454006" cy="4755983"/>
          </a:xfrm>
          <a:prstGeom prst="rect">
            <a:avLst/>
          </a:prstGeom>
        </p:spPr>
      </p:pic>
      <p:sp>
        <p:nvSpPr>
          <p:cNvPr id="31" name="任意多边形: 形状 30"/>
          <p:cNvSpPr/>
          <p:nvPr/>
        </p:nvSpPr>
        <p:spPr>
          <a:xfrm>
            <a:off x="10192996" y="452074"/>
            <a:ext cx="1484635" cy="1639751"/>
          </a:xfrm>
          <a:custGeom>
            <a:avLst/>
            <a:gdLst/>
            <a:ahLst/>
            <a:cxnLst/>
            <a:rect l="l" t="t" r="r" b="b"/>
            <a:pathLst>
              <a:path w="1484635" h="1639751">
                <a:moveTo>
                  <a:pt x="456307" y="1520242"/>
                </a:moveTo>
                <a:lnTo>
                  <a:pt x="535074" y="1615306"/>
                </a:lnTo>
                <a:lnTo>
                  <a:pt x="450875" y="1628886"/>
                </a:lnTo>
                <a:lnTo>
                  <a:pt x="415565" y="1528390"/>
                </a:lnTo>
                <a:close/>
                <a:moveTo>
                  <a:pt x="198276" y="1514809"/>
                </a:moveTo>
                <a:lnTo>
                  <a:pt x="239018" y="1533822"/>
                </a:lnTo>
                <a:lnTo>
                  <a:pt x="206424" y="1639751"/>
                </a:lnTo>
                <a:lnTo>
                  <a:pt x="122225" y="1604441"/>
                </a:lnTo>
                <a:close/>
                <a:moveTo>
                  <a:pt x="1090798" y="1324682"/>
                </a:moveTo>
                <a:lnTo>
                  <a:pt x="1164133" y="1387152"/>
                </a:lnTo>
                <a:lnTo>
                  <a:pt x="1123392" y="1406165"/>
                </a:lnTo>
                <a:lnTo>
                  <a:pt x="1050057" y="1362707"/>
                </a:lnTo>
                <a:close/>
                <a:moveTo>
                  <a:pt x="426430" y="1311101"/>
                </a:moveTo>
                <a:lnTo>
                  <a:pt x="426430" y="1452339"/>
                </a:lnTo>
                <a:lnTo>
                  <a:pt x="497049" y="1449623"/>
                </a:lnTo>
                <a:lnTo>
                  <a:pt x="505197" y="1313817"/>
                </a:lnTo>
                <a:close/>
                <a:moveTo>
                  <a:pt x="279760" y="1308385"/>
                </a:moveTo>
                <a:lnTo>
                  <a:pt x="274327" y="1452339"/>
                </a:lnTo>
                <a:lnTo>
                  <a:pt x="344946" y="1449665"/>
                </a:lnTo>
                <a:lnTo>
                  <a:pt x="350378" y="1311101"/>
                </a:lnTo>
                <a:close/>
                <a:moveTo>
                  <a:pt x="119509" y="1300236"/>
                </a:moveTo>
                <a:lnTo>
                  <a:pt x="116793" y="1455055"/>
                </a:lnTo>
                <a:lnTo>
                  <a:pt x="222721" y="1455055"/>
                </a:lnTo>
                <a:lnTo>
                  <a:pt x="214573" y="1302953"/>
                </a:lnTo>
                <a:close/>
                <a:moveTo>
                  <a:pt x="1240185" y="1248630"/>
                </a:moveTo>
                <a:lnTo>
                  <a:pt x="1335249" y="1254063"/>
                </a:lnTo>
                <a:lnTo>
                  <a:pt x="1297223" y="1419745"/>
                </a:lnTo>
                <a:lnTo>
                  <a:pt x="1484635" y="1411597"/>
                </a:lnTo>
                <a:lnTo>
                  <a:pt x="1479203" y="1474068"/>
                </a:lnTo>
                <a:lnTo>
                  <a:pt x="1378706" y="1468636"/>
                </a:lnTo>
                <a:lnTo>
                  <a:pt x="1452041" y="1599009"/>
                </a:lnTo>
                <a:lnTo>
                  <a:pt x="1395003" y="1626170"/>
                </a:lnTo>
                <a:lnTo>
                  <a:pt x="1272778" y="1482216"/>
                </a:lnTo>
                <a:lnTo>
                  <a:pt x="1109811" y="1634319"/>
                </a:lnTo>
                <a:lnTo>
                  <a:pt x="1060921" y="1599009"/>
                </a:lnTo>
                <a:lnTo>
                  <a:pt x="1188578" y="1468636"/>
                </a:lnTo>
                <a:lnTo>
                  <a:pt x="1052773" y="1465919"/>
                </a:lnTo>
                <a:lnTo>
                  <a:pt x="1041908" y="1427894"/>
                </a:lnTo>
                <a:lnTo>
                  <a:pt x="1213023" y="1422462"/>
                </a:lnTo>
                <a:close/>
                <a:moveTo>
                  <a:pt x="1115243" y="1245914"/>
                </a:moveTo>
                <a:lnTo>
                  <a:pt x="1180430" y="1311101"/>
                </a:lnTo>
                <a:lnTo>
                  <a:pt x="1142404" y="1332830"/>
                </a:lnTo>
                <a:lnTo>
                  <a:pt x="1066353" y="1286656"/>
                </a:lnTo>
                <a:close/>
                <a:moveTo>
                  <a:pt x="1028328" y="1180728"/>
                </a:moveTo>
                <a:lnTo>
                  <a:pt x="941412" y="1528390"/>
                </a:lnTo>
                <a:lnTo>
                  <a:pt x="1014747" y="1476784"/>
                </a:lnTo>
                <a:lnTo>
                  <a:pt x="1025612" y="1550119"/>
                </a:lnTo>
                <a:lnTo>
                  <a:pt x="873509" y="1612590"/>
                </a:lnTo>
                <a:lnTo>
                  <a:pt x="935980" y="1226901"/>
                </a:lnTo>
                <a:lnTo>
                  <a:pt x="846348" y="1221469"/>
                </a:lnTo>
                <a:lnTo>
                  <a:pt x="843632" y="1186160"/>
                </a:lnTo>
                <a:close/>
                <a:moveTo>
                  <a:pt x="127657" y="1129121"/>
                </a:moveTo>
                <a:lnTo>
                  <a:pt x="122225" y="1254063"/>
                </a:lnTo>
                <a:lnTo>
                  <a:pt x="214573" y="1256779"/>
                </a:lnTo>
                <a:lnTo>
                  <a:pt x="209140" y="1131837"/>
                </a:lnTo>
                <a:close/>
                <a:moveTo>
                  <a:pt x="431862" y="1126405"/>
                </a:moveTo>
                <a:lnTo>
                  <a:pt x="426430" y="1267728"/>
                </a:lnTo>
                <a:lnTo>
                  <a:pt x="507913" y="1273075"/>
                </a:lnTo>
                <a:lnTo>
                  <a:pt x="513345" y="1129121"/>
                </a:lnTo>
                <a:close/>
                <a:moveTo>
                  <a:pt x="285192" y="1126405"/>
                </a:moveTo>
                <a:lnTo>
                  <a:pt x="282476" y="1264885"/>
                </a:lnTo>
                <a:lnTo>
                  <a:pt x="353094" y="1267643"/>
                </a:lnTo>
                <a:lnTo>
                  <a:pt x="361243" y="1129121"/>
                </a:lnTo>
                <a:close/>
                <a:moveTo>
                  <a:pt x="990497" y="1070394"/>
                </a:moveTo>
                <a:lnTo>
                  <a:pt x="1022896" y="1110109"/>
                </a:lnTo>
                <a:lnTo>
                  <a:pt x="974006" y="1131837"/>
                </a:lnTo>
                <a:lnTo>
                  <a:pt x="952188" y="1112131"/>
                </a:lnTo>
                <a:lnTo>
                  <a:pt x="972033" y="1094497"/>
                </a:lnTo>
                <a:close/>
                <a:moveTo>
                  <a:pt x="1207591" y="998748"/>
                </a:moveTo>
                <a:lnTo>
                  <a:pt x="1316236" y="1001464"/>
                </a:lnTo>
                <a:lnTo>
                  <a:pt x="1310804" y="1036774"/>
                </a:lnTo>
                <a:lnTo>
                  <a:pt x="1471054" y="1034057"/>
                </a:lnTo>
                <a:lnTo>
                  <a:pt x="1465622" y="1091096"/>
                </a:lnTo>
                <a:lnTo>
                  <a:pt x="1302655" y="1085664"/>
                </a:lnTo>
                <a:lnTo>
                  <a:pt x="1294507" y="1158999"/>
                </a:lnTo>
                <a:lnTo>
                  <a:pt x="1479203" y="1164431"/>
                </a:lnTo>
                <a:lnTo>
                  <a:pt x="1441177" y="1338262"/>
                </a:lnTo>
                <a:lnTo>
                  <a:pt x="1351545" y="1332830"/>
                </a:lnTo>
                <a:lnTo>
                  <a:pt x="1403151" y="1202456"/>
                </a:lnTo>
                <a:lnTo>
                  <a:pt x="1050057" y="1205173"/>
                </a:lnTo>
                <a:lnTo>
                  <a:pt x="1055489" y="1153566"/>
                </a:lnTo>
                <a:lnTo>
                  <a:pt x="1213023" y="1156282"/>
                </a:lnTo>
                <a:lnTo>
                  <a:pt x="1207591" y="1085664"/>
                </a:lnTo>
                <a:lnTo>
                  <a:pt x="1066353" y="1082947"/>
                </a:lnTo>
                <a:lnTo>
                  <a:pt x="1063637" y="1044922"/>
                </a:lnTo>
                <a:lnTo>
                  <a:pt x="1210307" y="1039490"/>
                </a:lnTo>
                <a:close/>
                <a:moveTo>
                  <a:pt x="203708" y="996032"/>
                </a:moveTo>
                <a:lnTo>
                  <a:pt x="296056" y="998748"/>
                </a:lnTo>
                <a:lnTo>
                  <a:pt x="293340" y="1085664"/>
                </a:lnTo>
                <a:lnTo>
                  <a:pt x="363959" y="1085664"/>
                </a:lnTo>
                <a:lnTo>
                  <a:pt x="369391" y="996032"/>
                </a:lnTo>
                <a:lnTo>
                  <a:pt x="429636" y="998542"/>
                </a:lnTo>
                <a:lnTo>
                  <a:pt x="434029" y="1007259"/>
                </a:lnTo>
                <a:lnTo>
                  <a:pt x="429146" y="1082947"/>
                </a:lnTo>
                <a:lnTo>
                  <a:pt x="482700" y="1082136"/>
                </a:lnTo>
                <a:lnTo>
                  <a:pt x="492169" y="1094497"/>
                </a:lnTo>
                <a:cubicBezTo>
                  <a:pt x="507520" y="1111031"/>
                  <a:pt x="524335" y="1125988"/>
                  <a:pt x="542387" y="1139123"/>
                </a:cubicBezTo>
                <a:lnTo>
                  <a:pt x="598950" y="1172190"/>
                </a:lnTo>
                <a:lnTo>
                  <a:pt x="570384" y="1449920"/>
                </a:lnTo>
                <a:lnTo>
                  <a:pt x="641003" y="1441814"/>
                </a:lnTo>
                <a:lnTo>
                  <a:pt x="638286" y="1495797"/>
                </a:lnTo>
                <a:lnTo>
                  <a:pt x="16296" y="1501229"/>
                </a:lnTo>
                <a:lnTo>
                  <a:pt x="10864" y="1460699"/>
                </a:lnTo>
                <a:lnTo>
                  <a:pt x="70619" y="1457771"/>
                </a:lnTo>
                <a:lnTo>
                  <a:pt x="46174" y="1074799"/>
                </a:lnTo>
                <a:lnTo>
                  <a:pt x="130373" y="1066651"/>
                </a:lnTo>
                <a:lnTo>
                  <a:pt x="127657" y="1093769"/>
                </a:lnTo>
                <a:lnTo>
                  <a:pt x="209140" y="1088380"/>
                </a:lnTo>
                <a:close/>
                <a:moveTo>
                  <a:pt x="244450" y="545938"/>
                </a:moveTo>
                <a:lnTo>
                  <a:pt x="249882" y="603741"/>
                </a:lnTo>
                <a:lnTo>
                  <a:pt x="24445" y="632854"/>
                </a:lnTo>
                <a:lnTo>
                  <a:pt x="19013" y="592112"/>
                </a:lnTo>
                <a:close/>
                <a:moveTo>
                  <a:pt x="732101" y="470621"/>
                </a:moveTo>
                <a:cubicBezTo>
                  <a:pt x="778951" y="470621"/>
                  <a:pt x="823582" y="480847"/>
                  <a:pt x="864178" y="499341"/>
                </a:cubicBezTo>
                <a:lnTo>
                  <a:pt x="878627" y="507788"/>
                </a:lnTo>
                <a:lnTo>
                  <a:pt x="881658" y="646435"/>
                </a:lnTo>
                <a:lnTo>
                  <a:pt x="927832" y="638286"/>
                </a:lnTo>
                <a:lnTo>
                  <a:pt x="929997" y="540307"/>
                </a:lnTo>
                <a:lnTo>
                  <a:pt x="972033" y="577661"/>
                </a:lnTo>
                <a:cubicBezTo>
                  <a:pt x="1033437" y="643796"/>
                  <a:pt x="1071416" y="735161"/>
                  <a:pt x="1071416" y="836079"/>
                </a:cubicBezTo>
                <a:cubicBezTo>
                  <a:pt x="1071416" y="911768"/>
                  <a:pt x="1050053" y="982083"/>
                  <a:pt x="1013466" y="1040410"/>
                </a:cubicBezTo>
                <a:lnTo>
                  <a:pt x="990497" y="1070394"/>
                </a:lnTo>
                <a:lnTo>
                  <a:pt x="938696" y="1006896"/>
                </a:lnTo>
                <a:lnTo>
                  <a:pt x="889806" y="1055786"/>
                </a:lnTo>
                <a:lnTo>
                  <a:pt x="952188" y="1112131"/>
                </a:lnTo>
                <a:lnTo>
                  <a:pt x="921815" y="1139123"/>
                </a:lnTo>
                <a:cubicBezTo>
                  <a:pt x="867660" y="1178528"/>
                  <a:pt x="802375" y="1201537"/>
                  <a:pt x="732101" y="1201537"/>
                </a:cubicBezTo>
                <a:cubicBezTo>
                  <a:pt x="685252" y="1201537"/>
                  <a:pt x="640620" y="1191311"/>
                  <a:pt x="600025" y="1172818"/>
                </a:cubicBezTo>
                <a:lnTo>
                  <a:pt x="598950" y="1172190"/>
                </a:lnTo>
                <a:lnTo>
                  <a:pt x="608409" y="1080231"/>
                </a:lnTo>
                <a:lnTo>
                  <a:pt x="482700" y="1082136"/>
                </a:lnTo>
                <a:lnTo>
                  <a:pt x="450736" y="1040410"/>
                </a:lnTo>
                <a:lnTo>
                  <a:pt x="434029" y="1007259"/>
                </a:lnTo>
                <a:lnTo>
                  <a:pt x="434578" y="998748"/>
                </a:lnTo>
                <a:lnTo>
                  <a:pt x="429636" y="998542"/>
                </a:lnTo>
                <a:lnTo>
                  <a:pt x="419451" y="978332"/>
                </a:lnTo>
                <a:cubicBezTo>
                  <a:pt x="402281" y="934609"/>
                  <a:pt x="392786" y="886538"/>
                  <a:pt x="392786" y="836079"/>
                </a:cubicBezTo>
                <a:cubicBezTo>
                  <a:pt x="392786" y="760390"/>
                  <a:pt x="414149" y="690075"/>
                  <a:pt x="450736" y="631748"/>
                </a:cubicBezTo>
                <a:lnTo>
                  <a:pt x="453051" y="628726"/>
                </a:lnTo>
                <a:lnTo>
                  <a:pt x="643719" y="630138"/>
                </a:lnTo>
                <a:lnTo>
                  <a:pt x="646435" y="594828"/>
                </a:lnTo>
                <a:lnTo>
                  <a:pt x="497049" y="589396"/>
                </a:lnTo>
                <a:lnTo>
                  <a:pt x="497326" y="573079"/>
                </a:lnTo>
                <a:lnTo>
                  <a:pt x="542387" y="533036"/>
                </a:lnTo>
                <a:cubicBezTo>
                  <a:pt x="596542" y="493630"/>
                  <a:pt x="661827" y="470621"/>
                  <a:pt x="732101" y="470621"/>
                </a:cubicBezTo>
                <a:close/>
                <a:moveTo>
                  <a:pt x="630138" y="372107"/>
                </a:moveTo>
                <a:lnTo>
                  <a:pt x="627422" y="420997"/>
                </a:lnTo>
                <a:lnTo>
                  <a:pt x="499765" y="429146"/>
                </a:lnTo>
                <a:lnTo>
                  <a:pt x="497326" y="573079"/>
                </a:lnTo>
                <a:lnTo>
                  <a:pt x="492169" y="577661"/>
                </a:lnTo>
                <a:lnTo>
                  <a:pt x="453051" y="628726"/>
                </a:lnTo>
                <a:lnTo>
                  <a:pt x="277043" y="627422"/>
                </a:lnTo>
                <a:lnTo>
                  <a:pt x="271611" y="586680"/>
                </a:lnTo>
                <a:lnTo>
                  <a:pt x="415565" y="588505"/>
                </a:lnTo>
                <a:lnTo>
                  <a:pt x="401984" y="434578"/>
                </a:lnTo>
                <a:lnTo>
                  <a:pt x="287908" y="442726"/>
                </a:lnTo>
                <a:lnTo>
                  <a:pt x="285192" y="410133"/>
                </a:lnTo>
                <a:close/>
                <a:moveTo>
                  <a:pt x="1229320" y="233585"/>
                </a:moveTo>
                <a:lnTo>
                  <a:pt x="1028328" y="239018"/>
                </a:lnTo>
                <a:lnTo>
                  <a:pt x="1025612" y="342230"/>
                </a:lnTo>
                <a:lnTo>
                  <a:pt x="1242901" y="347662"/>
                </a:lnTo>
                <a:close/>
                <a:moveTo>
                  <a:pt x="1031044" y="179263"/>
                </a:moveTo>
                <a:lnTo>
                  <a:pt x="1031044" y="206424"/>
                </a:lnTo>
                <a:lnTo>
                  <a:pt x="1297223" y="195560"/>
                </a:lnTo>
                <a:lnTo>
                  <a:pt x="1291791" y="374696"/>
                </a:lnTo>
                <a:lnTo>
                  <a:pt x="1229320" y="377454"/>
                </a:lnTo>
                <a:lnTo>
                  <a:pt x="1215740" y="513345"/>
                </a:lnTo>
                <a:lnTo>
                  <a:pt x="1270062" y="505197"/>
                </a:lnTo>
                <a:lnTo>
                  <a:pt x="1261914" y="475319"/>
                </a:lnTo>
                <a:lnTo>
                  <a:pt x="1313520" y="459023"/>
                </a:lnTo>
                <a:lnTo>
                  <a:pt x="1318952" y="535074"/>
                </a:lnTo>
                <a:lnTo>
                  <a:pt x="1174998" y="540506"/>
                </a:lnTo>
                <a:lnTo>
                  <a:pt x="1161417" y="380213"/>
                </a:lnTo>
                <a:lnTo>
                  <a:pt x="1085366" y="382972"/>
                </a:lnTo>
                <a:lnTo>
                  <a:pt x="1077218" y="562235"/>
                </a:lnTo>
                <a:lnTo>
                  <a:pt x="1006599" y="537790"/>
                </a:lnTo>
                <a:lnTo>
                  <a:pt x="1041908" y="385688"/>
                </a:lnTo>
                <a:lnTo>
                  <a:pt x="1022896" y="385688"/>
                </a:lnTo>
                <a:lnTo>
                  <a:pt x="1022896" y="396552"/>
                </a:lnTo>
                <a:lnTo>
                  <a:pt x="984870" y="385688"/>
                </a:lnTo>
                <a:lnTo>
                  <a:pt x="971289" y="198276"/>
                </a:lnTo>
                <a:close/>
                <a:moveTo>
                  <a:pt x="938696" y="146670"/>
                </a:moveTo>
                <a:lnTo>
                  <a:pt x="929997" y="540307"/>
                </a:lnTo>
                <a:lnTo>
                  <a:pt x="921815" y="533036"/>
                </a:lnTo>
                <a:lnTo>
                  <a:pt x="878627" y="507788"/>
                </a:lnTo>
                <a:lnTo>
                  <a:pt x="870793" y="149386"/>
                </a:lnTo>
                <a:close/>
                <a:moveTo>
                  <a:pt x="1218456" y="105928"/>
                </a:moveTo>
                <a:lnTo>
                  <a:pt x="1242901" y="111360"/>
                </a:lnTo>
                <a:lnTo>
                  <a:pt x="1223888" y="187411"/>
                </a:lnTo>
                <a:lnTo>
                  <a:pt x="1177714" y="173831"/>
                </a:lnTo>
                <a:close/>
                <a:moveTo>
                  <a:pt x="1077218" y="105928"/>
                </a:moveTo>
                <a:lnTo>
                  <a:pt x="1085366" y="187411"/>
                </a:lnTo>
                <a:lnTo>
                  <a:pt x="1058205" y="190128"/>
                </a:lnTo>
                <a:lnTo>
                  <a:pt x="1020179" y="119509"/>
                </a:lnTo>
                <a:close/>
                <a:moveTo>
                  <a:pt x="627422" y="29877"/>
                </a:moveTo>
                <a:lnTo>
                  <a:pt x="510629" y="162966"/>
                </a:lnTo>
                <a:lnTo>
                  <a:pt x="649151" y="266179"/>
                </a:lnTo>
                <a:lnTo>
                  <a:pt x="605693" y="312353"/>
                </a:lnTo>
                <a:lnTo>
                  <a:pt x="483468" y="200992"/>
                </a:lnTo>
                <a:lnTo>
                  <a:pt x="353094" y="331365"/>
                </a:lnTo>
                <a:lnTo>
                  <a:pt x="287908" y="282475"/>
                </a:lnTo>
                <a:lnTo>
                  <a:pt x="521494" y="78767"/>
                </a:lnTo>
                <a:lnTo>
                  <a:pt x="279760" y="103212"/>
                </a:lnTo>
                <a:lnTo>
                  <a:pt x="277043" y="51606"/>
                </a:lnTo>
                <a:close/>
                <a:moveTo>
                  <a:pt x="1454758" y="21728"/>
                </a:moveTo>
                <a:lnTo>
                  <a:pt x="1441177" y="624706"/>
                </a:lnTo>
                <a:lnTo>
                  <a:pt x="1305371" y="613841"/>
                </a:lnTo>
                <a:lnTo>
                  <a:pt x="1299939" y="562235"/>
                </a:lnTo>
                <a:lnTo>
                  <a:pt x="1373274" y="567667"/>
                </a:lnTo>
                <a:lnTo>
                  <a:pt x="1365126" y="70618"/>
                </a:lnTo>
                <a:lnTo>
                  <a:pt x="1050057" y="65186"/>
                </a:lnTo>
                <a:lnTo>
                  <a:pt x="1047341" y="29877"/>
                </a:lnTo>
                <a:close/>
                <a:moveTo>
                  <a:pt x="960425" y="10864"/>
                </a:moveTo>
                <a:lnTo>
                  <a:pt x="976722" y="111360"/>
                </a:lnTo>
                <a:lnTo>
                  <a:pt x="946844" y="119509"/>
                </a:lnTo>
                <a:lnTo>
                  <a:pt x="895238" y="21728"/>
                </a:lnTo>
                <a:close/>
                <a:moveTo>
                  <a:pt x="138522" y="0"/>
                </a:moveTo>
                <a:lnTo>
                  <a:pt x="206424" y="48890"/>
                </a:lnTo>
                <a:lnTo>
                  <a:pt x="81483" y="200992"/>
                </a:lnTo>
                <a:lnTo>
                  <a:pt x="130373" y="244450"/>
                </a:lnTo>
                <a:lnTo>
                  <a:pt x="160250" y="176547"/>
                </a:lnTo>
                <a:lnTo>
                  <a:pt x="230869" y="198276"/>
                </a:lnTo>
                <a:lnTo>
                  <a:pt x="103212" y="437294"/>
                </a:lnTo>
                <a:lnTo>
                  <a:pt x="230869" y="426429"/>
                </a:lnTo>
                <a:lnTo>
                  <a:pt x="230869" y="472603"/>
                </a:lnTo>
                <a:lnTo>
                  <a:pt x="24445" y="516061"/>
                </a:lnTo>
                <a:lnTo>
                  <a:pt x="116793" y="287908"/>
                </a:lnTo>
                <a:lnTo>
                  <a:pt x="0" y="23086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dist"/>
            <a:endParaRPr lang="zh-CN" altLang="en-US" sz="5500" dirty="0">
              <a:solidFill>
                <a:schemeClr val="bg1">
                  <a:lumMod val="75000"/>
                </a:schemeClr>
              </a:solidFill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9" grpId="0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140767" y="1418846"/>
            <a:ext cx="5713369" cy="3883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8029495" y="1313615"/>
            <a:ext cx="1476000" cy="1489693"/>
            <a:chOff x="8029495" y="1313615"/>
            <a:chExt cx="1476000" cy="1489693"/>
          </a:xfrm>
        </p:grpSpPr>
        <p:sp>
          <p:nvSpPr>
            <p:cNvPr id="10" name="椭圆 9"/>
            <p:cNvSpPr/>
            <p:nvPr/>
          </p:nvSpPr>
          <p:spPr>
            <a:xfrm>
              <a:off x="8029495" y="1363308"/>
              <a:ext cx="1476000" cy="1440000"/>
            </a:xfrm>
            <a:prstGeom prst="ellipse">
              <a:avLst/>
            </a:prstGeom>
            <a:noFill/>
            <a:ln>
              <a:solidFill>
                <a:srgbClr val="2B1A1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8139126" y="1313615"/>
              <a:ext cx="1239442" cy="1480694"/>
              <a:chOff x="4164229" y="1924086"/>
              <a:chExt cx="1264681" cy="1480694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4164229" y="1924086"/>
                <a:ext cx="126468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ln w="85725">
                      <a:solidFill>
                        <a:schemeClr val="bg1"/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25400" dist="25400" dir="2700000" algn="tl" rotWithShape="0">
                        <a:prstClr val="black">
                          <a:alpha val="63000"/>
                        </a:prstClr>
                      </a:outerShdw>
                    </a:effectLst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02</a:t>
                </a:r>
                <a:endParaRPr lang="zh-CN" altLang="en-US" sz="88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4164229" y="1958230"/>
                <a:ext cx="126468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02</a:t>
                </a:r>
                <a:endParaRPr lang="zh-CN" altLang="en-US" sz="8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7244281" y="3215259"/>
            <a:ext cx="314921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读后心得</a:t>
            </a:r>
            <a:endParaRPr lang="zh-CN" altLang="en-US" sz="5500" b="1" dirty="0">
              <a:solidFill>
                <a:srgbClr val="595959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00311" y="567177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615597" y="5872113"/>
            <a:ext cx="638758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500" dirty="0">
                <a:solidFill>
                  <a:srgbClr val="595959">
                    <a:alpha val="38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AISHANGYUEDU </a:t>
            </a:r>
            <a:endParaRPr lang="zh-CN" altLang="en-US" sz="3500" dirty="0">
              <a:solidFill>
                <a:srgbClr val="595959">
                  <a:alpha val="38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05074" y="216555"/>
            <a:ext cx="2424888" cy="2678831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077781" y="763637"/>
            <a:ext cx="908220" cy="540000"/>
            <a:chOff x="7503915" y="1208516"/>
            <a:chExt cx="905988" cy="540000"/>
          </a:xfrm>
        </p:grpSpPr>
        <p:sp>
          <p:nvSpPr>
            <p:cNvPr id="15" name="矩形 14"/>
            <p:cNvSpPr/>
            <p:nvPr/>
          </p:nvSpPr>
          <p:spPr>
            <a:xfrm>
              <a:off x="7590347" y="1208516"/>
              <a:ext cx="682319" cy="540000"/>
            </a:xfrm>
            <a:prstGeom prst="rect">
              <a:avLst/>
            </a:prstGeom>
            <a:noFill/>
            <a:ln>
              <a:solidFill>
                <a:srgbClr val="59595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7503915" y="1342780"/>
              <a:ext cx="9059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>
              <a:spAutoFit/>
            </a:bodyPr>
            <a:lstStyle/>
            <a:p>
              <a:pPr algn="dist"/>
              <a:r>
                <a:rPr lang="en-US" altLang="zh-CN" sz="1400" b="1" i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4.23</a:t>
              </a:r>
              <a:endParaRPr lang="zh-CN" altLang="en-US" sz="1400" b="1" i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460768" y="1036809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 READING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712519" y="4276439"/>
            <a:ext cx="2212734" cy="644220"/>
            <a:chOff x="7120452" y="1615679"/>
            <a:chExt cx="2212734" cy="644220"/>
          </a:xfrm>
        </p:grpSpPr>
        <p:sp>
          <p:nvSpPr>
            <p:cNvPr id="31" name="矩形 30"/>
            <p:cNvSpPr/>
            <p:nvPr/>
          </p:nvSpPr>
          <p:spPr>
            <a:xfrm>
              <a:off x="7120452" y="1615679"/>
              <a:ext cx="221273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120452" y="1952122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  <a:endPara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 invX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24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24"/>
                            </p:stCondLst>
                            <p:childTnLst>
                              <p:par>
                                <p:cTn id="4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474"/>
                            </p:stCondLst>
                            <p:childTnLst>
                              <p:par>
                                <p:cTn id="5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43" grpId="0"/>
      <p:bldP spid="43" grpId="1"/>
      <p:bldP spid="51" grpId="0"/>
    </p:bldLst>
  </p:timing>
</p:sld>
</file>

<file path=ppt/theme/theme1.xml><?xml version="1.0" encoding="utf-8"?>
<a:theme xmlns:a="http://schemas.openxmlformats.org/drawingml/2006/main" name="读书分享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3502</Words>
  <Application>WPS 演示</Application>
  <PresentationFormat>自定义</PresentationFormat>
  <Paragraphs>408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思源黑体 CN Bold</vt:lpstr>
      <vt:lpstr>微软雅黑</vt:lpstr>
      <vt:lpstr>站酷小薇LOGO体</vt:lpstr>
      <vt:lpstr>字体视界-紫水晶体</vt:lpstr>
      <vt:lpstr>FZQingKeBenYueSongS-R-GB</vt:lpstr>
      <vt:lpstr>华文黑体</vt:lpstr>
      <vt:lpstr>等线</vt:lpstr>
      <vt:lpstr>Arial Unicode MS</vt:lpstr>
      <vt:lpstr>等线 Light</vt:lpstr>
      <vt:lpstr>Calibri</vt:lpstr>
      <vt:lpstr>方正兰亭黑_GBK</vt:lpstr>
      <vt:lpstr>黑体</vt:lpstr>
      <vt:lpstr>字体视界-NEW魏碑体</vt:lpstr>
      <vt:lpstr>方正楷体简体</vt:lpstr>
      <vt:lpstr>楷体</vt:lpstr>
      <vt:lpstr>Arial</vt:lpstr>
      <vt:lpstr>读书分享会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</dc:creator>
  <cp:keywords>www.1ppt.com</cp:keywords>
  <dc:description>www.1ppt.com</dc:description>
  <cp:lastModifiedBy>铭</cp:lastModifiedBy>
  <cp:revision>92</cp:revision>
  <dcterms:created xsi:type="dcterms:W3CDTF">2019-03-10T02:05:00Z</dcterms:created>
  <dcterms:modified xsi:type="dcterms:W3CDTF">2022-02-21T06:03:24Z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5FA27835FAFC4AEFA450B9599DF60913</vt:lpwstr>
  </property>
  <property fmtid="{D5CDD505-2E9C-101B-9397-08002B2CF9AE}" pid="3" name="KSOProductBuildVer">
    <vt:lpwstr>2052-11.1.0.11045</vt:lpwstr>
  </property>
</Properties>
</file>