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</p:sldMasterIdLst>
  <p:sldIdLst>
    <p:sldId id="285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80" r:id="rId24"/>
    <p:sldId id="279" r:id="rId25"/>
    <p:sldId id="278" r:id="rId26"/>
    <p:sldId id="284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8C0F"/>
    <a:srgbClr val="CB4E54"/>
    <a:srgbClr val="E89426"/>
    <a:srgbClr val="DC7176"/>
    <a:srgbClr val="46C115"/>
    <a:srgbClr val="FAFB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290" autoAdjust="0"/>
  </p:normalViewPr>
  <p:slideViewPr>
    <p:cSldViewPr snapToGrid="0">
      <p:cViewPr>
        <p:scale>
          <a:sx n="75" d="100"/>
          <a:sy n="75" d="100"/>
        </p:scale>
        <p:origin x="-1914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gs" Target="tags/tag2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5" Type="http://schemas.openxmlformats.org/officeDocument/2006/relationships/image" Target="../media/image18.png"/><Relationship Id="rId14" Type="http://schemas.openxmlformats.org/officeDocument/2006/relationships/image" Target="../media/image6.png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8.png"/><Relationship Id="rId10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/>
          <a:srcRect/>
          <a:stretch>
            <a:fillRect/>
          </a:stretch>
        </p:blipFill>
        <p:spPr>
          <a:xfrm>
            <a:off x="0" y="2362199"/>
            <a:ext cx="12192000" cy="449580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0185400" y="0"/>
            <a:ext cx="2006600" cy="134619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5"/>
          <a:srcRect/>
          <a:stretch>
            <a:fillRect/>
          </a:stretch>
        </p:blipFill>
        <p:spPr>
          <a:xfrm>
            <a:off x="1" y="4606973"/>
            <a:ext cx="2362522" cy="225102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6"/>
          <a:srcRect/>
          <a:stretch>
            <a:fillRect/>
          </a:stretch>
        </p:blipFill>
        <p:spPr>
          <a:xfrm>
            <a:off x="10496441" y="4595072"/>
            <a:ext cx="1695559" cy="226292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126124" y="521027"/>
            <a:ext cx="1289713" cy="1100254"/>
          </a:xfrm>
          <a:prstGeom prst="rect">
            <a:avLst/>
          </a:prstGeom>
        </p:spPr>
      </p:pic>
      <p:sp>
        <p:nvSpPr>
          <p:cNvPr id="16" name="矩形: 圆角 15"/>
          <p:cNvSpPr/>
          <p:nvPr userDrawn="1"/>
        </p:nvSpPr>
        <p:spPr>
          <a:xfrm>
            <a:off x="1484469" y="1223982"/>
            <a:ext cx="8943340" cy="4684347"/>
          </a:xfrm>
          <a:prstGeom prst="roundRect">
            <a:avLst>
              <a:gd name="adj" fmla="val 2907"/>
            </a:avLst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8458521" y="148081"/>
            <a:ext cx="1726879" cy="1193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45531" y="612681"/>
            <a:ext cx="1471461" cy="1255303"/>
          </a:xfrm>
          <a:prstGeom prst="rect">
            <a:avLst/>
          </a:prstGeom>
        </p:spPr>
      </p:pic>
      <p:grpSp>
        <p:nvGrpSpPr>
          <p:cNvPr id="31" name="组合 30"/>
          <p:cNvGrpSpPr/>
          <p:nvPr userDrawn="1"/>
        </p:nvGrpSpPr>
        <p:grpSpPr>
          <a:xfrm>
            <a:off x="-2" y="856171"/>
            <a:ext cx="12192001" cy="2658585"/>
            <a:chOff x="-2" y="856171"/>
            <a:chExt cx="12192001" cy="2658585"/>
          </a:xfrm>
        </p:grpSpPr>
        <p:pic>
          <p:nvPicPr>
            <p:cNvPr id="32" name="图片 31"/>
            <p:cNvPicPr>
              <a:picLocks noChangeAspect="1"/>
            </p:cNvPicPr>
            <p:nvPr userDrawn="1"/>
          </p:nvPicPr>
          <p:blipFill rotWithShape="1">
            <a:blip r:embed="rId4" cstate="screen">
              <a:grayscl/>
            </a:blip>
            <a:srcRect/>
            <a:stretch>
              <a:fillRect/>
            </a:stretch>
          </p:blipFill>
          <p:spPr>
            <a:xfrm>
              <a:off x="8813689" y="856171"/>
              <a:ext cx="3365500" cy="7366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 userDrawn="1"/>
          </p:nvPicPr>
          <p:blipFill rotWithShape="1">
            <a:blip r:embed="rId5" cstate="screen">
              <a:grayscl/>
            </a:blip>
            <a:srcRect/>
            <a:stretch>
              <a:fillRect/>
            </a:stretch>
          </p:blipFill>
          <p:spPr>
            <a:xfrm>
              <a:off x="2770769" y="984316"/>
              <a:ext cx="1981203" cy="1047673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 userDrawn="1"/>
          </p:nvPicPr>
          <p:blipFill rotWithShape="1">
            <a:blip r:embed="rId6" cstate="screen">
              <a:grayscl/>
            </a:blip>
            <a:srcRect/>
            <a:stretch>
              <a:fillRect/>
            </a:stretch>
          </p:blipFill>
          <p:spPr>
            <a:xfrm>
              <a:off x="-2" y="1127448"/>
              <a:ext cx="1981202" cy="112357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 userDrawn="1"/>
          </p:nvPicPr>
          <p:blipFill rotWithShape="1">
            <a:blip r:embed="rId7" cstate="screen">
              <a:grayscl/>
            </a:blip>
            <a:srcRect/>
            <a:stretch>
              <a:fillRect/>
            </a:stretch>
          </p:blipFill>
          <p:spPr>
            <a:xfrm>
              <a:off x="10496440" y="2363213"/>
              <a:ext cx="1695559" cy="1058972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 userDrawn="1"/>
          </p:nvPicPr>
          <p:blipFill rotWithShape="1">
            <a:blip r:embed="rId8" cstate="screen">
              <a:grayscl/>
            </a:blip>
            <a:srcRect/>
            <a:stretch>
              <a:fillRect/>
            </a:stretch>
          </p:blipFill>
          <p:spPr>
            <a:xfrm>
              <a:off x="2289700" y="2847551"/>
              <a:ext cx="1981203" cy="667205"/>
            </a:xfrm>
            <a:prstGeom prst="rect">
              <a:avLst/>
            </a:prstGeom>
          </p:spPr>
        </p:pic>
      </p:grpSp>
      <p:pic>
        <p:nvPicPr>
          <p:cNvPr id="28" name="图片 27"/>
          <p:cNvPicPr>
            <a:picLocks noChangeAspect="1"/>
          </p:cNvPicPr>
          <p:nvPr userDrawn="1"/>
        </p:nvPicPr>
        <p:blipFill rotWithShape="1">
          <a:blip r:embed="rId9"/>
          <a:srcRect/>
          <a:stretch>
            <a:fillRect/>
          </a:stretch>
        </p:blipFill>
        <p:spPr>
          <a:xfrm>
            <a:off x="-1" y="3584892"/>
            <a:ext cx="12192000" cy="324928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10"/>
          <a:srcRect/>
          <a:stretch>
            <a:fillRect/>
          </a:stretch>
        </p:blipFill>
        <p:spPr>
          <a:xfrm>
            <a:off x="0" y="4335269"/>
            <a:ext cx="2647685" cy="252273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11" cstate="screen"/>
          <a:srcRect/>
          <a:stretch>
            <a:fillRect/>
          </a:stretch>
        </p:blipFill>
        <p:spPr>
          <a:xfrm>
            <a:off x="1589878" y="2166621"/>
            <a:ext cx="1726879" cy="11938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12"/>
          <a:srcRect/>
          <a:stretch>
            <a:fillRect/>
          </a:stretch>
        </p:blipFill>
        <p:spPr>
          <a:xfrm>
            <a:off x="3929883" y="1539239"/>
            <a:ext cx="6979920" cy="377952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 rotWithShape="1">
          <a:blip r:embed="rId13"/>
          <a:srcRect/>
          <a:stretch>
            <a:fillRect/>
          </a:stretch>
        </p:blipFill>
        <p:spPr>
          <a:xfrm>
            <a:off x="9804301" y="1656669"/>
            <a:ext cx="2387699" cy="287989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14"/>
          <a:srcRect/>
          <a:stretch>
            <a:fillRect/>
          </a:stretch>
        </p:blipFill>
        <p:spPr>
          <a:xfrm>
            <a:off x="9723173" y="3545799"/>
            <a:ext cx="2481755" cy="331220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15" cstate="screen"/>
          <a:srcRect/>
          <a:stretch>
            <a:fillRect/>
          </a:stretch>
        </p:blipFill>
        <p:spPr>
          <a:xfrm>
            <a:off x="9156700" y="-1"/>
            <a:ext cx="3048228" cy="18542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/>
          <a:srcRect/>
          <a:stretch>
            <a:fillRect/>
          </a:stretch>
        </p:blipFill>
        <p:spPr>
          <a:xfrm>
            <a:off x="0" y="2362199"/>
            <a:ext cx="12192000" cy="449580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0185400" y="0"/>
            <a:ext cx="2006600" cy="134619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5"/>
          <a:srcRect/>
          <a:stretch>
            <a:fillRect/>
          </a:stretch>
        </p:blipFill>
        <p:spPr>
          <a:xfrm>
            <a:off x="1" y="4606973"/>
            <a:ext cx="2362522" cy="225102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6"/>
          <a:srcRect/>
          <a:stretch>
            <a:fillRect/>
          </a:stretch>
        </p:blipFill>
        <p:spPr>
          <a:xfrm>
            <a:off x="10496441" y="4595072"/>
            <a:ext cx="1695559" cy="2262928"/>
          </a:xfrm>
          <a:prstGeom prst="rect">
            <a:avLst/>
          </a:prstGeom>
        </p:spPr>
      </p:pic>
      <p:sp>
        <p:nvSpPr>
          <p:cNvPr id="15" name="矩形: 圆角 14"/>
          <p:cNvSpPr/>
          <p:nvPr userDrawn="1"/>
        </p:nvSpPr>
        <p:spPr>
          <a:xfrm>
            <a:off x="401083" y="252070"/>
            <a:ext cx="11389834" cy="6353861"/>
          </a:xfrm>
          <a:prstGeom prst="roundRect">
            <a:avLst>
              <a:gd name="adj" fmla="val 136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298104" y="672515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9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21.png"/><Relationship Id="rId12" Type="http://schemas.openxmlformats.org/officeDocument/2006/relationships/image" Target="../media/image20.png"/><Relationship Id="rId11" Type="http://schemas.openxmlformats.org/officeDocument/2006/relationships/image" Target="../media/image19.png"/><Relationship Id="rId10" Type="http://schemas.openxmlformats.org/officeDocument/2006/relationships/image" Target="../media/image14.png"/><Relationship Id="rId1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.xml"/><Relationship Id="rId1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3.png"/><Relationship Id="rId2" Type="http://schemas.openxmlformats.org/officeDocument/2006/relationships/image" Target="../media/image45.jpeg"/><Relationship Id="rId1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49.jpeg"/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0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9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21.png"/><Relationship Id="rId12" Type="http://schemas.openxmlformats.org/officeDocument/2006/relationships/image" Target="../media/image20.png"/><Relationship Id="rId11" Type="http://schemas.openxmlformats.org/officeDocument/2006/relationships/image" Target="../media/image19.png"/><Relationship Id="rId10" Type="http://schemas.openxmlformats.org/officeDocument/2006/relationships/image" Target="../media/image14.png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1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3.png"/><Relationship Id="rId1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-1" y="3584892"/>
            <a:ext cx="12192000" cy="32492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" y="4606973"/>
            <a:ext cx="2362522" cy="225102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0496441" y="4595072"/>
            <a:ext cx="1695559" cy="22629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445531" y="612681"/>
            <a:ext cx="1471461" cy="125530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0185400" y="-142240"/>
            <a:ext cx="2006600" cy="134619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2" y="856171"/>
            <a:ext cx="12192001" cy="2658585"/>
            <a:chOff x="-2" y="856171"/>
            <a:chExt cx="12192001" cy="2658585"/>
          </a:xfrm>
        </p:grpSpPr>
        <p:pic>
          <p:nvPicPr>
            <p:cNvPr id="10" name="图片 9"/>
            <p:cNvPicPr>
              <a:picLocks noChangeAspect="1"/>
            </p:cNvPicPr>
            <p:nvPr userDrawn="1"/>
          </p:nvPicPr>
          <p:blipFill rotWithShape="1">
            <a:blip r:embed="rId6" cstate="screen">
              <a:grayscl/>
            </a:blip>
            <a:srcRect/>
            <a:stretch>
              <a:fillRect/>
            </a:stretch>
          </p:blipFill>
          <p:spPr>
            <a:xfrm>
              <a:off x="8813689" y="856171"/>
              <a:ext cx="3365500" cy="7366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7" cstate="screen">
              <a:grayscl/>
            </a:blip>
            <a:srcRect/>
            <a:stretch>
              <a:fillRect/>
            </a:stretch>
          </p:blipFill>
          <p:spPr>
            <a:xfrm>
              <a:off x="2770769" y="984316"/>
              <a:ext cx="1981203" cy="104767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8" cstate="screen">
              <a:grayscl/>
            </a:blip>
            <a:srcRect/>
            <a:stretch>
              <a:fillRect/>
            </a:stretch>
          </p:blipFill>
          <p:spPr>
            <a:xfrm>
              <a:off x="-2" y="1127448"/>
              <a:ext cx="1981202" cy="112357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/>
          </p:nvPicPr>
          <p:blipFill rotWithShape="1">
            <a:blip r:embed="rId9" cstate="screen">
              <a:grayscl/>
            </a:blip>
            <a:srcRect/>
            <a:stretch>
              <a:fillRect/>
            </a:stretch>
          </p:blipFill>
          <p:spPr>
            <a:xfrm>
              <a:off x="10496440" y="2363213"/>
              <a:ext cx="1695559" cy="1058972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/>
          </p:nvPicPr>
          <p:blipFill rotWithShape="1">
            <a:blip r:embed="rId10" cstate="screen">
              <a:grayscl/>
            </a:blip>
            <a:srcRect/>
            <a:stretch>
              <a:fillRect/>
            </a:stretch>
          </p:blipFill>
          <p:spPr>
            <a:xfrm>
              <a:off x="2289700" y="2847551"/>
              <a:ext cx="1981203" cy="667205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1" cstate="screen"/>
          <a:srcRect/>
          <a:stretch>
            <a:fillRect/>
          </a:stretch>
        </p:blipFill>
        <p:spPr>
          <a:xfrm>
            <a:off x="4941302" y="0"/>
            <a:ext cx="5244098" cy="424609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789569" y="1216427"/>
            <a:ext cx="4449961" cy="284133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9508961" y="1775391"/>
            <a:ext cx="698500" cy="685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86118" y="789940"/>
            <a:ext cx="2236510" cy="903532"/>
            <a:chOff x="7257507" y="3157154"/>
            <a:chExt cx="2236510" cy="903532"/>
          </a:xfrm>
        </p:grpSpPr>
        <p:sp>
          <p:nvSpPr>
            <p:cNvPr id="15" name="文本框 14"/>
            <p:cNvSpPr txBox="1"/>
            <p:nvPr/>
          </p:nvSpPr>
          <p:spPr>
            <a:xfrm>
              <a:off x="7257507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芒种文化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317233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823663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323850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wén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804879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 huà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515665" y="1339529"/>
            <a:ext cx="4498682" cy="4705677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3710827" y="2373358"/>
            <a:ext cx="2154436" cy="349905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72560" y="2373359"/>
            <a:ext cx="2154436" cy="349905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6118" y="789940"/>
            <a:ext cx="2236510" cy="903532"/>
            <a:chOff x="7257507" y="3157154"/>
            <a:chExt cx="2236510" cy="903532"/>
          </a:xfrm>
        </p:grpSpPr>
        <p:sp>
          <p:nvSpPr>
            <p:cNvPr id="3" name="文本框 2"/>
            <p:cNvSpPr txBox="1"/>
            <p:nvPr/>
          </p:nvSpPr>
          <p:spPr>
            <a:xfrm>
              <a:off x="7257507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芒种文化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7233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823663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323850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wén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804879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 huà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1580259" y="4653113"/>
            <a:ext cx="1330124" cy="133012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1575261" y="2345601"/>
            <a:ext cx="1330124" cy="133012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241883" y="2260778"/>
            <a:ext cx="2696595" cy="149528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41883" y="4568290"/>
            <a:ext cx="2696595" cy="149528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772454" y="1693472"/>
            <a:ext cx="3839287" cy="4361888"/>
            <a:chOff x="6772454" y="1693472"/>
            <a:chExt cx="3839287" cy="4361888"/>
          </a:xfrm>
        </p:grpSpPr>
        <p:sp>
          <p:nvSpPr>
            <p:cNvPr id="12" name="矩形 11"/>
            <p:cNvSpPr/>
            <p:nvPr/>
          </p:nvSpPr>
          <p:spPr>
            <a:xfrm>
              <a:off x="6772454" y="1693472"/>
              <a:ext cx="3839287" cy="4361888"/>
            </a:xfrm>
            <a:prstGeom prst="rect">
              <a:avLst/>
            </a:prstGeom>
            <a:noFill/>
            <a:ln>
              <a:solidFill>
                <a:srgbClr val="338C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7439672" y="3914051"/>
              <a:ext cx="357963" cy="1616604"/>
            </a:xfrm>
            <a:prstGeom prst="roundRect">
              <a:avLst>
                <a:gd name="adj" fmla="val 21318"/>
              </a:avLst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>
              <a:off x="8158968" y="2955201"/>
              <a:ext cx="357963" cy="2575454"/>
            </a:xfrm>
            <a:prstGeom prst="roundRect">
              <a:avLst>
                <a:gd name="adj" fmla="val 21318"/>
              </a:avLst>
            </a:prstGeom>
            <a:solidFill>
              <a:srgbClr val="DC71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8878264" y="4106333"/>
              <a:ext cx="357963" cy="1424322"/>
            </a:xfrm>
            <a:prstGeom prst="roundRect">
              <a:avLst>
                <a:gd name="adj" fmla="val 21318"/>
              </a:avLst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: 圆角 15"/>
            <p:cNvSpPr/>
            <p:nvPr/>
          </p:nvSpPr>
          <p:spPr>
            <a:xfrm>
              <a:off x="9597559" y="2345601"/>
              <a:ext cx="357963" cy="3185054"/>
            </a:xfrm>
            <a:prstGeom prst="roundRect">
              <a:avLst>
                <a:gd name="adj" fmla="val 21318"/>
              </a:avLst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7059922" y="5530655"/>
              <a:ext cx="3225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7366155" y="3521836"/>
              <a:ext cx="567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50%</a:t>
              </a: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782971" y="3760548"/>
              <a:ext cx="567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48%</a:t>
              </a: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502266" y="2037823"/>
              <a:ext cx="567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96%</a:t>
              </a: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063675" y="2645101"/>
              <a:ext cx="567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80%</a:t>
              </a: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6118" y="789940"/>
            <a:ext cx="2236510" cy="903532"/>
            <a:chOff x="7257507" y="3157154"/>
            <a:chExt cx="2236510" cy="903532"/>
          </a:xfrm>
        </p:grpSpPr>
        <p:sp>
          <p:nvSpPr>
            <p:cNvPr id="4" name="文本框 3"/>
            <p:cNvSpPr txBox="1"/>
            <p:nvPr/>
          </p:nvSpPr>
          <p:spPr>
            <a:xfrm>
              <a:off x="7257507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芒种文化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317233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823663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323850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wén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804879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 huà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569278" y="2228645"/>
            <a:ext cx="4616648" cy="297835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74539" y="2228645"/>
            <a:ext cx="2154436" cy="297835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766982" y="5483808"/>
            <a:ext cx="5078318" cy="584252"/>
            <a:chOff x="2071451" y="2630867"/>
            <a:chExt cx="5078318" cy="584252"/>
          </a:xfrm>
        </p:grpSpPr>
        <p:sp>
          <p:nvSpPr>
            <p:cNvPr id="12" name="矩形: 圆角 11"/>
            <p:cNvSpPr/>
            <p:nvPr/>
          </p:nvSpPr>
          <p:spPr>
            <a:xfrm>
              <a:off x="2071451" y="2630867"/>
              <a:ext cx="5078318" cy="584252"/>
            </a:xfrm>
            <a:prstGeom prst="roundRect">
              <a:avLst/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133283" y="2676395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1200">
                  <a:solidFill>
                    <a:schemeClr val="bg1"/>
                  </a:solidFill>
                  <a:cs typeface="+mn-ea"/>
                  <a:sym typeface="+mn-lt"/>
                </a:rPr>
                <a:t>添加中心内容</a:t>
              </a:r>
              <a:endParaRPr lang="zh-CN" altLang="en-US" sz="2400" spc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617460" y="1189208"/>
            <a:ext cx="4168140" cy="5404632"/>
            <a:chOff x="7617460" y="1189208"/>
            <a:chExt cx="4168140" cy="540463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7617460" y="1581581"/>
              <a:ext cx="4168140" cy="501225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7617460" y="1189208"/>
              <a:ext cx="1480764" cy="160145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6118" y="789940"/>
            <a:ext cx="2236510" cy="903532"/>
            <a:chOff x="7257507" y="3157154"/>
            <a:chExt cx="2236510" cy="903532"/>
          </a:xfrm>
        </p:grpSpPr>
        <p:sp>
          <p:nvSpPr>
            <p:cNvPr id="3" name="文本框 2"/>
            <p:cNvSpPr txBox="1"/>
            <p:nvPr/>
          </p:nvSpPr>
          <p:spPr>
            <a:xfrm>
              <a:off x="7257507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芒种文化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7233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823663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323850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wén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804879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 huà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570464" y="2353839"/>
            <a:ext cx="3139321" cy="371422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en-US" altLang="zh-CN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8109" y="2353839"/>
            <a:ext cx="2154436" cy="361365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850148" y="2743199"/>
            <a:ext cx="3460586" cy="3130179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0354886" y="1240263"/>
            <a:ext cx="576566" cy="3054682"/>
            <a:chOff x="10633799" y="1153770"/>
            <a:chExt cx="576566" cy="3054682"/>
          </a:xfrm>
        </p:grpSpPr>
        <p:sp>
          <p:nvSpPr>
            <p:cNvPr id="14" name="矩形: 圆角 13"/>
            <p:cNvSpPr/>
            <p:nvPr/>
          </p:nvSpPr>
          <p:spPr>
            <a:xfrm>
              <a:off x="10633799" y="1211849"/>
              <a:ext cx="553998" cy="2862322"/>
            </a:xfrm>
            <a:prstGeom prst="roundRect">
              <a:avLst>
                <a:gd name="adj" fmla="val 12929"/>
              </a:avLst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717922" y="1153770"/>
              <a:ext cx="492443" cy="30546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zh-CN" altLang="en-US" sz="2000" spc="1200">
                  <a:solidFill>
                    <a:schemeClr val="bg1"/>
                  </a:solidFill>
                  <a:cs typeface="+mn-ea"/>
                  <a:sym typeface="+mn-lt"/>
                </a:rPr>
                <a:t>添加中心内容</a:t>
              </a:r>
              <a:endParaRPr lang="zh-CN" altLang="en-US" sz="2000" spc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9147591" y="2353839"/>
            <a:ext cx="1169551" cy="371422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740500" y="1571891"/>
            <a:ext cx="2328874" cy="15638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11375" y="181410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i="1" spc="600">
                <a:solidFill>
                  <a:schemeClr val="bg1"/>
                </a:solidFill>
                <a:cs typeface="+mn-ea"/>
                <a:sym typeface="+mn-lt"/>
              </a:rPr>
              <a:t>章节叁</a:t>
            </a:r>
            <a:endParaRPr lang="zh-CN" altLang="en-US" i="1" spc="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62439" y="3501886"/>
            <a:ext cx="4605868" cy="77521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>
                <a:solidFill>
                  <a:srgbClr val="338C0F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  <a:endParaRPr lang="zh-CN" altLang="en-US" sz="1200">
              <a:solidFill>
                <a:srgbClr val="338C0F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347118" y="2587764"/>
            <a:ext cx="2236510" cy="888721"/>
            <a:chOff x="2697985" y="4505465"/>
            <a:chExt cx="2236510" cy="888721"/>
          </a:xfrm>
        </p:grpSpPr>
        <p:sp>
          <p:nvSpPr>
            <p:cNvPr id="17" name="文本框 16"/>
            <p:cNvSpPr txBox="1"/>
            <p:nvPr/>
          </p:nvSpPr>
          <p:spPr>
            <a:xfrm>
              <a:off x="2697985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芒种习俗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47471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53901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754088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xí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268985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sú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86118" y="789940"/>
            <a:ext cx="2236510" cy="888721"/>
            <a:chOff x="2697985" y="4505465"/>
            <a:chExt cx="2236510" cy="888721"/>
          </a:xfrm>
        </p:grpSpPr>
        <p:sp>
          <p:nvSpPr>
            <p:cNvPr id="15" name="文本框 14"/>
            <p:cNvSpPr txBox="1"/>
            <p:nvPr/>
          </p:nvSpPr>
          <p:spPr>
            <a:xfrm>
              <a:off x="2697985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芒种习俗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47471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253901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754088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xí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268985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sú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77916" y="1870203"/>
            <a:ext cx="5292664" cy="4533900"/>
            <a:chOff x="3677916" y="1870203"/>
            <a:chExt cx="5292664" cy="4533900"/>
          </a:xfrm>
        </p:grpSpPr>
        <p:sp>
          <p:nvSpPr>
            <p:cNvPr id="25" name="椭圆 24"/>
            <p:cNvSpPr/>
            <p:nvPr/>
          </p:nvSpPr>
          <p:spPr>
            <a:xfrm>
              <a:off x="3829051" y="1870203"/>
              <a:ext cx="4533900" cy="4533900"/>
            </a:xfrm>
            <a:prstGeom prst="ellipse">
              <a:avLst/>
            </a:prstGeom>
            <a:solidFill>
              <a:srgbClr val="FAFBAA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3677916" y="2233651"/>
              <a:ext cx="5292664" cy="3807004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1082687" y="3260666"/>
            <a:ext cx="2669628" cy="2277187"/>
            <a:chOff x="1122304" y="3009701"/>
            <a:chExt cx="2669628" cy="2277187"/>
          </a:xfrm>
        </p:grpSpPr>
        <p:sp>
          <p:nvSpPr>
            <p:cNvPr id="10" name="矩形 9"/>
            <p:cNvSpPr/>
            <p:nvPr/>
          </p:nvSpPr>
          <p:spPr>
            <a:xfrm>
              <a:off x="1122304" y="3791607"/>
              <a:ext cx="2669628" cy="149528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214940" y="3009701"/>
              <a:ext cx="2236510" cy="584252"/>
              <a:chOff x="482784" y="1947308"/>
              <a:chExt cx="2236510" cy="584252"/>
            </a:xfrm>
          </p:grpSpPr>
          <p:sp>
            <p:nvSpPr>
              <p:cNvPr id="12" name="矩形: 圆角 11"/>
              <p:cNvSpPr/>
              <p:nvPr/>
            </p:nvSpPr>
            <p:spPr>
              <a:xfrm>
                <a:off x="482784" y="1947308"/>
                <a:ext cx="2236510" cy="584252"/>
              </a:xfrm>
              <a:prstGeom prst="roundRect">
                <a:avLst/>
              </a:prstGeom>
              <a:solidFill>
                <a:srgbClr val="338C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739265" y="1989552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spc="600">
                    <a:solidFill>
                      <a:schemeClr val="bg1"/>
                    </a:solidFill>
                    <a:cs typeface="+mn-ea"/>
                    <a:sym typeface="+mn-lt"/>
                  </a:rPr>
                  <a:t>添加内容</a:t>
                </a:r>
                <a:endParaRPr lang="zh-CN" altLang="en-US" sz="2400" spc="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8514085" y="2136596"/>
            <a:ext cx="2669628" cy="2277187"/>
            <a:chOff x="1122304" y="3009701"/>
            <a:chExt cx="2669628" cy="2277187"/>
          </a:xfrm>
        </p:grpSpPr>
        <p:sp>
          <p:nvSpPr>
            <p:cNvPr id="21" name="矩形 20"/>
            <p:cNvSpPr/>
            <p:nvPr/>
          </p:nvSpPr>
          <p:spPr>
            <a:xfrm>
              <a:off x="1122304" y="3791607"/>
              <a:ext cx="2669628" cy="149528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214940" y="3009701"/>
              <a:ext cx="2236510" cy="584252"/>
              <a:chOff x="482784" y="1947308"/>
              <a:chExt cx="2236510" cy="584252"/>
            </a:xfrm>
          </p:grpSpPr>
          <p:sp>
            <p:nvSpPr>
              <p:cNvPr id="23" name="矩形: 圆角 22"/>
              <p:cNvSpPr/>
              <p:nvPr/>
            </p:nvSpPr>
            <p:spPr>
              <a:xfrm>
                <a:off x="482784" y="1947308"/>
                <a:ext cx="2236510" cy="584252"/>
              </a:xfrm>
              <a:prstGeom prst="roundRect">
                <a:avLst/>
              </a:prstGeom>
              <a:solidFill>
                <a:srgbClr val="338C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739265" y="1970502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spc="600">
                    <a:solidFill>
                      <a:schemeClr val="bg1"/>
                    </a:solidFill>
                    <a:cs typeface="+mn-ea"/>
                    <a:sym typeface="+mn-lt"/>
                  </a:rPr>
                  <a:t>添加内容</a:t>
                </a:r>
                <a:endParaRPr lang="zh-CN" altLang="en-US" sz="2400" spc="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6" name="iconfont-1000-785033"/>
          <p:cNvSpPr/>
          <p:nvPr/>
        </p:nvSpPr>
        <p:spPr>
          <a:xfrm>
            <a:off x="11040540" y="6040655"/>
            <a:ext cx="286346" cy="245431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338C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6118" y="789940"/>
            <a:ext cx="2236510" cy="888721"/>
            <a:chOff x="2697985" y="4505465"/>
            <a:chExt cx="2236510" cy="888721"/>
          </a:xfrm>
        </p:grpSpPr>
        <p:sp>
          <p:nvSpPr>
            <p:cNvPr id="3" name="文本框 2"/>
            <p:cNvSpPr txBox="1"/>
            <p:nvPr/>
          </p:nvSpPr>
          <p:spPr>
            <a:xfrm>
              <a:off x="2697985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芒种习俗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47471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253901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754088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xí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268985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sú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923360" y="2095689"/>
            <a:ext cx="2529177" cy="379153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0312" y="2095689"/>
            <a:ext cx="2528186" cy="3791536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6793206" y="2297467"/>
            <a:ext cx="3139321" cy="358975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</a:t>
            </a:r>
            <a:endParaRPr lang="en-US" altLang="zh-CN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明即可，不必过于繁琐。请在此处添加具体内容，文字尽量言简意赅。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477358" y="1202351"/>
            <a:ext cx="576566" cy="3054682"/>
            <a:chOff x="10633799" y="1153770"/>
            <a:chExt cx="576566" cy="3054682"/>
          </a:xfrm>
        </p:grpSpPr>
        <p:sp>
          <p:nvSpPr>
            <p:cNvPr id="25" name="矩形: 圆角 24"/>
            <p:cNvSpPr/>
            <p:nvPr/>
          </p:nvSpPr>
          <p:spPr>
            <a:xfrm>
              <a:off x="10633799" y="1211849"/>
              <a:ext cx="553998" cy="2862322"/>
            </a:xfrm>
            <a:prstGeom prst="roundRect">
              <a:avLst>
                <a:gd name="adj" fmla="val 12929"/>
              </a:avLst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717922" y="1153770"/>
              <a:ext cx="492443" cy="30546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zh-CN" altLang="en-US" sz="2000" spc="1200">
                  <a:solidFill>
                    <a:schemeClr val="bg1"/>
                  </a:solidFill>
                  <a:cs typeface="+mn-ea"/>
                  <a:sym typeface="+mn-lt"/>
                </a:rPr>
                <a:t>添加中心内容</a:t>
              </a:r>
              <a:endParaRPr lang="zh-CN" altLang="en-US" sz="2000" spc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184470" y="5311547"/>
            <a:ext cx="1246456" cy="8102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6118" y="789940"/>
            <a:ext cx="2236510" cy="888721"/>
            <a:chOff x="2697985" y="4505465"/>
            <a:chExt cx="2236510" cy="888721"/>
          </a:xfrm>
        </p:grpSpPr>
        <p:sp>
          <p:nvSpPr>
            <p:cNvPr id="3" name="文本框 2"/>
            <p:cNvSpPr txBox="1"/>
            <p:nvPr/>
          </p:nvSpPr>
          <p:spPr>
            <a:xfrm>
              <a:off x="2697985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芒种习俗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47471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253901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754088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xí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268985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sú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455421" y="2156623"/>
            <a:ext cx="2165650" cy="4069678"/>
            <a:chOff x="1455421" y="2156623"/>
            <a:chExt cx="2165650" cy="4069678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1719121" y="4324351"/>
              <a:ext cx="1901950" cy="1901950"/>
            </a:xfrm>
            <a:custGeom>
              <a:avLst/>
              <a:gdLst>
                <a:gd name="connsiteX0" fmla="*/ 950975 w 1901950"/>
                <a:gd name="connsiteY0" fmla="*/ 0 h 1901950"/>
                <a:gd name="connsiteX1" fmla="*/ 1901950 w 1901950"/>
                <a:gd name="connsiteY1" fmla="*/ 950975 h 1901950"/>
                <a:gd name="connsiteX2" fmla="*/ 950975 w 1901950"/>
                <a:gd name="connsiteY2" fmla="*/ 1901950 h 1901950"/>
                <a:gd name="connsiteX3" fmla="*/ 0 w 1901950"/>
                <a:gd name="connsiteY3" fmla="*/ 950975 h 1901950"/>
                <a:gd name="connsiteX4" fmla="*/ 950975 w 1901950"/>
                <a:gd name="connsiteY4" fmla="*/ 0 h 190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950" h="1901950">
                  <a:moveTo>
                    <a:pt x="950975" y="0"/>
                  </a:moveTo>
                  <a:cubicBezTo>
                    <a:pt x="1476184" y="0"/>
                    <a:pt x="1901950" y="425766"/>
                    <a:pt x="1901950" y="950975"/>
                  </a:cubicBezTo>
                  <a:cubicBezTo>
                    <a:pt x="1901950" y="1476184"/>
                    <a:pt x="1476184" y="1901950"/>
                    <a:pt x="950975" y="1901950"/>
                  </a:cubicBezTo>
                  <a:cubicBezTo>
                    <a:pt x="425766" y="1901950"/>
                    <a:pt x="0" y="1476184"/>
                    <a:pt x="0" y="950975"/>
                  </a:cubicBezTo>
                  <a:cubicBezTo>
                    <a:pt x="0" y="425766"/>
                    <a:pt x="425766" y="0"/>
                    <a:pt x="950975" y="0"/>
                  </a:cubicBezTo>
                  <a:close/>
                </a:path>
              </a:pathLst>
            </a:custGeom>
          </p:spPr>
        </p:pic>
        <p:sp>
          <p:nvSpPr>
            <p:cNvPr id="8" name="矩形 7"/>
            <p:cNvSpPr/>
            <p:nvPr/>
          </p:nvSpPr>
          <p:spPr>
            <a:xfrm>
              <a:off x="1455421" y="2156623"/>
              <a:ext cx="2154436" cy="216772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请在此处添加具体内容，文字尽量言简意赅。</a:t>
              </a:r>
              <a:endPara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405279" y="2156623"/>
            <a:ext cx="2165650" cy="4069678"/>
            <a:chOff x="6405279" y="2156623"/>
            <a:chExt cx="2165650" cy="4069678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6668979" y="4324351"/>
              <a:ext cx="1901950" cy="1901950"/>
            </a:xfrm>
            <a:custGeom>
              <a:avLst/>
              <a:gdLst>
                <a:gd name="connsiteX0" fmla="*/ 950975 w 1901950"/>
                <a:gd name="connsiteY0" fmla="*/ 0 h 1901950"/>
                <a:gd name="connsiteX1" fmla="*/ 1901950 w 1901950"/>
                <a:gd name="connsiteY1" fmla="*/ 950975 h 1901950"/>
                <a:gd name="connsiteX2" fmla="*/ 950975 w 1901950"/>
                <a:gd name="connsiteY2" fmla="*/ 1901950 h 1901950"/>
                <a:gd name="connsiteX3" fmla="*/ 0 w 1901950"/>
                <a:gd name="connsiteY3" fmla="*/ 950975 h 1901950"/>
                <a:gd name="connsiteX4" fmla="*/ 950975 w 1901950"/>
                <a:gd name="connsiteY4" fmla="*/ 0 h 190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950" h="1901950">
                  <a:moveTo>
                    <a:pt x="950975" y="0"/>
                  </a:moveTo>
                  <a:cubicBezTo>
                    <a:pt x="1476184" y="0"/>
                    <a:pt x="1901950" y="425766"/>
                    <a:pt x="1901950" y="950975"/>
                  </a:cubicBezTo>
                  <a:cubicBezTo>
                    <a:pt x="1901950" y="1476184"/>
                    <a:pt x="1476184" y="1901950"/>
                    <a:pt x="950975" y="1901950"/>
                  </a:cubicBezTo>
                  <a:cubicBezTo>
                    <a:pt x="425766" y="1901950"/>
                    <a:pt x="0" y="1476184"/>
                    <a:pt x="0" y="950975"/>
                  </a:cubicBezTo>
                  <a:cubicBezTo>
                    <a:pt x="0" y="425766"/>
                    <a:pt x="425766" y="0"/>
                    <a:pt x="950975" y="0"/>
                  </a:cubicBezTo>
                  <a:close/>
                </a:path>
              </a:pathLst>
            </a:custGeom>
          </p:spPr>
        </p:pic>
        <p:sp>
          <p:nvSpPr>
            <p:cNvPr id="12" name="矩形 11"/>
            <p:cNvSpPr/>
            <p:nvPr/>
          </p:nvSpPr>
          <p:spPr>
            <a:xfrm>
              <a:off x="6405279" y="2156623"/>
              <a:ext cx="2154436" cy="216772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请在此处添加具体内容，文字尽量言简意赅。</a:t>
              </a:r>
              <a:endPara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930350" y="2156623"/>
            <a:ext cx="2165650" cy="4241128"/>
            <a:chOff x="3930350" y="2156623"/>
            <a:chExt cx="2165650" cy="4241128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4194050" y="2156623"/>
              <a:ext cx="1901950" cy="1901950"/>
            </a:xfrm>
            <a:custGeom>
              <a:avLst/>
              <a:gdLst>
                <a:gd name="connsiteX0" fmla="*/ 950975 w 1901950"/>
                <a:gd name="connsiteY0" fmla="*/ 0 h 1901950"/>
                <a:gd name="connsiteX1" fmla="*/ 1901950 w 1901950"/>
                <a:gd name="connsiteY1" fmla="*/ 950975 h 1901950"/>
                <a:gd name="connsiteX2" fmla="*/ 950975 w 1901950"/>
                <a:gd name="connsiteY2" fmla="*/ 1901950 h 1901950"/>
                <a:gd name="connsiteX3" fmla="*/ 0 w 1901950"/>
                <a:gd name="connsiteY3" fmla="*/ 950975 h 1901950"/>
                <a:gd name="connsiteX4" fmla="*/ 950975 w 1901950"/>
                <a:gd name="connsiteY4" fmla="*/ 0 h 190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950" h="1901950">
                  <a:moveTo>
                    <a:pt x="950975" y="0"/>
                  </a:moveTo>
                  <a:cubicBezTo>
                    <a:pt x="1476184" y="0"/>
                    <a:pt x="1901950" y="425766"/>
                    <a:pt x="1901950" y="950975"/>
                  </a:cubicBezTo>
                  <a:cubicBezTo>
                    <a:pt x="1901950" y="1476184"/>
                    <a:pt x="1476184" y="1901950"/>
                    <a:pt x="950975" y="1901950"/>
                  </a:cubicBezTo>
                  <a:cubicBezTo>
                    <a:pt x="425766" y="1901950"/>
                    <a:pt x="0" y="1476184"/>
                    <a:pt x="0" y="950975"/>
                  </a:cubicBezTo>
                  <a:cubicBezTo>
                    <a:pt x="0" y="425766"/>
                    <a:pt x="425766" y="0"/>
                    <a:pt x="950975" y="0"/>
                  </a:cubicBezTo>
                  <a:close/>
                </a:path>
              </a:pathLst>
            </a:custGeom>
          </p:spPr>
        </p:pic>
        <p:sp>
          <p:nvSpPr>
            <p:cNvPr id="15" name="矩形 14"/>
            <p:cNvSpPr/>
            <p:nvPr/>
          </p:nvSpPr>
          <p:spPr>
            <a:xfrm>
              <a:off x="3930350" y="4230023"/>
              <a:ext cx="2154436" cy="216772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请在此处添加具体内容，文字尽量言简意赅。</a:t>
              </a:r>
              <a:endPara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880208" y="2156623"/>
            <a:ext cx="2165650" cy="4241128"/>
            <a:chOff x="8880208" y="2156623"/>
            <a:chExt cx="2165650" cy="424112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9143908" y="2156623"/>
              <a:ext cx="1901950" cy="1901950"/>
            </a:xfrm>
            <a:custGeom>
              <a:avLst/>
              <a:gdLst>
                <a:gd name="connsiteX0" fmla="*/ 950975 w 1901950"/>
                <a:gd name="connsiteY0" fmla="*/ 0 h 1901950"/>
                <a:gd name="connsiteX1" fmla="*/ 1901950 w 1901950"/>
                <a:gd name="connsiteY1" fmla="*/ 950975 h 1901950"/>
                <a:gd name="connsiteX2" fmla="*/ 950975 w 1901950"/>
                <a:gd name="connsiteY2" fmla="*/ 1901950 h 1901950"/>
                <a:gd name="connsiteX3" fmla="*/ 0 w 1901950"/>
                <a:gd name="connsiteY3" fmla="*/ 950975 h 1901950"/>
                <a:gd name="connsiteX4" fmla="*/ 950975 w 1901950"/>
                <a:gd name="connsiteY4" fmla="*/ 0 h 190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950" h="1901950">
                  <a:moveTo>
                    <a:pt x="950975" y="0"/>
                  </a:moveTo>
                  <a:cubicBezTo>
                    <a:pt x="1476184" y="0"/>
                    <a:pt x="1901950" y="425766"/>
                    <a:pt x="1901950" y="950975"/>
                  </a:cubicBezTo>
                  <a:cubicBezTo>
                    <a:pt x="1901950" y="1476184"/>
                    <a:pt x="1476184" y="1901950"/>
                    <a:pt x="950975" y="1901950"/>
                  </a:cubicBezTo>
                  <a:cubicBezTo>
                    <a:pt x="425766" y="1901950"/>
                    <a:pt x="0" y="1476184"/>
                    <a:pt x="0" y="950975"/>
                  </a:cubicBezTo>
                  <a:cubicBezTo>
                    <a:pt x="0" y="425766"/>
                    <a:pt x="425766" y="0"/>
                    <a:pt x="950975" y="0"/>
                  </a:cubicBezTo>
                  <a:close/>
                </a:path>
              </a:pathLst>
            </a:custGeom>
          </p:spPr>
        </p:pic>
        <p:sp>
          <p:nvSpPr>
            <p:cNvPr id="18" name="矩形 17"/>
            <p:cNvSpPr/>
            <p:nvPr/>
          </p:nvSpPr>
          <p:spPr>
            <a:xfrm>
              <a:off x="8880208" y="4230023"/>
              <a:ext cx="2154436" cy="216772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请在此处添加具体内容，文字尽量言简意赅。</a:t>
              </a:r>
              <a:endPara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0771" y="6397751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6118" y="789940"/>
            <a:ext cx="2236510" cy="888721"/>
            <a:chOff x="2697985" y="4505465"/>
            <a:chExt cx="2236510" cy="888721"/>
          </a:xfrm>
        </p:grpSpPr>
        <p:sp>
          <p:nvSpPr>
            <p:cNvPr id="3" name="文本框 2"/>
            <p:cNvSpPr txBox="1"/>
            <p:nvPr/>
          </p:nvSpPr>
          <p:spPr>
            <a:xfrm>
              <a:off x="2697985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芒种习俗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47471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253901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754088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xí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268985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sú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3215444" y="1990409"/>
            <a:ext cx="4050246" cy="4050246"/>
          </a:xfrm>
          <a:prstGeom prst="ellipse">
            <a:avLst/>
          </a:prstGeom>
          <a:solidFill>
            <a:schemeClr val="bg1"/>
          </a:solidFill>
          <a:ln>
            <a:solidFill>
              <a:srgbClr val="338C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49194" y="1990409"/>
            <a:ext cx="4050246" cy="4050246"/>
          </a:xfrm>
          <a:prstGeom prst="ellipse">
            <a:avLst/>
          </a:prstGeom>
          <a:solidFill>
            <a:schemeClr val="bg1"/>
          </a:solidFill>
          <a:ln>
            <a:solidFill>
              <a:srgbClr val="338C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071234" y="2758295"/>
            <a:ext cx="2646878" cy="289547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02316" y="2758295"/>
            <a:ext cx="2646878" cy="289547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29090" y="1197852"/>
            <a:ext cx="1859373" cy="2010927"/>
          </a:xfrm>
          <a:prstGeom prst="rect">
            <a:avLst/>
          </a:prstGeom>
        </p:spPr>
      </p:pic>
      <p:sp>
        <p:nvSpPr>
          <p:cNvPr id="16" name="iconfont-1000-785033"/>
          <p:cNvSpPr/>
          <p:nvPr/>
        </p:nvSpPr>
        <p:spPr>
          <a:xfrm>
            <a:off x="11040540" y="5795224"/>
            <a:ext cx="286346" cy="245431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338C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21260" y="3609255"/>
            <a:ext cx="2852319" cy="26325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/>
      <p:bldP spid="14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11375" y="1814101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i="1" spc="600">
                <a:solidFill>
                  <a:schemeClr val="bg1"/>
                </a:solidFill>
                <a:cs typeface="+mn-ea"/>
                <a:sym typeface="+mn-lt"/>
              </a:rPr>
              <a:t>章节肆</a:t>
            </a:r>
            <a:endParaRPr lang="zh-CN" altLang="en-US" i="1" spc="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62439" y="3501886"/>
            <a:ext cx="4605868" cy="77521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>
                <a:solidFill>
                  <a:srgbClr val="338C0F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  <a:endParaRPr lang="zh-CN" altLang="en-US" sz="1200">
              <a:solidFill>
                <a:srgbClr val="338C0F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355934" y="2600464"/>
            <a:ext cx="2236510" cy="888721"/>
            <a:chOff x="7257507" y="4505465"/>
            <a:chExt cx="2236510" cy="888721"/>
          </a:xfrm>
        </p:grpSpPr>
        <p:sp>
          <p:nvSpPr>
            <p:cNvPr id="17" name="文本框 16"/>
            <p:cNvSpPr txBox="1"/>
            <p:nvPr/>
          </p:nvSpPr>
          <p:spPr>
            <a:xfrm>
              <a:off x="7257507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芒种养生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31723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823663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323850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yǎng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82181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shēng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57281" y="156210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>
                <a:solidFill>
                  <a:srgbClr val="338C0F"/>
                </a:solidFill>
                <a:cs typeface="+mn-ea"/>
                <a:sym typeface="+mn-lt"/>
              </a:rPr>
              <a:t>目 录</a:t>
            </a:r>
            <a:endParaRPr lang="zh-CN" altLang="en-US" sz="6000" b="1">
              <a:solidFill>
                <a:srgbClr val="338C0F"/>
              </a:solidFill>
              <a:cs typeface="+mn-ea"/>
              <a:sym typeface="+mn-lt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732783" y="4344779"/>
            <a:ext cx="965200" cy="9652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92307" y="3095486"/>
            <a:ext cx="965200" cy="9652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32783" y="3095486"/>
            <a:ext cx="965200" cy="96520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92307" y="4330700"/>
            <a:ext cx="965200" cy="965200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2697985" y="3157154"/>
            <a:ext cx="2236510" cy="903532"/>
            <a:chOff x="2697985" y="3157154"/>
            <a:chExt cx="2236510" cy="903532"/>
          </a:xfrm>
        </p:grpSpPr>
        <p:sp>
          <p:nvSpPr>
            <p:cNvPr id="7" name="文本框 6"/>
            <p:cNvSpPr txBox="1"/>
            <p:nvPr/>
          </p:nvSpPr>
          <p:spPr>
            <a:xfrm>
              <a:off x="2697985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芒种简介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747471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253901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754088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jiǎn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268985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jiè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257507" y="3157154"/>
            <a:ext cx="2236510" cy="903532"/>
            <a:chOff x="7257507" y="3157154"/>
            <a:chExt cx="2236510" cy="903532"/>
          </a:xfrm>
        </p:grpSpPr>
        <p:sp>
          <p:nvSpPr>
            <p:cNvPr id="8" name="文本框 7"/>
            <p:cNvSpPr txBox="1"/>
            <p:nvPr/>
          </p:nvSpPr>
          <p:spPr>
            <a:xfrm>
              <a:off x="7257507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芒种文化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317233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823663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323850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wén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804879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 huà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697985" y="4505465"/>
            <a:ext cx="2236510" cy="888721"/>
            <a:chOff x="2697985" y="4505465"/>
            <a:chExt cx="2236510" cy="888721"/>
          </a:xfrm>
        </p:grpSpPr>
        <p:sp>
          <p:nvSpPr>
            <p:cNvPr id="9" name="文本框 8"/>
            <p:cNvSpPr txBox="1"/>
            <p:nvPr/>
          </p:nvSpPr>
          <p:spPr>
            <a:xfrm>
              <a:off x="2697985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芒种习俗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747471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253901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754088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xí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268985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sú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257507" y="4505465"/>
            <a:ext cx="2236510" cy="888721"/>
            <a:chOff x="7257507" y="4505465"/>
            <a:chExt cx="2236510" cy="888721"/>
          </a:xfrm>
        </p:grpSpPr>
        <p:sp>
          <p:nvSpPr>
            <p:cNvPr id="10" name="文本框 9"/>
            <p:cNvSpPr txBox="1"/>
            <p:nvPr/>
          </p:nvSpPr>
          <p:spPr>
            <a:xfrm>
              <a:off x="7257507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芒种养生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31723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823663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323850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yǎng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82181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shēng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86118" y="789940"/>
            <a:ext cx="2236510" cy="888721"/>
            <a:chOff x="7257507" y="4505465"/>
            <a:chExt cx="2236510" cy="888721"/>
          </a:xfrm>
        </p:grpSpPr>
        <p:sp>
          <p:nvSpPr>
            <p:cNvPr id="15" name="文本框 14"/>
            <p:cNvSpPr txBox="1"/>
            <p:nvPr/>
          </p:nvSpPr>
          <p:spPr>
            <a:xfrm>
              <a:off x="7257507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芒种养生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31723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823663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323850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yǎng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82181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shēng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30206" y="1678661"/>
            <a:ext cx="4436389" cy="443638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95472" y="3117085"/>
            <a:ext cx="2646878" cy="26550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62009" y="3117084"/>
            <a:ext cx="2646878" cy="265506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06719" y="2305007"/>
            <a:ext cx="716827" cy="716827"/>
            <a:chOff x="2406719" y="2305007"/>
            <a:chExt cx="716827" cy="716827"/>
          </a:xfrm>
        </p:grpSpPr>
        <p:sp>
          <p:nvSpPr>
            <p:cNvPr id="4" name="椭圆 3"/>
            <p:cNvSpPr/>
            <p:nvPr/>
          </p:nvSpPr>
          <p:spPr>
            <a:xfrm>
              <a:off x="2406719" y="2305007"/>
              <a:ext cx="716827" cy="716827"/>
            </a:xfrm>
            <a:prstGeom prst="ellipse">
              <a:avLst/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93262" y="240181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  <a:endParaRPr lang="zh-CN" altLang="en-US" sz="2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373255" y="2305007"/>
            <a:ext cx="716827" cy="716827"/>
            <a:chOff x="9373255" y="2305007"/>
            <a:chExt cx="716827" cy="716827"/>
          </a:xfrm>
        </p:grpSpPr>
        <p:sp>
          <p:nvSpPr>
            <p:cNvPr id="20" name="椭圆 19"/>
            <p:cNvSpPr/>
            <p:nvPr/>
          </p:nvSpPr>
          <p:spPr>
            <a:xfrm>
              <a:off x="9373255" y="2305007"/>
              <a:ext cx="716827" cy="716827"/>
            </a:xfrm>
            <a:prstGeom prst="ellipse">
              <a:avLst/>
            </a:prstGeom>
            <a:solidFill>
              <a:srgbClr val="CB4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459798" y="240181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  <a:endParaRPr lang="zh-CN" altLang="en-US" sz="2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6118" y="789940"/>
            <a:ext cx="2236510" cy="888721"/>
            <a:chOff x="7257507" y="4505465"/>
            <a:chExt cx="2236510" cy="888721"/>
          </a:xfrm>
        </p:grpSpPr>
        <p:sp>
          <p:nvSpPr>
            <p:cNvPr id="3" name="文本框 2"/>
            <p:cNvSpPr txBox="1"/>
            <p:nvPr/>
          </p:nvSpPr>
          <p:spPr>
            <a:xfrm>
              <a:off x="7257507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芒种养生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723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823663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323850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yǎng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82181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shēng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85200" y="2120325"/>
            <a:ext cx="3197148" cy="3957400"/>
            <a:chOff x="985200" y="2120325"/>
            <a:chExt cx="3197148" cy="3957400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1610769" y="3429000"/>
              <a:ext cx="1901950" cy="1901950"/>
            </a:xfrm>
            <a:custGeom>
              <a:avLst/>
              <a:gdLst>
                <a:gd name="connsiteX0" fmla="*/ 950975 w 1901950"/>
                <a:gd name="connsiteY0" fmla="*/ 0 h 1901950"/>
                <a:gd name="connsiteX1" fmla="*/ 1901950 w 1901950"/>
                <a:gd name="connsiteY1" fmla="*/ 950975 h 1901950"/>
                <a:gd name="connsiteX2" fmla="*/ 950975 w 1901950"/>
                <a:gd name="connsiteY2" fmla="*/ 1901950 h 1901950"/>
                <a:gd name="connsiteX3" fmla="*/ 0 w 1901950"/>
                <a:gd name="connsiteY3" fmla="*/ 950975 h 1901950"/>
                <a:gd name="connsiteX4" fmla="*/ 950975 w 1901950"/>
                <a:gd name="connsiteY4" fmla="*/ 0 h 190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950" h="1901950">
                  <a:moveTo>
                    <a:pt x="950975" y="0"/>
                  </a:moveTo>
                  <a:cubicBezTo>
                    <a:pt x="1476184" y="0"/>
                    <a:pt x="1901950" y="425766"/>
                    <a:pt x="1901950" y="950975"/>
                  </a:cubicBezTo>
                  <a:cubicBezTo>
                    <a:pt x="1901950" y="1476184"/>
                    <a:pt x="1476184" y="1901950"/>
                    <a:pt x="950975" y="1901950"/>
                  </a:cubicBezTo>
                  <a:cubicBezTo>
                    <a:pt x="425766" y="1901950"/>
                    <a:pt x="0" y="1476184"/>
                    <a:pt x="0" y="950975"/>
                  </a:cubicBezTo>
                  <a:cubicBezTo>
                    <a:pt x="0" y="425766"/>
                    <a:pt x="425766" y="0"/>
                    <a:pt x="950975" y="0"/>
                  </a:cubicBezTo>
                  <a:close/>
                </a:path>
              </a:pathLst>
            </a:custGeom>
          </p:spPr>
        </p:pic>
        <p:sp>
          <p:nvSpPr>
            <p:cNvPr id="12" name="矩形 11"/>
            <p:cNvSpPr/>
            <p:nvPr/>
          </p:nvSpPr>
          <p:spPr>
            <a:xfrm>
              <a:off x="985200" y="2120325"/>
              <a:ext cx="3197148" cy="100283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22000" y="561606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i="1" spc="600">
                  <a:solidFill>
                    <a:srgbClr val="338C0F"/>
                  </a:solidFill>
                  <a:cs typeface="+mn-ea"/>
                  <a:sym typeface="+mn-lt"/>
                </a:rPr>
                <a:t>添加内容</a:t>
              </a:r>
              <a:endParaRPr lang="zh-CN" altLang="en-US" sz="2400" i="1" spc="6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59326" y="2120325"/>
            <a:ext cx="3197148" cy="3957400"/>
            <a:chOff x="4459326" y="2120325"/>
            <a:chExt cx="3197148" cy="3957400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5084895" y="3429000"/>
              <a:ext cx="1901950" cy="1901950"/>
            </a:xfrm>
            <a:custGeom>
              <a:avLst/>
              <a:gdLst>
                <a:gd name="connsiteX0" fmla="*/ 950975 w 1901950"/>
                <a:gd name="connsiteY0" fmla="*/ 0 h 1901950"/>
                <a:gd name="connsiteX1" fmla="*/ 1901950 w 1901950"/>
                <a:gd name="connsiteY1" fmla="*/ 950975 h 1901950"/>
                <a:gd name="connsiteX2" fmla="*/ 950975 w 1901950"/>
                <a:gd name="connsiteY2" fmla="*/ 1901950 h 1901950"/>
                <a:gd name="connsiteX3" fmla="*/ 0 w 1901950"/>
                <a:gd name="connsiteY3" fmla="*/ 950975 h 1901950"/>
                <a:gd name="connsiteX4" fmla="*/ 950975 w 1901950"/>
                <a:gd name="connsiteY4" fmla="*/ 0 h 190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950" h="1901950">
                  <a:moveTo>
                    <a:pt x="950975" y="0"/>
                  </a:moveTo>
                  <a:cubicBezTo>
                    <a:pt x="1476184" y="0"/>
                    <a:pt x="1901950" y="425766"/>
                    <a:pt x="1901950" y="950975"/>
                  </a:cubicBezTo>
                  <a:cubicBezTo>
                    <a:pt x="1901950" y="1476184"/>
                    <a:pt x="1476184" y="1901950"/>
                    <a:pt x="950975" y="1901950"/>
                  </a:cubicBezTo>
                  <a:cubicBezTo>
                    <a:pt x="425766" y="1901950"/>
                    <a:pt x="0" y="1476184"/>
                    <a:pt x="0" y="950975"/>
                  </a:cubicBezTo>
                  <a:cubicBezTo>
                    <a:pt x="0" y="425766"/>
                    <a:pt x="425766" y="0"/>
                    <a:pt x="950975" y="0"/>
                  </a:cubicBezTo>
                  <a:close/>
                </a:path>
              </a:pathLst>
            </a:custGeom>
          </p:spPr>
        </p:pic>
        <p:sp>
          <p:nvSpPr>
            <p:cNvPr id="21" name="矩形 20"/>
            <p:cNvSpPr/>
            <p:nvPr/>
          </p:nvSpPr>
          <p:spPr>
            <a:xfrm>
              <a:off x="4459326" y="2120325"/>
              <a:ext cx="3197148" cy="100283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196126" y="561606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i="1" spc="600">
                  <a:solidFill>
                    <a:srgbClr val="338C0F"/>
                  </a:solidFill>
                  <a:cs typeface="+mn-ea"/>
                  <a:sym typeface="+mn-lt"/>
                </a:rPr>
                <a:t>添加内容</a:t>
              </a:r>
              <a:endParaRPr lang="zh-CN" altLang="en-US" sz="2400" i="1" spc="6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33452" y="2120325"/>
            <a:ext cx="3197148" cy="3957400"/>
            <a:chOff x="7933452" y="2120325"/>
            <a:chExt cx="3197148" cy="3957400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8559021" y="3429000"/>
              <a:ext cx="1901950" cy="1901950"/>
            </a:xfrm>
            <a:custGeom>
              <a:avLst/>
              <a:gdLst>
                <a:gd name="connsiteX0" fmla="*/ 950975 w 1901950"/>
                <a:gd name="connsiteY0" fmla="*/ 0 h 1901950"/>
                <a:gd name="connsiteX1" fmla="*/ 1901950 w 1901950"/>
                <a:gd name="connsiteY1" fmla="*/ 950975 h 1901950"/>
                <a:gd name="connsiteX2" fmla="*/ 950975 w 1901950"/>
                <a:gd name="connsiteY2" fmla="*/ 1901950 h 1901950"/>
                <a:gd name="connsiteX3" fmla="*/ 0 w 1901950"/>
                <a:gd name="connsiteY3" fmla="*/ 950975 h 1901950"/>
                <a:gd name="connsiteX4" fmla="*/ 950975 w 1901950"/>
                <a:gd name="connsiteY4" fmla="*/ 0 h 190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950" h="1901950">
                  <a:moveTo>
                    <a:pt x="950975" y="0"/>
                  </a:moveTo>
                  <a:cubicBezTo>
                    <a:pt x="1476184" y="0"/>
                    <a:pt x="1901950" y="425766"/>
                    <a:pt x="1901950" y="950975"/>
                  </a:cubicBezTo>
                  <a:cubicBezTo>
                    <a:pt x="1901950" y="1476184"/>
                    <a:pt x="1476184" y="1901950"/>
                    <a:pt x="950975" y="1901950"/>
                  </a:cubicBezTo>
                  <a:cubicBezTo>
                    <a:pt x="425766" y="1901950"/>
                    <a:pt x="0" y="1476184"/>
                    <a:pt x="0" y="950975"/>
                  </a:cubicBezTo>
                  <a:cubicBezTo>
                    <a:pt x="0" y="425766"/>
                    <a:pt x="425766" y="0"/>
                    <a:pt x="950975" y="0"/>
                  </a:cubicBezTo>
                  <a:close/>
                </a:path>
              </a:pathLst>
            </a:custGeom>
          </p:spPr>
        </p:pic>
        <p:sp>
          <p:nvSpPr>
            <p:cNvPr id="25" name="矩形 24"/>
            <p:cNvSpPr/>
            <p:nvPr/>
          </p:nvSpPr>
          <p:spPr>
            <a:xfrm>
              <a:off x="7933452" y="2120325"/>
              <a:ext cx="3197148" cy="100283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670252" y="561606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i="1" spc="600">
                  <a:solidFill>
                    <a:srgbClr val="338C0F"/>
                  </a:solidFill>
                  <a:cs typeface="+mn-ea"/>
                  <a:sym typeface="+mn-lt"/>
                </a:rPr>
                <a:t>添加内容</a:t>
              </a:r>
              <a:endParaRPr lang="zh-CN" altLang="en-US" sz="2400" i="1" spc="6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6118" y="789940"/>
            <a:ext cx="2236510" cy="888721"/>
            <a:chOff x="7257507" y="4505465"/>
            <a:chExt cx="2236510" cy="888721"/>
          </a:xfrm>
        </p:grpSpPr>
        <p:sp>
          <p:nvSpPr>
            <p:cNvPr id="3" name="文本框 2"/>
            <p:cNvSpPr txBox="1"/>
            <p:nvPr/>
          </p:nvSpPr>
          <p:spPr>
            <a:xfrm>
              <a:off x="7257507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芒种养生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723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823663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323850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yǎng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82181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shēng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260552" y="1989152"/>
            <a:ext cx="4457700" cy="44577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603557" y="2423123"/>
            <a:ext cx="3139321" cy="358975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</a:t>
            </a:r>
            <a:endParaRPr lang="en-US" altLang="zh-CN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明即可，不必过于繁琐。请在此处添加具体内容，文字尽量言简意赅。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354886" y="2373934"/>
            <a:ext cx="576566" cy="3054682"/>
            <a:chOff x="10633799" y="1153770"/>
            <a:chExt cx="576566" cy="3054682"/>
          </a:xfrm>
        </p:grpSpPr>
        <p:sp>
          <p:nvSpPr>
            <p:cNvPr id="11" name="矩形: 圆角 10"/>
            <p:cNvSpPr/>
            <p:nvPr/>
          </p:nvSpPr>
          <p:spPr>
            <a:xfrm>
              <a:off x="10633799" y="1211849"/>
              <a:ext cx="553998" cy="2862322"/>
            </a:xfrm>
            <a:prstGeom prst="roundRect">
              <a:avLst>
                <a:gd name="adj" fmla="val 12929"/>
              </a:avLst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717922" y="1153770"/>
              <a:ext cx="492443" cy="30546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zh-CN" altLang="en-US" sz="2000" spc="1200">
                  <a:solidFill>
                    <a:schemeClr val="bg1"/>
                  </a:solidFill>
                  <a:cs typeface="+mn-ea"/>
                  <a:sym typeface="+mn-lt"/>
                </a:rPr>
                <a:t>添加中心内容</a:t>
              </a:r>
              <a:endParaRPr lang="zh-CN" altLang="en-US" sz="2000" spc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8799131" y="2432013"/>
            <a:ext cx="1169551" cy="358975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iconfont-1000-785033"/>
          <p:cNvSpPr/>
          <p:nvPr/>
        </p:nvSpPr>
        <p:spPr>
          <a:xfrm>
            <a:off x="11019536" y="1202002"/>
            <a:ext cx="286346" cy="245431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338C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6118" y="789940"/>
            <a:ext cx="2236510" cy="888721"/>
            <a:chOff x="7257507" y="4505465"/>
            <a:chExt cx="2236510" cy="888721"/>
          </a:xfrm>
        </p:grpSpPr>
        <p:sp>
          <p:nvSpPr>
            <p:cNvPr id="3" name="文本框 2"/>
            <p:cNvSpPr txBox="1"/>
            <p:nvPr/>
          </p:nvSpPr>
          <p:spPr>
            <a:xfrm>
              <a:off x="7257507" y="46863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芒种养生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723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823663" y="4505465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323850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yǎng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821813" y="4505465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shēng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382120" y="1793217"/>
            <a:ext cx="1989194" cy="198919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467577" y="2455207"/>
            <a:ext cx="6458807" cy="100283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请在此处添加具体内容，文字尽量言简意赅，简单说明即可，不必过于繁琐，请在此处添加具体内容，文字尽量言简意赅。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290381" y="2484904"/>
            <a:ext cx="914400" cy="914400"/>
            <a:chOff x="1089973" y="2598948"/>
            <a:chExt cx="914400" cy="914400"/>
          </a:xfrm>
        </p:grpSpPr>
        <p:sp>
          <p:nvSpPr>
            <p:cNvPr id="29" name="椭圆 28"/>
            <p:cNvSpPr/>
            <p:nvPr/>
          </p:nvSpPr>
          <p:spPr>
            <a:xfrm>
              <a:off x="1089973" y="2598948"/>
              <a:ext cx="914400" cy="914400"/>
            </a:xfrm>
            <a:prstGeom prst="ellipse">
              <a:avLst/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249656" y="2763761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1146252" y="3782411"/>
            <a:ext cx="2364972" cy="2364972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3607550" y="4673001"/>
            <a:ext cx="6296039" cy="100283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r">
              <a:lnSpc>
                <a:spcPct val="200000"/>
              </a:lnSpc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请在此处添加具体内容，文字尽量言简意赅，简单说明即可，不必过于繁琐，请在此处添加具体内容，文字尽量言简意赅。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0301855" y="4721492"/>
            <a:ext cx="914400" cy="914400"/>
            <a:chOff x="1089973" y="2598948"/>
            <a:chExt cx="914400" cy="914400"/>
          </a:xfrm>
        </p:grpSpPr>
        <p:sp>
          <p:nvSpPr>
            <p:cNvPr id="36" name="椭圆 35"/>
            <p:cNvSpPr/>
            <p:nvPr/>
          </p:nvSpPr>
          <p:spPr>
            <a:xfrm>
              <a:off x="1089973" y="2598948"/>
              <a:ext cx="914400" cy="914400"/>
            </a:xfrm>
            <a:prstGeom prst="ellipse">
              <a:avLst/>
            </a:prstGeom>
            <a:solidFill>
              <a:srgbClr val="CB4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249656" y="2763761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-1" y="3584892"/>
            <a:ext cx="12192000" cy="32492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" y="4606973"/>
            <a:ext cx="2362522" cy="225102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0496441" y="4595072"/>
            <a:ext cx="1695559" cy="22629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445531" y="612681"/>
            <a:ext cx="1471461" cy="125530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0185400" y="-142240"/>
            <a:ext cx="2006600" cy="134619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2" y="856171"/>
            <a:ext cx="12192001" cy="2658585"/>
            <a:chOff x="-2" y="856171"/>
            <a:chExt cx="12192001" cy="2658585"/>
          </a:xfrm>
        </p:grpSpPr>
        <p:pic>
          <p:nvPicPr>
            <p:cNvPr id="10" name="图片 9"/>
            <p:cNvPicPr>
              <a:picLocks noChangeAspect="1"/>
            </p:cNvPicPr>
            <p:nvPr userDrawn="1"/>
          </p:nvPicPr>
          <p:blipFill rotWithShape="1">
            <a:blip r:embed="rId6" cstate="screen">
              <a:grayscl/>
            </a:blip>
            <a:srcRect/>
            <a:stretch>
              <a:fillRect/>
            </a:stretch>
          </p:blipFill>
          <p:spPr>
            <a:xfrm>
              <a:off x="8813689" y="856171"/>
              <a:ext cx="3365500" cy="7366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7" cstate="screen">
              <a:grayscl/>
            </a:blip>
            <a:srcRect/>
            <a:stretch>
              <a:fillRect/>
            </a:stretch>
          </p:blipFill>
          <p:spPr>
            <a:xfrm>
              <a:off x="2770769" y="984316"/>
              <a:ext cx="1981203" cy="104767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8" cstate="screen">
              <a:grayscl/>
            </a:blip>
            <a:srcRect/>
            <a:stretch>
              <a:fillRect/>
            </a:stretch>
          </p:blipFill>
          <p:spPr>
            <a:xfrm>
              <a:off x="-2" y="1127448"/>
              <a:ext cx="1981202" cy="112357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/>
          </p:nvPicPr>
          <p:blipFill rotWithShape="1">
            <a:blip r:embed="rId9" cstate="screen">
              <a:grayscl/>
            </a:blip>
            <a:srcRect/>
            <a:stretch>
              <a:fillRect/>
            </a:stretch>
          </p:blipFill>
          <p:spPr>
            <a:xfrm>
              <a:off x="10496440" y="2363213"/>
              <a:ext cx="1695559" cy="1058972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/>
          </p:nvPicPr>
          <p:blipFill rotWithShape="1">
            <a:blip r:embed="rId10" cstate="screen">
              <a:grayscl/>
            </a:blip>
            <a:srcRect/>
            <a:stretch>
              <a:fillRect/>
            </a:stretch>
          </p:blipFill>
          <p:spPr>
            <a:xfrm>
              <a:off x="2289700" y="2847551"/>
              <a:ext cx="1981203" cy="667205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1" cstate="screen"/>
          <a:srcRect/>
          <a:stretch>
            <a:fillRect/>
          </a:stretch>
        </p:blipFill>
        <p:spPr>
          <a:xfrm>
            <a:off x="4941302" y="0"/>
            <a:ext cx="5244098" cy="424609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789569" y="1216427"/>
            <a:ext cx="4449961" cy="284133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9508961" y="1775391"/>
            <a:ext cx="698500" cy="685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47118" y="2572953"/>
            <a:ext cx="2236510" cy="903532"/>
            <a:chOff x="2697985" y="3157154"/>
            <a:chExt cx="2236510" cy="903532"/>
          </a:xfrm>
        </p:grpSpPr>
        <p:sp>
          <p:nvSpPr>
            <p:cNvPr id="3" name="文本框 2"/>
            <p:cNvSpPr txBox="1"/>
            <p:nvPr/>
          </p:nvSpPr>
          <p:spPr>
            <a:xfrm>
              <a:off x="2697985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芒种简介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47471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253901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754088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jiǎn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268985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jiè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911375" y="181410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i="1" spc="600">
                <a:solidFill>
                  <a:schemeClr val="bg1"/>
                </a:solidFill>
                <a:cs typeface="+mn-ea"/>
                <a:sym typeface="+mn-lt"/>
              </a:rPr>
              <a:t>章节壹</a:t>
            </a:r>
            <a:endParaRPr lang="zh-CN" altLang="en-US" i="1" spc="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62439" y="3501886"/>
            <a:ext cx="4605868" cy="77521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>
                <a:solidFill>
                  <a:srgbClr val="338C0F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  <a:endParaRPr lang="zh-CN" altLang="en-US" sz="1200">
              <a:solidFill>
                <a:srgbClr val="338C0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657238" y="2311400"/>
            <a:ext cx="8604362" cy="3441700"/>
          </a:xfrm>
          <a:prstGeom prst="rect">
            <a:avLst/>
          </a:prstGeom>
          <a:noFill/>
          <a:ln>
            <a:solidFill>
              <a:srgbClr val="338C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86118" y="789940"/>
            <a:ext cx="2236510" cy="903532"/>
            <a:chOff x="2697985" y="3157154"/>
            <a:chExt cx="2236510" cy="903532"/>
          </a:xfrm>
        </p:grpSpPr>
        <p:sp>
          <p:nvSpPr>
            <p:cNvPr id="5" name="文本框 4"/>
            <p:cNvSpPr txBox="1"/>
            <p:nvPr/>
          </p:nvSpPr>
          <p:spPr>
            <a:xfrm>
              <a:off x="2697985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芒种简介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747471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253901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754088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jiǎn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268985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jiè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014398" y="1693472"/>
            <a:ext cx="2918978" cy="437846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783289" y="3421687"/>
            <a:ext cx="4904427" cy="100283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83289" y="4539204"/>
            <a:ext cx="4777427" cy="100283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071451" y="2630867"/>
            <a:ext cx="3053442" cy="584252"/>
            <a:chOff x="2071451" y="2630867"/>
            <a:chExt cx="3053442" cy="584252"/>
          </a:xfrm>
        </p:grpSpPr>
        <p:sp>
          <p:nvSpPr>
            <p:cNvPr id="20" name="矩形: 圆角 19"/>
            <p:cNvSpPr/>
            <p:nvPr/>
          </p:nvSpPr>
          <p:spPr>
            <a:xfrm>
              <a:off x="2071451" y="2630867"/>
              <a:ext cx="3053442" cy="584252"/>
            </a:xfrm>
            <a:prstGeom prst="roundRect">
              <a:avLst/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736398" y="269216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sz="2400" spc="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657239" y="4408060"/>
            <a:ext cx="1126050" cy="13450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/>
        </p:nvGrpSpPr>
        <p:grpSpPr>
          <a:xfrm>
            <a:off x="886118" y="789940"/>
            <a:ext cx="2236510" cy="903532"/>
            <a:chOff x="2697985" y="3157154"/>
            <a:chExt cx="2236510" cy="903532"/>
          </a:xfrm>
        </p:grpSpPr>
        <p:sp>
          <p:nvSpPr>
            <p:cNvPr id="91" name="文本框 90"/>
            <p:cNvSpPr txBox="1"/>
            <p:nvPr/>
          </p:nvSpPr>
          <p:spPr>
            <a:xfrm>
              <a:off x="2697985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芒种简介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2747471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3253901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754088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jiǎn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4268985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jiè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30650" y="985586"/>
            <a:ext cx="4641065" cy="5141317"/>
            <a:chOff x="3930650" y="985586"/>
            <a:chExt cx="4641065" cy="5141317"/>
          </a:xfrm>
        </p:grpSpPr>
        <p:sp>
          <p:nvSpPr>
            <p:cNvPr id="97" name="椭圆 96"/>
            <p:cNvSpPr/>
            <p:nvPr/>
          </p:nvSpPr>
          <p:spPr>
            <a:xfrm>
              <a:off x="3930650" y="1593003"/>
              <a:ext cx="4533900" cy="4533900"/>
            </a:xfrm>
            <a:prstGeom prst="ellipse">
              <a:avLst/>
            </a:prstGeom>
            <a:solidFill>
              <a:srgbClr val="FAFBAA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93663" y="2222500"/>
              <a:ext cx="2807874" cy="3904403"/>
            </a:xfrm>
            <a:prstGeom prst="rect">
              <a:avLst/>
            </a:prstGeom>
          </p:spPr>
        </p:pic>
        <p:pic>
          <p:nvPicPr>
            <p:cNvPr id="107" name="图片 10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7003265" y="985586"/>
              <a:ext cx="1568450" cy="3040803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961004" y="2966572"/>
            <a:ext cx="2696595" cy="2479857"/>
            <a:chOff x="961004" y="2966572"/>
            <a:chExt cx="2696595" cy="2479857"/>
          </a:xfrm>
        </p:grpSpPr>
        <p:sp>
          <p:nvSpPr>
            <p:cNvPr id="98" name="矩形 97"/>
            <p:cNvSpPr/>
            <p:nvPr/>
          </p:nvSpPr>
          <p:spPr>
            <a:xfrm>
              <a:off x="961004" y="3682769"/>
              <a:ext cx="2696595" cy="149528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1053110" y="5446429"/>
              <a:ext cx="2407638" cy="0"/>
            </a:xfrm>
            <a:prstGeom prst="line">
              <a:avLst/>
            </a:prstGeom>
            <a:ln>
              <a:solidFill>
                <a:srgbClr val="46C1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组合 109"/>
            <p:cNvGrpSpPr/>
            <p:nvPr/>
          </p:nvGrpSpPr>
          <p:grpSpPr>
            <a:xfrm>
              <a:off x="1053110" y="2966572"/>
              <a:ext cx="2236510" cy="584252"/>
              <a:chOff x="482784" y="1947308"/>
              <a:chExt cx="2236510" cy="584252"/>
            </a:xfrm>
          </p:grpSpPr>
          <p:sp>
            <p:nvSpPr>
              <p:cNvPr id="108" name="矩形: 圆角 107"/>
              <p:cNvSpPr/>
              <p:nvPr/>
            </p:nvSpPr>
            <p:spPr>
              <a:xfrm>
                <a:off x="482784" y="1947308"/>
                <a:ext cx="2236510" cy="584252"/>
              </a:xfrm>
              <a:prstGeom prst="roundRect">
                <a:avLst/>
              </a:prstGeom>
              <a:solidFill>
                <a:srgbClr val="338C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739265" y="2008602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spc="600">
                    <a:solidFill>
                      <a:schemeClr val="bg1"/>
                    </a:solidFill>
                    <a:cs typeface="+mn-ea"/>
                    <a:sym typeface="+mn-lt"/>
                  </a:rPr>
                  <a:t>添加内容</a:t>
                </a:r>
                <a:endParaRPr lang="zh-CN" altLang="en-US" sz="2400" spc="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534401" y="2966572"/>
            <a:ext cx="2696595" cy="2479857"/>
            <a:chOff x="8534401" y="2966572"/>
            <a:chExt cx="2696595" cy="2479857"/>
          </a:xfrm>
        </p:grpSpPr>
        <p:sp>
          <p:nvSpPr>
            <p:cNvPr id="103" name="矩形 102"/>
            <p:cNvSpPr/>
            <p:nvPr/>
          </p:nvSpPr>
          <p:spPr>
            <a:xfrm>
              <a:off x="8534401" y="3682769"/>
              <a:ext cx="2696595" cy="149528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r"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8823358" y="5446429"/>
              <a:ext cx="2407638" cy="0"/>
            </a:xfrm>
            <a:prstGeom prst="line">
              <a:avLst/>
            </a:prstGeom>
            <a:ln>
              <a:solidFill>
                <a:srgbClr val="46C1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2" name="组合 111"/>
            <p:cNvGrpSpPr/>
            <p:nvPr/>
          </p:nvGrpSpPr>
          <p:grpSpPr>
            <a:xfrm>
              <a:off x="8994486" y="2966572"/>
              <a:ext cx="2236510" cy="584252"/>
              <a:chOff x="482784" y="1947308"/>
              <a:chExt cx="2236510" cy="584252"/>
            </a:xfrm>
          </p:grpSpPr>
          <p:sp>
            <p:nvSpPr>
              <p:cNvPr id="113" name="矩形: 圆角 112"/>
              <p:cNvSpPr/>
              <p:nvPr/>
            </p:nvSpPr>
            <p:spPr>
              <a:xfrm>
                <a:off x="482784" y="1947308"/>
                <a:ext cx="2236510" cy="584252"/>
              </a:xfrm>
              <a:prstGeom prst="roundRect">
                <a:avLst/>
              </a:prstGeom>
              <a:solidFill>
                <a:srgbClr val="338C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739265" y="2008602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spc="600">
                    <a:solidFill>
                      <a:schemeClr val="bg1"/>
                    </a:solidFill>
                    <a:cs typeface="+mn-ea"/>
                    <a:sym typeface="+mn-lt"/>
                  </a:rPr>
                  <a:t>添加内容</a:t>
                </a:r>
                <a:endParaRPr lang="zh-CN" altLang="en-US" sz="2400" spc="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886118" y="789940"/>
            <a:ext cx="2236510" cy="903532"/>
            <a:chOff x="2697985" y="3157154"/>
            <a:chExt cx="2236510" cy="903532"/>
          </a:xfrm>
        </p:grpSpPr>
        <p:sp>
          <p:nvSpPr>
            <p:cNvPr id="12" name="文本框 11"/>
            <p:cNvSpPr txBox="1"/>
            <p:nvPr/>
          </p:nvSpPr>
          <p:spPr>
            <a:xfrm>
              <a:off x="2697985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芒种简介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747471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253901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754088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jiǎn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268985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jiè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1103554" y="2993496"/>
            <a:ext cx="4412904" cy="2784633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6000" y="3191150"/>
            <a:ext cx="5248940" cy="149528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96000" y="4871094"/>
            <a:ext cx="5248940" cy="100283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188636" y="2409244"/>
            <a:ext cx="2236510" cy="584252"/>
            <a:chOff x="482784" y="1947308"/>
            <a:chExt cx="2236510" cy="584252"/>
          </a:xfrm>
        </p:grpSpPr>
        <p:sp>
          <p:nvSpPr>
            <p:cNvPr id="25" name="矩形: 圆角 24"/>
            <p:cNvSpPr/>
            <p:nvPr/>
          </p:nvSpPr>
          <p:spPr>
            <a:xfrm>
              <a:off x="482784" y="1947308"/>
              <a:ext cx="2236510" cy="584252"/>
            </a:xfrm>
            <a:prstGeom prst="roundRect">
              <a:avLst/>
            </a:prstGeom>
            <a:solidFill>
              <a:srgbClr val="338C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39265" y="2008602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sz="2400" spc="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9869287" y="6222605"/>
            <a:ext cx="1956979" cy="0"/>
          </a:xfrm>
          <a:prstGeom prst="line">
            <a:avLst/>
          </a:prstGeom>
          <a:ln>
            <a:solidFill>
              <a:srgbClr val="46C1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320092" y="459611"/>
            <a:ext cx="1859373" cy="20109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6118" y="789940"/>
            <a:ext cx="2236510" cy="903532"/>
            <a:chOff x="2697985" y="3157154"/>
            <a:chExt cx="2236510" cy="903532"/>
          </a:xfrm>
        </p:grpSpPr>
        <p:sp>
          <p:nvSpPr>
            <p:cNvPr id="3" name="文本框 2"/>
            <p:cNvSpPr txBox="1"/>
            <p:nvPr/>
          </p:nvSpPr>
          <p:spPr>
            <a:xfrm>
              <a:off x="2697985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芒种简介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47471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253901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754088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jiǎn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268985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jiè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158809" y="1265116"/>
            <a:ext cx="3229200" cy="484285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981581" y="2393745"/>
            <a:ext cx="3631763" cy="371422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00361" y="2393745"/>
            <a:ext cx="2154436" cy="361365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zh-CN" altLang="en-US" sz="1600" spc="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598789" y="5257858"/>
            <a:ext cx="1246456" cy="8102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1092199" y="2133600"/>
            <a:ext cx="3759200" cy="3759200"/>
          </a:xfrm>
          <a:prstGeom prst="ellipse">
            <a:avLst/>
          </a:prstGeom>
          <a:noFill/>
          <a:ln>
            <a:solidFill>
              <a:srgbClr val="338C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340599" y="2133600"/>
            <a:ext cx="3759200" cy="3759200"/>
          </a:xfrm>
          <a:prstGeom prst="ellipse">
            <a:avLst/>
          </a:prstGeom>
          <a:noFill/>
          <a:ln>
            <a:solidFill>
              <a:srgbClr val="338C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86118" y="789940"/>
            <a:ext cx="2236510" cy="903532"/>
            <a:chOff x="2697985" y="3157154"/>
            <a:chExt cx="2236510" cy="903532"/>
          </a:xfrm>
        </p:grpSpPr>
        <p:sp>
          <p:nvSpPr>
            <p:cNvPr id="6" name="文本框 5"/>
            <p:cNvSpPr txBox="1"/>
            <p:nvPr/>
          </p:nvSpPr>
          <p:spPr>
            <a:xfrm>
              <a:off x="2697985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338C0F"/>
                  </a:solidFill>
                  <a:cs typeface="+mn-ea"/>
                  <a:sym typeface="+mn-lt"/>
                </a:rPr>
                <a:t>芒种简介</a:t>
              </a:r>
              <a:endParaRPr lang="zh-CN" altLang="en-US" sz="4000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747471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253901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754088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jiǎn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268985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jiè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442034" y="3015066"/>
            <a:ext cx="2696595" cy="2036215"/>
            <a:chOff x="1442034" y="3015066"/>
            <a:chExt cx="2696595" cy="2036215"/>
          </a:xfrm>
        </p:grpSpPr>
        <p:sp>
          <p:nvSpPr>
            <p:cNvPr id="17" name="矩形 16"/>
            <p:cNvSpPr/>
            <p:nvPr/>
          </p:nvSpPr>
          <p:spPr>
            <a:xfrm>
              <a:off x="1442034" y="3556000"/>
              <a:ext cx="2696595" cy="149528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066415" y="3015066"/>
              <a:ext cx="14478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>
                  <a:solidFill>
                    <a:srgbClr val="338C0F"/>
                  </a:solidFill>
                  <a:cs typeface="+mn-ea"/>
                  <a:sym typeface="+mn-lt"/>
                </a:rPr>
                <a:t>添加内容</a:t>
              </a:r>
              <a:endParaRPr lang="zh-CN" altLang="en-US" sz="2400" b="1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975599" y="3015066"/>
            <a:ext cx="2696595" cy="2036215"/>
            <a:chOff x="1442034" y="3015066"/>
            <a:chExt cx="2696595" cy="2036215"/>
          </a:xfrm>
        </p:grpSpPr>
        <p:sp>
          <p:nvSpPr>
            <p:cNvPr id="21" name="矩形 20"/>
            <p:cNvSpPr/>
            <p:nvPr/>
          </p:nvSpPr>
          <p:spPr>
            <a:xfrm>
              <a:off x="1442034" y="3556000"/>
              <a:ext cx="2696595" cy="149528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66415" y="3015066"/>
              <a:ext cx="14478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>
                  <a:solidFill>
                    <a:srgbClr val="338C0F"/>
                  </a:solidFill>
                  <a:cs typeface="+mn-ea"/>
                  <a:sym typeface="+mn-lt"/>
                </a:rPr>
                <a:t>添加内容</a:t>
              </a:r>
              <a:endParaRPr lang="zh-CN" altLang="en-US" sz="2400" b="1">
                <a:solidFill>
                  <a:srgbClr val="338C0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4216399" y="2133600"/>
            <a:ext cx="3759200" cy="3759200"/>
          </a:xfrm>
          <a:custGeom>
            <a:avLst/>
            <a:gdLst>
              <a:gd name="connsiteX0" fmla="*/ 1879600 w 3759200"/>
              <a:gd name="connsiteY0" fmla="*/ 0 h 3759200"/>
              <a:gd name="connsiteX1" fmla="*/ 3759200 w 3759200"/>
              <a:gd name="connsiteY1" fmla="*/ 1879600 h 3759200"/>
              <a:gd name="connsiteX2" fmla="*/ 1879600 w 3759200"/>
              <a:gd name="connsiteY2" fmla="*/ 3759200 h 3759200"/>
              <a:gd name="connsiteX3" fmla="*/ 0 w 3759200"/>
              <a:gd name="connsiteY3" fmla="*/ 1879600 h 3759200"/>
              <a:gd name="connsiteX4" fmla="*/ 1879600 w 3759200"/>
              <a:gd name="connsiteY4" fmla="*/ 0 h 375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9200" h="3759200">
                <a:moveTo>
                  <a:pt x="1879600" y="0"/>
                </a:moveTo>
                <a:cubicBezTo>
                  <a:pt x="2917674" y="0"/>
                  <a:pt x="3759200" y="841526"/>
                  <a:pt x="3759200" y="1879600"/>
                </a:cubicBezTo>
                <a:cubicBezTo>
                  <a:pt x="3759200" y="2917674"/>
                  <a:pt x="2917674" y="3759200"/>
                  <a:pt x="1879600" y="3759200"/>
                </a:cubicBezTo>
                <a:cubicBezTo>
                  <a:pt x="841526" y="3759200"/>
                  <a:pt x="0" y="2917674"/>
                  <a:pt x="0" y="1879600"/>
                </a:cubicBezTo>
                <a:cubicBezTo>
                  <a:pt x="0" y="841526"/>
                  <a:pt x="841526" y="0"/>
                  <a:pt x="1879600" y="0"/>
                </a:cubicBez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960577" y="584953"/>
            <a:ext cx="1423233" cy="14232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911375" y="181410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i="1" spc="600">
                <a:solidFill>
                  <a:schemeClr val="bg1"/>
                </a:solidFill>
                <a:cs typeface="+mn-ea"/>
                <a:sym typeface="+mn-lt"/>
              </a:rPr>
              <a:t>章节贰</a:t>
            </a:r>
            <a:endParaRPr lang="zh-CN" altLang="en-US" i="1" spc="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62439" y="3501886"/>
            <a:ext cx="4605868" cy="77521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>
                <a:solidFill>
                  <a:srgbClr val="338C0F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  <a:endParaRPr lang="zh-CN" altLang="en-US" sz="1200">
              <a:solidFill>
                <a:srgbClr val="338C0F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347118" y="2572953"/>
            <a:ext cx="2236510" cy="903532"/>
            <a:chOff x="7257507" y="3157154"/>
            <a:chExt cx="2236510" cy="903532"/>
          </a:xfrm>
        </p:grpSpPr>
        <p:sp>
          <p:nvSpPr>
            <p:cNvPr id="17" name="文本框 16"/>
            <p:cNvSpPr txBox="1"/>
            <p:nvPr/>
          </p:nvSpPr>
          <p:spPr>
            <a:xfrm>
              <a:off x="7257507" y="335280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>
                  <a:solidFill>
                    <a:srgbClr val="CB4E54"/>
                  </a:solidFill>
                  <a:cs typeface="+mn-ea"/>
                  <a:sym typeface="+mn-lt"/>
                </a:rPr>
                <a:t>芒种文化</a:t>
              </a:r>
              <a:endParaRPr lang="zh-CN" altLang="en-US" sz="4000">
                <a:solidFill>
                  <a:srgbClr val="CB4E54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317233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máng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823663" y="3157154"/>
              <a:ext cx="6294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zhòng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323850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wén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804879" y="3157154"/>
              <a:ext cx="6294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0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 huà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wipe dir="r"/>
      </p:transition>
    </mc:Choice>
    <mc:Fallback>
      <p:transition spd="slow" advTm="6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ags/tag1.xml><?xml version="1.0" encoding="utf-8"?>
<p:tagLst xmlns:p="http://schemas.openxmlformats.org/presentationml/2006/main">
  <p:tag name="ISLIDE.ICON" val="#370031;"/>
</p:tagLst>
</file>

<file path=ppt/tags/tag2.xml><?xml version="1.0" encoding="utf-8"?>
<p:tagLst xmlns:p="http://schemas.openxmlformats.org/presentationml/2006/main">
  <p:tag name="COMMONDATA" val="eyJoZGlkIjoiNTUyOGM1NmI4ZmZkNTFiYjVkOTYzNWM3OTM0ZjZjZTg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40viuusl">
      <a:majorFont>
        <a:latin typeface="微软雅黑"/>
        <a:ea typeface="华文中宋"/>
        <a:cs typeface=""/>
      </a:majorFont>
      <a:minorFont>
        <a:latin typeface="微软雅黑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2160</Words>
  <Application>WPS 演示</Application>
  <PresentationFormat>自定义</PresentationFormat>
  <Paragraphs>393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Arial Unicode MS</vt:lpstr>
      <vt:lpstr>Calibri</vt:lpstr>
      <vt:lpstr>汉仪中圆简</vt:lpstr>
      <vt:lpstr>Arial</vt:lpstr>
      <vt:lpstr>华文中宋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芒种</dc:title>
  <dc:creator>第一PPT</dc:creator>
  <cp:keywords>www.1ppt.com</cp:keywords>
  <dc:description>www.1ppt.com</dc:description>
  <cp:lastModifiedBy>亼</cp:lastModifiedBy>
  <cp:revision>62</cp:revision>
  <dcterms:created xsi:type="dcterms:W3CDTF">2021-05-16T04:01:00Z</dcterms:created>
  <dcterms:modified xsi:type="dcterms:W3CDTF">2022-05-30T10:43:34Z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4635FEEE0AD04735BA819AF6F9CA1B19</vt:lpwstr>
  </property>
  <property fmtid="{D5CDD505-2E9C-101B-9397-08002B2CF9AE}" pid="3" name="KSOProductBuildVer">
    <vt:lpwstr>2052-11.1.0.11744</vt:lpwstr>
  </property>
</Properties>
</file>