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jpeg" Extension="jpg"/>
  <Default ContentType="image/png" Extension="png"/>
  <Default ContentType="application/vnd.openxmlformats-package.relationships+xml" Extension="rels"/>
  <Default ContentType="image/vnd.ms-photo" Extension="wdp"/>
  <Default ContentType="application/vnd.openxmlformats-officedocument.spreadsheetml.sheet" Extension="xlsx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drawingml.chart+xml" PartName="/ppt/charts/chart1.xml"/>
  <Override ContentType="application/vnd.ms-office.chartstyle+xml" PartName="/ppt/charts/style1.xml"/>
  <Override ContentType="application/vnd.ms-office.chartcolorstyle+xml" PartName="/ppt/charts/colors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'1.0' encoding='UTF-8' standalone='yes'?>
<Relationships xmlns="http://schemas.openxmlformats.org/package/2006/relationships">
 <Relationship Target="docProps/core.xml" Type="http://schemas.openxmlformats.org/package/2006/relationships/metadata/core-properties" Id="rId3"/>
 <Relationship Target="docProps/thumbnail.jpeg" Type="http://schemas.openxmlformats.org/package/2006/relationships/metadata/thumbnail" Id="rId2"/>
 <Relationship Target="ppt/presentation.xml" Type="http://schemas.openxmlformats.org/officeDocument/2006/relationships/officeDocument" Id="rId1"/>
 <Relationship Target="docProps/app.xml" Type="http://schemas.openxmlformats.org/officeDocument/2006/relationships/extended-properties" Id="rId4"/>
 <Relationship Target="docProps/custom.xml" Type="http://schemas.openxmlformats.org/officeDocument/2006/relationships/custom-properties" Id="rId5"/>
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3" r:id="rId2"/>
    <p:sldId id="264" r:id="rId3"/>
    <p:sldId id="265" r:id="rId4"/>
    <p:sldId id="269" r:id="rId5"/>
    <p:sldId id="270" r:id="rId6"/>
    <p:sldId id="266" r:id="rId7"/>
    <p:sldId id="271" r:id="rId8"/>
    <p:sldId id="272" r:id="rId9"/>
    <p:sldId id="267" r:id="rId10"/>
    <p:sldId id="273" r:id="rId11"/>
    <p:sldId id="274" r:id="rId12"/>
    <p:sldId id="268" r:id="rId13"/>
    <p:sldId id="275" r:id="rId14"/>
    <p:sldId id="276" r:id="rId15"/>
    <p:sldId id="277" r:id="rId16"/>
    <p:sldId id="261" r:id="rId17"/>
  </p:sldIdLst>
  <p:sldSz cx="12192000" cy="6858000"/>
  <p:notesSz cx="6858000" cy="9144000"/>
  <p:embeddedFontLst>
    <p:embeddedFont>
      <p:font typeface="汉仪雅酷黑 75W" panose="020B0804020202020204" pitchFamily="34" charset="-122"/>
      <p:bold r:id="rId18"/>
    </p:embeddedFont>
    <p:embeddedFont>
      <p:font typeface="思源黑体 Normal" panose="020B0400000000000000" pitchFamily="34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D0B00"/>
    <a:srgbClr val="F7D97D"/>
    <a:srgbClr val="082555"/>
    <a:srgbClr val="020642"/>
    <a:srgbClr val="01013F"/>
    <a:srgbClr val="43B3E5"/>
    <a:srgbClr val="1F8ACC"/>
    <a:srgbClr val="2CAAE2"/>
    <a:srgbClr val="5A8435"/>
    <a:srgbClr val="F9F8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 snapToGrid="0">
      <p:cViewPr>
        <p:scale>
          <a:sx n="100" d="100"/>
          <a:sy n="100" d="100"/>
        </p:scale>
        <p:origin x="1916" y="1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AD0B00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B28-41EE-964B-D0BA5CC8DF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7D97D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B28-41EE-964B-D0BA5CC8DF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0"/>
        <c:overlap val="25"/>
        <c:axId val="1351177231"/>
        <c:axId val="1731482143"/>
      </c:barChart>
      <c:catAx>
        <c:axId val="13511772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rgbClr val="F7D97D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none" spc="20" normalizeH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1482143"/>
        <c:crosses val="autoZero"/>
        <c:auto val="1"/>
        <c:lblAlgn val="ctr"/>
        <c:lblOffset val="100"/>
        <c:noMultiLvlLbl val="0"/>
      </c:catAx>
      <c:valAx>
        <c:axId val="1731482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accent4">
                  <a:lumMod val="20000"/>
                  <a:lumOff val="8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spc="2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511772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128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A35579-238F-4231-A1E2-BFDB929744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96455AA-7654-4048-A90F-501A0AE3B7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65971FD-3528-4FB0-9D18-17D692A0D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185D51-3D05-4571-A283-B4A35CD20C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F7E59C9-5A86-4BDC-B40C-A586AE9F4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92EB958-8045-499A-B8C6-EA8776D09B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6093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36065AC-19A6-4CC3-8BB1-F091838A39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AFB922C-AF33-4921-BCE1-7E35300DF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1646F0-A5E6-4FE5-B48C-CCB2654C9A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185D51-3D05-4571-A283-B4A35CD20CD1}" type="datetimeFigureOut">
              <a:rPr lang="zh-CN" altLang="en-US" smtClean="0"/>
              <a:t>2021/12/13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181A9C-A2F6-4195-A5E3-3E54B65D64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9A7E0BC-CECC-4244-9BB0-6103976663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FB187E-2E7E-4C60-849C-ECEFA0A1AE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13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chart" Target="../charts/chart1.xml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5.png"/><Relationship Id="rId5" Type="http://schemas.openxmlformats.org/officeDocument/2006/relationships/image" Target="../media/image6.png"/><Relationship Id="rId10" Type="http://schemas.openxmlformats.org/officeDocument/2006/relationships/image" Target="../media/image4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4.png"/><Relationship Id="rId5" Type="http://schemas.openxmlformats.org/officeDocument/2006/relationships/image" Target="../media/image6.png"/><Relationship Id="rId10" Type="http://schemas.openxmlformats.org/officeDocument/2006/relationships/image" Target="../media/image12.jp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4.jpg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12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6.jpg"/><Relationship Id="rId5" Type="http://schemas.openxmlformats.org/officeDocument/2006/relationships/image" Target="../media/image6.png"/><Relationship Id="rId10" Type="http://schemas.openxmlformats.org/officeDocument/2006/relationships/image" Target="../media/image15.jp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052513"/>
            <a:ext cx="9937750" cy="47529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128713"/>
            <a:ext cx="9785350" cy="46005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80" y="-37147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067" y="-37147"/>
            <a:ext cx="1194974" cy="24354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971524" y="2637047"/>
            <a:ext cx="3453616" cy="360126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9786087" y="2670550"/>
            <a:ext cx="2709974" cy="38640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杯子里有咖啡&#10;&#10;描述已自动生成">
            <a:extLst>
              <a:ext uri="{FF2B5EF4-FFF2-40B4-BE49-F238E27FC236}">
                <a16:creationId xmlns:a16="http://schemas.microsoft.com/office/drawing/2014/main" id="{7FA0D764-851B-4A27-B1D9-7ED6B2CDEC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202">
            <a:off x="6242021" y="487157"/>
            <a:ext cx="949927" cy="443960"/>
          </a:xfrm>
          <a:prstGeom prst="rect">
            <a:avLst/>
          </a:prstGeom>
        </p:spPr>
      </p:pic>
      <p:pic>
        <p:nvPicPr>
          <p:cNvPr id="18" name="图片 17" descr="徽标&#10;&#10;描述已自动生成">
            <a:extLst>
              <a:ext uri="{FF2B5EF4-FFF2-40B4-BE49-F238E27FC236}">
                <a16:creationId xmlns:a16="http://schemas.microsoft.com/office/drawing/2014/main" id="{D18257A0-EFA5-4CF8-824E-9C2CF174A0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56" y="688991"/>
            <a:ext cx="2731888" cy="1234101"/>
          </a:xfrm>
          <a:prstGeom prst="rect">
            <a:avLst/>
          </a:prstGeom>
          <a:effectLst>
            <a:outerShdw blurRad="1651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20" name="图片 19" descr="徽标, 图标&#10;&#10;描述已自动生成">
            <a:extLst>
              <a:ext uri="{FF2B5EF4-FFF2-40B4-BE49-F238E27FC236}">
                <a16:creationId xmlns:a16="http://schemas.microsoft.com/office/drawing/2014/main" id="{C34DE6DE-CADC-4886-8A88-F956F24DF3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66" y="1458442"/>
            <a:ext cx="452980" cy="448347"/>
          </a:xfrm>
          <a:prstGeom prst="rect">
            <a:avLst/>
          </a:prstGeom>
        </p:spPr>
      </p:pic>
      <p:pic>
        <p:nvPicPr>
          <p:cNvPr id="22" name="图片 21" descr="徽标, 图标&#10;&#10;描述已自动生成">
            <a:extLst>
              <a:ext uri="{FF2B5EF4-FFF2-40B4-BE49-F238E27FC236}">
                <a16:creationId xmlns:a16="http://schemas.microsoft.com/office/drawing/2014/main" id="{BB1ADD62-0C2A-433D-BCB5-E559335ADC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223" y="861020"/>
            <a:ext cx="417176" cy="438671"/>
          </a:xfrm>
          <a:prstGeom prst="rect">
            <a:avLst/>
          </a:prstGeom>
        </p:spPr>
      </p:pic>
      <p:pic>
        <p:nvPicPr>
          <p:cNvPr id="26" name="图片 25" descr="杯子里有咖啡&#10;&#10;中度可信度描述已自动生成">
            <a:extLst>
              <a:ext uri="{FF2B5EF4-FFF2-40B4-BE49-F238E27FC236}">
                <a16:creationId xmlns:a16="http://schemas.microsoft.com/office/drawing/2014/main" id="{B888B885-1900-43BA-8DEF-C975A30E32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77" y="1437377"/>
            <a:ext cx="452980" cy="33922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5A03E6F-3CD6-42A4-A399-0EAFE4CF6E58}"/>
              </a:ext>
            </a:extLst>
          </p:cNvPr>
          <p:cNvSpPr txBox="1"/>
          <p:nvPr/>
        </p:nvSpPr>
        <p:spPr>
          <a:xfrm>
            <a:off x="2304968" y="2267507"/>
            <a:ext cx="7574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年会活动策划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09CA95-8EC7-4552-BDF6-41A758801DD5}"/>
              </a:ext>
            </a:extLst>
          </p:cNvPr>
          <p:cNvSpPr/>
          <p:nvPr/>
        </p:nvSpPr>
        <p:spPr>
          <a:xfrm>
            <a:off x="3250382" y="36874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30" name="图片 29" descr="图片包含 形状&#10;&#10;描述已自动生成">
            <a:extLst>
              <a:ext uri="{FF2B5EF4-FFF2-40B4-BE49-F238E27FC236}">
                <a16:creationId xmlns:a16="http://schemas.microsoft.com/office/drawing/2014/main" id="{7DDA6990-C825-41BE-8FDC-3B7B4FA5FC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801" y="4501330"/>
            <a:ext cx="857849" cy="857849"/>
          </a:xfrm>
          <a:prstGeom prst="rect">
            <a:avLst/>
          </a:prstGeom>
        </p:spPr>
      </p:pic>
      <p:pic>
        <p:nvPicPr>
          <p:cNvPr id="31" name="图片 30" descr="图片包含 形状&#10;&#10;描述已自动生成">
            <a:extLst>
              <a:ext uri="{FF2B5EF4-FFF2-40B4-BE49-F238E27FC236}">
                <a16:creationId xmlns:a16="http://schemas.microsoft.com/office/drawing/2014/main" id="{A1777C40-4245-4ADB-94DC-72257AF0DE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0556" y="4597743"/>
            <a:ext cx="705449" cy="705449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DF16026-167C-4335-B2C1-5C3651EA6ADE}"/>
              </a:ext>
            </a:extLst>
          </p:cNvPr>
          <p:cNvSpPr txBox="1"/>
          <p:nvPr/>
        </p:nvSpPr>
        <p:spPr>
          <a:xfrm>
            <a:off x="4773185" y="4704271"/>
            <a:ext cx="263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汇报人：稻壳儿</a:t>
            </a:r>
          </a:p>
        </p:txBody>
      </p:sp>
    </p:spTree>
    <p:extLst>
      <p:ext uri="{BB962C8B-B14F-4D97-AF65-F5344CB8AC3E}">
        <p14:creationId xmlns:p14="http://schemas.microsoft.com/office/powerpoint/2010/main" val="2671017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15" name="不完整圆 14">
            <a:extLst>
              <a:ext uri="{FF2B5EF4-FFF2-40B4-BE49-F238E27FC236}">
                <a16:creationId xmlns:a16="http://schemas.microsoft.com/office/drawing/2014/main" id="{2F150AFA-112A-464E-A514-B2A9040A1168}"/>
              </a:ext>
            </a:extLst>
          </p:cNvPr>
          <p:cNvSpPr/>
          <p:nvPr/>
        </p:nvSpPr>
        <p:spPr>
          <a:xfrm>
            <a:off x="4744008" y="2505232"/>
            <a:ext cx="2667448" cy="2667448"/>
          </a:xfrm>
          <a:prstGeom prst="pie">
            <a:avLst>
              <a:gd name="adj1" fmla="val 10790751"/>
              <a:gd name="adj2" fmla="val 16200000"/>
            </a:avLst>
          </a:prstGeom>
          <a:solidFill>
            <a:srgbClr val="E1BA7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6" name="不完整圆 15">
            <a:extLst>
              <a:ext uri="{FF2B5EF4-FFF2-40B4-BE49-F238E27FC236}">
                <a16:creationId xmlns:a16="http://schemas.microsoft.com/office/drawing/2014/main" id="{D412C144-9F0E-47ED-AE54-DA07B2053C4E}"/>
              </a:ext>
            </a:extLst>
          </p:cNvPr>
          <p:cNvSpPr/>
          <p:nvPr/>
        </p:nvSpPr>
        <p:spPr>
          <a:xfrm rot="5400000">
            <a:off x="4828169" y="2505232"/>
            <a:ext cx="2667448" cy="2667448"/>
          </a:xfrm>
          <a:prstGeom prst="pie">
            <a:avLst>
              <a:gd name="adj1" fmla="val 10790751"/>
              <a:gd name="adj2" fmla="val 16200000"/>
            </a:avLst>
          </a:pr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9" name="不完整圆 18">
            <a:extLst>
              <a:ext uri="{FF2B5EF4-FFF2-40B4-BE49-F238E27FC236}">
                <a16:creationId xmlns:a16="http://schemas.microsoft.com/office/drawing/2014/main" id="{59963C0E-4E5F-4490-9DDE-D3396A22DA5E}"/>
              </a:ext>
            </a:extLst>
          </p:cNvPr>
          <p:cNvSpPr/>
          <p:nvPr/>
        </p:nvSpPr>
        <p:spPr>
          <a:xfrm rot="10800000">
            <a:off x="4828169" y="2589393"/>
            <a:ext cx="2667448" cy="2667448"/>
          </a:xfrm>
          <a:prstGeom prst="pie">
            <a:avLst>
              <a:gd name="adj1" fmla="val 10790751"/>
              <a:gd name="adj2" fmla="val 16200000"/>
            </a:avLst>
          </a:pr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1" name="不完整圆 20">
            <a:extLst>
              <a:ext uri="{FF2B5EF4-FFF2-40B4-BE49-F238E27FC236}">
                <a16:creationId xmlns:a16="http://schemas.microsoft.com/office/drawing/2014/main" id="{60A87A4B-9A1A-4EBA-9286-18DB89E4FD57}"/>
              </a:ext>
            </a:extLst>
          </p:cNvPr>
          <p:cNvSpPr/>
          <p:nvPr/>
        </p:nvSpPr>
        <p:spPr>
          <a:xfrm rot="16200000">
            <a:off x="4744006" y="2589393"/>
            <a:ext cx="2667448" cy="2667448"/>
          </a:xfrm>
          <a:prstGeom prst="pie">
            <a:avLst>
              <a:gd name="adj1" fmla="val 10790751"/>
              <a:gd name="adj2" fmla="val 16200000"/>
            </a:avLst>
          </a:pr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BC199BD-9F3D-4B15-BCDD-CB5C5EDF4DDF}"/>
              </a:ext>
            </a:extLst>
          </p:cNvPr>
          <p:cNvSpPr txBox="1"/>
          <p:nvPr/>
        </p:nvSpPr>
        <p:spPr>
          <a:xfrm>
            <a:off x="5105398" y="2879394"/>
            <a:ext cx="78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1</a:t>
            </a:r>
            <a:endParaRPr lang="zh-CN" altLang="en-US" sz="48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EBB22B43-3893-4E8C-9989-663388CF86FB}"/>
              </a:ext>
            </a:extLst>
          </p:cNvPr>
          <p:cNvSpPr txBox="1"/>
          <p:nvPr/>
        </p:nvSpPr>
        <p:spPr>
          <a:xfrm>
            <a:off x="6299237" y="2879394"/>
            <a:ext cx="78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2</a:t>
            </a:r>
            <a:endParaRPr lang="zh-CN" altLang="en-US" sz="48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D41BDD2D-BBB4-4DBC-AA7D-2FD0D523510D}"/>
              </a:ext>
            </a:extLst>
          </p:cNvPr>
          <p:cNvSpPr txBox="1"/>
          <p:nvPr/>
        </p:nvSpPr>
        <p:spPr>
          <a:xfrm>
            <a:off x="6297815" y="4107934"/>
            <a:ext cx="78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4</a:t>
            </a:r>
            <a:endParaRPr lang="zh-CN" altLang="en-US" sz="48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12E4ABB-E6BB-458B-AD0D-0C17902B0A2F}"/>
              </a:ext>
            </a:extLst>
          </p:cNvPr>
          <p:cNvSpPr txBox="1"/>
          <p:nvPr/>
        </p:nvSpPr>
        <p:spPr>
          <a:xfrm>
            <a:off x="5105398" y="4107934"/>
            <a:ext cx="781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3</a:t>
            </a:r>
            <a:endParaRPr lang="zh-CN" altLang="en-US" sz="4800" b="1" dirty="0">
              <a:solidFill>
                <a:schemeClr val="bg1"/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9" name="文本框 21">
            <a:extLst>
              <a:ext uri="{FF2B5EF4-FFF2-40B4-BE49-F238E27FC236}">
                <a16:creationId xmlns:a16="http://schemas.microsoft.com/office/drawing/2014/main" id="{2354E66D-0786-4A95-B333-C97F26D07AC1}"/>
              </a:ext>
            </a:extLst>
          </p:cNvPr>
          <p:cNvSpPr txBox="1"/>
          <p:nvPr/>
        </p:nvSpPr>
        <p:spPr>
          <a:xfrm>
            <a:off x="8456202" y="5013805"/>
            <a:ext cx="274946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C2ED9E3-2FB2-447E-BFA7-56009E2B9C2E}"/>
              </a:ext>
            </a:extLst>
          </p:cNvPr>
          <p:cNvSpPr txBox="1"/>
          <p:nvPr/>
        </p:nvSpPr>
        <p:spPr>
          <a:xfrm>
            <a:off x="8455085" y="4573135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1" name="文本框 21">
            <a:extLst>
              <a:ext uri="{FF2B5EF4-FFF2-40B4-BE49-F238E27FC236}">
                <a16:creationId xmlns:a16="http://schemas.microsoft.com/office/drawing/2014/main" id="{9FA927FD-3A42-44BD-838B-5ED0A3A223EE}"/>
              </a:ext>
            </a:extLst>
          </p:cNvPr>
          <p:cNvSpPr txBox="1"/>
          <p:nvPr/>
        </p:nvSpPr>
        <p:spPr>
          <a:xfrm>
            <a:off x="8456202" y="2079191"/>
            <a:ext cx="274946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文本框 22">
            <a:extLst>
              <a:ext uri="{FF2B5EF4-FFF2-40B4-BE49-F238E27FC236}">
                <a16:creationId xmlns:a16="http://schemas.microsoft.com/office/drawing/2014/main" id="{8A942B3D-86CD-40D2-9969-4AB797648317}"/>
              </a:ext>
            </a:extLst>
          </p:cNvPr>
          <p:cNvSpPr txBox="1"/>
          <p:nvPr/>
        </p:nvSpPr>
        <p:spPr>
          <a:xfrm>
            <a:off x="8455085" y="1638521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3" name="文本框 21">
            <a:extLst>
              <a:ext uri="{FF2B5EF4-FFF2-40B4-BE49-F238E27FC236}">
                <a16:creationId xmlns:a16="http://schemas.microsoft.com/office/drawing/2014/main" id="{5E9B54DD-5744-40AD-9C92-2AB1065F0D26}"/>
              </a:ext>
            </a:extLst>
          </p:cNvPr>
          <p:cNvSpPr txBox="1"/>
          <p:nvPr/>
        </p:nvSpPr>
        <p:spPr>
          <a:xfrm>
            <a:off x="1203347" y="5013805"/>
            <a:ext cx="274946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文本框 22">
            <a:extLst>
              <a:ext uri="{FF2B5EF4-FFF2-40B4-BE49-F238E27FC236}">
                <a16:creationId xmlns:a16="http://schemas.microsoft.com/office/drawing/2014/main" id="{6824F3DF-3361-4AD2-91D6-F06C5B5BCA9B}"/>
              </a:ext>
            </a:extLst>
          </p:cNvPr>
          <p:cNvSpPr txBox="1"/>
          <p:nvPr/>
        </p:nvSpPr>
        <p:spPr>
          <a:xfrm>
            <a:off x="1202230" y="4573135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5" name="文本框 21">
            <a:extLst>
              <a:ext uri="{FF2B5EF4-FFF2-40B4-BE49-F238E27FC236}">
                <a16:creationId xmlns:a16="http://schemas.microsoft.com/office/drawing/2014/main" id="{BDD73893-FEE1-4ACC-B38F-37D37DE2B7B7}"/>
              </a:ext>
            </a:extLst>
          </p:cNvPr>
          <p:cNvSpPr txBox="1"/>
          <p:nvPr/>
        </p:nvSpPr>
        <p:spPr>
          <a:xfrm>
            <a:off x="1203347" y="2079191"/>
            <a:ext cx="2749469" cy="1023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文本框 22">
            <a:extLst>
              <a:ext uri="{FF2B5EF4-FFF2-40B4-BE49-F238E27FC236}">
                <a16:creationId xmlns:a16="http://schemas.microsoft.com/office/drawing/2014/main" id="{E3EBD845-AD79-417F-A8A4-2C160B702AAC}"/>
              </a:ext>
            </a:extLst>
          </p:cNvPr>
          <p:cNvSpPr txBox="1"/>
          <p:nvPr/>
        </p:nvSpPr>
        <p:spPr>
          <a:xfrm>
            <a:off x="1202230" y="1638521"/>
            <a:ext cx="16731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5464672" y="3282561"/>
            <a:ext cx="1149974" cy="119913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5477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6C070FBA-F52C-4A80-AAB4-497C0D4994E8}"/>
              </a:ext>
            </a:extLst>
          </p:cNvPr>
          <p:cNvSpPr/>
          <p:nvPr/>
        </p:nvSpPr>
        <p:spPr>
          <a:xfrm>
            <a:off x="3326282" y="1544359"/>
            <a:ext cx="3545801" cy="1789579"/>
          </a:xfrm>
          <a:prstGeom prst="rect">
            <a:avLst/>
          </a:prstGeom>
          <a:solidFill>
            <a:schemeClr val="bg1"/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等线" panose="02010600030101010101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8DC9CA4-16B1-45A5-83F5-3F8337BEDE61}"/>
              </a:ext>
            </a:extLst>
          </p:cNvPr>
          <p:cNvSpPr/>
          <p:nvPr/>
        </p:nvSpPr>
        <p:spPr>
          <a:xfrm>
            <a:off x="3585428" y="1737795"/>
            <a:ext cx="16764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等线" panose="02010600030101010101" pitchFamily="2" charset="-122"/>
              </a:rPr>
              <a:t>输入标题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B90F96C-8C13-4B24-AB25-C7F4F4F334E0}"/>
              </a:ext>
            </a:extLst>
          </p:cNvPr>
          <p:cNvSpPr txBox="1"/>
          <p:nvPr/>
        </p:nvSpPr>
        <p:spPr>
          <a:xfrm>
            <a:off x="3584114" y="2165225"/>
            <a:ext cx="3042570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等线" panose="0201060003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05C2869E-16BC-4B18-BCA9-7AFECFBE69AD}"/>
              </a:ext>
            </a:extLst>
          </p:cNvPr>
          <p:cNvSpPr/>
          <p:nvPr/>
        </p:nvSpPr>
        <p:spPr>
          <a:xfrm>
            <a:off x="7314975" y="1544359"/>
            <a:ext cx="3545801" cy="1789579"/>
          </a:xfrm>
          <a:prstGeom prst="rect">
            <a:avLst/>
          </a:prstGeom>
          <a:solidFill>
            <a:schemeClr val="bg1"/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等线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827C0E6-4901-4A7A-8B2C-314923AED68B}"/>
              </a:ext>
            </a:extLst>
          </p:cNvPr>
          <p:cNvSpPr/>
          <p:nvPr/>
        </p:nvSpPr>
        <p:spPr>
          <a:xfrm>
            <a:off x="7574121" y="1737795"/>
            <a:ext cx="16764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等线" panose="02010600030101010101" pitchFamily="2" charset="-122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82FBB4D-A69C-41C1-9EDA-23A51E2E5DFE}"/>
              </a:ext>
            </a:extLst>
          </p:cNvPr>
          <p:cNvSpPr txBox="1"/>
          <p:nvPr/>
        </p:nvSpPr>
        <p:spPr>
          <a:xfrm>
            <a:off x="7572807" y="2165225"/>
            <a:ext cx="3042570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等线" panose="0201060003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4583579B-FEA5-4ADE-BABB-4B8979F6AEA2}"/>
              </a:ext>
            </a:extLst>
          </p:cNvPr>
          <p:cNvSpPr/>
          <p:nvPr/>
        </p:nvSpPr>
        <p:spPr>
          <a:xfrm>
            <a:off x="3326282" y="4254312"/>
            <a:ext cx="3545801" cy="1789579"/>
          </a:xfrm>
          <a:prstGeom prst="rect">
            <a:avLst/>
          </a:prstGeom>
          <a:solidFill>
            <a:schemeClr val="bg1"/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等线" panose="02010600030101010101" pitchFamily="2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28C2181-4B0A-4050-BD63-9D6B32C1445B}"/>
              </a:ext>
            </a:extLst>
          </p:cNvPr>
          <p:cNvSpPr/>
          <p:nvPr/>
        </p:nvSpPr>
        <p:spPr>
          <a:xfrm>
            <a:off x="3585428" y="4447748"/>
            <a:ext cx="16764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等线" panose="02010600030101010101" pitchFamily="2" charset="-122"/>
              </a:rPr>
              <a:t>输入标题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D257F9D-358F-4295-B54E-F5AC4B7E35B6}"/>
              </a:ext>
            </a:extLst>
          </p:cNvPr>
          <p:cNvSpPr txBox="1"/>
          <p:nvPr/>
        </p:nvSpPr>
        <p:spPr>
          <a:xfrm>
            <a:off x="3584114" y="4875178"/>
            <a:ext cx="3042570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等线" panose="0201060003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948826E-EDE8-4A14-A658-03FCAE93A9BD}"/>
              </a:ext>
            </a:extLst>
          </p:cNvPr>
          <p:cNvSpPr/>
          <p:nvPr/>
        </p:nvSpPr>
        <p:spPr>
          <a:xfrm>
            <a:off x="7314975" y="4254312"/>
            <a:ext cx="3545801" cy="1789579"/>
          </a:xfrm>
          <a:prstGeom prst="rect">
            <a:avLst/>
          </a:prstGeom>
          <a:solidFill>
            <a:schemeClr val="bg1"/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等线" panose="02010600030101010101" pitchFamily="2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EA96A7C-326C-437F-823D-58285434D456}"/>
              </a:ext>
            </a:extLst>
          </p:cNvPr>
          <p:cNvSpPr/>
          <p:nvPr/>
        </p:nvSpPr>
        <p:spPr>
          <a:xfrm>
            <a:off x="7574121" y="4447748"/>
            <a:ext cx="167648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等线" panose="02010600030101010101" pitchFamily="2" charset="-122"/>
              </a:rPr>
              <a:t>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A06A962-D2C6-43E1-BF42-333AD1231857}"/>
              </a:ext>
            </a:extLst>
          </p:cNvPr>
          <p:cNvSpPr txBox="1"/>
          <p:nvPr/>
        </p:nvSpPr>
        <p:spPr>
          <a:xfrm>
            <a:off x="7572807" y="4875178"/>
            <a:ext cx="3042570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等线" panose="02010600030101010101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3" name="图片 32" descr="卡通人物&#10;&#10;描述已自动生成">
            <a:extLst>
              <a:ext uri="{FF2B5EF4-FFF2-40B4-BE49-F238E27FC236}">
                <a16:creationId xmlns:a16="http://schemas.microsoft.com/office/drawing/2014/main" id="{978A0386-D356-4C01-84FB-33107664DAB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1100866" y="1484546"/>
            <a:ext cx="1721299" cy="179489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 descr="娃娃放在一起&#10;&#10;中度可信度描述已自动生成">
            <a:extLst>
              <a:ext uri="{FF2B5EF4-FFF2-40B4-BE49-F238E27FC236}">
                <a16:creationId xmlns:a16="http://schemas.microsoft.com/office/drawing/2014/main" id="{3F8BF354-52C9-48BD-91CA-E975B4E3E3C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80424" y="4095751"/>
            <a:ext cx="1319598" cy="196170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442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548328"/>
            <a:ext cx="9937750" cy="37615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649178"/>
            <a:ext cx="9785350" cy="35596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59" y="-238451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108" y="-24608"/>
            <a:ext cx="1275995" cy="26005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644273" y="2950000"/>
            <a:ext cx="2792525" cy="29119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305894" y="2842023"/>
            <a:ext cx="2137001" cy="3047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>
            <a:off x="4885192" y="1075243"/>
            <a:ext cx="2616827" cy="1187225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2B227A9-9292-4B37-9B7E-56EFA7FBA18B}"/>
              </a:ext>
            </a:extLst>
          </p:cNvPr>
          <p:cNvSpPr txBox="1"/>
          <p:nvPr/>
        </p:nvSpPr>
        <p:spPr>
          <a:xfrm>
            <a:off x="2284266" y="2679699"/>
            <a:ext cx="761548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5442BB8-F89E-4C8F-8782-728D341D30AE}"/>
              </a:ext>
            </a:extLst>
          </p:cNvPr>
          <p:cNvSpPr/>
          <p:nvPr/>
        </p:nvSpPr>
        <p:spPr>
          <a:xfrm>
            <a:off x="3250382" y="40811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815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BA29363-60C7-49FE-B6D9-0E13C42F100F}"/>
              </a:ext>
            </a:extLst>
          </p:cNvPr>
          <p:cNvSpPr/>
          <p:nvPr/>
        </p:nvSpPr>
        <p:spPr>
          <a:xfrm>
            <a:off x="3820936" y="1478010"/>
            <a:ext cx="4532746" cy="567707"/>
          </a:xfrm>
          <a:prstGeom prst="roundRect">
            <a:avLst>
              <a:gd name="adj" fmla="val 50000"/>
            </a:avLst>
          </a:prstGeom>
          <a:solidFill>
            <a:srgbClr val="E1BA7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A3BC386-8A0A-48B2-9255-8C8CEACF0042}"/>
              </a:ext>
            </a:extLst>
          </p:cNvPr>
          <p:cNvSpPr txBox="1"/>
          <p:nvPr/>
        </p:nvSpPr>
        <p:spPr>
          <a:xfrm>
            <a:off x="4000499" y="1486342"/>
            <a:ext cx="3606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200" i="1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¥ 123,456,789</a:t>
            </a:r>
          </a:p>
        </p:txBody>
      </p:sp>
      <p:sp>
        <p:nvSpPr>
          <p:cNvPr id="19" name="iconfont-1014-790819">
            <a:extLst>
              <a:ext uri="{FF2B5EF4-FFF2-40B4-BE49-F238E27FC236}">
                <a16:creationId xmlns:a16="http://schemas.microsoft.com/office/drawing/2014/main" id="{3901C581-6873-4596-B7F9-81FB3EF8F2BA}"/>
              </a:ext>
            </a:extLst>
          </p:cNvPr>
          <p:cNvSpPr/>
          <p:nvPr/>
        </p:nvSpPr>
        <p:spPr>
          <a:xfrm>
            <a:off x="2221680" y="2758280"/>
            <a:ext cx="683074" cy="682891"/>
          </a:xfrm>
          <a:custGeom>
            <a:avLst/>
            <a:gdLst>
              <a:gd name="T0" fmla="*/ 3884 w 7768"/>
              <a:gd name="T1" fmla="*/ 0 h 7766"/>
              <a:gd name="T2" fmla="*/ 0 w 7768"/>
              <a:gd name="T3" fmla="*/ 3883 h 7766"/>
              <a:gd name="T4" fmla="*/ 3884 w 7768"/>
              <a:gd name="T5" fmla="*/ 7766 h 7766"/>
              <a:gd name="T6" fmla="*/ 7768 w 7768"/>
              <a:gd name="T7" fmla="*/ 3883 h 7766"/>
              <a:gd name="T8" fmla="*/ 3884 w 7768"/>
              <a:gd name="T9" fmla="*/ 0 h 7766"/>
              <a:gd name="T10" fmla="*/ 3884 w 7768"/>
              <a:gd name="T11" fmla="*/ 6041 h 7766"/>
              <a:gd name="T12" fmla="*/ 3453 w 7768"/>
              <a:gd name="T13" fmla="*/ 5609 h 7766"/>
              <a:gd name="T14" fmla="*/ 3884 w 7768"/>
              <a:gd name="T15" fmla="*/ 5178 h 7766"/>
              <a:gd name="T16" fmla="*/ 4315 w 7768"/>
              <a:gd name="T17" fmla="*/ 5609 h 7766"/>
              <a:gd name="T18" fmla="*/ 3884 w 7768"/>
              <a:gd name="T19" fmla="*/ 6041 h 7766"/>
              <a:gd name="T20" fmla="*/ 4295 w 7768"/>
              <a:gd name="T21" fmla="*/ 4313 h 7766"/>
              <a:gd name="T22" fmla="*/ 3888 w 7768"/>
              <a:gd name="T23" fmla="*/ 4737 h 7766"/>
              <a:gd name="T24" fmla="*/ 3933 w 7768"/>
              <a:gd name="T25" fmla="*/ 4746 h 7766"/>
              <a:gd name="T26" fmla="*/ 3843 w 7768"/>
              <a:gd name="T27" fmla="*/ 4746 h 7766"/>
              <a:gd name="T28" fmla="*/ 3888 w 7768"/>
              <a:gd name="T29" fmla="*/ 4737 h 7766"/>
              <a:gd name="T30" fmla="*/ 3485 w 7768"/>
              <a:gd name="T31" fmla="*/ 4313 h 7766"/>
              <a:gd name="T32" fmla="*/ 3386 w 7768"/>
              <a:gd name="T33" fmla="*/ 2158 h 7766"/>
              <a:gd name="T34" fmla="*/ 3800 w 7768"/>
              <a:gd name="T35" fmla="*/ 1725 h 7766"/>
              <a:gd name="T36" fmla="*/ 3999 w 7768"/>
              <a:gd name="T37" fmla="*/ 1725 h 7766"/>
              <a:gd name="T38" fmla="*/ 4410 w 7768"/>
              <a:gd name="T39" fmla="*/ 2158 h 7766"/>
              <a:gd name="T40" fmla="*/ 4295 w 7768"/>
              <a:gd name="T41" fmla="*/ 4313 h 7766"/>
              <a:gd name="T42" fmla="*/ 4295 w 7768"/>
              <a:gd name="T43" fmla="*/ 4313 h 77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7768" h="7766">
                <a:moveTo>
                  <a:pt x="3884" y="0"/>
                </a:moveTo>
                <a:cubicBezTo>
                  <a:pt x="1739" y="0"/>
                  <a:pt x="0" y="1738"/>
                  <a:pt x="0" y="3883"/>
                </a:cubicBezTo>
                <a:cubicBezTo>
                  <a:pt x="0" y="6028"/>
                  <a:pt x="1739" y="7766"/>
                  <a:pt x="3884" y="7766"/>
                </a:cubicBezTo>
                <a:cubicBezTo>
                  <a:pt x="6029" y="7766"/>
                  <a:pt x="7768" y="6028"/>
                  <a:pt x="7768" y="3883"/>
                </a:cubicBezTo>
                <a:cubicBezTo>
                  <a:pt x="7768" y="1738"/>
                  <a:pt x="6029" y="0"/>
                  <a:pt x="3884" y="0"/>
                </a:cubicBezTo>
                <a:close/>
                <a:moveTo>
                  <a:pt x="3884" y="6041"/>
                </a:moveTo>
                <a:cubicBezTo>
                  <a:pt x="3646" y="6041"/>
                  <a:pt x="3453" y="5847"/>
                  <a:pt x="3453" y="5609"/>
                </a:cubicBezTo>
                <a:cubicBezTo>
                  <a:pt x="3453" y="5371"/>
                  <a:pt x="3646" y="5178"/>
                  <a:pt x="3884" y="5178"/>
                </a:cubicBezTo>
                <a:cubicBezTo>
                  <a:pt x="4122" y="5178"/>
                  <a:pt x="4315" y="5371"/>
                  <a:pt x="4315" y="5609"/>
                </a:cubicBezTo>
                <a:cubicBezTo>
                  <a:pt x="4315" y="5847"/>
                  <a:pt x="4122" y="6041"/>
                  <a:pt x="3884" y="6041"/>
                </a:cubicBezTo>
                <a:close/>
                <a:moveTo>
                  <a:pt x="4295" y="4313"/>
                </a:moveTo>
                <a:cubicBezTo>
                  <a:pt x="4284" y="4537"/>
                  <a:pt x="4103" y="4714"/>
                  <a:pt x="3888" y="4737"/>
                </a:cubicBezTo>
                <a:cubicBezTo>
                  <a:pt x="3904" y="4739"/>
                  <a:pt x="3917" y="4746"/>
                  <a:pt x="3933" y="4746"/>
                </a:cubicBezTo>
                <a:lnTo>
                  <a:pt x="3843" y="4746"/>
                </a:lnTo>
                <a:cubicBezTo>
                  <a:pt x="3859" y="4746"/>
                  <a:pt x="3873" y="4739"/>
                  <a:pt x="3888" y="4737"/>
                </a:cubicBezTo>
                <a:cubicBezTo>
                  <a:pt x="3672" y="4714"/>
                  <a:pt x="3495" y="4541"/>
                  <a:pt x="3485" y="4313"/>
                </a:cubicBezTo>
                <a:lnTo>
                  <a:pt x="3386" y="2158"/>
                </a:lnTo>
                <a:cubicBezTo>
                  <a:pt x="3375" y="1919"/>
                  <a:pt x="3562" y="1725"/>
                  <a:pt x="3800" y="1725"/>
                </a:cubicBezTo>
                <a:lnTo>
                  <a:pt x="3999" y="1725"/>
                </a:lnTo>
                <a:cubicBezTo>
                  <a:pt x="4239" y="1725"/>
                  <a:pt x="4424" y="1914"/>
                  <a:pt x="4410" y="2158"/>
                </a:cubicBezTo>
                <a:lnTo>
                  <a:pt x="4295" y="4313"/>
                </a:lnTo>
                <a:close/>
                <a:moveTo>
                  <a:pt x="4295" y="4313"/>
                </a:moveTo>
                <a:close/>
              </a:path>
            </a:pathLst>
          </a:cu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D8A918BF-8DB7-43D3-ADED-E8A22A972EC2}"/>
              </a:ext>
            </a:extLst>
          </p:cNvPr>
          <p:cNvSpPr txBox="1"/>
          <p:nvPr/>
        </p:nvSpPr>
        <p:spPr>
          <a:xfrm>
            <a:off x="1735816" y="3849330"/>
            <a:ext cx="169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FA5F17C-5E2A-4344-972A-7DCFEDC012AD}"/>
              </a:ext>
            </a:extLst>
          </p:cNvPr>
          <p:cNvSpPr txBox="1"/>
          <p:nvPr/>
        </p:nvSpPr>
        <p:spPr>
          <a:xfrm>
            <a:off x="1543621" y="4463914"/>
            <a:ext cx="2103585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5" name="iconfont-1014-790819">
            <a:extLst>
              <a:ext uri="{FF2B5EF4-FFF2-40B4-BE49-F238E27FC236}">
                <a16:creationId xmlns:a16="http://schemas.microsoft.com/office/drawing/2014/main" id="{3C0A281E-69BB-44C4-89D8-234A82F743E1}"/>
              </a:ext>
            </a:extLst>
          </p:cNvPr>
          <p:cNvSpPr/>
          <p:nvPr/>
        </p:nvSpPr>
        <p:spPr>
          <a:xfrm>
            <a:off x="5745862" y="2758205"/>
            <a:ext cx="682895" cy="683074"/>
          </a:xfrm>
          <a:custGeom>
            <a:avLst/>
            <a:gdLst>
              <a:gd name="T0" fmla="*/ 7651 w 7964"/>
              <a:gd name="T1" fmla="*/ 2432 h 7964"/>
              <a:gd name="T2" fmla="*/ 6798 w 7964"/>
              <a:gd name="T3" fmla="*/ 1166 h 7964"/>
              <a:gd name="T4" fmla="*/ 5532 w 7964"/>
              <a:gd name="T5" fmla="*/ 313 h 7964"/>
              <a:gd name="T6" fmla="*/ 3982 w 7964"/>
              <a:gd name="T7" fmla="*/ 0 h 7964"/>
              <a:gd name="T8" fmla="*/ 2432 w 7964"/>
              <a:gd name="T9" fmla="*/ 313 h 7964"/>
              <a:gd name="T10" fmla="*/ 1166 w 7964"/>
              <a:gd name="T11" fmla="*/ 1166 h 7964"/>
              <a:gd name="T12" fmla="*/ 313 w 7964"/>
              <a:gd name="T13" fmla="*/ 2432 h 7964"/>
              <a:gd name="T14" fmla="*/ 0 w 7964"/>
              <a:gd name="T15" fmla="*/ 3982 h 7964"/>
              <a:gd name="T16" fmla="*/ 313 w 7964"/>
              <a:gd name="T17" fmla="*/ 5532 h 7964"/>
              <a:gd name="T18" fmla="*/ 1166 w 7964"/>
              <a:gd name="T19" fmla="*/ 6798 h 7964"/>
              <a:gd name="T20" fmla="*/ 2432 w 7964"/>
              <a:gd name="T21" fmla="*/ 7651 h 7964"/>
              <a:gd name="T22" fmla="*/ 3982 w 7964"/>
              <a:gd name="T23" fmla="*/ 7964 h 7964"/>
              <a:gd name="T24" fmla="*/ 5532 w 7964"/>
              <a:gd name="T25" fmla="*/ 7651 h 7964"/>
              <a:gd name="T26" fmla="*/ 6798 w 7964"/>
              <a:gd name="T27" fmla="*/ 6798 h 7964"/>
              <a:gd name="T28" fmla="*/ 7651 w 7964"/>
              <a:gd name="T29" fmla="*/ 5532 h 7964"/>
              <a:gd name="T30" fmla="*/ 7964 w 7964"/>
              <a:gd name="T31" fmla="*/ 3982 h 7964"/>
              <a:gd name="T32" fmla="*/ 7651 w 7964"/>
              <a:gd name="T33" fmla="*/ 2432 h 7964"/>
              <a:gd name="T34" fmla="*/ 2637 w 7964"/>
              <a:gd name="T35" fmla="*/ 5323 h 7964"/>
              <a:gd name="T36" fmla="*/ 2926 w 7964"/>
              <a:gd name="T37" fmla="*/ 4585 h 7964"/>
              <a:gd name="T38" fmla="*/ 3506 w 7964"/>
              <a:gd name="T39" fmla="*/ 5109 h 7964"/>
              <a:gd name="T40" fmla="*/ 2637 w 7964"/>
              <a:gd name="T41" fmla="*/ 5323 h 7964"/>
              <a:gd name="T42" fmla="*/ 3674 w 7964"/>
              <a:gd name="T43" fmla="*/ 4918 h 7964"/>
              <a:gd name="T44" fmla="*/ 3080 w 7964"/>
              <a:gd name="T45" fmla="*/ 4394 h 7964"/>
              <a:gd name="T46" fmla="*/ 4399 w 7964"/>
              <a:gd name="T47" fmla="*/ 3020 h 7964"/>
              <a:gd name="T48" fmla="*/ 4990 w 7964"/>
              <a:gd name="T49" fmla="*/ 3547 h 7964"/>
              <a:gd name="T50" fmla="*/ 3674 w 7964"/>
              <a:gd name="T51" fmla="*/ 4918 h 7964"/>
              <a:gd name="T52" fmla="*/ 5326 w 7964"/>
              <a:gd name="T53" fmla="*/ 3195 h 7964"/>
              <a:gd name="T54" fmla="*/ 5171 w 7964"/>
              <a:gd name="T55" fmla="*/ 3388 h 7964"/>
              <a:gd name="T56" fmla="*/ 4587 w 7964"/>
              <a:gd name="T57" fmla="*/ 2871 h 7964"/>
              <a:gd name="T58" fmla="*/ 5051 w 7964"/>
              <a:gd name="T59" fmla="*/ 2753 h 7964"/>
              <a:gd name="T60" fmla="*/ 5326 w 7964"/>
              <a:gd name="T61" fmla="*/ 3083 h 7964"/>
              <a:gd name="T62" fmla="*/ 5326 w 7964"/>
              <a:gd name="T63" fmla="*/ 3195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964" h="7964"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2637" y="5323"/>
                </a:moveTo>
                <a:cubicBezTo>
                  <a:pt x="2743" y="5053"/>
                  <a:pt x="2838" y="4809"/>
                  <a:pt x="2926" y="4585"/>
                </a:cubicBezTo>
                <a:cubicBezTo>
                  <a:pt x="3113" y="4753"/>
                  <a:pt x="3297" y="4920"/>
                  <a:pt x="3506" y="5109"/>
                </a:cubicBezTo>
                <a:cubicBezTo>
                  <a:pt x="3204" y="5184"/>
                  <a:pt x="2934" y="5250"/>
                  <a:pt x="2637" y="5323"/>
                </a:cubicBezTo>
                <a:close/>
                <a:moveTo>
                  <a:pt x="3674" y="4918"/>
                </a:moveTo>
                <a:cubicBezTo>
                  <a:pt x="3472" y="4740"/>
                  <a:pt x="3278" y="4569"/>
                  <a:pt x="3080" y="4394"/>
                </a:cubicBezTo>
                <a:cubicBezTo>
                  <a:pt x="3535" y="3921"/>
                  <a:pt x="3979" y="3458"/>
                  <a:pt x="4399" y="3020"/>
                </a:cubicBezTo>
                <a:cubicBezTo>
                  <a:pt x="4598" y="3198"/>
                  <a:pt x="4788" y="3367"/>
                  <a:pt x="4990" y="3547"/>
                </a:cubicBezTo>
                <a:cubicBezTo>
                  <a:pt x="4530" y="4027"/>
                  <a:pt x="4083" y="4492"/>
                  <a:pt x="3674" y="4918"/>
                </a:cubicBezTo>
                <a:close/>
                <a:moveTo>
                  <a:pt x="5326" y="3195"/>
                </a:moveTo>
                <a:cubicBezTo>
                  <a:pt x="5269" y="3267"/>
                  <a:pt x="5211" y="3338"/>
                  <a:pt x="5171" y="3388"/>
                </a:cubicBezTo>
                <a:cubicBezTo>
                  <a:pt x="4969" y="3209"/>
                  <a:pt x="4775" y="3037"/>
                  <a:pt x="4587" y="2871"/>
                </a:cubicBezTo>
                <a:cubicBezTo>
                  <a:pt x="4712" y="2609"/>
                  <a:pt x="4862" y="2573"/>
                  <a:pt x="5051" y="2753"/>
                </a:cubicBezTo>
                <a:cubicBezTo>
                  <a:pt x="5154" y="2852"/>
                  <a:pt x="5235" y="2972"/>
                  <a:pt x="5326" y="3083"/>
                </a:cubicBezTo>
                <a:cubicBezTo>
                  <a:pt x="5326" y="3121"/>
                  <a:pt x="5326" y="3158"/>
                  <a:pt x="5326" y="3195"/>
                </a:cubicBezTo>
                <a:close/>
              </a:path>
            </a:pathLst>
          </a:cu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0446417-7E4B-42D3-BE50-9A4FD0E484F5}"/>
              </a:ext>
            </a:extLst>
          </p:cNvPr>
          <p:cNvSpPr txBox="1"/>
          <p:nvPr/>
        </p:nvSpPr>
        <p:spPr>
          <a:xfrm>
            <a:off x="5259923" y="3849330"/>
            <a:ext cx="169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EBFB99E-B7EA-40CF-9B79-B28CEB477721}"/>
              </a:ext>
            </a:extLst>
          </p:cNvPr>
          <p:cNvSpPr txBox="1"/>
          <p:nvPr/>
        </p:nvSpPr>
        <p:spPr>
          <a:xfrm>
            <a:off x="5067728" y="4463914"/>
            <a:ext cx="2103585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9" name="iconfont-1014-790819">
            <a:extLst>
              <a:ext uri="{FF2B5EF4-FFF2-40B4-BE49-F238E27FC236}">
                <a16:creationId xmlns:a16="http://schemas.microsoft.com/office/drawing/2014/main" id="{AAE0D64F-BB2A-45D3-978A-253A4B6FABB4}"/>
              </a:ext>
            </a:extLst>
          </p:cNvPr>
          <p:cNvSpPr/>
          <p:nvPr/>
        </p:nvSpPr>
        <p:spPr>
          <a:xfrm>
            <a:off x="9242589" y="2749868"/>
            <a:ext cx="748338" cy="748534"/>
          </a:xfrm>
          <a:custGeom>
            <a:avLst/>
            <a:gdLst>
              <a:gd name="T0" fmla="*/ 4574 w 7964"/>
              <a:gd name="T1" fmla="*/ 4840 h 7964"/>
              <a:gd name="T2" fmla="*/ 4466 w 7964"/>
              <a:gd name="T3" fmla="*/ 5252 h 7964"/>
              <a:gd name="T4" fmla="*/ 4896 w 7964"/>
              <a:gd name="T5" fmla="*/ 5355 h 7964"/>
              <a:gd name="T6" fmla="*/ 5004 w 7964"/>
              <a:gd name="T7" fmla="*/ 4943 h 7964"/>
              <a:gd name="T8" fmla="*/ 3390 w 7964"/>
              <a:gd name="T9" fmla="*/ 4119 h 7964"/>
              <a:gd name="T10" fmla="*/ 2960 w 7964"/>
              <a:gd name="T11" fmla="*/ 4222 h 7964"/>
              <a:gd name="T12" fmla="*/ 3068 w 7964"/>
              <a:gd name="T13" fmla="*/ 4634 h 7964"/>
              <a:gd name="T14" fmla="*/ 3498 w 7964"/>
              <a:gd name="T15" fmla="*/ 4531 h 7964"/>
              <a:gd name="T16" fmla="*/ 3390 w 7964"/>
              <a:gd name="T17" fmla="*/ 4119 h 7964"/>
              <a:gd name="T18" fmla="*/ 3821 w 7964"/>
              <a:gd name="T19" fmla="*/ 4119 h 7964"/>
              <a:gd name="T20" fmla="*/ 3713 w 7964"/>
              <a:gd name="T21" fmla="*/ 4531 h 7964"/>
              <a:gd name="T22" fmla="*/ 4143 w 7964"/>
              <a:gd name="T23" fmla="*/ 4634 h 7964"/>
              <a:gd name="T24" fmla="*/ 4251 w 7964"/>
              <a:gd name="T25" fmla="*/ 4222 h 7964"/>
              <a:gd name="T26" fmla="*/ 4143 w 7964"/>
              <a:gd name="T27" fmla="*/ 4840 h 7964"/>
              <a:gd name="T28" fmla="*/ 3713 w 7964"/>
              <a:gd name="T29" fmla="*/ 4943 h 7964"/>
              <a:gd name="T30" fmla="*/ 3821 w 7964"/>
              <a:gd name="T31" fmla="*/ 5355 h 7964"/>
              <a:gd name="T32" fmla="*/ 4251 w 7964"/>
              <a:gd name="T33" fmla="*/ 5252 h 7964"/>
              <a:gd name="T34" fmla="*/ 4143 w 7964"/>
              <a:gd name="T35" fmla="*/ 4840 h 7964"/>
              <a:gd name="T36" fmla="*/ 4574 w 7964"/>
              <a:gd name="T37" fmla="*/ 4119 h 7964"/>
              <a:gd name="T38" fmla="*/ 4466 w 7964"/>
              <a:gd name="T39" fmla="*/ 4531 h 7964"/>
              <a:gd name="T40" fmla="*/ 4896 w 7964"/>
              <a:gd name="T41" fmla="*/ 4634 h 7964"/>
              <a:gd name="T42" fmla="*/ 5004 w 7964"/>
              <a:gd name="T43" fmla="*/ 4222 h 7964"/>
              <a:gd name="T44" fmla="*/ 2960 w 7964"/>
              <a:gd name="T45" fmla="*/ 2575 h 7964"/>
              <a:gd name="T46" fmla="*/ 5004 w 7964"/>
              <a:gd name="T47" fmla="*/ 3776 h 7964"/>
              <a:gd name="T48" fmla="*/ 2960 w 7964"/>
              <a:gd name="T49" fmla="*/ 2575 h 7964"/>
              <a:gd name="T50" fmla="*/ 4141 w 7964"/>
              <a:gd name="T51" fmla="*/ 3113 h 7964"/>
              <a:gd name="T52" fmla="*/ 4000 w 7964"/>
              <a:gd name="T53" fmla="*/ 3666 h 7964"/>
              <a:gd name="T54" fmla="*/ 3840 w 7964"/>
              <a:gd name="T55" fmla="*/ 3259 h 7964"/>
              <a:gd name="T56" fmla="*/ 3627 w 7964"/>
              <a:gd name="T57" fmla="*/ 2944 h 7964"/>
              <a:gd name="T58" fmla="*/ 4336 w 7964"/>
              <a:gd name="T59" fmla="*/ 2705 h 7964"/>
              <a:gd name="T60" fmla="*/ 7651 w 7964"/>
              <a:gd name="T61" fmla="*/ 2432 h 7964"/>
              <a:gd name="T62" fmla="*/ 5532 w 7964"/>
              <a:gd name="T63" fmla="*/ 313 h 7964"/>
              <a:gd name="T64" fmla="*/ 2432 w 7964"/>
              <a:gd name="T65" fmla="*/ 313 h 7964"/>
              <a:gd name="T66" fmla="*/ 313 w 7964"/>
              <a:gd name="T67" fmla="*/ 2432 h 7964"/>
              <a:gd name="T68" fmla="*/ 313 w 7964"/>
              <a:gd name="T69" fmla="*/ 5532 h 7964"/>
              <a:gd name="T70" fmla="*/ 2432 w 7964"/>
              <a:gd name="T71" fmla="*/ 7651 h 7964"/>
              <a:gd name="T72" fmla="*/ 5532 w 7964"/>
              <a:gd name="T73" fmla="*/ 7651 h 7964"/>
              <a:gd name="T74" fmla="*/ 7651 w 7964"/>
              <a:gd name="T75" fmla="*/ 5532 h 7964"/>
              <a:gd name="T76" fmla="*/ 7651 w 7964"/>
              <a:gd name="T77" fmla="*/ 2432 h 7964"/>
              <a:gd name="T78" fmla="*/ 5111 w 7964"/>
              <a:gd name="T79" fmla="*/ 5698 h 7964"/>
              <a:gd name="T80" fmla="*/ 2637 w 7964"/>
              <a:gd name="T81" fmla="*/ 5355 h 7964"/>
              <a:gd name="T82" fmla="*/ 2853 w 7964"/>
              <a:gd name="T83" fmla="*/ 2266 h 7964"/>
              <a:gd name="T84" fmla="*/ 5326 w 7964"/>
              <a:gd name="T85" fmla="*/ 2472 h 7964"/>
              <a:gd name="T86" fmla="*/ 3390 w 7964"/>
              <a:gd name="T87" fmla="*/ 4840 h 7964"/>
              <a:gd name="T88" fmla="*/ 2960 w 7964"/>
              <a:gd name="T89" fmla="*/ 4943 h 7964"/>
              <a:gd name="T90" fmla="*/ 3068 w 7964"/>
              <a:gd name="T91" fmla="*/ 5355 h 7964"/>
              <a:gd name="T92" fmla="*/ 3498 w 7964"/>
              <a:gd name="T93" fmla="*/ 5252 h 7964"/>
              <a:gd name="T94" fmla="*/ 3390 w 7964"/>
              <a:gd name="T95" fmla="*/ 4840 h 79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964" h="7964">
                <a:moveTo>
                  <a:pt x="4896" y="4840"/>
                </a:moveTo>
                <a:lnTo>
                  <a:pt x="4574" y="4840"/>
                </a:lnTo>
                <a:cubicBezTo>
                  <a:pt x="4514" y="4840"/>
                  <a:pt x="4466" y="4886"/>
                  <a:pt x="4466" y="4943"/>
                </a:cubicBezTo>
                <a:lnTo>
                  <a:pt x="4466" y="5252"/>
                </a:lnTo>
                <a:cubicBezTo>
                  <a:pt x="4466" y="5309"/>
                  <a:pt x="4514" y="5355"/>
                  <a:pt x="4574" y="5355"/>
                </a:cubicBezTo>
                <a:lnTo>
                  <a:pt x="4896" y="5355"/>
                </a:lnTo>
                <a:cubicBezTo>
                  <a:pt x="4956" y="5355"/>
                  <a:pt x="5004" y="5309"/>
                  <a:pt x="5004" y="5252"/>
                </a:cubicBezTo>
                <a:lnTo>
                  <a:pt x="5004" y="4943"/>
                </a:lnTo>
                <a:cubicBezTo>
                  <a:pt x="5004" y="4886"/>
                  <a:pt x="4956" y="4840"/>
                  <a:pt x="4896" y="4840"/>
                </a:cubicBezTo>
                <a:close/>
                <a:moveTo>
                  <a:pt x="3390" y="4119"/>
                </a:moveTo>
                <a:lnTo>
                  <a:pt x="3068" y="4119"/>
                </a:lnTo>
                <a:cubicBezTo>
                  <a:pt x="3008" y="4119"/>
                  <a:pt x="2960" y="4165"/>
                  <a:pt x="2960" y="4222"/>
                </a:cubicBezTo>
                <a:lnTo>
                  <a:pt x="2960" y="4531"/>
                </a:lnTo>
                <a:cubicBezTo>
                  <a:pt x="2960" y="4588"/>
                  <a:pt x="3008" y="4634"/>
                  <a:pt x="3068" y="4634"/>
                </a:cubicBezTo>
                <a:lnTo>
                  <a:pt x="3390" y="4634"/>
                </a:lnTo>
                <a:cubicBezTo>
                  <a:pt x="3450" y="4634"/>
                  <a:pt x="3498" y="4588"/>
                  <a:pt x="3498" y="4531"/>
                </a:cubicBezTo>
                <a:lnTo>
                  <a:pt x="3498" y="4222"/>
                </a:lnTo>
                <a:cubicBezTo>
                  <a:pt x="3498" y="4165"/>
                  <a:pt x="3450" y="4119"/>
                  <a:pt x="3390" y="4119"/>
                </a:cubicBezTo>
                <a:close/>
                <a:moveTo>
                  <a:pt x="4143" y="4119"/>
                </a:moveTo>
                <a:lnTo>
                  <a:pt x="3821" y="4119"/>
                </a:lnTo>
                <a:cubicBezTo>
                  <a:pt x="3761" y="4119"/>
                  <a:pt x="3713" y="4165"/>
                  <a:pt x="3713" y="4222"/>
                </a:cubicBezTo>
                <a:lnTo>
                  <a:pt x="3713" y="4531"/>
                </a:lnTo>
                <a:cubicBezTo>
                  <a:pt x="3713" y="4588"/>
                  <a:pt x="3761" y="4634"/>
                  <a:pt x="3821" y="4634"/>
                </a:cubicBezTo>
                <a:lnTo>
                  <a:pt x="4143" y="4634"/>
                </a:lnTo>
                <a:cubicBezTo>
                  <a:pt x="4203" y="4634"/>
                  <a:pt x="4251" y="4588"/>
                  <a:pt x="4251" y="4531"/>
                </a:cubicBezTo>
                <a:lnTo>
                  <a:pt x="4251" y="4222"/>
                </a:lnTo>
                <a:cubicBezTo>
                  <a:pt x="4251" y="4165"/>
                  <a:pt x="4203" y="4119"/>
                  <a:pt x="4143" y="4119"/>
                </a:cubicBezTo>
                <a:close/>
                <a:moveTo>
                  <a:pt x="4143" y="4840"/>
                </a:moveTo>
                <a:lnTo>
                  <a:pt x="3821" y="4840"/>
                </a:lnTo>
                <a:cubicBezTo>
                  <a:pt x="3761" y="4840"/>
                  <a:pt x="3713" y="4886"/>
                  <a:pt x="3713" y="4943"/>
                </a:cubicBezTo>
                <a:lnTo>
                  <a:pt x="3713" y="5252"/>
                </a:lnTo>
                <a:cubicBezTo>
                  <a:pt x="3713" y="5309"/>
                  <a:pt x="3761" y="5355"/>
                  <a:pt x="3821" y="5355"/>
                </a:cubicBezTo>
                <a:lnTo>
                  <a:pt x="4143" y="5355"/>
                </a:lnTo>
                <a:cubicBezTo>
                  <a:pt x="4203" y="5355"/>
                  <a:pt x="4251" y="5309"/>
                  <a:pt x="4251" y="5252"/>
                </a:cubicBezTo>
                <a:lnTo>
                  <a:pt x="4251" y="4943"/>
                </a:lnTo>
                <a:cubicBezTo>
                  <a:pt x="4251" y="4886"/>
                  <a:pt x="4203" y="4840"/>
                  <a:pt x="4143" y="4840"/>
                </a:cubicBezTo>
                <a:close/>
                <a:moveTo>
                  <a:pt x="4896" y="4119"/>
                </a:moveTo>
                <a:lnTo>
                  <a:pt x="4574" y="4119"/>
                </a:lnTo>
                <a:cubicBezTo>
                  <a:pt x="4514" y="4119"/>
                  <a:pt x="4466" y="4165"/>
                  <a:pt x="4466" y="4222"/>
                </a:cubicBezTo>
                <a:lnTo>
                  <a:pt x="4466" y="4531"/>
                </a:lnTo>
                <a:cubicBezTo>
                  <a:pt x="4466" y="4588"/>
                  <a:pt x="4514" y="4634"/>
                  <a:pt x="4574" y="4634"/>
                </a:cubicBezTo>
                <a:lnTo>
                  <a:pt x="4896" y="4634"/>
                </a:lnTo>
                <a:cubicBezTo>
                  <a:pt x="4956" y="4634"/>
                  <a:pt x="5004" y="4588"/>
                  <a:pt x="5004" y="4531"/>
                </a:cubicBezTo>
                <a:lnTo>
                  <a:pt x="5004" y="4222"/>
                </a:lnTo>
                <a:cubicBezTo>
                  <a:pt x="5004" y="4165"/>
                  <a:pt x="4956" y="4119"/>
                  <a:pt x="4896" y="4119"/>
                </a:cubicBezTo>
                <a:close/>
                <a:moveTo>
                  <a:pt x="2960" y="2575"/>
                </a:moveTo>
                <a:lnTo>
                  <a:pt x="2960" y="3776"/>
                </a:lnTo>
                <a:lnTo>
                  <a:pt x="5004" y="3776"/>
                </a:lnTo>
                <a:lnTo>
                  <a:pt x="5004" y="2575"/>
                </a:lnTo>
                <a:lnTo>
                  <a:pt x="2960" y="2575"/>
                </a:lnTo>
                <a:close/>
                <a:moveTo>
                  <a:pt x="4336" y="2930"/>
                </a:moveTo>
                <a:cubicBezTo>
                  <a:pt x="4271" y="2990"/>
                  <a:pt x="4184" y="3043"/>
                  <a:pt x="4141" y="3113"/>
                </a:cubicBezTo>
                <a:cubicBezTo>
                  <a:pt x="4088" y="3197"/>
                  <a:pt x="4079" y="3254"/>
                  <a:pt x="4049" y="3358"/>
                </a:cubicBezTo>
                <a:cubicBezTo>
                  <a:pt x="4025" y="3438"/>
                  <a:pt x="4008" y="3556"/>
                  <a:pt x="4000" y="3666"/>
                </a:cubicBezTo>
                <a:lnTo>
                  <a:pt x="3745" y="3666"/>
                </a:lnTo>
                <a:cubicBezTo>
                  <a:pt x="3765" y="3513"/>
                  <a:pt x="3797" y="3362"/>
                  <a:pt x="3840" y="3259"/>
                </a:cubicBezTo>
                <a:cubicBezTo>
                  <a:pt x="3883" y="3155"/>
                  <a:pt x="3951" y="3063"/>
                  <a:pt x="4044" y="2944"/>
                </a:cubicBezTo>
                <a:lnTo>
                  <a:pt x="3627" y="2944"/>
                </a:lnTo>
                <a:lnTo>
                  <a:pt x="3627" y="2705"/>
                </a:lnTo>
                <a:lnTo>
                  <a:pt x="4336" y="2705"/>
                </a:lnTo>
                <a:lnTo>
                  <a:pt x="4336" y="2930"/>
                </a:lnTo>
                <a:close/>
                <a:moveTo>
                  <a:pt x="7651" y="2432"/>
                </a:moveTo>
                <a:cubicBezTo>
                  <a:pt x="7451" y="1958"/>
                  <a:pt x="7164" y="1532"/>
                  <a:pt x="6798" y="1166"/>
                </a:cubicBezTo>
                <a:cubicBezTo>
                  <a:pt x="6432" y="800"/>
                  <a:pt x="6006" y="513"/>
                  <a:pt x="5532" y="313"/>
                </a:cubicBezTo>
                <a:cubicBezTo>
                  <a:pt x="5041" y="105"/>
                  <a:pt x="4520" y="0"/>
                  <a:pt x="3982" y="0"/>
                </a:cubicBezTo>
                <a:cubicBezTo>
                  <a:pt x="3444" y="0"/>
                  <a:pt x="2923" y="105"/>
                  <a:pt x="2432" y="313"/>
                </a:cubicBezTo>
                <a:cubicBezTo>
                  <a:pt x="1958" y="513"/>
                  <a:pt x="1532" y="800"/>
                  <a:pt x="1166" y="1166"/>
                </a:cubicBezTo>
                <a:cubicBezTo>
                  <a:pt x="800" y="1532"/>
                  <a:pt x="513" y="1958"/>
                  <a:pt x="313" y="2432"/>
                </a:cubicBezTo>
                <a:cubicBezTo>
                  <a:pt x="105" y="2923"/>
                  <a:pt x="0" y="3444"/>
                  <a:pt x="0" y="3982"/>
                </a:cubicBezTo>
                <a:cubicBezTo>
                  <a:pt x="0" y="4520"/>
                  <a:pt x="105" y="5041"/>
                  <a:pt x="313" y="5532"/>
                </a:cubicBezTo>
                <a:cubicBezTo>
                  <a:pt x="513" y="6006"/>
                  <a:pt x="800" y="6432"/>
                  <a:pt x="1166" y="6798"/>
                </a:cubicBezTo>
                <a:cubicBezTo>
                  <a:pt x="1532" y="7164"/>
                  <a:pt x="1958" y="7451"/>
                  <a:pt x="2432" y="7651"/>
                </a:cubicBezTo>
                <a:cubicBezTo>
                  <a:pt x="2923" y="7859"/>
                  <a:pt x="3444" y="7964"/>
                  <a:pt x="3982" y="7964"/>
                </a:cubicBezTo>
                <a:cubicBezTo>
                  <a:pt x="4520" y="7964"/>
                  <a:pt x="5041" y="7859"/>
                  <a:pt x="5532" y="7651"/>
                </a:cubicBezTo>
                <a:cubicBezTo>
                  <a:pt x="6006" y="7451"/>
                  <a:pt x="6432" y="7164"/>
                  <a:pt x="6798" y="6798"/>
                </a:cubicBezTo>
                <a:cubicBezTo>
                  <a:pt x="7164" y="6432"/>
                  <a:pt x="7451" y="6006"/>
                  <a:pt x="7651" y="5532"/>
                </a:cubicBezTo>
                <a:cubicBezTo>
                  <a:pt x="7859" y="5041"/>
                  <a:pt x="7964" y="4520"/>
                  <a:pt x="7964" y="3982"/>
                </a:cubicBezTo>
                <a:cubicBezTo>
                  <a:pt x="7964" y="3444"/>
                  <a:pt x="7859" y="2923"/>
                  <a:pt x="7651" y="2432"/>
                </a:cubicBezTo>
                <a:close/>
                <a:moveTo>
                  <a:pt x="5326" y="5355"/>
                </a:moveTo>
                <a:cubicBezTo>
                  <a:pt x="5326" y="5469"/>
                  <a:pt x="5230" y="5698"/>
                  <a:pt x="5111" y="5698"/>
                </a:cubicBezTo>
                <a:lnTo>
                  <a:pt x="2853" y="5698"/>
                </a:lnTo>
                <a:cubicBezTo>
                  <a:pt x="2734" y="5698"/>
                  <a:pt x="2637" y="5469"/>
                  <a:pt x="2637" y="5355"/>
                </a:cubicBezTo>
                <a:lnTo>
                  <a:pt x="2637" y="2472"/>
                </a:lnTo>
                <a:cubicBezTo>
                  <a:pt x="2637" y="2358"/>
                  <a:pt x="2734" y="2266"/>
                  <a:pt x="2853" y="2266"/>
                </a:cubicBezTo>
                <a:lnTo>
                  <a:pt x="5111" y="2266"/>
                </a:lnTo>
                <a:cubicBezTo>
                  <a:pt x="5230" y="2266"/>
                  <a:pt x="5326" y="2358"/>
                  <a:pt x="5326" y="2472"/>
                </a:cubicBezTo>
                <a:lnTo>
                  <a:pt x="5326" y="5355"/>
                </a:lnTo>
                <a:close/>
                <a:moveTo>
                  <a:pt x="3390" y="4840"/>
                </a:moveTo>
                <a:lnTo>
                  <a:pt x="3068" y="4840"/>
                </a:lnTo>
                <a:cubicBezTo>
                  <a:pt x="3008" y="4840"/>
                  <a:pt x="2960" y="4886"/>
                  <a:pt x="2960" y="4943"/>
                </a:cubicBezTo>
                <a:lnTo>
                  <a:pt x="2960" y="5252"/>
                </a:lnTo>
                <a:cubicBezTo>
                  <a:pt x="2960" y="5309"/>
                  <a:pt x="3008" y="5355"/>
                  <a:pt x="3068" y="5355"/>
                </a:cubicBezTo>
                <a:lnTo>
                  <a:pt x="3390" y="5355"/>
                </a:lnTo>
                <a:cubicBezTo>
                  <a:pt x="3450" y="5355"/>
                  <a:pt x="3498" y="5309"/>
                  <a:pt x="3498" y="5252"/>
                </a:cubicBezTo>
                <a:lnTo>
                  <a:pt x="3498" y="4943"/>
                </a:lnTo>
                <a:cubicBezTo>
                  <a:pt x="3498" y="4886"/>
                  <a:pt x="3450" y="4840"/>
                  <a:pt x="3390" y="4840"/>
                </a:cubicBezTo>
                <a:close/>
              </a:path>
            </a:pathLst>
          </a:custGeom>
          <a:solidFill>
            <a:srgbClr val="AD0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E06C871-624C-4EA2-A36B-F20B157C2BA4}"/>
              </a:ext>
            </a:extLst>
          </p:cNvPr>
          <p:cNvSpPr txBox="1"/>
          <p:nvPr/>
        </p:nvSpPr>
        <p:spPr>
          <a:xfrm>
            <a:off x="8784030" y="3849330"/>
            <a:ext cx="1697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D3035C88-6994-40BE-B340-5DA2DD3A45FC}"/>
              </a:ext>
            </a:extLst>
          </p:cNvPr>
          <p:cNvSpPr txBox="1"/>
          <p:nvPr/>
        </p:nvSpPr>
        <p:spPr>
          <a:xfrm>
            <a:off x="8591835" y="4463914"/>
            <a:ext cx="2103585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F1AC1D70-B2B8-401A-8084-0E5AB600E1F4}"/>
              </a:ext>
            </a:extLst>
          </p:cNvPr>
          <p:cNvCxnSpPr/>
          <p:nvPr/>
        </p:nvCxnSpPr>
        <p:spPr>
          <a:xfrm>
            <a:off x="4337050" y="3130550"/>
            <a:ext cx="0" cy="2692400"/>
          </a:xfrm>
          <a:prstGeom prst="line">
            <a:avLst/>
          </a:prstGeom>
          <a:ln w="19050">
            <a:solidFill>
              <a:srgbClr val="E1BA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6296158F-9A03-42E4-88D5-1A79FCC74441}"/>
              </a:ext>
            </a:extLst>
          </p:cNvPr>
          <p:cNvCxnSpPr/>
          <p:nvPr/>
        </p:nvCxnSpPr>
        <p:spPr>
          <a:xfrm>
            <a:off x="7905750" y="3130550"/>
            <a:ext cx="0" cy="2692400"/>
          </a:xfrm>
          <a:prstGeom prst="line">
            <a:avLst/>
          </a:prstGeom>
          <a:ln w="19050">
            <a:solidFill>
              <a:srgbClr val="E1BA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7643980" y="950831"/>
            <a:ext cx="933764" cy="13314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87041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graphicFrame>
        <p:nvGraphicFramePr>
          <p:cNvPr id="15" name="图表 14">
            <a:extLst>
              <a:ext uri="{FF2B5EF4-FFF2-40B4-BE49-F238E27FC236}">
                <a16:creationId xmlns:a16="http://schemas.microsoft.com/office/drawing/2014/main" id="{512017EC-F34F-428F-BF08-3407FA0C8A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96225313"/>
              </p:ext>
            </p:extLst>
          </p:nvPr>
        </p:nvGraphicFramePr>
        <p:xfrm>
          <a:off x="1512762" y="3232199"/>
          <a:ext cx="9163855" cy="30351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:a16="http://schemas.microsoft.com/office/drawing/2014/main" id="{795924D9-86FA-452B-9C6B-2DD8D491A2A3}"/>
              </a:ext>
            </a:extLst>
          </p:cNvPr>
          <p:cNvSpPr txBox="1"/>
          <p:nvPr/>
        </p:nvSpPr>
        <p:spPr>
          <a:xfrm>
            <a:off x="2306896" y="2053767"/>
            <a:ext cx="7609958" cy="711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15A2444-F71B-4DAE-849D-F9C069FACB09}"/>
              </a:ext>
            </a:extLst>
          </p:cNvPr>
          <p:cNvSpPr txBox="1"/>
          <p:nvPr/>
        </p:nvSpPr>
        <p:spPr>
          <a:xfrm>
            <a:off x="5236005" y="1366318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输入标题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AAB24B2-6A94-4FEB-AAB4-820740BF5FDE}"/>
              </a:ext>
            </a:extLst>
          </p:cNvPr>
          <p:cNvCxnSpPr/>
          <p:nvPr/>
        </p:nvCxnSpPr>
        <p:spPr>
          <a:xfrm>
            <a:off x="5619750" y="1955800"/>
            <a:ext cx="984250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1068978" y="4918998"/>
            <a:ext cx="887567" cy="92551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401303" y="4910364"/>
            <a:ext cx="679218" cy="96846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42249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052513"/>
            <a:ext cx="9937750" cy="47529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128713"/>
            <a:ext cx="9785350" cy="46005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80" y="-37147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1067" y="-37147"/>
            <a:ext cx="1194974" cy="243540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971524" y="2637047"/>
            <a:ext cx="3453616" cy="3601268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9786087" y="2670550"/>
            <a:ext cx="2709974" cy="386403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" name="图片 23" descr="杯子里有咖啡&#10;&#10;描述已自动生成">
            <a:extLst>
              <a:ext uri="{FF2B5EF4-FFF2-40B4-BE49-F238E27FC236}">
                <a16:creationId xmlns:a16="http://schemas.microsoft.com/office/drawing/2014/main" id="{7FA0D764-851B-4A27-B1D9-7ED6B2CDEC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4202">
            <a:off x="6242021" y="487157"/>
            <a:ext cx="949927" cy="443960"/>
          </a:xfrm>
          <a:prstGeom prst="rect">
            <a:avLst/>
          </a:prstGeom>
        </p:spPr>
      </p:pic>
      <p:pic>
        <p:nvPicPr>
          <p:cNvPr id="18" name="图片 17" descr="徽标&#10;&#10;描述已自动生成">
            <a:extLst>
              <a:ext uri="{FF2B5EF4-FFF2-40B4-BE49-F238E27FC236}">
                <a16:creationId xmlns:a16="http://schemas.microsoft.com/office/drawing/2014/main" id="{D18257A0-EFA5-4CF8-824E-9C2CF174A0B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056" y="688991"/>
            <a:ext cx="2731888" cy="1234101"/>
          </a:xfrm>
          <a:prstGeom prst="rect">
            <a:avLst/>
          </a:prstGeom>
          <a:effectLst>
            <a:outerShdw blurRad="165100" algn="c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pic>
        <p:nvPicPr>
          <p:cNvPr id="20" name="图片 19" descr="徽标, 图标&#10;&#10;描述已自动生成">
            <a:extLst>
              <a:ext uri="{FF2B5EF4-FFF2-40B4-BE49-F238E27FC236}">
                <a16:creationId xmlns:a16="http://schemas.microsoft.com/office/drawing/2014/main" id="{C34DE6DE-CADC-4886-8A88-F956F24DF3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266" y="1458442"/>
            <a:ext cx="452980" cy="448347"/>
          </a:xfrm>
          <a:prstGeom prst="rect">
            <a:avLst/>
          </a:prstGeom>
        </p:spPr>
      </p:pic>
      <p:pic>
        <p:nvPicPr>
          <p:cNvPr id="22" name="图片 21" descr="徽标, 图标&#10;&#10;描述已自动生成">
            <a:extLst>
              <a:ext uri="{FF2B5EF4-FFF2-40B4-BE49-F238E27FC236}">
                <a16:creationId xmlns:a16="http://schemas.microsoft.com/office/drawing/2014/main" id="{BB1ADD62-0C2A-433D-BCB5-E559335ADC5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1223" y="861020"/>
            <a:ext cx="417176" cy="438671"/>
          </a:xfrm>
          <a:prstGeom prst="rect">
            <a:avLst/>
          </a:prstGeom>
        </p:spPr>
      </p:pic>
      <p:pic>
        <p:nvPicPr>
          <p:cNvPr id="26" name="图片 25" descr="杯子里有咖啡&#10;&#10;中度可信度描述已自动生成">
            <a:extLst>
              <a:ext uri="{FF2B5EF4-FFF2-40B4-BE49-F238E27FC236}">
                <a16:creationId xmlns:a16="http://schemas.microsoft.com/office/drawing/2014/main" id="{B888B885-1900-43BA-8DEF-C975A30E32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5177" y="1437377"/>
            <a:ext cx="452980" cy="339226"/>
          </a:xfrm>
          <a:prstGeom prst="rect">
            <a:avLst/>
          </a:prstGeom>
        </p:spPr>
      </p:pic>
      <p:sp>
        <p:nvSpPr>
          <p:cNvPr id="27" name="文本框 26">
            <a:extLst>
              <a:ext uri="{FF2B5EF4-FFF2-40B4-BE49-F238E27FC236}">
                <a16:creationId xmlns:a16="http://schemas.microsoft.com/office/drawing/2014/main" id="{75A03E6F-3CD6-42A4-A399-0EAFE4CF6E58}"/>
              </a:ext>
            </a:extLst>
          </p:cNvPr>
          <p:cNvSpPr txBox="1"/>
          <p:nvPr/>
        </p:nvSpPr>
        <p:spPr>
          <a:xfrm>
            <a:off x="2304968" y="2267507"/>
            <a:ext cx="75740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感谢您的观看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609CA95-8EC7-4552-BDF6-41A758801DD5}"/>
              </a:ext>
            </a:extLst>
          </p:cNvPr>
          <p:cNvSpPr/>
          <p:nvPr/>
        </p:nvSpPr>
        <p:spPr>
          <a:xfrm>
            <a:off x="3250382" y="36874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30" name="图片 29" descr="图片包含 形状&#10;&#10;描述已自动生成">
            <a:extLst>
              <a:ext uri="{FF2B5EF4-FFF2-40B4-BE49-F238E27FC236}">
                <a16:creationId xmlns:a16="http://schemas.microsoft.com/office/drawing/2014/main" id="{7DDA6990-C825-41BE-8FDC-3B7B4FA5FC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1801" y="4501330"/>
            <a:ext cx="857849" cy="857849"/>
          </a:xfrm>
          <a:prstGeom prst="rect">
            <a:avLst/>
          </a:prstGeom>
        </p:spPr>
      </p:pic>
      <p:pic>
        <p:nvPicPr>
          <p:cNvPr id="31" name="图片 30" descr="图片包含 形状&#10;&#10;描述已自动生成">
            <a:extLst>
              <a:ext uri="{FF2B5EF4-FFF2-40B4-BE49-F238E27FC236}">
                <a16:creationId xmlns:a16="http://schemas.microsoft.com/office/drawing/2014/main" id="{A1777C40-4245-4ADB-94DC-72257AF0DE5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10556" y="4597743"/>
            <a:ext cx="705449" cy="705449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DF16026-167C-4335-B2C1-5C3651EA6ADE}"/>
              </a:ext>
            </a:extLst>
          </p:cNvPr>
          <p:cNvSpPr txBox="1"/>
          <p:nvPr/>
        </p:nvSpPr>
        <p:spPr>
          <a:xfrm>
            <a:off x="4773185" y="4704271"/>
            <a:ext cx="263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汇报人：稻壳儿</a:t>
            </a:r>
          </a:p>
        </p:txBody>
      </p:sp>
    </p:spTree>
    <p:extLst>
      <p:ext uri="{BB962C8B-B14F-4D97-AF65-F5344CB8AC3E}">
        <p14:creationId xmlns:p14="http://schemas.microsoft.com/office/powerpoint/2010/main" val="110138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432435"/>
            <a:ext cx="8921750" cy="467995"/>
            <a:chOff x="0" y="861"/>
            <a:chExt cx="14050" cy="737"/>
          </a:xfrm>
        </p:grpSpPr>
        <p:sp>
          <p:nvSpPr>
            <p:cNvPr id="21" name="矩形 20"/>
            <p:cNvSpPr/>
            <p:nvPr/>
          </p:nvSpPr>
          <p:spPr>
            <a:xfrm>
              <a:off x="0" y="861"/>
              <a:ext cx="170" cy="737"/>
            </a:xfrm>
            <a:prstGeom prst="rect">
              <a:avLst/>
            </a:prstGeom>
            <a:solidFill>
              <a:srgbClr val="FF28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6" y="869"/>
              <a:ext cx="6175" cy="72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r>
                <a:rPr lang="zh-CN" altLang="en-US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稻壳儿</a:t>
              </a:r>
              <a:r>
                <a:rPr lang="en-US" altLang="zh-CN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PPT</a:t>
              </a:r>
              <a:r>
                <a:rPr lang="zh-CN" altLang="en-US" sz="24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模板使用说明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5474" y="1103"/>
              <a:ext cx="8576" cy="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（本页为隐藏说明页，放映时不会播放显示，用户使用模板时可删除本页内容）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263650" y="2947670"/>
            <a:ext cx="4060825" cy="640080"/>
            <a:chOff x="1022" y="3613"/>
            <a:chExt cx="6395" cy="1008"/>
          </a:xfrm>
        </p:grpSpPr>
        <p:sp>
          <p:nvSpPr>
            <p:cNvPr id="28" name="文本框 27"/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中文｜字体名称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ea"/>
                  <a:sym typeface="思源黑体 Normal" panose="020B0400000000000000" pitchFamily="34" charset="-122"/>
                </a:rPr>
                <a:t>汉仪雅酷黑 </a:t>
              </a:r>
              <a:r>
                <a:rPr lang="en-US" altLang="zh-CN" sz="2000" dirty="0">
                  <a:solidFill>
                    <a:srgbClr val="222222"/>
                  </a:solidFill>
                  <a:latin typeface="汉仪雅酷黑 75W" panose="020B0804020202020204" pitchFamily="34" charset="-122"/>
                  <a:ea typeface="汉仪雅酷黑 75W" panose="020B0804020202020204" pitchFamily="34" charset="-122"/>
                  <a:cs typeface="+mn-ea"/>
                  <a:sym typeface="思源黑体 Normal" panose="020B0400000000000000" pitchFamily="34" charset="-122"/>
                </a:rPr>
                <a:t>75W</a:t>
              </a:r>
              <a:endParaRPr lang="zh-CN" altLang="en-US" sz="2000" dirty="0">
                <a:solidFill>
                  <a:srgbClr val="222222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cs typeface="+mn-ea"/>
                <a:sym typeface="思源黑体 Normal" panose="020B0400000000000000" pitchFamily="34" charset="-122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234555" y="1803400"/>
            <a:ext cx="2066925" cy="645160"/>
            <a:chOff x="1166" y="2210"/>
            <a:chExt cx="3255" cy="1016"/>
          </a:xfrm>
        </p:grpSpPr>
        <p:sp>
          <p:nvSpPr>
            <p:cNvPr id="47" name="文本框 46"/>
            <p:cNvSpPr txBox="1"/>
            <p:nvPr/>
          </p:nvSpPr>
          <p:spPr>
            <a:xfrm>
              <a:off x="1166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 dirty="0">
                  <a:solidFill>
                    <a:srgbClr val="FF283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01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135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字体说明</a:t>
              </a:r>
            </a:p>
          </p:txBody>
        </p:sp>
      </p:grpSp>
      <p:cxnSp>
        <p:nvCxnSpPr>
          <p:cNvPr id="53" name="直接连接符 52"/>
          <p:cNvCxnSpPr/>
          <p:nvPr/>
        </p:nvCxnSpPr>
        <p:spPr>
          <a:xfrm>
            <a:off x="6096000" y="1965960"/>
            <a:ext cx="0" cy="4320000"/>
          </a:xfrm>
          <a:prstGeom prst="line">
            <a:avLst/>
          </a:prstGeom>
          <a:ln w="9525">
            <a:solidFill>
              <a:srgbClr val="222222">
                <a:alpha val="8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6711690" y="1826260"/>
            <a:ext cx="2101215" cy="645160"/>
            <a:chOff x="1213" y="2210"/>
            <a:chExt cx="3309" cy="1016"/>
          </a:xfrm>
        </p:grpSpPr>
        <p:sp>
          <p:nvSpPr>
            <p:cNvPr id="55" name="文本框 54"/>
            <p:cNvSpPr txBox="1"/>
            <p:nvPr/>
          </p:nvSpPr>
          <p:spPr>
            <a:xfrm>
              <a:off x="1213" y="2210"/>
              <a:ext cx="1555" cy="1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600" b="1">
                  <a:solidFill>
                    <a:srgbClr val="FF283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02</a:t>
              </a: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236" y="2404"/>
              <a:ext cx="2286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素材说明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727190" y="2946400"/>
            <a:ext cx="3959860" cy="718185"/>
            <a:chOff x="7197" y="3533"/>
            <a:chExt cx="6236" cy="1131"/>
          </a:xfrm>
        </p:grpSpPr>
        <p:sp>
          <p:nvSpPr>
            <p:cNvPr id="58" name="文本框 57"/>
            <p:cNvSpPr txBox="1"/>
            <p:nvPr/>
          </p:nvSpPr>
          <p:spPr>
            <a:xfrm>
              <a:off x="7197" y="3533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图片：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7197" y="3977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模板中使用的图片来源于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Unsplash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，该图片具有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共享协议的情况下使用。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727190" y="4330700"/>
            <a:ext cx="3959860" cy="681355"/>
            <a:chOff x="7197" y="4715"/>
            <a:chExt cx="6236" cy="1073"/>
          </a:xfrm>
        </p:grpSpPr>
        <p:sp>
          <p:nvSpPr>
            <p:cNvPr id="61" name="文本框 60"/>
            <p:cNvSpPr txBox="1"/>
            <p:nvPr/>
          </p:nvSpPr>
          <p:spPr>
            <a:xfrm>
              <a:off x="7197" y="4715"/>
              <a:ext cx="1287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1000" b="1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素材：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7197" y="5101"/>
              <a:ext cx="6236" cy="6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fontAlgn="auto">
                <a:lnSpc>
                  <a:spcPts val="1400"/>
                </a:lnSpc>
              </a:pP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模板中使用的素材/插画来源于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【</a:t>
              </a:r>
              <a:r>
                <a:rPr lang="en-US" altLang="zh-CN" sz="800" dirty="0" err="1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freepik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】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，该素材具有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共享协议，您可在遵循</a:t>
              </a:r>
              <a:r>
                <a:rPr lang="en-US" altLang="zh-CN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CC0</a:t>
              </a:r>
              <a:r>
                <a:rPr lang="zh-CN" altLang="en-US" sz="800" dirty="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共享协议的情况下使用。</a:t>
              </a: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1305560" y="5492750"/>
            <a:ext cx="4069715" cy="886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【说明】</a:t>
            </a:r>
          </a:p>
          <a:p>
            <a:pPr algn="l" fontAlgn="auto">
              <a:lnSpc>
                <a:spcPct val="150000"/>
              </a:lnSpc>
            </a:pP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模板中使用的字体为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汉仪雅酷黑 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75W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】，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仅限于个人学习、研究或欣赏目的使用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，</a:t>
            </a:r>
            <a:r>
              <a:rPr sz="700" dirty="0" err="1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如需商用请您自行向版权方购买、获取商用版权</a:t>
            </a:r>
            <a:r>
              <a:rPr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。</a:t>
            </a:r>
            <a:endParaRPr lang="en-US" sz="700" dirty="0">
              <a:solidFill>
                <a:srgbClr val="222222">
                  <a:alpha val="60000"/>
                </a:srgb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  <a:p>
            <a:pPr algn="l" fontAlgn="auto">
              <a:lnSpc>
                <a:spcPct val="150000"/>
              </a:lnSpc>
            </a:pP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模板中使用的字体为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【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思源黑体 </a:t>
            </a:r>
            <a:r>
              <a:rPr lang="en-US" altLang="zh-CN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Normal】</a:t>
            </a:r>
            <a:r>
              <a:rPr lang="zh-CN" altLang="en-US" sz="700" dirty="0">
                <a:solidFill>
                  <a:srgbClr val="222222">
                    <a:alpha val="60000"/>
                  </a:srgb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rPr>
              <a:t>，该字体为开源字体，请用户按照该款开源字体的开源协议要求来使用该字体。</a:t>
            </a:r>
            <a:endParaRPr sz="700" dirty="0">
              <a:solidFill>
                <a:srgbClr val="222222">
                  <a:alpha val="60000"/>
                </a:srgb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cs typeface="+mn-ea"/>
              <a:sym typeface="思源黑体 Normal" panose="020B0400000000000000" pitchFamily="34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316A3B1-1BFF-4774-AC69-6D4A9A34B86C}"/>
              </a:ext>
            </a:extLst>
          </p:cNvPr>
          <p:cNvGrpSpPr/>
          <p:nvPr/>
        </p:nvGrpSpPr>
        <p:grpSpPr>
          <a:xfrm>
            <a:off x="1263650" y="4230370"/>
            <a:ext cx="4060825" cy="640080"/>
            <a:chOff x="1022" y="3613"/>
            <a:chExt cx="6395" cy="1008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60BC0CE-7BA4-46F0-8F75-4BAE684BDA08}"/>
                </a:ext>
              </a:extLst>
            </p:cNvPr>
            <p:cNvSpPr txBox="1"/>
            <p:nvPr/>
          </p:nvSpPr>
          <p:spPr>
            <a:xfrm>
              <a:off x="1051" y="3613"/>
              <a:ext cx="1702" cy="344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l"/>
              <a:r>
                <a:rPr lang="zh-CN" altLang="en-US" sz="800">
                  <a:solidFill>
                    <a:srgbClr val="222222">
                      <a:alpha val="60000"/>
                    </a:srgbClr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中文｜字体名称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9BE1A5D-001A-45B3-B4E4-F9E517E0C215}"/>
                </a:ext>
              </a:extLst>
            </p:cNvPr>
            <p:cNvSpPr txBox="1"/>
            <p:nvPr/>
          </p:nvSpPr>
          <p:spPr>
            <a:xfrm>
              <a:off x="1022" y="3992"/>
              <a:ext cx="4972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思源黑体 </a:t>
              </a:r>
              <a:r>
                <a:rPr lang="en-US" altLang="zh-CN" sz="2000" dirty="0">
                  <a:solidFill>
                    <a:srgbClr val="222222"/>
                  </a:solidFill>
                  <a:latin typeface="思源黑体 Normal" panose="020B0400000000000000" pitchFamily="34" charset="-122"/>
                  <a:ea typeface="思源黑体 Normal" panose="020B0400000000000000" pitchFamily="34" charset="-122"/>
                  <a:cs typeface="+mn-ea"/>
                  <a:sym typeface="思源黑体 Normal" panose="020B0400000000000000" pitchFamily="34" charset="-122"/>
                </a:rPr>
                <a:t>Normal</a:t>
              </a:r>
              <a:endParaRPr lang="zh-CN" altLang="en-US" sz="2000" dirty="0">
                <a:solidFill>
                  <a:srgbClr val="222222"/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cs typeface="+mn-ea"/>
                <a:sym typeface="思源黑体 Normal" panose="020B0400000000000000" pitchFamily="34" charset="-122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8FEBDD4A-C4F9-40F9-A04D-D9F9385D125A}"/>
                </a:ext>
              </a:extLst>
            </p:cNvPr>
            <p:cNvCxnSpPr/>
            <p:nvPr/>
          </p:nvCxnSpPr>
          <p:spPr>
            <a:xfrm>
              <a:off x="1182" y="4621"/>
              <a:ext cx="6235" cy="0"/>
            </a:xfrm>
            <a:prstGeom prst="line">
              <a:avLst/>
            </a:prstGeom>
            <a:ln w="9525">
              <a:solidFill>
                <a:srgbClr val="222222">
                  <a:alpha val="8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052513"/>
            <a:ext cx="9937750" cy="47529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128713"/>
            <a:ext cx="9785350" cy="460057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29" y="-63407"/>
            <a:ext cx="1095088" cy="223183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725658" y="3671275"/>
            <a:ext cx="2385109" cy="2487079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604419" y="3785839"/>
            <a:ext cx="1708471" cy="243603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61E8C1B-01BC-44D2-AAFE-A46AC5A27DD7}"/>
              </a:ext>
            </a:extLst>
          </p:cNvPr>
          <p:cNvGrpSpPr/>
          <p:nvPr/>
        </p:nvGrpSpPr>
        <p:grpSpPr>
          <a:xfrm rot="1418945">
            <a:off x="9044880" y="674504"/>
            <a:ext cx="2901374" cy="1316320"/>
            <a:chOff x="7683012" y="367335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9283810" y="367335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1845" y="569169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5055" y="1338620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83012" y="741198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16966" y="1317555"/>
              <a:ext cx="452980" cy="339226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56C10C90-F039-4111-8D7E-B53D24583C34}"/>
              </a:ext>
            </a:extLst>
          </p:cNvPr>
          <p:cNvSpPr txBox="1"/>
          <p:nvPr/>
        </p:nvSpPr>
        <p:spPr>
          <a:xfrm>
            <a:off x="5241925" y="1570086"/>
            <a:ext cx="171767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目录</a:t>
            </a:r>
            <a:endParaRPr lang="en-US" altLang="zh-CN" sz="4800" b="1" dirty="0">
              <a:solidFill>
                <a:srgbClr val="AD0B00"/>
              </a:solidFill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32C34E5-4721-497D-A553-F2C304F7F748}"/>
              </a:ext>
            </a:extLst>
          </p:cNvPr>
          <p:cNvSpPr txBox="1"/>
          <p:nvPr/>
        </p:nvSpPr>
        <p:spPr>
          <a:xfrm>
            <a:off x="5307011" y="2332136"/>
            <a:ext cx="15398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400" i="1" dirty="0">
                <a:solidFill>
                  <a:srgbClr val="E1BA7A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CONTENTS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03A3EE5-06E3-48B6-BFAC-6533E5C4B616}"/>
              </a:ext>
            </a:extLst>
          </p:cNvPr>
          <p:cNvSpPr/>
          <p:nvPr/>
        </p:nvSpPr>
        <p:spPr>
          <a:xfrm>
            <a:off x="2349500" y="3031027"/>
            <a:ext cx="3479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CF2C61E6-8861-48FE-9795-7FDD50B22932}"/>
              </a:ext>
            </a:extLst>
          </p:cNvPr>
          <p:cNvSpPr/>
          <p:nvPr/>
        </p:nvSpPr>
        <p:spPr>
          <a:xfrm>
            <a:off x="2349500" y="3626045"/>
            <a:ext cx="34099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>
                <a:solidFill>
                  <a:schemeClr val="bg1">
                    <a:lumMod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Background of annual meeting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15CFA2D-8400-4812-9455-00587D79B2F8}"/>
              </a:ext>
            </a:extLst>
          </p:cNvPr>
          <p:cNvSpPr/>
          <p:nvPr/>
        </p:nvSpPr>
        <p:spPr>
          <a:xfrm>
            <a:off x="7162800" y="3031027"/>
            <a:ext cx="3479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905DC9A-97C8-4CA3-9E68-2420DD375CD9}"/>
              </a:ext>
            </a:extLst>
          </p:cNvPr>
          <p:cNvSpPr/>
          <p:nvPr/>
        </p:nvSpPr>
        <p:spPr>
          <a:xfrm>
            <a:off x="7162800" y="3626045"/>
            <a:ext cx="34099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>
                <a:solidFill>
                  <a:schemeClr val="bg1">
                    <a:lumMod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The annual meeting plan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83BE7EE-24E0-43D2-8EF6-DABA4AF4CCE7}"/>
              </a:ext>
            </a:extLst>
          </p:cNvPr>
          <p:cNvSpPr/>
          <p:nvPr/>
        </p:nvSpPr>
        <p:spPr>
          <a:xfrm>
            <a:off x="2349500" y="4389927"/>
            <a:ext cx="3479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B30B3E56-0CE1-40EE-81D7-50BFA8F6E38E}"/>
              </a:ext>
            </a:extLst>
          </p:cNvPr>
          <p:cNvSpPr/>
          <p:nvPr/>
        </p:nvSpPr>
        <p:spPr>
          <a:xfrm>
            <a:off x="2349500" y="4984945"/>
            <a:ext cx="34099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>
                <a:solidFill>
                  <a:schemeClr val="bg1">
                    <a:lumMod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Implementation details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DB2A7253-0E6E-41B7-92FF-B0AF5707267F}"/>
              </a:ext>
            </a:extLst>
          </p:cNvPr>
          <p:cNvSpPr/>
          <p:nvPr/>
        </p:nvSpPr>
        <p:spPr>
          <a:xfrm>
            <a:off x="7162800" y="4389927"/>
            <a:ext cx="3479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年会预算统计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D84069BE-658C-49D8-8981-9EFEF7E87C59}"/>
              </a:ext>
            </a:extLst>
          </p:cNvPr>
          <p:cNvSpPr/>
          <p:nvPr/>
        </p:nvSpPr>
        <p:spPr>
          <a:xfrm>
            <a:off x="7162800" y="4984945"/>
            <a:ext cx="340995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050" i="1" dirty="0">
                <a:solidFill>
                  <a:schemeClr val="bg1">
                    <a:lumMod val="50000"/>
                  </a:schemeClr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Annual meeting budget statistics</a:t>
            </a:r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id="{DC74380A-8C16-436E-82FC-45D226AB7F61}"/>
              </a:ext>
            </a:extLst>
          </p:cNvPr>
          <p:cNvSpPr/>
          <p:nvPr/>
        </p:nvSpPr>
        <p:spPr>
          <a:xfrm>
            <a:off x="1580917" y="3120828"/>
            <a:ext cx="646331" cy="646331"/>
          </a:xfrm>
          <a:prstGeom prst="ellipse">
            <a:avLst/>
          </a:prstGeom>
          <a:solidFill>
            <a:srgbClr val="AD0B00"/>
          </a:solidFill>
          <a:ln w="19050">
            <a:solidFill>
              <a:srgbClr val="E1B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E0D8DC15-07EB-4D4E-989C-B1B56EEF1A44}"/>
              </a:ext>
            </a:extLst>
          </p:cNvPr>
          <p:cNvSpPr/>
          <p:nvPr/>
        </p:nvSpPr>
        <p:spPr>
          <a:xfrm>
            <a:off x="6408736" y="3120828"/>
            <a:ext cx="646331" cy="646331"/>
          </a:xfrm>
          <a:prstGeom prst="ellipse">
            <a:avLst/>
          </a:prstGeom>
          <a:solidFill>
            <a:srgbClr val="AD0B00"/>
          </a:solidFill>
          <a:ln w="19050">
            <a:solidFill>
              <a:srgbClr val="E1B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0" name="椭圆 39">
            <a:extLst>
              <a:ext uri="{FF2B5EF4-FFF2-40B4-BE49-F238E27FC236}">
                <a16:creationId xmlns:a16="http://schemas.microsoft.com/office/drawing/2014/main" id="{F9EB2F15-1B19-4395-83BF-E797A2B6B53E}"/>
              </a:ext>
            </a:extLst>
          </p:cNvPr>
          <p:cNvSpPr/>
          <p:nvPr/>
        </p:nvSpPr>
        <p:spPr>
          <a:xfrm>
            <a:off x="6408736" y="4498222"/>
            <a:ext cx="646331" cy="646331"/>
          </a:xfrm>
          <a:prstGeom prst="ellipse">
            <a:avLst/>
          </a:prstGeom>
          <a:solidFill>
            <a:srgbClr val="AD0B00"/>
          </a:solidFill>
          <a:ln w="19050">
            <a:solidFill>
              <a:srgbClr val="E1B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1" name="椭圆 40">
            <a:extLst>
              <a:ext uri="{FF2B5EF4-FFF2-40B4-BE49-F238E27FC236}">
                <a16:creationId xmlns:a16="http://schemas.microsoft.com/office/drawing/2014/main" id="{9D2B5942-BA33-48AD-8C87-467C99711E2A}"/>
              </a:ext>
            </a:extLst>
          </p:cNvPr>
          <p:cNvSpPr/>
          <p:nvPr/>
        </p:nvSpPr>
        <p:spPr>
          <a:xfrm>
            <a:off x="1580917" y="4498222"/>
            <a:ext cx="646331" cy="646331"/>
          </a:xfrm>
          <a:prstGeom prst="ellipse">
            <a:avLst/>
          </a:prstGeom>
          <a:solidFill>
            <a:srgbClr val="AD0B00"/>
          </a:solidFill>
          <a:ln w="19050">
            <a:solidFill>
              <a:srgbClr val="E1BA7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A835E8C5-42F4-41A4-BAE9-B8FB8D7572E0}"/>
              </a:ext>
            </a:extLst>
          </p:cNvPr>
          <p:cNvSpPr/>
          <p:nvPr/>
        </p:nvSpPr>
        <p:spPr>
          <a:xfrm>
            <a:off x="1582403" y="3132872"/>
            <a:ext cx="589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DFA66443-83B2-4CF5-BED5-E5F1A4E72022}"/>
              </a:ext>
            </a:extLst>
          </p:cNvPr>
          <p:cNvSpPr/>
          <p:nvPr/>
        </p:nvSpPr>
        <p:spPr>
          <a:xfrm>
            <a:off x="6408020" y="3132872"/>
            <a:ext cx="589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贰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F4E003FF-20AD-4CA2-BEF3-E76BEA87A2A8}"/>
              </a:ext>
            </a:extLst>
          </p:cNvPr>
          <p:cNvSpPr/>
          <p:nvPr/>
        </p:nvSpPr>
        <p:spPr>
          <a:xfrm>
            <a:off x="6408020" y="4504472"/>
            <a:ext cx="589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肆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CB5B957E-4004-4239-867E-E4A6F21746DA}"/>
              </a:ext>
            </a:extLst>
          </p:cNvPr>
          <p:cNvSpPr/>
          <p:nvPr/>
        </p:nvSpPr>
        <p:spPr>
          <a:xfrm>
            <a:off x="1582403" y="4504472"/>
            <a:ext cx="589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叁</a:t>
            </a:r>
          </a:p>
        </p:txBody>
      </p:sp>
    </p:spTree>
    <p:extLst>
      <p:ext uri="{BB962C8B-B14F-4D97-AF65-F5344CB8AC3E}">
        <p14:creationId xmlns:p14="http://schemas.microsoft.com/office/powerpoint/2010/main" val="2239753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548328"/>
            <a:ext cx="9937750" cy="37615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649178"/>
            <a:ext cx="9785350" cy="35596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59" y="-238451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108" y="-24608"/>
            <a:ext cx="1275995" cy="26005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644273" y="2950000"/>
            <a:ext cx="2792525" cy="29119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305894" y="2842023"/>
            <a:ext cx="2137001" cy="3047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>
            <a:off x="4885192" y="1075243"/>
            <a:ext cx="2616827" cy="1187225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2B227A9-9292-4B37-9B7E-56EFA7FBA18B}"/>
              </a:ext>
            </a:extLst>
          </p:cNvPr>
          <p:cNvSpPr txBox="1"/>
          <p:nvPr/>
        </p:nvSpPr>
        <p:spPr>
          <a:xfrm>
            <a:off x="2284266" y="2679699"/>
            <a:ext cx="761548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5442BB8-F89E-4C8F-8782-728D341D30AE}"/>
              </a:ext>
            </a:extLst>
          </p:cNvPr>
          <p:cNvSpPr/>
          <p:nvPr/>
        </p:nvSpPr>
        <p:spPr>
          <a:xfrm>
            <a:off x="3250382" y="40811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982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3B6528A-2EBF-4A3B-9F0A-B5E8B655CCD9}"/>
              </a:ext>
            </a:extLst>
          </p:cNvPr>
          <p:cNvSpPr/>
          <p:nvPr/>
        </p:nvSpPr>
        <p:spPr>
          <a:xfrm>
            <a:off x="1442817" y="4283867"/>
            <a:ext cx="9320433" cy="1901031"/>
          </a:xfrm>
          <a:prstGeom prst="roundRect">
            <a:avLst>
              <a:gd name="adj" fmla="val 0"/>
            </a:avLst>
          </a:prstGeom>
          <a:solidFill>
            <a:schemeClr val="bg1">
              <a:alpha val="45000"/>
            </a:schemeClr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3706610-E887-4479-895B-2F56BE9E583C}"/>
              </a:ext>
            </a:extLst>
          </p:cNvPr>
          <p:cNvSpPr/>
          <p:nvPr/>
        </p:nvSpPr>
        <p:spPr>
          <a:xfrm>
            <a:off x="1442817" y="1479549"/>
            <a:ext cx="9320433" cy="1901031"/>
          </a:xfrm>
          <a:prstGeom prst="roundRect">
            <a:avLst>
              <a:gd name="adj" fmla="val 0"/>
            </a:avLst>
          </a:prstGeom>
          <a:solidFill>
            <a:schemeClr val="bg1">
              <a:alpha val="45000"/>
            </a:schemeClr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1C9AAFBF-268F-41E3-8376-287572DA51D6}"/>
              </a:ext>
            </a:extLst>
          </p:cNvPr>
          <p:cNvSpPr txBox="1"/>
          <p:nvPr/>
        </p:nvSpPr>
        <p:spPr>
          <a:xfrm>
            <a:off x="4513458" y="1662914"/>
            <a:ext cx="1667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5366CB6-5D12-4A29-A5AE-BF324A9AA418}"/>
              </a:ext>
            </a:extLst>
          </p:cNvPr>
          <p:cNvSpPr txBox="1"/>
          <p:nvPr/>
        </p:nvSpPr>
        <p:spPr>
          <a:xfrm>
            <a:off x="4513458" y="2141496"/>
            <a:ext cx="584974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5A6F891-B686-440A-8739-730CDDCC5661}"/>
              </a:ext>
            </a:extLst>
          </p:cNvPr>
          <p:cNvSpPr txBox="1"/>
          <p:nvPr/>
        </p:nvSpPr>
        <p:spPr>
          <a:xfrm>
            <a:off x="1971016" y="4503118"/>
            <a:ext cx="1667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170320E-105F-4D6D-A255-512FBEDBB1EF}"/>
              </a:ext>
            </a:extLst>
          </p:cNvPr>
          <p:cNvSpPr txBox="1"/>
          <p:nvPr/>
        </p:nvSpPr>
        <p:spPr>
          <a:xfrm>
            <a:off x="1971016" y="4981700"/>
            <a:ext cx="5849742" cy="1034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1630572" y="1016310"/>
            <a:ext cx="2170284" cy="226307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8612914" y="3825895"/>
            <a:ext cx="1621209" cy="23116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436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年会活动背景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7592DAA-46E0-4621-A07D-72C803CFB051}"/>
              </a:ext>
            </a:extLst>
          </p:cNvPr>
          <p:cNvSpPr/>
          <p:nvPr/>
        </p:nvSpPr>
        <p:spPr>
          <a:xfrm>
            <a:off x="1052122" y="1513667"/>
            <a:ext cx="2952749" cy="461074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AD0B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815028E-11E7-4EF1-A1CD-04C0B0F03916}"/>
              </a:ext>
            </a:extLst>
          </p:cNvPr>
          <p:cNvSpPr/>
          <p:nvPr/>
        </p:nvSpPr>
        <p:spPr>
          <a:xfrm>
            <a:off x="8184631" y="1513667"/>
            <a:ext cx="2952749" cy="4610744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AD0B00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641E512B-9082-4AF3-96D7-40DD886F4347}"/>
              </a:ext>
            </a:extLst>
          </p:cNvPr>
          <p:cNvSpPr/>
          <p:nvPr/>
        </p:nvSpPr>
        <p:spPr>
          <a:xfrm>
            <a:off x="1646359" y="3666800"/>
            <a:ext cx="1820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D5AA117-8FD1-45C7-B00B-097991E9AC91}"/>
              </a:ext>
            </a:extLst>
          </p:cNvPr>
          <p:cNvSpPr txBox="1"/>
          <p:nvPr/>
        </p:nvSpPr>
        <p:spPr>
          <a:xfrm>
            <a:off x="1258387" y="4235473"/>
            <a:ext cx="2554947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081B3E-5C4B-4F6A-A16B-5350ECDA1405}"/>
              </a:ext>
            </a:extLst>
          </p:cNvPr>
          <p:cNvSpPr txBox="1"/>
          <p:nvPr/>
        </p:nvSpPr>
        <p:spPr>
          <a:xfrm>
            <a:off x="8417924" y="4235473"/>
            <a:ext cx="2554947" cy="1670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CDCD5326-FF00-42FA-9ADE-D19326BC0698}"/>
              </a:ext>
            </a:extLst>
          </p:cNvPr>
          <p:cNvSpPr/>
          <p:nvPr/>
        </p:nvSpPr>
        <p:spPr>
          <a:xfrm>
            <a:off x="8805896" y="3666800"/>
            <a:ext cx="182074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3D7BC49B-1AA2-4E2F-89C9-3411064617A8}"/>
              </a:ext>
            </a:extLst>
          </p:cNvPr>
          <p:cNvSpPr/>
          <p:nvPr/>
        </p:nvSpPr>
        <p:spPr>
          <a:xfrm>
            <a:off x="5182489" y="1507317"/>
            <a:ext cx="1827022" cy="1827022"/>
          </a:xfrm>
          <a:custGeom>
            <a:avLst/>
            <a:gdLst>
              <a:gd name="connsiteX0" fmla="*/ 913511 w 1827022"/>
              <a:gd name="connsiteY0" fmla="*/ 0 h 1827022"/>
              <a:gd name="connsiteX1" fmla="*/ 1827022 w 1827022"/>
              <a:gd name="connsiteY1" fmla="*/ 913511 h 1827022"/>
              <a:gd name="connsiteX2" fmla="*/ 913511 w 1827022"/>
              <a:gd name="connsiteY2" fmla="*/ 1827022 h 1827022"/>
              <a:gd name="connsiteX3" fmla="*/ 0 w 1827022"/>
              <a:gd name="connsiteY3" fmla="*/ 913511 h 1827022"/>
              <a:gd name="connsiteX4" fmla="*/ 913511 w 1827022"/>
              <a:gd name="connsiteY4" fmla="*/ 0 h 1827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022" h="1827022">
                <a:moveTo>
                  <a:pt x="913511" y="0"/>
                </a:moveTo>
                <a:cubicBezTo>
                  <a:pt x="1418029" y="0"/>
                  <a:pt x="1827022" y="408993"/>
                  <a:pt x="1827022" y="913511"/>
                </a:cubicBezTo>
                <a:cubicBezTo>
                  <a:pt x="1827022" y="1418029"/>
                  <a:pt x="1418029" y="1827022"/>
                  <a:pt x="913511" y="1827022"/>
                </a:cubicBezTo>
                <a:cubicBezTo>
                  <a:pt x="408993" y="1827022"/>
                  <a:pt x="0" y="1418029"/>
                  <a:pt x="0" y="913511"/>
                </a:cubicBezTo>
                <a:cubicBezTo>
                  <a:pt x="0" y="408993"/>
                  <a:pt x="408993" y="0"/>
                  <a:pt x="913511" y="0"/>
                </a:cubicBezTo>
                <a:close/>
              </a:path>
            </a:pathLst>
          </a:custGeom>
          <a:blipFill>
            <a:blip r:embed="rId10"/>
            <a:stretch>
              <a:fillRect l="-25204" r="-24856"/>
            </a:stretch>
          </a:blipFill>
          <a:ln w="19050">
            <a:solidFill>
              <a:srgbClr val="A0282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2A2B7BB-402D-447E-B8A9-DCDB0F5E73DF}"/>
              </a:ext>
            </a:extLst>
          </p:cNvPr>
          <p:cNvSpPr/>
          <p:nvPr/>
        </p:nvSpPr>
        <p:spPr>
          <a:xfrm>
            <a:off x="4619625" y="3559931"/>
            <a:ext cx="2952749" cy="2564480"/>
          </a:xfrm>
          <a:custGeom>
            <a:avLst/>
            <a:gdLst>
              <a:gd name="connsiteX0" fmla="*/ 1704975 w 3409950"/>
              <a:gd name="connsiteY0" fmla="*/ 0 h 2628900"/>
              <a:gd name="connsiteX1" fmla="*/ 1909763 w 3409950"/>
              <a:gd name="connsiteY1" fmla="*/ 390525 h 2628900"/>
              <a:gd name="connsiteX2" fmla="*/ 3409950 w 3409950"/>
              <a:gd name="connsiteY2" fmla="*/ 390525 h 2628900"/>
              <a:gd name="connsiteX3" fmla="*/ 3409950 w 3409950"/>
              <a:gd name="connsiteY3" fmla="*/ 2628900 h 2628900"/>
              <a:gd name="connsiteX4" fmla="*/ 0 w 3409950"/>
              <a:gd name="connsiteY4" fmla="*/ 2628900 h 2628900"/>
              <a:gd name="connsiteX5" fmla="*/ 0 w 3409950"/>
              <a:gd name="connsiteY5" fmla="*/ 390525 h 2628900"/>
              <a:gd name="connsiteX6" fmla="*/ 1500188 w 3409950"/>
              <a:gd name="connsiteY6" fmla="*/ 390525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409950" h="2628900">
                <a:moveTo>
                  <a:pt x="1704975" y="0"/>
                </a:moveTo>
                <a:lnTo>
                  <a:pt x="1909763" y="390525"/>
                </a:lnTo>
                <a:lnTo>
                  <a:pt x="3409950" y="390525"/>
                </a:lnTo>
                <a:lnTo>
                  <a:pt x="3409950" y="2628900"/>
                </a:lnTo>
                <a:lnTo>
                  <a:pt x="0" y="2628900"/>
                </a:lnTo>
                <a:lnTo>
                  <a:pt x="0" y="390525"/>
                </a:lnTo>
                <a:lnTo>
                  <a:pt x="1500188" y="390525"/>
                </a:lnTo>
                <a:close/>
              </a:path>
            </a:pathLst>
          </a:custGeom>
          <a:solidFill>
            <a:schemeClr val="bg1"/>
          </a:solidFill>
          <a:ln w="19050">
            <a:solidFill>
              <a:srgbClr val="AD0B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0DCA0BD-4AAF-4C8D-B140-C0831DA7212B}"/>
              </a:ext>
            </a:extLst>
          </p:cNvPr>
          <p:cNvSpPr/>
          <p:nvPr/>
        </p:nvSpPr>
        <p:spPr>
          <a:xfrm>
            <a:off x="5200612" y="4263412"/>
            <a:ext cx="1820741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A17B5C04-E61B-4EA3-9461-6CAE4AE6F40D}"/>
              </a:ext>
            </a:extLst>
          </p:cNvPr>
          <p:cNvSpPr txBox="1"/>
          <p:nvPr/>
        </p:nvSpPr>
        <p:spPr>
          <a:xfrm>
            <a:off x="4836451" y="4826728"/>
            <a:ext cx="2554947" cy="103432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35" name="图片 34" descr="卡通人物&#10;&#10;描述已自动生成">
            <a:extLst>
              <a:ext uri="{FF2B5EF4-FFF2-40B4-BE49-F238E27FC236}">
                <a16:creationId xmlns:a16="http://schemas.microsoft.com/office/drawing/2014/main" id="{B039EE4E-6DB8-4611-AFB8-BF2F75A8A3C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1682272" y="1759892"/>
            <a:ext cx="1524218" cy="158938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6" name="图片 35" descr="娃娃放在一起&#10;&#10;中度可信度描述已自动生成">
            <a:extLst>
              <a:ext uri="{FF2B5EF4-FFF2-40B4-BE49-F238E27FC236}">
                <a16:creationId xmlns:a16="http://schemas.microsoft.com/office/drawing/2014/main" id="{580C5BA8-BDAB-4AD8-BCB9-4B302F5A209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9225354" y="1768897"/>
            <a:ext cx="1152832" cy="16437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61366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548328"/>
            <a:ext cx="9937750" cy="37615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649178"/>
            <a:ext cx="9785350" cy="35596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59" y="-238451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108" y="-24608"/>
            <a:ext cx="1275995" cy="26005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644273" y="2950000"/>
            <a:ext cx="2792525" cy="29119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305894" y="2842023"/>
            <a:ext cx="2137001" cy="3047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>
            <a:off x="4885192" y="1075243"/>
            <a:ext cx="2616827" cy="1187225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2B227A9-9292-4B37-9B7E-56EFA7FBA18B}"/>
              </a:ext>
            </a:extLst>
          </p:cNvPr>
          <p:cNvSpPr txBox="1"/>
          <p:nvPr/>
        </p:nvSpPr>
        <p:spPr>
          <a:xfrm>
            <a:off x="2284266" y="2679699"/>
            <a:ext cx="761548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5442BB8-F89E-4C8F-8782-728D341D30AE}"/>
              </a:ext>
            </a:extLst>
          </p:cNvPr>
          <p:cNvSpPr/>
          <p:nvPr/>
        </p:nvSpPr>
        <p:spPr>
          <a:xfrm>
            <a:off x="3250382" y="40811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2584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977169D-9F4D-485F-90E6-49DF0A1753EA}"/>
              </a:ext>
            </a:extLst>
          </p:cNvPr>
          <p:cNvSpPr/>
          <p:nvPr/>
        </p:nvSpPr>
        <p:spPr>
          <a:xfrm>
            <a:off x="2900441" y="1787525"/>
            <a:ext cx="1728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BDA91D7-C517-46EF-8BBE-031DD27BFEB1}"/>
              </a:ext>
            </a:extLst>
          </p:cNvPr>
          <p:cNvSpPr txBox="1"/>
          <p:nvPr/>
        </p:nvSpPr>
        <p:spPr>
          <a:xfrm>
            <a:off x="2900440" y="2267817"/>
            <a:ext cx="4348605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34D296F-9638-4CB0-9A00-3B81B8D76C12}"/>
              </a:ext>
            </a:extLst>
          </p:cNvPr>
          <p:cNvSpPr/>
          <p:nvPr/>
        </p:nvSpPr>
        <p:spPr>
          <a:xfrm>
            <a:off x="2900441" y="4278716"/>
            <a:ext cx="1728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F00DA85-31EC-427B-B6FE-68B54C485A4A}"/>
              </a:ext>
            </a:extLst>
          </p:cNvPr>
          <p:cNvSpPr txBox="1"/>
          <p:nvPr/>
        </p:nvSpPr>
        <p:spPr>
          <a:xfrm>
            <a:off x="2900440" y="4759008"/>
            <a:ext cx="4348605" cy="1027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56491A0-61C5-4AB3-97FE-6C65B19BA82F}"/>
              </a:ext>
            </a:extLst>
          </p:cNvPr>
          <p:cNvGrpSpPr/>
          <p:nvPr/>
        </p:nvGrpSpPr>
        <p:grpSpPr>
          <a:xfrm>
            <a:off x="7740330" y="1141733"/>
            <a:ext cx="4029916" cy="5716267"/>
            <a:chOff x="7736496" y="1238250"/>
            <a:chExt cx="3961872" cy="5619750"/>
          </a:xfrm>
        </p:grpSpPr>
        <p:pic>
          <p:nvPicPr>
            <p:cNvPr id="28" name="图片 27" descr="图片包含 人, 手, 手机, 电话&#10;&#10;描述已自动生成">
              <a:extLst>
                <a:ext uri="{FF2B5EF4-FFF2-40B4-BE49-F238E27FC236}">
                  <a16:creationId xmlns:a16="http://schemas.microsoft.com/office/drawing/2014/main" id="{47B3D54F-83C5-4380-AC3F-F6EAD421644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736496" y="1238250"/>
              <a:ext cx="3961872" cy="5619750"/>
            </a:xfrm>
            <a:custGeom>
              <a:avLst/>
              <a:gdLst>
                <a:gd name="connsiteX0" fmla="*/ 0 w 3961872"/>
                <a:gd name="connsiteY0" fmla="*/ 0 h 5619750"/>
                <a:gd name="connsiteX1" fmla="*/ 3961872 w 3961872"/>
                <a:gd name="connsiteY1" fmla="*/ 0 h 5619750"/>
                <a:gd name="connsiteX2" fmla="*/ 3961872 w 3961872"/>
                <a:gd name="connsiteY2" fmla="*/ 5619750 h 5619750"/>
                <a:gd name="connsiteX3" fmla="*/ 0 w 3961872"/>
                <a:gd name="connsiteY3" fmla="*/ 5619750 h 5619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872" h="5619750">
                  <a:moveTo>
                    <a:pt x="0" y="0"/>
                  </a:moveTo>
                  <a:lnTo>
                    <a:pt x="3961872" y="0"/>
                  </a:lnTo>
                  <a:lnTo>
                    <a:pt x="3961872" y="5619750"/>
                  </a:lnTo>
                  <a:lnTo>
                    <a:pt x="0" y="5619750"/>
                  </a:lnTo>
                  <a:close/>
                </a:path>
              </a:pathLst>
            </a:custGeom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3345F86B-12CC-4230-8799-C607BAA45E24}"/>
                </a:ext>
              </a:extLst>
            </p:cNvPr>
            <p:cNvSpPr/>
            <p:nvPr/>
          </p:nvSpPr>
          <p:spPr>
            <a:xfrm>
              <a:off x="8332465" y="2003126"/>
              <a:ext cx="1710354" cy="3037866"/>
            </a:xfrm>
            <a:prstGeom prst="rect">
              <a:avLst/>
            </a:prstGeom>
            <a:blipFill>
              <a:blip r:embed="rId11"/>
              <a:stretch>
                <a:fillRect l="-69013" r="-6797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endParaRPr>
            </a:p>
          </p:txBody>
        </p:sp>
      </p:grpSp>
      <p:pic>
        <p:nvPicPr>
          <p:cNvPr id="30" name="图片 29" descr="卡通人物&#10;&#10;描述已自动生成">
            <a:extLst>
              <a:ext uri="{FF2B5EF4-FFF2-40B4-BE49-F238E27FC236}">
                <a16:creationId xmlns:a16="http://schemas.microsoft.com/office/drawing/2014/main" id="{3ECE9A0A-748E-4264-AB00-E6056BBADD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1175543" y="1649290"/>
            <a:ext cx="1419246" cy="147992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1" name="图片 30" descr="娃娃放在一起&#10;&#10;中度可信度描述已自动生成">
            <a:extLst>
              <a:ext uri="{FF2B5EF4-FFF2-40B4-BE49-F238E27FC236}">
                <a16:creationId xmlns:a16="http://schemas.microsoft.com/office/drawing/2014/main" id="{834BD3B2-DECD-485F-878D-B44696DC95F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75174" y="4138249"/>
            <a:ext cx="1088036" cy="16174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7213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28588" y="125988"/>
            <a:ext cx="11934825" cy="6606023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90281" y="186924"/>
            <a:ext cx="11811437" cy="648415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4" y="-25719"/>
            <a:ext cx="655013" cy="133494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 rot="1800000">
            <a:off x="10733427" y="66302"/>
            <a:ext cx="1927348" cy="874416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D62B8F78-4D8B-445B-974D-8601F3E36D7F}"/>
              </a:ext>
            </a:extLst>
          </p:cNvPr>
          <p:cNvSpPr txBox="1"/>
          <p:nvPr/>
        </p:nvSpPr>
        <p:spPr>
          <a:xfrm>
            <a:off x="4679082" y="256228"/>
            <a:ext cx="2833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年会方案介绍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64B35ED-7E48-4044-8DEB-86B962EF8F5F}"/>
              </a:ext>
            </a:extLst>
          </p:cNvPr>
          <p:cNvSpPr txBox="1"/>
          <p:nvPr/>
        </p:nvSpPr>
        <p:spPr>
          <a:xfrm>
            <a:off x="1633365" y="4813805"/>
            <a:ext cx="347007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6A9283DE-4EB5-44EB-B445-7A12A70816F2}"/>
              </a:ext>
            </a:extLst>
          </p:cNvPr>
          <p:cNvSpPr txBox="1"/>
          <p:nvPr/>
        </p:nvSpPr>
        <p:spPr>
          <a:xfrm>
            <a:off x="7021685" y="4813805"/>
            <a:ext cx="3470074" cy="13469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您的内容打在这里，或者通过复制您的文本后，在此框中选择粘贴，并选择只保留文字。您的内容打在这里，或者通过复制您的文本后</a:t>
            </a:r>
            <a:r>
              <a:rPr lang="en-US" altLang="zh-CN" sz="1400">
                <a:solidFill>
                  <a:schemeClr val="tx1">
                    <a:lumMod val="75000"/>
                    <a:lumOff val="2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……</a:t>
            </a:r>
            <a:endParaRPr lang="zh-CN" altLang="en-US" sz="1400">
              <a:solidFill>
                <a:schemeClr val="tx1">
                  <a:lumMod val="75000"/>
                  <a:lumOff val="2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DCC65182-D122-4A3F-8D8C-92FF528B6620}"/>
              </a:ext>
            </a:extLst>
          </p:cNvPr>
          <p:cNvSpPr/>
          <p:nvPr/>
        </p:nvSpPr>
        <p:spPr>
          <a:xfrm>
            <a:off x="6536933" y="1879101"/>
            <a:ext cx="4300533" cy="2300286"/>
          </a:xfrm>
          <a:prstGeom prst="roundRect">
            <a:avLst>
              <a:gd name="adj" fmla="val 0"/>
            </a:avLst>
          </a:prstGeom>
          <a:blipFill>
            <a:blip r:embed="rId10"/>
            <a:stretch>
              <a:fillRect t="-12362" b="-12227"/>
            </a:stretch>
          </a:blipFill>
          <a:ln w="19050" cap="flat" cmpd="sng" algn="ctr">
            <a:solidFill>
              <a:srgbClr val="E1BA7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6ED258AE-D1D4-46ED-BEDF-1368C49E055D}"/>
              </a:ext>
            </a:extLst>
          </p:cNvPr>
          <p:cNvSpPr/>
          <p:nvPr/>
        </p:nvSpPr>
        <p:spPr>
          <a:xfrm>
            <a:off x="1295008" y="1879101"/>
            <a:ext cx="4300533" cy="2300286"/>
          </a:xfrm>
          <a:prstGeom prst="roundRect">
            <a:avLst>
              <a:gd name="adj" fmla="val 0"/>
            </a:avLst>
          </a:prstGeom>
          <a:blipFill>
            <a:blip r:embed="rId11"/>
            <a:stretch>
              <a:fillRect t="-36963" b="-36556"/>
            </a:stretch>
          </a:blipFill>
          <a:ln w="19050" cap="flat" cmpd="sng" algn="ctr">
            <a:solidFill>
              <a:srgbClr val="E1BA7A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23DE0D3F-BC56-462C-9DCC-A7CC37D3DF42}"/>
              </a:ext>
            </a:extLst>
          </p:cNvPr>
          <p:cNvSpPr/>
          <p:nvPr/>
        </p:nvSpPr>
        <p:spPr>
          <a:xfrm>
            <a:off x="7736666" y="1506258"/>
            <a:ext cx="1928808" cy="576262"/>
          </a:xfrm>
          <a:prstGeom prst="roundRect">
            <a:avLst>
              <a:gd name="adj" fmla="val 0"/>
            </a:avLst>
          </a:prstGeom>
          <a:solidFill>
            <a:srgbClr val="AD0B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16C4EF5F-3412-4C47-8DA4-5B2610F47E84}"/>
              </a:ext>
            </a:extLst>
          </p:cNvPr>
          <p:cNvSpPr/>
          <p:nvPr/>
        </p:nvSpPr>
        <p:spPr>
          <a:xfrm>
            <a:off x="2488391" y="1506258"/>
            <a:ext cx="1928808" cy="576262"/>
          </a:xfrm>
          <a:prstGeom prst="roundRect">
            <a:avLst>
              <a:gd name="adj" fmla="val 0"/>
            </a:avLst>
          </a:prstGeom>
          <a:solidFill>
            <a:srgbClr val="AD0B0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雅酷黑 75W" panose="020B0804020202020204" pitchFamily="34" charset="-122"/>
              <a:ea typeface="汉仪雅酷黑 75W" panose="020B0804020202020204" pitchFamily="34" charset="-122"/>
              <a:sym typeface="思源黑体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71957024-E372-4C01-86BB-C636608C4124}"/>
              </a:ext>
            </a:extLst>
          </p:cNvPr>
          <p:cNvSpPr txBox="1"/>
          <p:nvPr/>
        </p:nvSpPr>
        <p:spPr>
          <a:xfrm>
            <a:off x="2591703" y="1574989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sp>
        <p:nvSpPr>
          <p:cNvPr id="28" name="文本框 18">
            <a:extLst>
              <a:ext uri="{FF2B5EF4-FFF2-40B4-BE49-F238E27FC236}">
                <a16:creationId xmlns:a16="http://schemas.microsoft.com/office/drawing/2014/main" id="{B3FDED00-5AAD-41F4-9EEA-73A2674E84A5}"/>
              </a:ext>
            </a:extLst>
          </p:cNvPr>
          <p:cNvSpPr txBox="1"/>
          <p:nvPr/>
        </p:nvSpPr>
        <p:spPr>
          <a:xfrm>
            <a:off x="7844767" y="1574989"/>
            <a:ext cx="171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400" dirty="0">
                <a:solidFill>
                  <a:schemeClr val="bg1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输入标题</a:t>
            </a:r>
          </a:p>
        </p:txBody>
      </p:sp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622317" y="3127304"/>
            <a:ext cx="1088207" cy="1134731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507217" y="3193415"/>
            <a:ext cx="832759" cy="118739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965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E53109C2-4232-4A5C-97F9-FFBA03F0B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4" t="11" r="4" b="1573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30EDE4B7-12EF-4B4E-92B8-60511FF6FC96}"/>
              </a:ext>
            </a:extLst>
          </p:cNvPr>
          <p:cNvSpPr/>
          <p:nvPr/>
        </p:nvSpPr>
        <p:spPr>
          <a:xfrm>
            <a:off x="1127125" y="1548328"/>
            <a:ext cx="9937750" cy="3761575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1651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ED79CC2F-4CA4-4B21-831C-9164E644613B}"/>
              </a:ext>
            </a:extLst>
          </p:cNvPr>
          <p:cNvSpPr/>
          <p:nvPr/>
        </p:nvSpPr>
        <p:spPr>
          <a:xfrm>
            <a:off x="1203325" y="1649178"/>
            <a:ext cx="9785350" cy="3559644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12700" cap="flat" cmpd="sng" algn="ctr">
            <a:solidFill>
              <a:schemeClr val="accent4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descr="图片包含 室内, 桌子, 小, 蛋糕&#10;&#10;描述已自动生成">
            <a:extLst>
              <a:ext uri="{FF2B5EF4-FFF2-40B4-BE49-F238E27FC236}">
                <a16:creationId xmlns:a16="http://schemas.microsoft.com/office/drawing/2014/main" id="{3C0882BF-F713-4EBC-819D-43A50BC74A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859" y="-238451"/>
            <a:ext cx="1194974" cy="243540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桌子, 小, 粉色, 灯&#10;&#10;描述已自动生成">
            <a:extLst>
              <a:ext uri="{FF2B5EF4-FFF2-40B4-BE49-F238E27FC236}">
                <a16:creationId xmlns:a16="http://schemas.microsoft.com/office/drawing/2014/main" id="{9A2F5993-9358-4DB3-B76F-4CB5B3995C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6108" y="-24608"/>
            <a:ext cx="1275995" cy="2600533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 descr="卡通人物&#10;&#10;描述已自动生成">
            <a:extLst>
              <a:ext uri="{FF2B5EF4-FFF2-40B4-BE49-F238E27FC236}">
                <a16:creationId xmlns:a16="http://schemas.microsoft.com/office/drawing/2014/main" id="{C69D56E4-C99B-4095-878C-7E01AD9BE6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05209">
            <a:off x="-644273" y="2950000"/>
            <a:ext cx="2792525" cy="2911914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图片 11" descr="娃娃放在一起&#10;&#10;中度可信度描述已自动生成">
            <a:extLst>
              <a:ext uri="{FF2B5EF4-FFF2-40B4-BE49-F238E27FC236}">
                <a16:creationId xmlns:a16="http://schemas.microsoft.com/office/drawing/2014/main" id="{D71ACFF7-18FB-4844-9DEA-F1B04AE2137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98768">
            <a:off x="10305894" y="2842023"/>
            <a:ext cx="2137001" cy="304705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2CAB76D0-6B6D-47E0-93E9-A2F7AAFD04F6}"/>
              </a:ext>
            </a:extLst>
          </p:cNvPr>
          <p:cNvGrpSpPr/>
          <p:nvPr/>
        </p:nvGrpSpPr>
        <p:grpSpPr>
          <a:xfrm>
            <a:off x="4885192" y="1075243"/>
            <a:ext cx="2616827" cy="1187225"/>
            <a:chOff x="4641223" y="487157"/>
            <a:chExt cx="3165023" cy="1435935"/>
          </a:xfrm>
        </p:grpSpPr>
        <p:pic>
          <p:nvPicPr>
            <p:cNvPr id="24" name="图片 23" descr="杯子里有咖啡&#10;&#10;描述已自动生成">
              <a:extLst>
                <a:ext uri="{FF2B5EF4-FFF2-40B4-BE49-F238E27FC236}">
                  <a16:creationId xmlns:a16="http://schemas.microsoft.com/office/drawing/2014/main" id="{7FA0D764-851B-4A27-B1D9-7ED6B2CDEC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4202">
              <a:off x="6242021" y="487157"/>
              <a:ext cx="949927" cy="443960"/>
            </a:xfrm>
            <a:prstGeom prst="rect">
              <a:avLst/>
            </a:prstGeom>
          </p:spPr>
        </p:pic>
        <p:pic>
          <p:nvPicPr>
            <p:cNvPr id="18" name="图片 17" descr="徽标&#10;&#10;描述已自动生成">
              <a:extLst>
                <a:ext uri="{FF2B5EF4-FFF2-40B4-BE49-F238E27FC236}">
                  <a16:creationId xmlns:a16="http://schemas.microsoft.com/office/drawing/2014/main" id="{D18257A0-EFA5-4CF8-824E-9C2CF174A0B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0056" y="688991"/>
              <a:ext cx="2731888" cy="1234101"/>
            </a:xfrm>
            <a:prstGeom prst="rect">
              <a:avLst/>
            </a:prstGeom>
            <a:effectLst>
              <a:outerShdw blurRad="165100" algn="ctr" rotWithShape="0">
                <a:schemeClr val="tx1">
                  <a:lumMod val="65000"/>
                  <a:lumOff val="35000"/>
                  <a:alpha val="40000"/>
                </a:schemeClr>
              </a:outerShdw>
            </a:effectLst>
          </p:spPr>
        </p:pic>
        <p:pic>
          <p:nvPicPr>
            <p:cNvPr id="20" name="图片 19" descr="徽标, 图标&#10;&#10;描述已自动生成">
              <a:extLst>
                <a:ext uri="{FF2B5EF4-FFF2-40B4-BE49-F238E27FC236}">
                  <a16:creationId xmlns:a16="http://schemas.microsoft.com/office/drawing/2014/main" id="{C34DE6DE-CADC-4886-8A88-F956F24DF3E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53266" y="1458442"/>
              <a:ext cx="452980" cy="448347"/>
            </a:xfrm>
            <a:prstGeom prst="rect">
              <a:avLst/>
            </a:prstGeom>
          </p:spPr>
        </p:pic>
        <p:pic>
          <p:nvPicPr>
            <p:cNvPr id="22" name="图片 21" descr="徽标, 图标&#10;&#10;描述已自动生成">
              <a:extLst>
                <a:ext uri="{FF2B5EF4-FFF2-40B4-BE49-F238E27FC236}">
                  <a16:creationId xmlns:a16="http://schemas.microsoft.com/office/drawing/2014/main" id="{BB1ADD62-0C2A-433D-BCB5-E559335ADC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41223" y="861020"/>
              <a:ext cx="417176" cy="438671"/>
            </a:xfrm>
            <a:prstGeom prst="rect">
              <a:avLst/>
            </a:prstGeom>
          </p:spPr>
        </p:pic>
        <p:pic>
          <p:nvPicPr>
            <p:cNvPr id="26" name="图片 25" descr="杯子里有咖啡&#10;&#10;中度可信度描述已自动生成">
              <a:extLst>
                <a:ext uri="{FF2B5EF4-FFF2-40B4-BE49-F238E27FC236}">
                  <a16:creationId xmlns:a16="http://schemas.microsoft.com/office/drawing/2014/main" id="{B888B885-1900-43BA-8DEF-C975A30E3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75177" y="1437377"/>
              <a:ext cx="452980" cy="339226"/>
            </a:xfrm>
            <a:prstGeom prst="rect">
              <a:avLst/>
            </a:prstGeom>
          </p:spPr>
        </p:pic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22B227A9-9292-4B37-9B7E-56EFA7FBA18B}"/>
              </a:ext>
            </a:extLst>
          </p:cNvPr>
          <p:cNvSpPr txBox="1"/>
          <p:nvPr/>
        </p:nvSpPr>
        <p:spPr>
          <a:xfrm>
            <a:off x="2284266" y="2679699"/>
            <a:ext cx="7615481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7500" dirty="0">
                <a:solidFill>
                  <a:srgbClr val="AD0B00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  <a:sym typeface="思源黑体 Normal" panose="020B0400000000000000" pitchFamily="34" charset="-122"/>
              </a:rPr>
              <a:t>方案实施细节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5442BB8-F89E-4C8F-8782-728D341D30AE}"/>
              </a:ext>
            </a:extLst>
          </p:cNvPr>
          <p:cNvSpPr/>
          <p:nvPr/>
        </p:nvSpPr>
        <p:spPr>
          <a:xfrm>
            <a:off x="3250382" y="4081173"/>
            <a:ext cx="5683251" cy="551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chemeClr val="bg1">
                    <a:lumMod val="65000"/>
                  </a:schemeClr>
                </a:solidFill>
                <a:latin typeface="思源黑体 Normal" panose="020B0400000000000000" pitchFamily="34" charset="-122"/>
                <a:ea typeface="思源黑体 Normal" panose="020B0400000000000000" pitchFamily="34" charset="-122"/>
                <a:sym typeface="思源黑体 Normal" panose="020B0400000000000000" pitchFamily="34" charset="-122"/>
              </a:rPr>
              <a:t>May I be strenuous, energetic and persevering ! May I be patient! May I be able to bear and forbear the wrongs of others! May I ever keep a promise given!</a:t>
            </a:r>
            <a:endParaRPr lang="zh-CN" altLang="en-US" sz="1050" dirty="0">
              <a:solidFill>
                <a:schemeClr val="bg1">
                  <a:lumMod val="65000"/>
                </a:schemeClr>
              </a:solidFill>
              <a:latin typeface="思源黑体 Normal" panose="020B0400000000000000" pitchFamily="34" charset="-122"/>
              <a:ea typeface="思源黑体 Normal" panose="020B0400000000000000" pitchFamily="34" charset="-122"/>
              <a:sym typeface="思源黑体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7799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dc3d11b-7d28-430f-a7f6-a4376700bbeb&quot;,&quot;Name&quot;:null,&quot;Kind&quot;:&quot;Custom&quot;,&quot;OldGuidesSetting&quot;:{&quot;HeaderHeight&quot;:0.0,&quot;FooterHeight&quot;:0.0,&quot;SideMargin&quot;:0.0,&quot;TopMargin&quot;:0.0,&quot;BottomMargin&quot;:0.0,&quot;IntervalMargin&quot;:0.0}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r203x4ul">
      <a:majorFont>
        <a:latin typeface="思源黑体 Normal" panose="020F0302020204030204"/>
        <a:ea typeface="思源黑体 Normal"/>
        <a:cs typeface=""/>
      </a:majorFont>
      <a:minorFont>
        <a:latin typeface="思源黑体 Normal" panose="020F0502020204030204"/>
        <a:ea typeface="思源黑体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1288</Words>
  <PresentationFormat>宽屏</PresentationFormat>
  <Paragraphs>100</Paragraphs>
  <Slides>16</Slides>
  <Notes>0</Notes>
  <HiddenSlides>1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思源黑体 Normal</vt:lpstr>
      <vt:lpstr>Arial</vt:lpstr>
      <vt:lpstr>汉仪雅酷黑 75W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2020-10-09T09:44:28Z</dcterms:created>
  <dcterms:modified xsi:type="dcterms:W3CDTF">2021-12-13T02:58:06Z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2052-11.1.0.9912</vt:lpwstr>
  </property>
  <property fmtid="{D5CDD505-2E9C-101B-9397-08002B2CF9AE}" pid="3" name="KSOTemplateUUID">
    <vt:lpwstr>v1.0_mb_DetTR3nCLv/VdIHtqbf41Q==</vt:lpwstr>
  </property>
</Properties>
</file>