
<file path=[Content_Types].xml><?xml version="1.0" encoding="utf-8"?>
<Types xmlns="http://schemas.openxmlformats.org/package/2006/content-types">
  <Default ContentType="image/jpeg" Extension="jpeg"/>
  <Default ContentType="image/.jpg" Extension="JP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custom-properties+xml" PartName="/docProps/custom.xml"/>
  <Override ContentType="application/vnd.openxmlformats-officedocument.presentationml.commentAuthors+xml" PartName="/ppt/commentAuthors.xml"/>
  <Override ContentType="application/x-fontdata" PartName="/ppt/fonts/font1.fntdata"/>
  <Override ContentType="application/x-fontdata" PartName="/ppt/fonts/font2.fntdata"/>
  <Override ContentType="application/vnd.openxmlformats-officedocument.presentationml.handoutMaster+xml" PartName="/ppt/handoutMasters/handoutMaster1.xml"/>
  <Override ContentType="image/svg+xml" PartName="/ppt/media/image1.svg"/>
  <Override ContentType="image/svg+xml" PartName="/ppt/media/image2.svg"/>
  <Override ContentType="image/svg+xml" PartName="/ppt/media/image3.svg"/>
  <Override ContentType="application/vnd.openxmlformats-officedocument.presentationml.notesMaster+xml" PartName="/ppt/notesMasters/notesMaster1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5.xml"/>
  <Override ContentType="application/vnd.openxmlformats-officedocument.presentationml.presProps+xml" PartName="/ppt/presProps.xml"/>
  <Override ContentType="application/vnd.openxmlformats-officedocument.presentationml.presentation.main+xml" PartName="/ppt/presentation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tableStyles+xml" PartName="/ppt/tableStyles.xml"/>
  <Override ContentType="application/vnd.openxmlformats-officedocument.presentationml.tags+xml" PartName="/ppt/tags/tag1.xml"/>
  <Override ContentType="application/vnd.openxmlformats-officedocument.presentationml.tags+xml" PartName="/ppt/tags/tag10.xml"/>
  <Override ContentType="application/vnd.openxmlformats-officedocument.presentationml.tags+xml" PartName="/ppt/tags/tag100.xml"/>
  <Override ContentType="application/vnd.openxmlformats-officedocument.presentationml.tags+xml" PartName="/ppt/tags/tag101.xml"/>
  <Override ContentType="application/vnd.openxmlformats-officedocument.presentationml.tags+xml" PartName="/ppt/tags/tag102.xml"/>
  <Override ContentType="application/vnd.openxmlformats-officedocument.presentationml.tags+xml" PartName="/ppt/tags/tag11.xml"/>
  <Override ContentType="application/vnd.openxmlformats-officedocument.presentationml.tags+xml" PartName="/ppt/tags/tag12.xml"/>
  <Override ContentType="application/vnd.openxmlformats-officedocument.presentationml.tags+xml" PartName="/ppt/tags/tag13.xml"/>
  <Override ContentType="application/vnd.openxmlformats-officedocument.presentationml.tags+xml" PartName="/ppt/tags/tag14.xml"/>
  <Override ContentType="application/vnd.openxmlformats-officedocument.presentationml.tags+xml" PartName="/ppt/tags/tag15.xml"/>
  <Override ContentType="application/vnd.openxmlformats-officedocument.presentationml.tags+xml" PartName="/ppt/tags/tag16.xml"/>
  <Override ContentType="application/vnd.openxmlformats-officedocument.presentationml.tags+xml" PartName="/ppt/tags/tag17.xml"/>
  <Override ContentType="application/vnd.openxmlformats-officedocument.presentationml.tags+xml" PartName="/ppt/tags/tag18.xml"/>
  <Override ContentType="application/vnd.openxmlformats-officedocument.presentationml.tags+xml" PartName="/ppt/tags/tag19.xml"/>
  <Override ContentType="application/vnd.openxmlformats-officedocument.presentationml.tags+xml" PartName="/ppt/tags/tag2.xml"/>
  <Override ContentType="application/vnd.openxmlformats-officedocument.presentationml.tags+xml" PartName="/ppt/tags/tag20.xml"/>
  <Override ContentType="application/vnd.openxmlformats-officedocument.presentationml.tags+xml" PartName="/ppt/tags/tag21.xml"/>
  <Override ContentType="application/vnd.openxmlformats-officedocument.presentationml.tags+xml" PartName="/ppt/tags/tag22.xml"/>
  <Override ContentType="application/vnd.openxmlformats-officedocument.presentationml.tags+xml" PartName="/ppt/tags/tag23.xml"/>
  <Override ContentType="application/vnd.openxmlformats-officedocument.presentationml.tags+xml" PartName="/ppt/tags/tag24.xml"/>
  <Override ContentType="application/vnd.openxmlformats-officedocument.presentationml.tags+xml" PartName="/ppt/tags/tag25.xml"/>
  <Override ContentType="application/vnd.openxmlformats-officedocument.presentationml.tags+xml" PartName="/ppt/tags/tag26.xml"/>
  <Override ContentType="application/vnd.openxmlformats-officedocument.presentationml.tags+xml" PartName="/ppt/tags/tag27.xml"/>
  <Override ContentType="application/vnd.openxmlformats-officedocument.presentationml.tags+xml" PartName="/ppt/tags/tag28.xml"/>
  <Override ContentType="application/vnd.openxmlformats-officedocument.presentationml.tags+xml" PartName="/ppt/tags/tag29.xml"/>
  <Override ContentType="application/vnd.openxmlformats-officedocument.presentationml.tags+xml" PartName="/ppt/tags/tag3.xml"/>
  <Override ContentType="application/vnd.openxmlformats-officedocument.presentationml.tags+xml" PartName="/ppt/tags/tag30.xml"/>
  <Override ContentType="application/vnd.openxmlformats-officedocument.presentationml.tags+xml" PartName="/ppt/tags/tag31.xml"/>
  <Override ContentType="application/vnd.openxmlformats-officedocument.presentationml.tags+xml" PartName="/ppt/tags/tag32.xml"/>
  <Override ContentType="application/vnd.openxmlformats-officedocument.presentationml.tags+xml" PartName="/ppt/tags/tag33.xml"/>
  <Override ContentType="application/vnd.openxmlformats-officedocument.presentationml.tags+xml" PartName="/ppt/tags/tag34.xml"/>
  <Override ContentType="application/vnd.openxmlformats-officedocument.presentationml.tags+xml" PartName="/ppt/tags/tag35.xml"/>
  <Override ContentType="application/vnd.openxmlformats-officedocument.presentationml.tags+xml" PartName="/ppt/tags/tag36.xml"/>
  <Override ContentType="application/vnd.openxmlformats-officedocument.presentationml.tags+xml" PartName="/ppt/tags/tag37.xml"/>
  <Override ContentType="application/vnd.openxmlformats-officedocument.presentationml.tags+xml" PartName="/ppt/tags/tag38.xml"/>
  <Override ContentType="application/vnd.openxmlformats-officedocument.presentationml.tags+xml" PartName="/ppt/tags/tag39.xml"/>
  <Override ContentType="application/vnd.openxmlformats-officedocument.presentationml.tags+xml" PartName="/ppt/tags/tag4.xml"/>
  <Override ContentType="application/vnd.openxmlformats-officedocument.presentationml.tags+xml" PartName="/ppt/tags/tag40.xml"/>
  <Override ContentType="application/vnd.openxmlformats-officedocument.presentationml.tags+xml" PartName="/ppt/tags/tag41.xml"/>
  <Override ContentType="application/vnd.openxmlformats-officedocument.presentationml.tags+xml" PartName="/ppt/tags/tag42.xml"/>
  <Override ContentType="application/vnd.openxmlformats-officedocument.presentationml.tags+xml" PartName="/ppt/tags/tag43.xml"/>
  <Override ContentType="application/vnd.openxmlformats-officedocument.presentationml.tags+xml" PartName="/ppt/tags/tag44.xml"/>
  <Override ContentType="application/vnd.openxmlformats-officedocument.presentationml.tags+xml" PartName="/ppt/tags/tag45.xml"/>
  <Override ContentType="application/vnd.openxmlformats-officedocument.presentationml.tags+xml" PartName="/ppt/tags/tag46.xml"/>
  <Override ContentType="application/vnd.openxmlformats-officedocument.presentationml.tags+xml" PartName="/ppt/tags/tag47.xml"/>
  <Override ContentType="application/vnd.openxmlformats-officedocument.presentationml.tags+xml" PartName="/ppt/tags/tag48.xml"/>
  <Override ContentType="application/vnd.openxmlformats-officedocument.presentationml.tags+xml" PartName="/ppt/tags/tag49.xml"/>
  <Override ContentType="application/vnd.openxmlformats-officedocument.presentationml.tags+xml" PartName="/ppt/tags/tag5.xml"/>
  <Override ContentType="application/vnd.openxmlformats-officedocument.presentationml.tags+xml" PartName="/ppt/tags/tag50.xml"/>
  <Override ContentType="application/vnd.openxmlformats-officedocument.presentationml.tags+xml" PartName="/ppt/tags/tag51.xml"/>
  <Override ContentType="application/vnd.openxmlformats-officedocument.presentationml.tags+xml" PartName="/ppt/tags/tag52.xml"/>
  <Override ContentType="application/vnd.openxmlformats-officedocument.presentationml.tags+xml" PartName="/ppt/tags/tag53.xml"/>
  <Override ContentType="application/vnd.openxmlformats-officedocument.presentationml.tags+xml" PartName="/ppt/tags/tag54.xml"/>
  <Override ContentType="application/vnd.openxmlformats-officedocument.presentationml.tags+xml" PartName="/ppt/tags/tag55.xml"/>
  <Override ContentType="application/vnd.openxmlformats-officedocument.presentationml.tags+xml" PartName="/ppt/tags/tag56.xml"/>
  <Override ContentType="application/vnd.openxmlformats-officedocument.presentationml.tags+xml" PartName="/ppt/tags/tag57.xml"/>
  <Override ContentType="application/vnd.openxmlformats-officedocument.presentationml.tags+xml" PartName="/ppt/tags/tag58.xml"/>
  <Override ContentType="application/vnd.openxmlformats-officedocument.presentationml.tags+xml" PartName="/ppt/tags/tag59.xml"/>
  <Override ContentType="application/vnd.openxmlformats-officedocument.presentationml.tags+xml" PartName="/ppt/tags/tag6.xml"/>
  <Override ContentType="application/vnd.openxmlformats-officedocument.presentationml.tags+xml" PartName="/ppt/tags/tag60.xml"/>
  <Override ContentType="application/vnd.openxmlformats-officedocument.presentationml.tags+xml" PartName="/ppt/tags/tag61.xml"/>
  <Override ContentType="application/vnd.openxmlformats-officedocument.presentationml.tags+xml" PartName="/ppt/tags/tag62.xml"/>
  <Override ContentType="application/vnd.openxmlformats-officedocument.presentationml.tags+xml" PartName="/ppt/tags/tag63.xml"/>
  <Override ContentType="application/vnd.openxmlformats-officedocument.presentationml.tags+xml" PartName="/ppt/tags/tag64.xml"/>
  <Override ContentType="application/vnd.openxmlformats-officedocument.presentationml.tags+xml" PartName="/ppt/tags/tag65.xml"/>
  <Override ContentType="application/vnd.openxmlformats-officedocument.presentationml.tags+xml" PartName="/ppt/tags/tag66.xml"/>
  <Override ContentType="application/vnd.openxmlformats-officedocument.presentationml.tags+xml" PartName="/ppt/tags/tag67.xml"/>
  <Override ContentType="application/vnd.openxmlformats-officedocument.presentationml.tags+xml" PartName="/ppt/tags/tag68.xml"/>
  <Override ContentType="application/vnd.openxmlformats-officedocument.presentationml.tags+xml" PartName="/ppt/tags/tag69.xml"/>
  <Override ContentType="application/vnd.openxmlformats-officedocument.presentationml.tags+xml" PartName="/ppt/tags/tag7.xml"/>
  <Override ContentType="application/vnd.openxmlformats-officedocument.presentationml.tags+xml" PartName="/ppt/tags/tag70.xml"/>
  <Override ContentType="application/vnd.openxmlformats-officedocument.presentationml.tags+xml" PartName="/ppt/tags/tag71.xml"/>
  <Override ContentType="application/vnd.openxmlformats-officedocument.presentationml.tags+xml" PartName="/ppt/tags/tag72.xml"/>
  <Override ContentType="application/vnd.openxmlformats-officedocument.presentationml.tags+xml" PartName="/ppt/tags/tag73.xml"/>
  <Override ContentType="application/vnd.openxmlformats-officedocument.presentationml.tags+xml" PartName="/ppt/tags/tag74.xml"/>
  <Override ContentType="application/vnd.openxmlformats-officedocument.presentationml.tags+xml" PartName="/ppt/tags/tag75.xml"/>
  <Override ContentType="application/vnd.openxmlformats-officedocument.presentationml.tags+xml" PartName="/ppt/tags/tag76.xml"/>
  <Override ContentType="application/vnd.openxmlformats-officedocument.presentationml.tags+xml" PartName="/ppt/tags/tag77.xml"/>
  <Override ContentType="application/vnd.openxmlformats-officedocument.presentationml.tags+xml" PartName="/ppt/tags/tag78.xml"/>
  <Override ContentType="application/vnd.openxmlformats-officedocument.presentationml.tags+xml" PartName="/ppt/tags/tag79.xml"/>
  <Override ContentType="application/vnd.openxmlformats-officedocument.presentationml.tags+xml" PartName="/ppt/tags/tag8.xml"/>
  <Override ContentType="application/vnd.openxmlformats-officedocument.presentationml.tags+xml" PartName="/ppt/tags/tag80.xml"/>
  <Override ContentType="application/vnd.openxmlformats-officedocument.presentationml.tags+xml" PartName="/ppt/tags/tag81.xml"/>
  <Override ContentType="application/vnd.openxmlformats-officedocument.presentationml.tags+xml" PartName="/ppt/tags/tag82.xml"/>
  <Override ContentType="application/vnd.openxmlformats-officedocument.presentationml.tags+xml" PartName="/ppt/tags/tag83.xml"/>
  <Override ContentType="application/vnd.openxmlformats-officedocument.presentationml.tags+xml" PartName="/ppt/tags/tag84.xml"/>
  <Override ContentType="application/vnd.openxmlformats-officedocument.presentationml.tags+xml" PartName="/ppt/tags/tag85.xml"/>
  <Override ContentType="application/vnd.openxmlformats-officedocument.presentationml.tags+xml" PartName="/ppt/tags/tag86.xml"/>
  <Override ContentType="application/vnd.openxmlformats-officedocument.presentationml.tags+xml" PartName="/ppt/tags/tag87.xml"/>
  <Override ContentType="application/vnd.openxmlformats-officedocument.presentationml.tags+xml" PartName="/ppt/tags/tag88.xml"/>
  <Override ContentType="application/vnd.openxmlformats-officedocument.presentationml.tags+xml" PartName="/ppt/tags/tag89.xml"/>
  <Override ContentType="application/vnd.openxmlformats-officedocument.presentationml.tags+xml" PartName="/ppt/tags/tag9.xml"/>
  <Override ContentType="application/vnd.openxmlformats-officedocument.presentationml.tags+xml" PartName="/ppt/tags/tag90.xml"/>
  <Override ContentType="application/vnd.openxmlformats-officedocument.presentationml.tags+xml" PartName="/ppt/tags/tag91.xml"/>
  <Override ContentType="application/vnd.openxmlformats-officedocument.presentationml.tags+xml" PartName="/ppt/tags/tag92.xml"/>
  <Override ContentType="application/vnd.openxmlformats-officedocument.presentationml.tags+xml" PartName="/ppt/tags/tag93.xml"/>
  <Override ContentType="application/vnd.openxmlformats-officedocument.presentationml.tags+xml" PartName="/ppt/tags/tag94.xml"/>
  <Override ContentType="application/vnd.openxmlformats-officedocument.presentationml.tags+xml" PartName="/ppt/tags/tag95.xml"/>
  <Override ContentType="application/vnd.openxmlformats-officedocument.presentationml.tags+xml" PartName="/ppt/tags/tag96.xml"/>
  <Override ContentType="application/vnd.openxmlformats-officedocument.presentationml.tags+xml" PartName="/ppt/tags/tag97.xml"/>
  <Override ContentType="application/vnd.openxmlformats-officedocument.presentationml.tags+xml" PartName="/ppt/tags/tag98.xml"/>
  <Override ContentType="application/vnd.openxmlformats-officedocument.presentationml.tags+xml" PartName="/ppt/tags/tag99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6"/>
  </p:notesMasterIdLst>
  <p:handoutMasterIdLst>
    <p:handoutMasterId r:id="rId20"/>
  </p:handoutMasterIdLst>
  <p:sldIdLst>
    <p:sldId id="256" r:id="rId3"/>
    <p:sldId id="258" r:id="rId4"/>
    <p:sldId id="257" r:id="rId5"/>
    <p:sldId id="259" r:id="rId7"/>
    <p:sldId id="260" r:id="rId8"/>
    <p:sldId id="262" r:id="rId9"/>
    <p:sldId id="263" r:id="rId10"/>
    <p:sldId id="261" r:id="rId11"/>
    <p:sldId id="264" r:id="rId12"/>
    <p:sldId id="265" r:id="rId13"/>
    <p:sldId id="267" r:id="rId14"/>
    <p:sldId id="268" r:id="rId15"/>
    <p:sldId id="269" r:id="rId16"/>
    <p:sldId id="271" r:id="rId17"/>
    <p:sldId id="272" r:id="rId18"/>
    <p:sldId id="273" r:id="rId19"/>
  </p:sldIdLst>
  <p:sldSz cx="12192000" cy="6858000"/>
  <p:notesSz cx="6858000" cy="9144000"/>
  <p:embeddedFontLst>
    <p:embeddedFont>
      <p:font typeface="汉仪劲楷简" panose="00020600040101010101" charset="-122"/>
      <p:regular r:id="rId25"/>
    </p:embeddedFont>
    <p:embeddedFont>
      <p:font typeface="汉仪大宋简" panose="02010600000101010101" charset="-122"/>
      <p:regular r:id="rId26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  <p:cmAuthor id="1" name="幸全" initials="幸全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83F4E"/>
    <a:srgbClr val="D8A15E"/>
    <a:srgbClr val="8207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6" Type="http://schemas.openxmlformats.org/officeDocument/2006/relationships/font" Target="fonts/font2.fntdata"/><Relationship Id="rId25" Type="http://schemas.openxmlformats.org/officeDocument/2006/relationships/font" Target="fonts/font1.fntdata"/><Relationship Id="rId24" Type="http://schemas.openxmlformats.org/officeDocument/2006/relationships/commentAuthors" Target="commentAuthors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handoutMaster" Target="handoutMasters/handoutMaster1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汉仪劲楷简" panose="00020600040101010101" charset="-122"/>
              <a:ea typeface="汉仪劲楷简" panose="00020600040101010101" charset="-122"/>
              <a:cs typeface="汉仪劲楷简" panose="00020600040101010101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汉仪劲楷简" panose="00020600040101010101" charset="-122"/>
              </a:rPr>
            </a:fld>
            <a:endParaRPr lang="zh-CN" altLang="en-US">
              <a:latin typeface="汉仪劲楷简" panose="00020600040101010101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汉仪劲楷简" panose="00020600040101010101" charset="-122"/>
              <a:ea typeface="汉仪劲楷简" panose="00020600040101010101" charset="-122"/>
              <a:cs typeface="汉仪劲楷简" panose="00020600040101010101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汉仪劲楷简" panose="00020600040101010101" charset="-122"/>
              </a:rPr>
            </a:fld>
            <a:endParaRPr lang="zh-CN" altLang="en-US">
              <a:latin typeface="汉仪劲楷简" panose="00020600040101010101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</a:defRPr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</a:defRPr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汉仪劲楷简" panose="00020600040101010101" charset="-122"/>
        <a:ea typeface="汉仪劲楷简" panose="00020600040101010101" charset="-122"/>
        <a:cs typeface="汉仪劲楷简" panose="00020600040101010101" charset="-12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汉仪劲楷简" panose="00020600040101010101" charset="-122"/>
        <a:ea typeface="汉仪劲楷简" panose="00020600040101010101" charset="-122"/>
        <a:cs typeface="汉仪劲楷简" panose="00020600040101010101" charset="-122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汉仪劲楷简" panose="00020600040101010101" charset="-122"/>
        <a:ea typeface="汉仪劲楷简" panose="00020600040101010101" charset="-122"/>
        <a:cs typeface="汉仪劲楷简" panose="00020600040101010101" charset="-122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汉仪劲楷简" panose="00020600040101010101" charset="-122"/>
        <a:ea typeface="汉仪劲楷简" panose="00020600040101010101" charset="-122"/>
        <a:cs typeface="汉仪劲楷简" panose="00020600040101010101" charset="-122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汉仪劲楷简" panose="00020600040101010101" charset="-122"/>
        <a:ea typeface="汉仪劲楷简" panose="00020600040101010101" charset="-122"/>
        <a:cs typeface="汉仪劲楷简" panose="00020600040101010101" charset="-122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圆角矩形 1"/>
          <p:cNvSpPr/>
          <p:nvPr userDrawn="1"/>
        </p:nvSpPr>
        <p:spPr>
          <a:xfrm>
            <a:off x="0" y="2958465"/>
            <a:ext cx="12192000" cy="3899535"/>
          </a:xfrm>
          <a:prstGeom prst="roundRect">
            <a:avLst>
              <a:gd name="adj" fmla="val 0"/>
            </a:avLst>
          </a:prstGeom>
          <a:solidFill>
            <a:srgbClr val="8207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cs typeface="汉仪劲楷简" panose="0002060004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26.xml"/><Relationship Id="rId8" Type="http://schemas.openxmlformats.org/officeDocument/2006/relationships/tags" Target="../tags/tag25.xml"/><Relationship Id="rId7" Type="http://schemas.openxmlformats.org/officeDocument/2006/relationships/tags" Target="../tags/tag24.xml"/><Relationship Id="rId6" Type="http://schemas.openxmlformats.org/officeDocument/2006/relationships/tags" Target="../tags/tag23.xml"/><Relationship Id="rId50" Type="http://schemas.openxmlformats.org/officeDocument/2006/relationships/slideLayout" Target="../slideLayouts/slideLayout2.xml"/><Relationship Id="rId5" Type="http://schemas.openxmlformats.org/officeDocument/2006/relationships/tags" Target="../tags/tag22.xml"/><Relationship Id="rId49" Type="http://schemas.openxmlformats.org/officeDocument/2006/relationships/tags" Target="../tags/tag66.xml"/><Relationship Id="rId48" Type="http://schemas.openxmlformats.org/officeDocument/2006/relationships/tags" Target="../tags/tag65.xml"/><Relationship Id="rId47" Type="http://schemas.openxmlformats.org/officeDocument/2006/relationships/tags" Target="../tags/tag64.xml"/><Relationship Id="rId46" Type="http://schemas.openxmlformats.org/officeDocument/2006/relationships/tags" Target="../tags/tag63.xml"/><Relationship Id="rId45" Type="http://schemas.openxmlformats.org/officeDocument/2006/relationships/tags" Target="../tags/tag62.xml"/><Relationship Id="rId44" Type="http://schemas.openxmlformats.org/officeDocument/2006/relationships/tags" Target="../tags/tag61.xml"/><Relationship Id="rId43" Type="http://schemas.openxmlformats.org/officeDocument/2006/relationships/tags" Target="../tags/tag60.xml"/><Relationship Id="rId42" Type="http://schemas.openxmlformats.org/officeDocument/2006/relationships/tags" Target="../tags/tag59.xml"/><Relationship Id="rId41" Type="http://schemas.openxmlformats.org/officeDocument/2006/relationships/tags" Target="../tags/tag58.xml"/><Relationship Id="rId40" Type="http://schemas.openxmlformats.org/officeDocument/2006/relationships/tags" Target="../tags/tag57.xml"/><Relationship Id="rId4" Type="http://schemas.openxmlformats.org/officeDocument/2006/relationships/tags" Target="../tags/tag21.xml"/><Relationship Id="rId39" Type="http://schemas.openxmlformats.org/officeDocument/2006/relationships/tags" Target="../tags/tag56.xml"/><Relationship Id="rId38" Type="http://schemas.openxmlformats.org/officeDocument/2006/relationships/tags" Target="../tags/tag55.xml"/><Relationship Id="rId37" Type="http://schemas.openxmlformats.org/officeDocument/2006/relationships/tags" Target="../tags/tag54.xml"/><Relationship Id="rId36" Type="http://schemas.openxmlformats.org/officeDocument/2006/relationships/tags" Target="../tags/tag53.xml"/><Relationship Id="rId35" Type="http://schemas.openxmlformats.org/officeDocument/2006/relationships/tags" Target="../tags/tag52.xml"/><Relationship Id="rId34" Type="http://schemas.openxmlformats.org/officeDocument/2006/relationships/tags" Target="../tags/tag51.xml"/><Relationship Id="rId33" Type="http://schemas.openxmlformats.org/officeDocument/2006/relationships/tags" Target="../tags/tag50.xml"/><Relationship Id="rId32" Type="http://schemas.openxmlformats.org/officeDocument/2006/relationships/tags" Target="../tags/tag49.xml"/><Relationship Id="rId31" Type="http://schemas.openxmlformats.org/officeDocument/2006/relationships/tags" Target="../tags/tag48.xml"/><Relationship Id="rId30" Type="http://schemas.openxmlformats.org/officeDocument/2006/relationships/tags" Target="../tags/tag47.xml"/><Relationship Id="rId3" Type="http://schemas.openxmlformats.org/officeDocument/2006/relationships/image" Target="../media/image9.png"/><Relationship Id="rId29" Type="http://schemas.openxmlformats.org/officeDocument/2006/relationships/tags" Target="../tags/tag46.xml"/><Relationship Id="rId28" Type="http://schemas.openxmlformats.org/officeDocument/2006/relationships/tags" Target="../tags/tag45.xml"/><Relationship Id="rId27" Type="http://schemas.openxmlformats.org/officeDocument/2006/relationships/tags" Target="../tags/tag44.xml"/><Relationship Id="rId26" Type="http://schemas.openxmlformats.org/officeDocument/2006/relationships/tags" Target="../tags/tag43.xml"/><Relationship Id="rId25" Type="http://schemas.openxmlformats.org/officeDocument/2006/relationships/tags" Target="../tags/tag42.xml"/><Relationship Id="rId24" Type="http://schemas.openxmlformats.org/officeDocument/2006/relationships/tags" Target="../tags/tag41.xml"/><Relationship Id="rId23" Type="http://schemas.openxmlformats.org/officeDocument/2006/relationships/tags" Target="../tags/tag40.xml"/><Relationship Id="rId22" Type="http://schemas.openxmlformats.org/officeDocument/2006/relationships/tags" Target="../tags/tag39.xml"/><Relationship Id="rId21" Type="http://schemas.openxmlformats.org/officeDocument/2006/relationships/tags" Target="../tags/tag38.xml"/><Relationship Id="rId20" Type="http://schemas.openxmlformats.org/officeDocument/2006/relationships/tags" Target="../tags/tag37.xml"/><Relationship Id="rId2" Type="http://schemas.openxmlformats.org/officeDocument/2006/relationships/tags" Target="../tags/tag20.xml"/><Relationship Id="rId19" Type="http://schemas.openxmlformats.org/officeDocument/2006/relationships/tags" Target="../tags/tag36.xml"/><Relationship Id="rId18" Type="http://schemas.openxmlformats.org/officeDocument/2006/relationships/tags" Target="../tags/tag35.xml"/><Relationship Id="rId17" Type="http://schemas.openxmlformats.org/officeDocument/2006/relationships/tags" Target="../tags/tag34.xml"/><Relationship Id="rId16" Type="http://schemas.openxmlformats.org/officeDocument/2006/relationships/tags" Target="../tags/tag33.xml"/><Relationship Id="rId15" Type="http://schemas.openxmlformats.org/officeDocument/2006/relationships/tags" Target="../tags/tag32.xml"/><Relationship Id="rId14" Type="http://schemas.openxmlformats.org/officeDocument/2006/relationships/tags" Target="../tags/tag31.xml"/><Relationship Id="rId13" Type="http://schemas.openxmlformats.org/officeDocument/2006/relationships/tags" Target="../tags/tag30.xml"/><Relationship Id="rId12" Type="http://schemas.openxmlformats.org/officeDocument/2006/relationships/tags" Target="../tags/tag29.xml"/><Relationship Id="rId11" Type="http://schemas.openxmlformats.org/officeDocument/2006/relationships/tags" Target="../tags/tag28.xml"/><Relationship Id="rId10" Type="http://schemas.openxmlformats.org/officeDocument/2006/relationships/tags" Target="../tags/tag27.xml"/><Relationship Id="rId1" Type="http://schemas.openxmlformats.org/officeDocument/2006/relationships/tags" Target="../tags/tag1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76.xml"/><Relationship Id="rId8" Type="http://schemas.openxmlformats.org/officeDocument/2006/relationships/tags" Target="../tags/tag75.xml"/><Relationship Id="rId7" Type="http://schemas.openxmlformats.org/officeDocument/2006/relationships/tags" Target="../tags/tag74.xml"/><Relationship Id="rId6" Type="http://schemas.openxmlformats.org/officeDocument/2006/relationships/tags" Target="../tags/tag73.xml"/><Relationship Id="rId5" Type="http://schemas.openxmlformats.org/officeDocument/2006/relationships/tags" Target="../tags/tag72.xml"/><Relationship Id="rId4" Type="http://schemas.openxmlformats.org/officeDocument/2006/relationships/tags" Target="../tags/tag71.xml"/><Relationship Id="rId3" Type="http://schemas.openxmlformats.org/officeDocument/2006/relationships/tags" Target="../tags/tag70.xml"/><Relationship Id="rId26" Type="http://schemas.openxmlformats.org/officeDocument/2006/relationships/slideLayout" Target="../slideLayouts/slideLayout2.xml"/><Relationship Id="rId25" Type="http://schemas.openxmlformats.org/officeDocument/2006/relationships/tags" Target="../tags/tag92.xml"/><Relationship Id="rId24" Type="http://schemas.openxmlformats.org/officeDocument/2006/relationships/tags" Target="../tags/tag91.xml"/><Relationship Id="rId23" Type="http://schemas.openxmlformats.org/officeDocument/2006/relationships/tags" Target="../tags/tag90.xml"/><Relationship Id="rId22" Type="http://schemas.openxmlformats.org/officeDocument/2006/relationships/tags" Target="../tags/tag89.xml"/><Relationship Id="rId21" Type="http://schemas.openxmlformats.org/officeDocument/2006/relationships/tags" Target="../tags/tag88.xml"/><Relationship Id="rId20" Type="http://schemas.openxmlformats.org/officeDocument/2006/relationships/tags" Target="../tags/tag87.xml"/><Relationship Id="rId2" Type="http://schemas.openxmlformats.org/officeDocument/2006/relationships/tags" Target="../tags/tag69.xml"/><Relationship Id="rId19" Type="http://schemas.openxmlformats.org/officeDocument/2006/relationships/tags" Target="../tags/tag86.xml"/><Relationship Id="rId18" Type="http://schemas.openxmlformats.org/officeDocument/2006/relationships/tags" Target="../tags/tag85.xml"/><Relationship Id="rId17" Type="http://schemas.openxmlformats.org/officeDocument/2006/relationships/tags" Target="../tags/tag84.xml"/><Relationship Id="rId16" Type="http://schemas.openxmlformats.org/officeDocument/2006/relationships/tags" Target="../tags/tag83.xml"/><Relationship Id="rId15" Type="http://schemas.openxmlformats.org/officeDocument/2006/relationships/tags" Target="../tags/tag82.xml"/><Relationship Id="rId14" Type="http://schemas.openxmlformats.org/officeDocument/2006/relationships/tags" Target="../tags/tag81.xml"/><Relationship Id="rId13" Type="http://schemas.openxmlformats.org/officeDocument/2006/relationships/tags" Target="../tags/tag80.xml"/><Relationship Id="rId12" Type="http://schemas.openxmlformats.org/officeDocument/2006/relationships/tags" Target="../tags/tag79.xml"/><Relationship Id="rId11" Type="http://schemas.openxmlformats.org/officeDocument/2006/relationships/tags" Target="../tags/tag78.xml"/><Relationship Id="rId10" Type="http://schemas.openxmlformats.org/officeDocument/2006/relationships/tags" Target="../tags/tag77.xml"/><Relationship Id="rId1" Type="http://schemas.openxmlformats.org/officeDocument/2006/relationships/tags" Target="../tags/tag68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101.xml"/><Relationship Id="rId8" Type="http://schemas.openxmlformats.org/officeDocument/2006/relationships/tags" Target="../tags/tag100.xml"/><Relationship Id="rId7" Type="http://schemas.openxmlformats.org/officeDocument/2006/relationships/tags" Target="../tags/tag99.xml"/><Relationship Id="rId6" Type="http://schemas.openxmlformats.org/officeDocument/2006/relationships/tags" Target="../tags/tag98.xml"/><Relationship Id="rId5" Type="http://schemas.openxmlformats.org/officeDocument/2006/relationships/tags" Target="../tags/tag97.xml"/><Relationship Id="rId4" Type="http://schemas.openxmlformats.org/officeDocument/2006/relationships/tags" Target="../tags/tag96.xml"/><Relationship Id="rId3" Type="http://schemas.openxmlformats.org/officeDocument/2006/relationships/tags" Target="../tags/tag95.xml"/><Relationship Id="rId2" Type="http://schemas.openxmlformats.org/officeDocument/2006/relationships/tags" Target="../tags/tag94.xml"/><Relationship Id="rId11" Type="http://schemas.openxmlformats.org/officeDocument/2006/relationships/slideLayout" Target="../slideLayouts/slideLayout2.xml"/><Relationship Id="rId10" Type="http://schemas.openxmlformats.org/officeDocument/2006/relationships/tags" Target="../tags/tag102.xml"/><Relationship Id="rId1" Type="http://schemas.openxmlformats.org/officeDocument/2006/relationships/tags" Target="../tags/tag9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tags" Target="../tags/tag8.xml"/><Relationship Id="rId7" Type="http://schemas.openxmlformats.org/officeDocument/2006/relationships/tags" Target="../tags/tag7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15.xml"/><Relationship Id="rId7" Type="http://schemas.openxmlformats.org/officeDocument/2006/relationships/tags" Target="../tags/tag14.xml"/><Relationship Id="rId6" Type="http://schemas.openxmlformats.org/officeDocument/2006/relationships/tags" Target="../tags/tag13.xml"/><Relationship Id="rId5" Type="http://schemas.openxmlformats.org/officeDocument/2006/relationships/tags" Target="../tags/tag12.xml"/><Relationship Id="rId4" Type="http://schemas.openxmlformats.org/officeDocument/2006/relationships/tags" Target="../tags/tag11.xml"/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5" Type="http://schemas.openxmlformats.org/officeDocument/2006/relationships/slideLayout" Target="../slideLayouts/slideLayout2.xml"/><Relationship Id="rId14" Type="http://schemas.openxmlformats.org/officeDocument/2006/relationships/image" Target="../media/image3.svg"/><Relationship Id="rId13" Type="http://schemas.openxmlformats.org/officeDocument/2006/relationships/image" Target="../media/image8.png"/><Relationship Id="rId12" Type="http://schemas.openxmlformats.org/officeDocument/2006/relationships/image" Target="../media/image2.svg"/><Relationship Id="rId11" Type="http://schemas.openxmlformats.org/officeDocument/2006/relationships/image" Target="../media/image7.png"/><Relationship Id="rId10" Type="http://schemas.openxmlformats.org/officeDocument/2006/relationships/image" Target="../media/image1.svg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tags" Target="../tags/tag18.xml"/><Relationship Id="rId4" Type="http://schemas.openxmlformats.org/officeDocument/2006/relationships/image" Target="../media/image3.png"/><Relationship Id="rId3" Type="http://schemas.openxmlformats.org/officeDocument/2006/relationships/tags" Target="../tags/tag17.xml"/><Relationship Id="rId2" Type="http://schemas.openxmlformats.org/officeDocument/2006/relationships/image" Target="../media/image2.png"/><Relationship Id="rId1" Type="http://schemas.openxmlformats.org/officeDocument/2006/relationships/tags" Target="../tags/tag1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文本框 5"/>
          <p:cNvSpPr txBox="1"/>
          <p:nvPr/>
        </p:nvSpPr>
        <p:spPr>
          <a:xfrm>
            <a:off x="2990215" y="2440305"/>
            <a:ext cx="6210935" cy="101473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6000" b="1">
                <a:solidFill>
                  <a:schemeClr val="bg1"/>
                </a:solidFill>
                <a:latin typeface="汉仪大宋简" panose="02010600000101010101" charset="-122"/>
                <a:ea typeface="汉仪大宋简" panose="02010600000101010101" charset="-122"/>
                <a:cs typeface="汉仪大宋简" panose="02010600000101010101" charset="-122"/>
              </a:rPr>
              <a:t>年终年会策划</a:t>
            </a:r>
            <a:r>
              <a:rPr lang="en-US" altLang="zh-CN" sz="6000" b="1">
                <a:solidFill>
                  <a:schemeClr val="bg1"/>
                </a:solidFill>
                <a:latin typeface="汉仪大宋简" panose="02010600000101010101" charset="-122"/>
                <a:ea typeface="汉仪大宋简" panose="02010600000101010101" charset="-122"/>
                <a:cs typeface="汉仪大宋简" panose="02010600000101010101" charset="-122"/>
              </a:rPr>
              <a:t>PPT</a:t>
            </a:r>
            <a:endParaRPr lang="en-US" altLang="zh-CN" sz="6000" b="1">
              <a:solidFill>
                <a:schemeClr val="bg1"/>
              </a:solidFill>
              <a:latin typeface="汉仪大宋简" panose="02010600000101010101" charset="-122"/>
              <a:ea typeface="汉仪大宋简" panose="02010600000101010101" charset="-122"/>
              <a:cs typeface="汉仪大宋简" panose="0201060000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95875" y="1333500"/>
            <a:ext cx="2235200" cy="110680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 sz="6600">
                <a:solidFill>
                  <a:schemeClr val="bg1"/>
                </a:solidFill>
                <a:latin typeface="汉仪大宋简" panose="02010600000101010101" charset="-122"/>
                <a:ea typeface="汉仪大宋简" panose="02010600000101010101" charset="-122"/>
                <a:cs typeface="汉仪劲楷简" panose="00020600040101010101" charset="-122"/>
              </a:rPr>
              <a:t>20XX</a:t>
            </a:r>
            <a:endParaRPr lang="en-US" altLang="zh-CN" sz="6600">
              <a:solidFill>
                <a:schemeClr val="bg1"/>
              </a:solidFill>
              <a:latin typeface="汉仪大宋简" panose="02010600000101010101" charset="-122"/>
              <a:ea typeface="汉仪大宋简" panose="02010600000101010101" charset="-122"/>
              <a:cs typeface="汉仪劲楷简" panose="00020600040101010101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154680" y="3282950"/>
            <a:ext cx="6117590" cy="7556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lv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汉仪劲楷简" panose="00020600040101010101" charset="-122"/>
                <a:ea typeface="汉仪劲楷简" panose="00020600040101010101" charset="-122"/>
                <a:cs typeface="+mn-ea"/>
                <a:sym typeface="+mn-ea"/>
              </a:rPr>
              <a:t>单击此处添加文本具体内容，简明扼要的阐述您的观点。单击此处添加文本具体内容</a:t>
            </a:r>
            <a:endParaRPr lang="en-US" altLang="zh-CN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汉仪劲楷简" panose="00020600040101010101" charset="-122"/>
              <a:ea typeface="汉仪劲楷简" panose="00020600040101010101" charset="-122"/>
              <a:cs typeface="+mn-ea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9" name="组合 8"/>
          <p:cNvGrpSpPr/>
          <p:nvPr>
            <p:custDataLst>
              <p:tags r:id="rId1"/>
            </p:custDataLst>
          </p:nvPr>
        </p:nvGrpSpPr>
        <p:grpSpPr>
          <a:xfrm>
            <a:off x="4149725" y="1727200"/>
            <a:ext cx="3414395" cy="3549015"/>
            <a:chOff x="5225712" y="2070735"/>
            <a:chExt cx="4096447" cy="4257675"/>
          </a:xfrm>
        </p:grpSpPr>
        <p:sp>
          <p:nvSpPr>
            <p:cNvPr id="10" name="任意多边形: 形状 1821"/>
            <p:cNvSpPr/>
            <p:nvPr>
              <p:custDataLst>
                <p:tags r:id="rId2"/>
              </p:custDataLst>
            </p:nvPr>
          </p:nvSpPr>
          <p:spPr>
            <a:xfrm>
              <a:off x="6217024" y="2070735"/>
              <a:ext cx="1876089" cy="962343"/>
            </a:xfrm>
            <a:custGeom>
              <a:avLst/>
              <a:gdLst>
                <a:gd name="connsiteX0" fmla="*/ 80801 w 952338"/>
                <a:gd name="connsiteY0" fmla="*/ 305435 h 488504"/>
                <a:gd name="connsiteX1" fmla="*/ 39844 w 952338"/>
                <a:gd name="connsiteY1" fmla="*/ 288290 h 488504"/>
                <a:gd name="connsiteX2" fmla="*/ 17936 w 952338"/>
                <a:gd name="connsiteY2" fmla="*/ 265430 h 488504"/>
                <a:gd name="connsiteX3" fmla="*/ 35081 w 952338"/>
                <a:gd name="connsiteY3" fmla="*/ 236855 h 488504"/>
                <a:gd name="connsiteX4" fmla="*/ 92231 w 952338"/>
                <a:gd name="connsiteY4" fmla="*/ 222567 h 488504"/>
                <a:gd name="connsiteX5" fmla="*/ 183671 w 952338"/>
                <a:gd name="connsiteY5" fmla="*/ 221615 h 488504"/>
                <a:gd name="connsiteX6" fmla="*/ 222724 w 952338"/>
                <a:gd name="connsiteY6" fmla="*/ 212090 h 488504"/>
                <a:gd name="connsiteX7" fmla="*/ 174146 w 952338"/>
                <a:gd name="connsiteY7" fmla="*/ 159703 h 488504"/>
                <a:gd name="connsiteX8" fmla="*/ 146524 w 952338"/>
                <a:gd name="connsiteY8" fmla="*/ 130175 h 488504"/>
                <a:gd name="connsiteX9" fmla="*/ 187481 w 952338"/>
                <a:gd name="connsiteY9" fmla="*/ 80645 h 488504"/>
                <a:gd name="connsiteX10" fmla="*/ 244631 w 952338"/>
                <a:gd name="connsiteY10" fmla="*/ 93027 h 488504"/>
                <a:gd name="connsiteX11" fmla="*/ 236059 w 952338"/>
                <a:gd name="connsiteY11" fmla="*/ 58738 h 488504"/>
                <a:gd name="connsiteX12" fmla="*/ 264634 w 952338"/>
                <a:gd name="connsiteY12" fmla="*/ 12065 h 488504"/>
                <a:gd name="connsiteX13" fmla="*/ 367504 w 952338"/>
                <a:gd name="connsiteY13" fmla="*/ 34925 h 488504"/>
                <a:gd name="connsiteX14" fmla="*/ 456086 w 952338"/>
                <a:gd name="connsiteY14" fmla="*/ 96838 h 488504"/>
                <a:gd name="connsiteX15" fmla="*/ 498949 w 952338"/>
                <a:gd name="connsiteY15" fmla="*/ 118745 h 488504"/>
                <a:gd name="connsiteX16" fmla="*/ 529429 w 952338"/>
                <a:gd name="connsiteY16" fmla="*/ 116840 h 488504"/>
                <a:gd name="connsiteX17" fmla="*/ 533239 w 952338"/>
                <a:gd name="connsiteY17" fmla="*/ 83502 h 488504"/>
                <a:gd name="connsiteX18" fmla="*/ 508474 w 952338"/>
                <a:gd name="connsiteY18" fmla="*/ 46355 h 488504"/>
                <a:gd name="connsiteX19" fmla="*/ 498949 w 952338"/>
                <a:gd name="connsiteY19" fmla="*/ 2540 h 488504"/>
                <a:gd name="connsiteX20" fmla="*/ 542764 w 952338"/>
                <a:gd name="connsiteY20" fmla="*/ 2540 h 488504"/>
                <a:gd name="connsiteX21" fmla="*/ 768506 w 952338"/>
                <a:gd name="connsiteY21" fmla="*/ 130175 h 488504"/>
                <a:gd name="connsiteX22" fmla="*/ 907571 w 952338"/>
                <a:gd name="connsiteY22" fmla="*/ 186372 h 488504"/>
                <a:gd name="connsiteX23" fmla="*/ 952339 w 952338"/>
                <a:gd name="connsiteY23" fmla="*/ 205422 h 488504"/>
                <a:gd name="connsiteX24" fmla="*/ 918049 w 952338"/>
                <a:gd name="connsiteY24" fmla="*/ 222567 h 488504"/>
                <a:gd name="connsiteX25" fmla="*/ 803749 w 952338"/>
                <a:gd name="connsiteY25" fmla="*/ 190182 h 488504"/>
                <a:gd name="connsiteX26" fmla="*/ 660874 w 952338"/>
                <a:gd name="connsiteY26" fmla="*/ 246380 h 488504"/>
                <a:gd name="connsiteX27" fmla="*/ 624679 w 952338"/>
                <a:gd name="connsiteY27" fmla="*/ 286385 h 488504"/>
                <a:gd name="connsiteX28" fmla="*/ 597056 w 952338"/>
                <a:gd name="connsiteY28" fmla="*/ 288290 h 488504"/>
                <a:gd name="connsiteX29" fmla="*/ 590389 w 952338"/>
                <a:gd name="connsiteY29" fmla="*/ 261620 h 488504"/>
                <a:gd name="connsiteX30" fmla="*/ 588484 w 952338"/>
                <a:gd name="connsiteY30" fmla="*/ 230188 h 488504"/>
                <a:gd name="connsiteX31" fmla="*/ 550384 w 952338"/>
                <a:gd name="connsiteY31" fmla="*/ 239713 h 488504"/>
                <a:gd name="connsiteX32" fmla="*/ 500854 w 952338"/>
                <a:gd name="connsiteY32" fmla="*/ 318770 h 488504"/>
                <a:gd name="connsiteX33" fmla="*/ 457039 w 952338"/>
                <a:gd name="connsiteY33" fmla="*/ 411163 h 488504"/>
                <a:gd name="connsiteX34" fmla="*/ 385601 w 952338"/>
                <a:gd name="connsiteY34" fmla="*/ 427355 h 488504"/>
                <a:gd name="connsiteX35" fmla="*/ 355121 w 952338"/>
                <a:gd name="connsiteY35" fmla="*/ 433070 h 488504"/>
                <a:gd name="connsiteX36" fmla="*/ 332261 w 952338"/>
                <a:gd name="connsiteY36" fmla="*/ 465455 h 488504"/>
                <a:gd name="connsiteX37" fmla="*/ 257014 w 952338"/>
                <a:gd name="connsiteY37" fmla="*/ 476885 h 488504"/>
                <a:gd name="connsiteX38" fmla="*/ 251299 w 952338"/>
                <a:gd name="connsiteY38" fmla="*/ 405447 h 488504"/>
                <a:gd name="connsiteX39" fmla="*/ 276064 w 952338"/>
                <a:gd name="connsiteY39" fmla="*/ 354965 h 488504"/>
                <a:gd name="connsiteX40" fmla="*/ 268444 w 952338"/>
                <a:gd name="connsiteY40" fmla="*/ 322580 h 488504"/>
                <a:gd name="connsiteX41" fmla="*/ 238916 w 952338"/>
                <a:gd name="connsiteY41" fmla="*/ 339725 h 488504"/>
                <a:gd name="connsiteX42" fmla="*/ 204626 w 952338"/>
                <a:gd name="connsiteY42" fmla="*/ 398780 h 488504"/>
                <a:gd name="connsiteX43" fmla="*/ 176051 w 952338"/>
                <a:gd name="connsiteY43" fmla="*/ 440690 h 488504"/>
                <a:gd name="connsiteX44" fmla="*/ 143666 w 952338"/>
                <a:gd name="connsiteY44" fmla="*/ 452120 h 488504"/>
                <a:gd name="connsiteX45" fmla="*/ 129379 w 952338"/>
                <a:gd name="connsiteY45" fmla="*/ 422592 h 488504"/>
                <a:gd name="connsiteX46" fmla="*/ 92231 w 952338"/>
                <a:gd name="connsiteY46" fmla="*/ 401638 h 488504"/>
                <a:gd name="connsiteX47" fmla="*/ 54131 w 952338"/>
                <a:gd name="connsiteY47" fmla="*/ 420688 h 488504"/>
                <a:gd name="connsiteX48" fmla="*/ 7459 w 952338"/>
                <a:gd name="connsiteY48" fmla="*/ 408305 h 488504"/>
                <a:gd name="connsiteX49" fmla="*/ 13174 w 952338"/>
                <a:gd name="connsiteY49" fmla="*/ 359728 h 488504"/>
                <a:gd name="connsiteX50" fmla="*/ 56036 w 952338"/>
                <a:gd name="connsiteY50" fmla="*/ 326390 h 488504"/>
                <a:gd name="connsiteX51" fmla="*/ 80801 w 952338"/>
                <a:gd name="connsiteY51" fmla="*/ 305435 h 488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952338" h="488504">
                  <a:moveTo>
                    <a:pt x="80801" y="305435"/>
                  </a:moveTo>
                  <a:cubicBezTo>
                    <a:pt x="62704" y="298767"/>
                    <a:pt x="50321" y="294957"/>
                    <a:pt x="39844" y="288290"/>
                  </a:cubicBezTo>
                  <a:cubicBezTo>
                    <a:pt x="31271" y="282575"/>
                    <a:pt x="17936" y="274003"/>
                    <a:pt x="17936" y="265430"/>
                  </a:cubicBezTo>
                  <a:cubicBezTo>
                    <a:pt x="17936" y="255905"/>
                    <a:pt x="26509" y="240665"/>
                    <a:pt x="35081" y="236855"/>
                  </a:cubicBezTo>
                  <a:cubicBezTo>
                    <a:pt x="52226" y="228282"/>
                    <a:pt x="72229" y="223520"/>
                    <a:pt x="92231" y="222567"/>
                  </a:cubicBezTo>
                  <a:cubicBezTo>
                    <a:pt x="122711" y="220663"/>
                    <a:pt x="153191" y="222567"/>
                    <a:pt x="183671" y="221615"/>
                  </a:cubicBezTo>
                  <a:cubicBezTo>
                    <a:pt x="197006" y="220663"/>
                    <a:pt x="210341" y="215900"/>
                    <a:pt x="222724" y="212090"/>
                  </a:cubicBezTo>
                  <a:cubicBezTo>
                    <a:pt x="218914" y="178753"/>
                    <a:pt x="192244" y="173038"/>
                    <a:pt x="174146" y="159703"/>
                  </a:cubicBezTo>
                  <a:cubicBezTo>
                    <a:pt x="163669" y="151130"/>
                    <a:pt x="150334" y="141605"/>
                    <a:pt x="146524" y="130175"/>
                  </a:cubicBezTo>
                  <a:cubicBezTo>
                    <a:pt x="136999" y="103505"/>
                    <a:pt x="158906" y="77788"/>
                    <a:pt x="187481" y="80645"/>
                  </a:cubicBezTo>
                  <a:cubicBezTo>
                    <a:pt x="204626" y="82550"/>
                    <a:pt x="221771" y="88265"/>
                    <a:pt x="244631" y="93027"/>
                  </a:cubicBezTo>
                  <a:cubicBezTo>
                    <a:pt x="241774" y="79692"/>
                    <a:pt x="238916" y="69215"/>
                    <a:pt x="236059" y="58738"/>
                  </a:cubicBezTo>
                  <a:cubicBezTo>
                    <a:pt x="229391" y="34925"/>
                    <a:pt x="239869" y="16827"/>
                    <a:pt x="264634" y="12065"/>
                  </a:cubicBezTo>
                  <a:cubicBezTo>
                    <a:pt x="302734" y="4445"/>
                    <a:pt x="337024" y="15875"/>
                    <a:pt x="367504" y="34925"/>
                  </a:cubicBezTo>
                  <a:cubicBezTo>
                    <a:pt x="397984" y="53975"/>
                    <a:pt x="426559" y="76835"/>
                    <a:pt x="456086" y="96838"/>
                  </a:cubicBezTo>
                  <a:cubicBezTo>
                    <a:pt x="469421" y="105410"/>
                    <a:pt x="483709" y="113982"/>
                    <a:pt x="498949" y="118745"/>
                  </a:cubicBezTo>
                  <a:cubicBezTo>
                    <a:pt x="508474" y="121602"/>
                    <a:pt x="525619" y="122555"/>
                    <a:pt x="529429" y="116840"/>
                  </a:cubicBezTo>
                  <a:cubicBezTo>
                    <a:pt x="535144" y="109220"/>
                    <a:pt x="536096" y="93027"/>
                    <a:pt x="533239" y="83502"/>
                  </a:cubicBezTo>
                  <a:cubicBezTo>
                    <a:pt x="528476" y="70167"/>
                    <a:pt x="514189" y="59690"/>
                    <a:pt x="508474" y="46355"/>
                  </a:cubicBezTo>
                  <a:cubicBezTo>
                    <a:pt x="502759" y="33020"/>
                    <a:pt x="501806" y="17780"/>
                    <a:pt x="498949" y="2540"/>
                  </a:cubicBezTo>
                  <a:cubicBezTo>
                    <a:pt x="514189" y="2540"/>
                    <a:pt x="531334" y="-3175"/>
                    <a:pt x="542764" y="2540"/>
                  </a:cubicBezTo>
                  <a:cubicBezTo>
                    <a:pt x="618964" y="43497"/>
                    <a:pt x="692306" y="90170"/>
                    <a:pt x="768506" y="130175"/>
                  </a:cubicBezTo>
                  <a:cubicBezTo>
                    <a:pt x="812321" y="153035"/>
                    <a:pt x="860899" y="168275"/>
                    <a:pt x="907571" y="186372"/>
                  </a:cubicBezTo>
                  <a:cubicBezTo>
                    <a:pt x="922811" y="192088"/>
                    <a:pt x="937099" y="198755"/>
                    <a:pt x="952339" y="205422"/>
                  </a:cubicBezTo>
                  <a:cubicBezTo>
                    <a:pt x="946624" y="227330"/>
                    <a:pt x="937099" y="229235"/>
                    <a:pt x="918049" y="222567"/>
                  </a:cubicBezTo>
                  <a:cubicBezTo>
                    <a:pt x="880901" y="210185"/>
                    <a:pt x="842801" y="197803"/>
                    <a:pt x="803749" y="190182"/>
                  </a:cubicBezTo>
                  <a:cubicBezTo>
                    <a:pt x="745646" y="178753"/>
                    <a:pt x="694211" y="191135"/>
                    <a:pt x="660874" y="246380"/>
                  </a:cubicBezTo>
                  <a:cubicBezTo>
                    <a:pt x="651349" y="261620"/>
                    <a:pt x="638966" y="274955"/>
                    <a:pt x="624679" y="286385"/>
                  </a:cubicBezTo>
                  <a:cubicBezTo>
                    <a:pt x="618964" y="291147"/>
                    <a:pt x="602771" y="293053"/>
                    <a:pt x="597056" y="288290"/>
                  </a:cubicBezTo>
                  <a:cubicBezTo>
                    <a:pt x="591341" y="283528"/>
                    <a:pt x="591341" y="271145"/>
                    <a:pt x="590389" y="261620"/>
                  </a:cubicBezTo>
                  <a:cubicBezTo>
                    <a:pt x="589436" y="251142"/>
                    <a:pt x="588484" y="240665"/>
                    <a:pt x="588484" y="230188"/>
                  </a:cubicBezTo>
                  <a:cubicBezTo>
                    <a:pt x="575149" y="233045"/>
                    <a:pt x="557051" y="231140"/>
                    <a:pt x="550384" y="239713"/>
                  </a:cubicBezTo>
                  <a:cubicBezTo>
                    <a:pt x="531334" y="264478"/>
                    <a:pt x="516094" y="291147"/>
                    <a:pt x="500854" y="318770"/>
                  </a:cubicBezTo>
                  <a:cubicBezTo>
                    <a:pt x="484661" y="349250"/>
                    <a:pt x="473231" y="381635"/>
                    <a:pt x="457039" y="411163"/>
                  </a:cubicBezTo>
                  <a:cubicBezTo>
                    <a:pt x="436084" y="448310"/>
                    <a:pt x="419891" y="452120"/>
                    <a:pt x="385601" y="427355"/>
                  </a:cubicBezTo>
                  <a:cubicBezTo>
                    <a:pt x="372266" y="417830"/>
                    <a:pt x="363694" y="420688"/>
                    <a:pt x="355121" y="433070"/>
                  </a:cubicBezTo>
                  <a:cubicBezTo>
                    <a:pt x="347501" y="444500"/>
                    <a:pt x="340834" y="455930"/>
                    <a:pt x="332261" y="465455"/>
                  </a:cubicBezTo>
                  <a:cubicBezTo>
                    <a:pt x="311306" y="491172"/>
                    <a:pt x="280826" y="495935"/>
                    <a:pt x="257014" y="476885"/>
                  </a:cubicBezTo>
                  <a:cubicBezTo>
                    <a:pt x="236059" y="460692"/>
                    <a:pt x="235106" y="432117"/>
                    <a:pt x="251299" y="405447"/>
                  </a:cubicBezTo>
                  <a:cubicBezTo>
                    <a:pt x="260824" y="389255"/>
                    <a:pt x="271301" y="373063"/>
                    <a:pt x="276064" y="354965"/>
                  </a:cubicBezTo>
                  <a:cubicBezTo>
                    <a:pt x="278921" y="345440"/>
                    <a:pt x="271301" y="333057"/>
                    <a:pt x="268444" y="322580"/>
                  </a:cubicBezTo>
                  <a:cubicBezTo>
                    <a:pt x="257966" y="328295"/>
                    <a:pt x="244631" y="331153"/>
                    <a:pt x="238916" y="339725"/>
                  </a:cubicBezTo>
                  <a:cubicBezTo>
                    <a:pt x="225581" y="357822"/>
                    <a:pt x="216056" y="378778"/>
                    <a:pt x="204626" y="398780"/>
                  </a:cubicBezTo>
                  <a:cubicBezTo>
                    <a:pt x="196054" y="413067"/>
                    <a:pt x="187481" y="429260"/>
                    <a:pt x="176051" y="440690"/>
                  </a:cubicBezTo>
                  <a:cubicBezTo>
                    <a:pt x="168431" y="448310"/>
                    <a:pt x="153191" y="454978"/>
                    <a:pt x="143666" y="452120"/>
                  </a:cubicBezTo>
                  <a:cubicBezTo>
                    <a:pt x="136046" y="450215"/>
                    <a:pt x="130331" y="433070"/>
                    <a:pt x="129379" y="422592"/>
                  </a:cubicBezTo>
                  <a:cubicBezTo>
                    <a:pt x="125569" y="391160"/>
                    <a:pt x="120806" y="387350"/>
                    <a:pt x="92231" y="401638"/>
                  </a:cubicBezTo>
                  <a:cubicBezTo>
                    <a:pt x="79849" y="408305"/>
                    <a:pt x="66514" y="414020"/>
                    <a:pt x="54131" y="420688"/>
                  </a:cubicBezTo>
                  <a:cubicBezTo>
                    <a:pt x="35081" y="430213"/>
                    <a:pt x="18889" y="426403"/>
                    <a:pt x="7459" y="408305"/>
                  </a:cubicBezTo>
                  <a:cubicBezTo>
                    <a:pt x="-4924" y="390207"/>
                    <a:pt x="-1114" y="373063"/>
                    <a:pt x="13174" y="359728"/>
                  </a:cubicBezTo>
                  <a:cubicBezTo>
                    <a:pt x="26509" y="347345"/>
                    <a:pt x="41749" y="337820"/>
                    <a:pt x="56036" y="326390"/>
                  </a:cubicBezTo>
                  <a:cubicBezTo>
                    <a:pt x="60799" y="320675"/>
                    <a:pt x="68419" y="315913"/>
                    <a:pt x="80801" y="305435"/>
                  </a:cubicBezTo>
                  <a:close/>
                </a:path>
              </a:pathLst>
            </a:custGeom>
            <a:blipFill dpi="0" rotWithShape="0">
              <a:blip r:embed="rId3"/>
              <a:srcRect/>
              <a:stretch>
                <a:fillRect l="-114000" r="-127000" b="-342000"/>
              </a:stretch>
            </a:blipFill>
            <a:ln w="9525" cap="flat">
              <a:noFill/>
              <a:prstDash val="solid"/>
              <a:miter/>
            </a:ln>
          </p:spPr>
          <p:txBody>
            <a:bodyPr rtlCol="0" anchor="ctr"/>
            <a:p>
              <a:endParaRPr lang="zh-CN" altLang="en-US">
                <a:cs typeface="汉仪劲楷简" panose="00020600040101010101" charset="-122"/>
              </a:endParaRPr>
            </a:p>
          </p:txBody>
        </p:sp>
        <p:sp>
          <p:nvSpPr>
            <p:cNvPr id="11" name="任意多边形: 形状 1822"/>
            <p:cNvSpPr/>
            <p:nvPr>
              <p:custDataLst>
                <p:tags r:id="rId4"/>
              </p:custDataLst>
            </p:nvPr>
          </p:nvSpPr>
          <p:spPr>
            <a:xfrm>
              <a:off x="8123714" y="2613667"/>
              <a:ext cx="891452" cy="1204781"/>
            </a:xfrm>
            <a:custGeom>
              <a:avLst/>
              <a:gdLst>
                <a:gd name="connsiteX0" fmla="*/ 415949 w 452518"/>
                <a:gd name="connsiteY0" fmla="*/ 268910 h 611570"/>
                <a:gd name="connsiteX1" fmla="*/ 393089 w 452518"/>
                <a:gd name="connsiteY1" fmla="*/ 463220 h 611570"/>
                <a:gd name="connsiteX2" fmla="*/ 349274 w 452518"/>
                <a:gd name="connsiteY2" fmla="*/ 537515 h 611570"/>
                <a:gd name="connsiteX3" fmla="*/ 311174 w 452518"/>
                <a:gd name="connsiteY3" fmla="*/ 536562 h 611570"/>
                <a:gd name="connsiteX4" fmla="*/ 278789 w 452518"/>
                <a:gd name="connsiteY4" fmla="*/ 537515 h 611570"/>
                <a:gd name="connsiteX5" fmla="*/ 205446 w 452518"/>
                <a:gd name="connsiteY5" fmla="*/ 602285 h 611570"/>
                <a:gd name="connsiteX6" fmla="*/ 155916 w 452518"/>
                <a:gd name="connsiteY6" fmla="*/ 578472 h 611570"/>
                <a:gd name="connsiteX7" fmla="*/ 133056 w 452518"/>
                <a:gd name="connsiteY7" fmla="*/ 447027 h 611570"/>
                <a:gd name="connsiteX8" fmla="*/ 90194 w 452518"/>
                <a:gd name="connsiteY8" fmla="*/ 426072 h 611570"/>
                <a:gd name="connsiteX9" fmla="*/ 44474 w 452518"/>
                <a:gd name="connsiteY9" fmla="*/ 437502 h 611570"/>
                <a:gd name="connsiteX10" fmla="*/ 13041 w 452518"/>
                <a:gd name="connsiteY10" fmla="*/ 254622 h 611570"/>
                <a:gd name="connsiteX11" fmla="*/ 12089 w 452518"/>
                <a:gd name="connsiteY11" fmla="*/ 94602 h 611570"/>
                <a:gd name="connsiteX12" fmla="*/ 53999 w 452518"/>
                <a:gd name="connsiteY12" fmla="*/ 82220 h 611570"/>
                <a:gd name="connsiteX13" fmla="*/ 95909 w 452518"/>
                <a:gd name="connsiteY13" fmla="*/ 157467 h 611570"/>
                <a:gd name="connsiteX14" fmla="*/ 114006 w 452518"/>
                <a:gd name="connsiteY14" fmla="*/ 268910 h 611570"/>
                <a:gd name="connsiteX15" fmla="*/ 125436 w 452518"/>
                <a:gd name="connsiteY15" fmla="*/ 268910 h 611570"/>
                <a:gd name="connsiteX16" fmla="*/ 127341 w 452518"/>
                <a:gd name="connsiteY16" fmla="*/ 219380 h 611570"/>
                <a:gd name="connsiteX17" fmla="*/ 134961 w 452518"/>
                <a:gd name="connsiteY17" fmla="*/ 171755 h 611570"/>
                <a:gd name="connsiteX18" fmla="*/ 181634 w 452518"/>
                <a:gd name="connsiteY18" fmla="*/ 196520 h 611570"/>
                <a:gd name="connsiteX19" fmla="*/ 228306 w 452518"/>
                <a:gd name="connsiteY19" fmla="*/ 296532 h 611570"/>
                <a:gd name="connsiteX20" fmla="*/ 240689 w 452518"/>
                <a:gd name="connsiteY20" fmla="*/ 323202 h 611570"/>
                <a:gd name="connsiteX21" fmla="*/ 230211 w 452518"/>
                <a:gd name="connsiteY21" fmla="*/ 227952 h 611570"/>
                <a:gd name="connsiteX22" fmla="*/ 208304 w 452518"/>
                <a:gd name="connsiteY22" fmla="*/ 175565 h 611570"/>
                <a:gd name="connsiteX23" fmla="*/ 241641 w 452518"/>
                <a:gd name="connsiteY23" fmla="*/ 139370 h 611570"/>
                <a:gd name="connsiteX24" fmla="*/ 301649 w 452518"/>
                <a:gd name="connsiteY24" fmla="*/ 153657 h 611570"/>
                <a:gd name="connsiteX25" fmla="*/ 265454 w 452518"/>
                <a:gd name="connsiteY25" fmla="*/ 119367 h 611570"/>
                <a:gd name="connsiteX26" fmla="*/ 177824 w 452518"/>
                <a:gd name="connsiteY26" fmla="*/ 111747 h 611570"/>
                <a:gd name="connsiteX27" fmla="*/ 67334 w 452518"/>
                <a:gd name="connsiteY27" fmla="*/ 42215 h 611570"/>
                <a:gd name="connsiteX28" fmla="*/ 90194 w 452518"/>
                <a:gd name="connsiteY28" fmla="*/ 305 h 611570"/>
                <a:gd name="connsiteX29" fmla="*/ 194969 w 452518"/>
                <a:gd name="connsiteY29" fmla="*/ 7925 h 611570"/>
                <a:gd name="connsiteX30" fmla="*/ 440714 w 452518"/>
                <a:gd name="connsiteY30" fmla="*/ 210807 h 611570"/>
                <a:gd name="connsiteX31" fmla="*/ 442619 w 452518"/>
                <a:gd name="connsiteY31" fmla="*/ 215570 h 611570"/>
                <a:gd name="connsiteX32" fmla="*/ 415949 w 452518"/>
                <a:gd name="connsiteY32" fmla="*/ 268910 h 611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52518" h="611570">
                  <a:moveTo>
                    <a:pt x="415949" y="268910"/>
                  </a:moveTo>
                  <a:cubicBezTo>
                    <a:pt x="408329" y="335585"/>
                    <a:pt x="405471" y="400355"/>
                    <a:pt x="393089" y="463220"/>
                  </a:cubicBezTo>
                  <a:cubicBezTo>
                    <a:pt x="388326" y="489890"/>
                    <a:pt x="367371" y="514655"/>
                    <a:pt x="349274" y="537515"/>
                  </a:cubicBezTo>
                  <a:cubicBezTo>
                    <a:pt x="339749" y="549897"/>
                    <a:pt x="322604" y="553707"/>
                    <a:pt x="311174" y="536562"/>
                  </a:cubicBezTo>
                  <a:cubicBezTo>
                    <a:pt x="298791" y="518465"/>
                    <a:pt x="291171" y="525132"/>
                    <a:pt x="278789" y="537515"/>
                  </a:cubicBezTo>
                  <a:cubicBezTo>
                    <a:pt x="255929" y="561327"/>
                    <a:pt x="233069" y="585140"/>
                    <a:pt x="205446" y="602285"/>
                  </a:cubicBezTo>
                  <a:cubicBezTo>
                    <a:pt x="176871" y="620382"/>
                    <a:pt x="162584" y="611810"/>
                    <a:pt x="155916" y="578472"/>
                  </a:cubicBezTo>
                  <a:cubicBezTo>
                    <a:pt x="147344" y="534657"/>
                    <a:pt x="141629" y="490842"/>
                    <a:pt x="133056" y="447027"/>
                  </a:cubicBezTo>
                  <a:cubicBezTo>
                    <a:pt x="126389" y="412737"/>
                    <a:pt x="120674" y="411785"/>
                    <a:pt x="90194" y="426072"/>
                  </a:cubicBezTo>
                  <a:cubicBezTo>
                    <a:pt x="77811" y="431787"/>
                    <a:pt x="63524" y="432740"/>
                    <a:pt x="44474" y="437502"/>
                  </a:cubicBezTo>
                  <a:cubicBezTo>
                    <a:pt x="61619" y="367017"/>
                    <a:pt x="29234" y="311772"/>
                    <a:pt x="13041" y="254622"/>
                  </a:cubicBezTo>
                  <a:cubicBezTo>
                    <a:pt x="-2199" y="201282"/>
                    <a:pt x="-6009" y="147942"/>
                    <a:pt x="12089" y="94602"/>
                  </a:cubicBezTo>
                  <a:cubicBezTo>
                    <a:pt x="21614" y="66027"/>
                    <a:pt x="30186" y="64122"/>
                    <a:pt x="53999" y="82220"/>
                  </a:cubicBezTo>
                  <a:cubicBezTo>
                    <a:pt x="78764" y="101270"/>
                    <a:pt x="91146" y="126035"/>
                    <a:pt x="95909" y="157467"/>
                  </a:cubicBezTo>
                  <a:cubicBezTo>
                    <a:pt x="100671" y="194615"/>
                    <a:pt x="108291" y="231762"/>
                    <a:pt x="114006" y="268910"/>
                  </a:cubicBezTo>
                  <a:cubicBezTo>
                    <a:pt x="117816" y="268910"/>
                    <a:pt x="121626" y="268910"/>
                    <a:pt x="125436" y="268910"/>
                  </a:cubicBezTo>
                  <a:cubicBezTo>
                    <a:pt x="126389" y="252717"/>
                    <a:pt x="125436" y="235572"/>
                    <a:pt x="127341" y="219380"/>
                  </a:cubicBezTo>
                  <a:cubicBezTo>
                    <a:pt x="129246" y="203187"/>
                    <a:pt x="132104" y="187947"/>
                    <a:pt x="134961" y="171755"/>
                  </a:cubicBezTo>
                  <a:cubicBezTo>
                    <a:pt x="151154" y="179375"/>
                    <a:pt x="174014" y="183185"/>
                    <a:pt x="181634" y="196520"/>
                  </a:cubicBezTo>
                  <a:cubicBezTo>
                    <a:pt x="200684" y="227000"/>
                    <a:pt x="213066" y="262242"/>
                    <a:pt x="228306" y="296532"/>
                  </a:cubicBezTo>
                  <a:cubicBezTo>
                    <a:pt x="232116" y="305105"/>
                    <a:pt x="234021" y="314630"/>
                    <a:pt x="240689" y="323202"/>
                  </a:cubicBezTo>
                  <a:cubicBezTo>
                    <a:pt x="251166" y="288912"/>
                    <a:pt x="244499" y="258432"/>
                    <a:pt x="230211" y="227952"/>
                  </a:cubicBezTo>
                  <a:cubicBezTo>
                    <a:pt x="221639" y="210807"/>
                    <a:pt x="214019" y="193662"/>
                    <a:pt x="208304" y="175565"/>
                  </a:cubicBezTo>
                  <a:cubicBezTo>
                    <a:pt x="200684" y="148895"/>
                    <a:pt x="214019" y="134607"/>
                    <a:pt x="241641" y="139370"/>
                  </a:cubicBezTo>
                  <a:cubicBezTo>
                    <a:pt x="260691" y="142227"/>
                    <a:pt x="279741" y="148895"/>
                    <a:pt x="301649" y="153657"/>
                  </a:cubicBezTo>
                  <a:cubicBezTo>
                    <a:pt x="300696" y="128892"/>
                    <a:pt x="283551" y="122225"/>
                    <a:pt x="265454" y="119367"/>
                  </a:cubicBezTo>
                  <a:cubicBezTo>
                    <a:pt x="235926" y="115557"/>
                    <a:pt x="207351" y="112700"/>
                    <a:pt x="177824" y="111747"/>
                  </a:cubicBezTo>
                  <a:cubicBezTo>
                    <a:pt x="126389" y="110795"/>
                    <a:pt x="92099" y="85077"/>
                    <a:pt x="67334" y="42215"/>
                  </a:cubicBezTo>
                  <a:cubicBezTo>
                    <a:pt x="51141" y="14592"/>
                    <a:pt x="57809" y="1257"/>
                    <a:pt x="90194" y="305"/>
                  </a:cubicBezTo>
                  <a:cubicBezTo>
                    <a:pt x="125436" y="-648"/>
                    <a:pt x="160679" y="305"/>
                    <a:pt x="194969" y="7925"/>
                  </a:cubicBezTo>
                  <a:cubicBezTo>
                    <a:pt x="311174" y="33642"/>
                    <a:pt x="396899" y="97460"/>
                    <a:pt x="440714" y="210807"/>
                  </a:cubicBezTo>
                  <a:cubicBezTo>
                    <a:pt x="441666" y="212712"/>
                    <a:pt x="442619" y="214617"/>
                    <a:pt x="442619" y="215570"/>
                  </a:cubicBezTo>
                  <a:cubicBezTo>
                    <a:pt x="459764" y="259385"/>
                    <a:pt x="456906" y="264147"/>
                    <a:pt x="415949" y="268910"/>
                  </a:cubicBezTo>
                  <a:close/>
                </a:path>
              </a:pathLst>
            </a:custGeom>
            <a:blipFill dpi="0" rotWithShape="0">
              <a:blip r:embed="rId3"/>
              <a:srcRect/>
              <a:stretch>
                <a:fillRect l="-454000" t="-45000" r="-164000" b="-208000"/>
              </a:stretch>
            </a:blipFill>
            <a:ln w="9525" cap="flat">
              <a:noFill/>
              <a:prstDash val="solid"/>
              <a:miter/>
            </a:ln>
          </p:spPr>
          <p:txBody>
            <a:bodyPr rtlCol="0" anchor="ctr"/>
            <a:p>
              <a:endParaRPr lang="zh-CN" altLang="en-US">
                <a:cs typeface="汉仪劲楷简" panose="00020600040101010101" charset="-122"/>
              </a:endParaRPr>
            </a:p>
          </p:txBody>
        </p:sp>
        <p:sp>
          <p:nvSpPr>
            <p:cNvPr id="12" name="任意多边形: 形状 1823"/>
            <p:cNvSpPr/>
            <p:nvPr>
              <p:custDataLst>
                <p:tags r:id="rId5"/>
              </p:custDataLst>
            </p:nvPr>
          </p:nvSpPr>
          <p:spPr>
            <a:xfrm>
              <a:off x="7391338" y="3449268"/>
              <a:ext cx="1053660" cy="1260665"/>
            </a:xfrm>
            <a:custGeom>
              <a:avLst/>
              <a:gdLst>
                <a:gd name="connsiteX0" fmla="*/ 91440 w 534858"/>
                <a:gd name="connsiteY0" fmla="*/ 584835 h 639938"/>
                <a:gd name="connsiteX1" fmla="*/ 35242 w 534858"/>
                <a:gd name="connsiteY1" fmla="*/ 583882 h 639938"/>
                <a:gd name="connsiteX2" fmla="*/ 0 w 534858"/>
                <a:gd name="connsiteY2" fmla="*/ 561975 h 639938"/>
                <a:gd name="connsiteX3" fmla="*/ 23813 w 534858"/>
                <a:gd name="connsiteY3" fmla="*/ 527685 h 639938"/>
                <a:gd name="connsiteX4" fmla="*/ 54292 w 534858"/>
                <a:gd name="connsiteY4" fmla="*/ 509588 h 639938"/>
                <a:gd name="connsiteX5" fmla="*/ 41910 w 534858"/>
                <a:gd name="connsiteY5" fmla="*/ 491490 h 639938"/>
                <a:gd name="connsiteX6" fmla="*/ 27622 w 534858"/>
                <a:gd name="connsiteY6" fmla="*/ 467677 h 639938"/>
                <a:gd name="connsiteX7" fmla="*/ 57150 w 534858"/>
                <a:gd name="connsiteY7" fmla="*/ 443865 h 639938"/>
                <a:gd name="connsiteX8" fmla="*/ 115253 w 534858"/>
                <a:gd name="connsiteY8" fmla="*/ 431482 h 639938"/>
                <a:gd name="connsiteX9" fmla="*/ 139065 w 534858"/>
                <a:gd name="connsiteY9" fmla="*/ 415290 h 639938"/>
                <a:gd name="connsiteX10" fmla="*/ 119063 w 534858"/>
                <a:gd name="connsiteY10" fmla="*/ 390525 h 639938"/>
                <a:gd name="connsiteX11" fmla="*/ 88583 w 534858"/>
                <a:gd name="connsiteY11" fmla="*/ 363855 h 639938"/>
                <a:gd name="connsiteX12" fmla="*/ 110490 w 534858"/>
                <a:gd name="connsiteY12" fmla="*/ 327660 h 639938"/>
                <a:gd name="connsiteX13" fmla="*/ 224790 w 534858"/>
                <a:gd name="connsiteY13" fmla="*/ 293370 h 639938"/>
                <a:gd name="connsiteX14" fmla="*/ 243840 w 534858"/>
                <a:gd name="connsiteY14" fmla="*/ 287655 h 639938"/>
                <a:gd name="connsiteX15" fmla="*/ 260033 w 534858"/>
                <a:gd name="connsiteY15" fmla="*/ 271463 h 639938"/>
                <a:gd name="connsiteX16" fmla="*/ 243840 w 534858"/>
                <a:gd name="connsiteY16" fmla="*/ 258127 h 639938"/>
                <a:gd name="connsiteX17" fmla="*/ 201930 w 534858"/>
                <a:gd name="connsiteY17" fmla="*/ 229552 h 639938"/>
                <a:gd name="connsiteX18" fmla="*/ 235267 w 534858"/>
                <a:gd name="connsiteY18" fmla="*/ 178117 h 639938"/>
                <a:gd name="connsiteX19" fmla="*/ 358140 w 534858"/>
                <a:gd name="connsiteY19" fmla="*/ 14288 h 639938"/>
                <a:gd name="connsiteX20" fmla="*/ 373380 w 534858"/>
                <a:gd name="connsiteY20" fmla="*/ 0 h 639938"/>
                <a:gd name="connsiteX21" fmla="*/ 240030 w 534858"/>
                <a:gd name="connsiteY21" fmla="*/ 450532 h 639938"/>
                <a:gd name="connsiteX22" fmla="*/ 377190 w 534858"/>
                <a:gd name="connsiteY22" fmla="*/ 309563 h 639938"/>
                <a:gd name="connsiteX23" fmla="*/ 442913 w 534858"/>
                <a:gd name="connsiteY23" fmla="*/ 121920 h 639938"/>
                <a:gd name="connsiteX24" fmla="*/ 522922 w 534858"/>
                <a:gd name="connsiteY24" fmla="*/ 247650 h 639938"/>
                <a:gd name="connsiteX25" fmla="*/ 525780 w 534858"/>
                <a:gd name="connsiteY25" fmla="*/ 353377 h 639938"/>
                <a:gd name="connsiteX26" fmla="*/ 485775 w 534858"/>
                <a:gd name="connsiteY26" fmla="*/ 361950 h 639938"/>
                <a:gd name="connsiteX27" fmla="*/ 470535 w 534858"/>
                <a:gd name="connsiteY27" fmla="*/ 355282 h 639938"/>
                <a:gd name="connsiteX28" fmla="*/ 470535 w 534858"/>
                <a:gd name="connsiteY28" fmla="*/ 440055 h 639938"/>
                <a:gd name="connsiteX29" fmla="*/ 468630 w 534858"/>
                <a:gd name="connsiteY29" fmla="*/ 544830 h 639938"/>
                <a:gd name="connsiteX30" fmla="*/ 441007 w 534858"/>
                <a:gd name="connsiteY30" fmla="*/ 590550 h 639938"/>
                <a:gd name="connsiteX31" fmla="*/ 400050 w 534858"/>
                <a:gd name="connsiteY31" fmla="*/ 561022 h 639938"/>
                <a:gd name="connsiteX32" fmla="*/ 395288 w 534858"/>
                <a:gd name="connsiteY32" fmla="*/ 550545 h 639938"/>
                <a:gd name="connsiteX33" fmla="*/ 377190 w 534858"/>
                <a:gd name="connsiteY33" fmla="*/ 530543 h 639938"/>
                <a:gd name="connsiteX34" fmla="*/ 358140 w 534858"/>
                <a:gd name="connsiteY34" fmla="*/ 549593 h 639938"/>
                <a:gd name="connsiteX35" fmla="*/ 327660 w 534858"/>
                <a:gd name="connsiteY35" fmla="*/ 597218 h 639938"/>
                <a:gd name="connsiteX36" fmla="*/ 273367 w 534858"/>
                <a:gd name="connsiteY36" fmla="*/ 629602 h 639938"/>
                <a:gd name="connsiteX37" fmla="*/ 240983 w 534858"/>
                <a:gd name="connsiteY37" fmla="*/ 603885 h 639938"/>
                <a:gd name="connsiteX38" fmla="*/ 208597 w 534858"/>
                <a:gd name="connsiteY38" fmla="*/ 585788 h 639938"/>
                <a:gd name="connsiteX39" fmla="*/ 165735 w 534858"/>
                <a:gd name="connsiteY39" fmla="*/ 618172 h 639938"/>
                <a:gd name="connsiteX40" fmla="*/ 91440 w 534858"/>
                <a:gd name="connsiteY40" fmla="*/ 638175 h 639938"/>
                <a:gd name="connsiteX41" fmla="*/ 64770 w 534858"/>
                <a:gd name="connsiteY41" fmla="*/ 625793 h 639938"/>
                <a:gd name="connsiteX42" fmla="*/ 77153 w 534858"/>
                <a:gd name="connsiteY42" fmla="*/ 601980 h 639938"/>
                <a:gd name="connsiteX43" fmla="*/ 91440 w 534858"/>
                <a:gd name="connsiteY43" fmla="*/ 584835 h 639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34858" h="639938">
                  <a:moveTo>
                    <a:pt x="91440" y="584835"/>
                  </a:moveTo>
                  <a:cubicBezTo>
                    <a:pt x="67628" y="584835"/>
                    <a:pt x="50483" y="587693"/>
                    <a:pt x="35242" y="583882"/>
                  </a:cubicBezTo>
                  <a:cubicBezTo>
                    <a:pt x="21908" y="581025"/>
                    <a:pt x="11430" y="569595"/>
                    <a:pt x="0" y="561975"/>
                  </a:cubicBezTo>
                  <a:cubicBezTo>
                    <a:pt x="7620" y="550545"/>
                    <a:pt x="14288" y="538163"/>
                    <a:pt x="23813" y="527685"/>
                  </a:cubicBezTo>
                  <a:cubicBezTo>
                    <a:pt x="31433" y="520065"/>
                    <a:pt x="42863" y="516255"/>
                    <a:pt x="54292" y="509588"/>
                  </a:cubicBezTo>
                  <a:cubicBezTo>
                    <a:pt x="49530" y="501967"/>
                    <a:pt x="45720" y="497205"/>
                    <a:pt x="41910" y="491490"/>
                  </a:cubicBezTo>
                  <a:cubicBezTo>
                    <a:pt x="36195" y="482917"/>
                    <a:pt x="24765" y="470535"/>
                    <a:pt x="27622" y="467677"/>
                  </a:cubicBezTo>
                  <a:cubicBezTo>
                    <a:pt x="34290" y="457200"/>
                    <a:pt x="45720" y="447675"/>
                    <a:pt x="57150" y="443865"/>
                  </a:cubicBezTo>
                  <a:cubicBezTo>
                    <a:pt x="76200" y="437197"/>
                    <a:pt x="96203" y="437197"/>
                    <a:pt x="115253" y="431482"/>
                  </a:cubicBezTo>
                  <a:cubicBezTo>
                    <a:pt x="123825" y="428625"/>
                    <a:pt x="131445" y="421005"/>
                    <a:pt x="139065" y="415290"/>
                  </a:cubicBezTo>
                  <a:cubicBezTo>
                    <a:pt x="132397" y="406717"/>
                    <a:pt x="126683" y="398145"/>
                    <a:pt x="119063" y="390525"/>
                  </a:cubicBezTo>
                  <a:cubicBezTo>
                    <a:pt x="109538" y="381000"/>
                    <a:pt x="93345" y="375285"/>
                    <a:pt x="88583" y="363855"/>
                  </a:cubicBezTo>
                  <a:cubicBezTo>
                    <a:pt x="81915" y="346710"/>
                    <a:pt x="92392" y="333375"/>
                    <a:pt x="110490" y="327660"/>
                  </a:cubicBezTo>
                  <a:cubicBezTo>
                    <a:pt x="148590" y="316230"/>
                    <a:pt x="186690" y="304800"/>
                    <a:pt x="224790" y="293370"/>
                  </a:cubicBezTo>
                  <a:cubicBezTo>
                    <a:pt x="231458" y="291465"/>
                    <a:pt x="238125" y="290513"/>
                    <a:pt x="243840" y="287655"/>
                  </a:cubicBezTo>
                  <a:cubicBezTo>
                    <a:pt x="250508" y="283845"/>
                    <a:pt x="255270" y="277177"/>
                    <a:pt x="260033" y="271463"/>
                  </a:cubicBezTo>
                  <a:cubicBezTo>
                    <a:pt x="254317" y="266700"/>
                    <a:pt x="249555" y="260985"/>
                    <a:pt x="243840" y="258127"/>
                  </a:cubicBezTo>
                  <a:cubicBezTo>
                    <a:pt x="227647" y="251460"/>
                    <a:pt x="199072" y="253365"/>
                    <a:pt x="201930" y="229552"/>
                  </a:cubicBezTo>
                  <a:cubicBezTo>
                    <a:pt x="203835" y="210502"/>
                    <a:pt x="219075" y="189547"/>
                    <a:pt x="235267" y="178117"/>
                  </a:cubicBezTo>
                  <a:cubicBezTo>
                    <a:pt x="293370" y="136207"/>
                    <a:pt x="334328" y="81915"/>
                    <a:pt x="358140" y="14288"/>
                  </a:cubicBezTo>
                  <a:cubicBezTo>
                    <a:pt x="359092" y="10477"/>
                    <a:pt x="363855" y="8572"/>
                    <a:pt x="373380" y="0"/>
                  </a:cubicBezTo>
                  <a:cubicBezTo>
                    <a:pt x="404813" y="176213"/>
                    <a:pt x="360997" y="323850"/>
                    <a:pt x="240030" y="450532"/>
                  </a:cubicBezTo>
                  <a:cubicBezTo>
                    <a:pt x="276225" y="445770"/>
                    <a:pt x="346710" y="378142"/>
                    <a:pt x="377190" y="309563"/>
                  </a:cubicBezTo>
                  <a:cubicBezTo>
                    <a:pt x="403860" y="249555"/>
                    <a:pt x="421005" y="185738"/>
                    <a:pt x="442913" y="121920"/>
                  </a:cubicBezTo>
                  <a:cubicBezTo>
                    <a:pt x="478155" y="156210"/>
                    <a:pt x="504825" y="198120"/>
                    <a:pt x="522922" y="247650"/>
                  </a:cubicBezTo>
                  <a:cubicBezTo>
                    <a:pt x="536257" y="282892"/>
                    <a:pt x="540068" y="318135"/>
                    <a:pt x="525780" y="353377"/>
                  </a:cubicBezTo>
                  <a:cubicBezTo>
                    <a:pt x="514350" y="383857"/>
                    <a:pt x="509588" y="383857"/>
                    <a:pt x="485775" y="361950"/>
                  </a:cubicBezTo>
                  <a:cubicBezTo>
                    <a:pt x="482918" y="359092"/>
                    <a:pt x="478155" y="358140"/>
                    <a:pt x="470535" y="355282"/>
                  </a:cubicBezTo>
                  <a:cubicBezTo>
                    <a:pt x="470535" y="385763"/>
                    <a:pt x="470535" y="412432"/>
                    <a:pt x="470535" y="440055"/>
                  </a:cubicBezTo>
                  <a:cubicBezTo>
                    <a:pt x="470535" y="475297"/>
                    <a:pt x="473393" y="510540"/>
                    <a:pt x="468630" y="544830"/>
                  </a:cubicBezTo>
                  <a:cubicBezTo>
                    <a:pt x="466725" y="561022"/>
                    <a:pt x="450532" y="575310"/>
                    <a:pt x="441007" y="590550"/>
                  </a:cubicBezTo>
                  <a:cubicBezTo>
                    <a:pt x="427672" y="581025"/>
                    <a:pt x="413385" y="570547"/>
                    <a:pt x="400050" y="561022"/>
                  </a:cubicBezTo>
                  <a:cubicBezTo>
                    <a:pt x="397192" y="559118"/>
                    <a:pt x="397192" y="553402"/>
                    <a:pt x="395288" y="550545"/>
                  </a:cubicBezTo>
                  <a:cubicBezTo>
                    <a:pt x="389572" y="543877"/>
                    <a:pt x="383858" y="537210"/>
                    <a:pt x="377190" y="530543"/>
                  </a:cubicBezTo>
                  <a:cubicBezTo>
                    <a:pt x="370522" y="537210"/>
                    <a:pt x="362903" y="541972"/>
                    <a:pt x="358140" y="549593"/>
                  </a:cubicBezTo>
                  <a:cubicBezTo>
                    <a:pt x="347663" y="564832"/>
                    <a:pt x="340995" y="584835"/>
                    <a:pt x="327660" y="597218"/>
                  </a:cubicBezTo>
                  <a:cubicBezTo>
                    <a:pt x="312420" y="611505"/>
                    <a:pt x="293370" y="622935"/>
                    <a:pt x="273367" y="629602"/>
                  </a:cubicBezTo>
                  <a:cubicBezTo>
                    <a:pt x="255270" y="636270"/>
                    <a:pt x="240983" y="628650"/>
                    <a:pt x="240983" y="603885"/>
                  </a:cubicBezTo>
                  <a:cubicBezTo>
                    <a:pt x="240983" y="580072"/>
                    <a:pt x="228600" y="573405"/>
                    <a:pt x="208597" y="585788"/>
                  </a:cubicBezTo>
                  <a:cubicBezTo>
                    <a:pt x="193358" y="594360"/>
                    <a:pt x="180022" y="606743"/>
                    <a:pt x="165735" y="618172"/>
                  </a:cubicBezTo>
                  <a:cubicBezTo>
                    <a:pt x="143828" y="635318"/>
                    <a:pt x="119063" y="643890"/>
                    <a:pt x="91440" y="638175"/>
                  </a:cubicBezTo>
                  <a:cubicBezTo>
                    <a:pt x="81915" y="636270"/>
                    <a:pt x="73342" y="630555"/>
                    <a:pt x="64770" y="625793"/>
                  </a:cubicBezTo>
                  <a:cubicBezTo>
                    <a:pt x="68580" y="617220"/>
                    <a:pt x="72390" y="609600"/>
                    <a:pt x="77153" y="601980"/>
                  </a:cubicBezTo>
                  <a:cubicBezTo>
                    <a:pt x="79058" y="598170"/>
                    <a:pt x="82867" y="594360"/>
                    <a:pt x="91440" y="584835"/>
                  </a:cubicBezTo>
                  <a:close/>
                </a:path>
              </a:pathLst>
            </a:custGeom>
            <a:blipFill dpi="0" rotWithShape="0">
              <a:blip r:embed="rId3"/>
              <a:srcRect/>
              <a:stretch>
                <a:fillRect l="-315000" t="-109000" r="-193000" b="-128000"/>
              </a:stretch>
            </a:blipFill>
            <a:ln w="9525" cap="flat">
              <a:noFill/>
              <a:prstDash val="solid"/>
              <a:miter/>
            </a:ln>
          </p:spPr>
          <p:txBody>
            <a:bodyPr rtlCol="0" anchor="ctr"/>
            <a:p>
              <a:endParaRPr lang="zh-CN" altLang="en-US">
                <a:cs typeface="汉仪劲楷简" panose="00020600040101010101" charset="-122"/>
              </a:endParaRPr>
            </a:p>
          </p:txBody>
        </p:sp>
        <p:sp>
          <p:nvSpPr>
            <p:cNvPr id="13" name="任意多边形: 形状 1824"/>
            <p:cNvSpPr/>
            <p:nvPr>
              <p:custDataLst>
                <p:tags r:id="rId6"/>
              </p:custDataLst>
            </p:nvPr>
          </p:nvSpPr>
          <p:spPr>
            <a:xfrm>
              <a:off x="7075005" y="4715844"/>
              <a:ext cx="1716750" cy="1612566"/>
            </a:xfrm>
            <a:custGeom>
              <a:avLst/>
              <a:gdLst>
                <a:gd name="connsiteX0" fmla="*/ 403464 w 871455"/>
                <a:gd name="connsiteY0" fmla="*/ 587692 h 818570"/>
                <a:gd name="connsiteX1" fmla="*/ 572056 w 871455"/>
                <a:gd name="connsiteY1" fmla="*/ 376238 h 818570"/>
                <a:gd name="connsiteX2" fmla="*/ 702549 w 871455"/>
                <a:gd name="connsiteY2" fmla="*/ 48577 h 818570"/>
                <a:gd name="connsiteX3" fmla="*/ 733029 w 871455"/>
                <a:gd name="connsiteY3" fmla="*/ 0 h 818570"/>
                <a:gd name="connsiteX4" fmla="*/ 728266 w 871455"/>
                <a:gd name="connsiteY4" fmla="*/ 42863 h 818570"/>
                <a:gd name="connsiteX5" fmla="*/ 753031 w 871455"/>
                <a:gd name="connsiteY5" fmla="*/ 141922 h 818570"/>
                <a:gd name="connsiteX6" fmla="*/ 805419 w 871455"/>
                <a:gd name="connsiteY6" fmla="*/ 190500 h 818570"/>
                <a:gd name="connsiteX7" fmla="*/ 862569 w 871455"/>
                <a:gd name="connsiteY7" fmla="*/ 368617 h 818570"/>
                <a:gd name="connsiteX8" fmla="*/ 805419 w 871455"/>
                <a:gd name="connsiteY8" fmla="*/ 488632 h 818570"/>
                <a:gd name="connsiteX9" fmla="*/ 778749 w 871455"/>
                <a:gd name="connsiteY9" fmla="*/ 514350 h 818570"/>
                <a:gd name="connsiteX10" fmla="*/ 781606 w 871455"/>
                <a:gd name="connsiteY10" fmla="*/ 468630 h 818570"/>
                <a:gd name="connsiteX11" fmla="*/ 758746 w 871455"/>
                <a:gd name="connsiteY11" fmla="*/ 351472 h 818570"/>
                <a:gd name="connsiteX12" fmla="*/ 690166 w 871455"/>
                <a:gd name="connsiteY12" fmla="*/ 220027 h 818570"/>
                <a:gd name="connsiteX13" fmla="*/ 681594 w 871455"/>
                <a:gd name="connsiteY13" fmla="*/ 229552 h 818570"/>
                <a:gd name="connsiteX14" fmla="*/ 629206 w 871455"/>
                <a:gd name="connsiteY14" fmla="*/ 326707 h 818570"/>
                <a:gd name="connsiteX15" fmla="*/ 626349 w 871455"/>
                <a:gd name="connsiteY15" fmla="*/ 449580 h 818570"/>
                <a:gd name="connsiteX16" fmla="*/ 665401 w 871455"/>
                <a:gd name="connsiteY16" fmla="*/ 512445 h 818570"/>
                <a:gd name="connsiteX17" fmla="*/ 671116 w 871455"/>
                <a:gd name="connsiteY17" fmla="*/ 599122 h 818570"/>
                <a:gd name="connsiteX18" fmla="*/ 571104 w 871455"/>
                <a:gd name="connsiteY18" fmla="*/ 706755 h 818570"/>
                <a:gd name="connsiteX19" fmla="*/ 537766 w 871455"/>
                <a:gd name="connsiteY19" fmla="*/ 716280 h 818570"/>
                <a:gd name="connsiteX20" fmla="*/ 545386 w 871455"/>
                <a:gd name="connsiteY20" fmla="*/ 694372 h 818570"/>
                <a:gd name="connsiteX21" fmla="*/ 562531 w 871455"/>
                <a:gd name="connsiteY21" fmla="*/ 587692 h 818570"/>
                <a:gd name="connsiteX22" fmla="*/ 537766 w 871455"/>
                <a:gd name="connsiteY22" fmla="*/ 450532 h 818570"/>
                <a:gd name="connsiteX23" fmla="*/ 517764 w 871455"/>
                <a:gd name="connsiteY23" fmla="*/ 472440 h 818570"/>
                <a:gd name="connsiteX24" fmla="*/ 421561 w 871455"/>
                <a:gd name="connsiteY24" fmla="*/ 592455 h 818570"/>
                <a:gd name="connsiteX25" fmla="*/ 409179 w 871455"/>
                <a:gd name="connsiteY25" fmla="*/ 620078 h 818570"/>
                <a:gd name="connsiteX26" fmla="*/ 335836 w 871455"/>
                <a:gd name="connsiteY26" fmla="*/ 755332 h 818570"/>
                <a:gd name="connsiteX27" fmla="*/ 126286 w 871455"/>
                <a:gd name="connsiteY27" fmla="*/ 818197 h 818570"/>
                <a:gd name="connsiteX28" fmla="*/ 12939 w 871455"/>
                <a:gd name="connsiteY28" fmla="*/ 777240 h 818570"/>
                <a:gd name="connsiteX29" fmla="*/ 15796 w 871455"/>
                <a:gd name="connsiteY29" fmla="*/ 743903 h 818570"/>
                <a:gd name="connsiteX30" fmla="*/ 181531 w 871455"/>
                <a:gd name="connsiteY30" fmla="*/ 596265 h 818570"/>
                <a:gd name="connsiteX31" fmla="*/ 355839 w 871455"/>
                <a:gd name="connsiteY31" fmla="*/ 549592 h 818570"/>
                <a:gd name="connsiteX32" fmla="*/ 403464 w 871455"/>
                <a:gd name="connsiteY32" fmla="*/ 587692 h 818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871455" h="818570">
                  <a:moveTo>
                    <a:pt x="403464" y="587692"/>
                  </a:moveTo>
                  <a:cubicBezTo>
                    <a:pt x="459661" y="517207"/>
                    <a:pt x="513001" y="443865"/>
                    <a:pt x="572056" y="376238"/>
                  </a:cubicBezTo>
                  <a:cubicBezTo>
                    <a:pt x="654924" y="281940"/>
                    <a:pt x="688261" y="169545"/>
                    <a:pt x="702549" y="48577"/>
                  </a:cubicBezTo>
                  <a:cubicBezTo>
                    <a:pt x="707311" y="8572"/>
                    <a:pt x="709216" y="6667"/>
                    <a:pt x="733029" y="0"/>
                  </a:cubicBezTo>
                  <a:cubicBezTo>
                    <a:pt x="731124" y="15240"/>
                    <a:pt x="732076" y="29527"/>
                    <a:pt x="728266" y="42863"/>
                  </a:cubicBezTo>
                  <a:cubicBezTo>
                    <a:pt x="716836" y="80963"/>
                    <a:pt x="724456" y="114300"/>
                    <a:pt x="753031" y="141922"/>
                  </a:cubicBezTo>
                  <a:cubicBezTo>
                    <a:pt x="770176" y="159067"/>
                    <a:pt x="787321" y="175260"/>
                    <a:pt x="805419" y="190500"/>
                  </a:cubicBezTo>
                  <a:cubicBezTo>
                    <a:pt x="860664" y="238125"/>
                    <a:pt x="886381" y="297180"/>
                    <a:pt x="862569" y="368617"/>
                  </a:cubicBezTo>
                  <a:cubicBezTo>
                    <a:pt x="848281" y="410528"/>
                    <a:pt x="825421" y="448628"/>
                    <a:pt x="805419" y="488632"/>
                  </a:cubicBezTo>
                  <a:cubicBezTo>
                    <a:pt x="801609" y="496253"/>
                    <a:pt x="792084" y="501015"/>
                    <a:pt x="778749" y="514350"/>
                  </a:cubicBezTo>
                  <a:cubicBezTo>
                    <a:pt x="779701" y="493395"/>
                    <a:pt x="779701" y="481013"/>
                    <a:pt x="781606" y="468630"/>
                  </a:cubicBezTo>
                  <a:cubicBezTo>
                    <a:pt x="790179" y="425767"/>
                    <a:pt x="779701" y="388620"/>
                    <a:pt x="758746" y="351472"/>
                  </a:cubicBezTo>
                  <a:cubicBezTo>
                    <a:pt x="734934" y="308610"/>
                    <a:pt x="713979" y="264795"/>
                    <a:pt x="690166" y="220027"/>
                  </a:cubicBezTo>
                  <a:cubicBezTo>
                    <a:pt x="689214" y="220980"/>
                    <a:pt x="684451" y="224790"/>
                    <a:pt x="681594" y="229552"/>
                  </a:cubicBezTo>
                  <a:cubicBezTo>
                    <a:pt x="664449" y="261938"/>
                    <a:pt x="649209" y="295275"/>
                    <a:pt x="629206" y="326707"/>
                  </a:cubicBezTo>
                  <a:cubicBezTo>
                    <a:pt x="603489" y="367665"/>
                    <a:pt x="599679" y="407670"/>
                    <a:pt x="626349" y="449580"/>
                  </a:cubicBezTo>
                  <a:cubicBezTo>
                    <a:pt x="639684" y="470535"/>
                    <a:pt x="653019" y="491490"/>
                    <a:pt x="665401" y="512445"/>
                  </a:cubicBezTo>
                  <a:cubicBezTo>
                    <a:pt x="682546" y="540067"/>
                    <a:pt x="683499" y="568642"/>
                    <a:pt x="671116" y="599122"/>
                  </a:cubicBezTo>
                  <a:cubicBezTo>
                    <a:pt x="650161" y="647700"/>
                    <a:pt x="618729" y="684847"/>
                    <a:pt x="571104" y="706755"/>
                  </a:cubicBezTo>
                  <a:cubicBezTo>
                    <a:pt x="562531" y="710565"/>
                    <a:pt x="552054" y="712470"/>
                    <a:pt x="537766" y="716280"/>
                  </a:cubicBezTo>
                  <a:cubicBezTo>
                    <a:pt x="541576" y="705803"/>
                    <a:pt x="542529" y="699135"/>
                    <a:pt x="545386" y="694372"/>
                  </a:cubicBezTo>
                  <a:cubicBezTo>
                    <a:pt x="566341" y="661035"/>
                    <a:pt x="570151" y="625792"/>
                    <a:pt x="562531" y="587692"/>
                  </a:cubicBezTo>
                  <a:cubicBezTo>
                    <a:pt x="553006" y="543878"/>
                    <a:pt x="546339" y="499110"/>
                    <a:pt x="537766" y="450532"/>
                  </a:cubicBezTo>
                  <a:cubicBezTo>
                    <a:pt x="531099" y="458153"/>
                    <a:pt x="524431" y="464820"/>
                    <a:pt x="517764" y="472440"/>
                  </a:cubicBezTo>
                  <a:cubicBezTo>
                    <a:pt x="485379" y="512445"/>
                    <a:pt x="452994" y="552450"/>
                    <a:pt x="421561" y="592455"/>
                  </a:cubicBezTo>
                  <a:cubicBezTo>
                    <a:pt x="415846" y="600075"/>
                    <a:pt x="408226" y="611505"/>
                    <a:pt x="409179" y="620078"/>
                  </a:cubicBezTo>
                  <a:cubicBezTo>
                    <a:pt x="415846" y="682942"/>
                    <a:pt x="383461" y="723900"/>
                    <a:pt x="335836" y="755332"/>
                  </a:cubicBezTo>
                  <a:cubicBezTo>
                    <a:pt x="272971" y="796290"/>
                    <a:pt x="204391" y="822007"/>
                    <a:pt x="126286" y="818197"/>
                  </a:cubicBezTo>
                  <a:cubicBezTo>
                    <a:pt x="84376" y="816292"/>
                    <a:pt x="47229" y="802005"/>
                    <a:pt x="12939" y="777240"/>
                  </a:cubicBezTo>
                  <a:cubicBezTo>
                    <a:pt x="-6111" y="763905"/>
                    <a:pt x="-3254" y="751522"/>
                    <a:pt x="15796" y="743903"/>
                  </a:cubicBezTo>
                  <a:cubicBezTo>
                    <a:pt x="88186" y="713422"/>
                    <a:pt x="135811" y="657225"/>
                    <a:pt x="181531" y="596265"/>
                  </a:cubicBezTo>
                  <a:cubicBezTo>
                    <a:pt x="231061" y="530542"/>
                    <a:pt x="295831" y="514350"/>
                    <a:pt x="355839" y="549592"/>
                  </a:cubicBezTo>
                  <a:cubicBezTo>
                    <a:pt x="372984" y="559117"/>
                    <a:pt x="385366" y="572453"/>
                    <a:pt x="403464" y="587692"/>
                  </a:cubicBezTo>
                  <a:close/>
                </a:path>
              </a:pathLst>
            </a:custGeom>
            <a:blipFill dpi="0" rotWithShape="0">
              <a:blip r:embed="rId3"/>
              <a:srcRect/>
              <a:stretch>
                <a:fillRect l="-175000" t="-164000" r="-98000"/>
              </a:stretch>
            </a:blipFill>
            <a:ln w="9525" cap="flat">
              <a:noFill/>
              <a:prstDash val="solid"/>
              <a:miter/>
            </a:ln>
          </p:spPr>
          <p:txBody>
            <a:bodyPr rtlCol="0" anchor="ctr"/>
            <a:p>
              <a:endParaRPr lang="zh-CN" altLang="en-US">
                <a:cs typeface="汉仪劲楷简" panose="00020600040101010101" charset="-122"/>
              </a:endParaRPr>
            </a:p>
          </p:txBody>
        </p:sp>
        <p:sp>
          <p:nvSpPr>
            <p:cNvPr id="14" name="任意多边形: 形状 1825"/>
            <p:cNvSpPr/>
            <p:nvPr>
              <p:custDataLst>
                <p:tags r:id="rId7"/>
              </p:custDataLst>
            </p:nvPr>
          </p:nvSpPr>
          <p:spPr>
            <a:xfrm>
              <a:off x="7254360" y="2610515"/>
              <a:ext cx="808731" cy="1337877"/>
            </a:xfrm>
            <a:custGeom>
              <a:avLst/>
              <a:gdLst>
                <a:gd name="connsiteX0" fmla="*/ 0 w 410527"/>
                <a:gd name="connsiteY0" fmla="*/ 679132 h 679132"/>
                <a:gd name="connsiteX1" fmla="*/ 33338 w 410527"/>
                <a:gd name="connsiteY1" fmla="*/ 557212 h 679132"/>
                <a:gd name="connsiteX2" fmla="*/ 54292 w 410527"/>
                <a:gd name="connsiteY2" fmla="*/ 379095 h 679132"/>
                <a:gd name="connsiteX3" fmla="*/ 111442 w 410527"/>
                <a:gd name="connsiteY3" fmla="*/ 171450 h 679132"/>
                <a:gd name="connsiteX4" fmla="*/ 401003 w 410527"/>
                <a:gd name="connsiteY4" fmla="*/ 0 h 679132"/>
                <a:gd name="connsiteX5" fmla="*/ 410528 w 410527"/>
                <a:gd name="connsiteY5" fmla="*/ 2857 h 679132"/>
                <a:gd name="connsiteX6" fmla="*/ 390525 w 410527"/>
                <a:gd name="connsiteY6" fmla="*/ 81915 h 679132"/>
                <a:gd name="connsiteX7" fmla="*/ 384810 w 410527"/>
                <a:gd name="connsiteY7" fmla="*/ 286703 h 679132"/>
                <a:gd name="connsiteX8" fmla="*/ 255270 w 410527"/>
                <a:gd name="connsiteY8" fmla="*/ 530543 h 679132"/>
                <a:gd name="connsiteX9" fmla="*/ 152400 w 410527"/>
                <a:gd name="connsiteY9" fmla="*/ 586740 h 679132"/>
                <a:gd name="connsiteX10" fmla="*/ 231458 w 410527"/>
                <a:gd name="connsiteY10" fmla="*/ 252413 h 679132"/>
                <a:gd name="connsiteX11" fmla="*/ 222885 w 410527"/>
                <a:gd name="connsiteY11" fmla="*/ 249555 h 679132"/>
                <a:gd name="connsiteX12" fmla="*/ 200978 w 410527"/>
                <a:gd name="connsiteY12" fmla="*/ 322898 h 679132"/>
                <a:gd name="connsiteX13" fmla="*/ 154305 w 410527"/>
                <a:gd name="connsiteY13" fmla="*/ 512445 h 679132"/>
                <a:gd name="connsiteX14" fmla="*/ 0 w 410527"/>
                <a:gd name="connsiteY14" fmla="*/ 679132 h 679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0527" h="679132">
                  <a:moveTo>
                    <a:pt x="0" y="679132"/>
                  </a:moveTo>
                  <a:cubicBezTo>
                    <a:pt x="12383" y="635318"/>
                    <a:pt x="26670" y="597218"/>
                    <a:pt x="33338" y="557212"/>
                  </a:cubicBezTo>
                  <a:cubicBezTo>
                    <a:pt x="43815" y="498157"/>
                    <a:pt x="51435" y="439103"/>
                    <a:pt x="54292" y="379095"/>
                  </a:cubicBezTo>
                  <a:cubicBezTo>
                    <a:pt x="58103" y="304800"/>
                    <a:pt x="67628" y="233363"/>
                    <a:pt x="111442" y="171450"/>
                  </a:cubicBezTo>
                  <a:cubicBezTo>
                    <a:pt x="181928" y="70485"/>
                    <a:pt x="281940" y="18098"/>
                    <a:pt x="401003" y="0"/>
                  </a:cubicBezTo>
                  <a:cubicBezTo>
                    <a:pt x="403860" y="0"/>
                    <a:pt x="406717" y="952"/>
                    <a:pt x="410528" y="2857"/>
                  </a:cubicBezTo>
                  <a:cubicBezTo>
                    <a:pt x="403860" y="29527"/>
                    <a:pt x="392430" y="55245"/>
                    <a:pt x="390525" y="81915"/>
                  </a:cubicBezTo>
                  <a:cubicBezTo>
                    <a:pt x="385763" y="150495"/>
                    <a:pt x="382905" y="219075"/>
                    <a:pt x="384810" y="286703"/>
                  </a:cubicBezTo>
                  <a:cubicBezTo>
                    <a:pt x="388620" y="394335"/>
                    <a:pt x="340995" y="472440"/>
                    <a:pt x="255270" y="530543"/>
                  </a:cubicBezTo>
                  <a:cubicBezTo>
                    <a:pt x="223838" y="552450"/>
                    <a:pt x="189548" y="569595"/>
                    <a:pt x="152400" y="586740"/>
                  </a:cubicBezTo>
                  <a:cubicBezTo>
                    <a:pt x="231458" y="485775"/>
                    <a:pt x="224790" y="367665"/>
                    <a:pt x="231458" y="252413"/>
                  </a:cubicBezTo>
                  <a:cubicBezTo>
                    <a:pt x="228600" y="251460"/>
                    <a:pt x="225742" y="250507"/>
                    <a:pt x="222885" y="249555"/>
                  </a:cubicBezTo>
                  <a:cubicBezTo>
                    <a:pt x="215265" y="274320"/>
                    <a:pt x="206692" y="298132"/>
                    <a:pt x="200978" y="322898"/>
                  </a:cubicBezTo>
                  <a:cubicBezTo>
                    <a:pt x="184785" y="385762"/>
                    <a:pt x="174308" y="450532"/>
                    <a:pt x="154305" y="512445"/>
                  </a:cubicBezTo>
                  <a:cubicBezTo>
                    <a:pt x="131445" y="589598"/>
                    <a:pt x="79058" y="644843"/>
                    <a:pt x="0" y="679132"/>
                  </a:cubicBezTo>
                  <a:close/>
                </a:path>
              </a:pathLst>
            </a:custGeom>
            <a:blipFill dpi="0" rotWithShape="0">
              <a:blip r:embed="rId3"/>
              <a:srcRect/>
              <a:stretch>
                <a:fillRect l="-393000" t="-40000" r="-298000" b="-178000"/>
              </a:stretch>
            </a:blipFill>
            <a:ln w="9525" cap="flat">
              <a:noFill/>
              <a:prstDash val="solid"/>
              <a:miter/>
            </a:ln>
          </p:spPr>
          <p:txBody>
            <a:bodyPr rtlCol="0" anchor="ctr"/>
            <a:p>
              <a:endParaRPr lang="zh-CN" altLang="en-US">
                <a:cs typeface="汉仪劲楷简" panose="00020600040101010101" charset="-122"/>
              </a:endParaRPr>
            </a:p>
          </p:txBody>
        </p:sp>
        <p:sp>
          <p:nvSpPr>
            <p:cNvPr id="18" name="任意多边形: 形状 1826"/>
            <p:cNvSpPr/>
            <p:nvPr>
              <p:custDataLst>
                <p:tags r:id="rId8"/>
              </p:custDataLst>
            </p:nvPr>
          </p:nvSpPr>
          <p:spPr>
            <a:xfrm>
              <a:off x="6216916" y="3111515"/>
              <a:ext cx="989389" cy="1414809"/>
            </a:xfrm>
            <a:custGeom>
              <a:avLst/>
              <a:gdLst>
                <a:gd name="connsiteX0" fmla="*/ 61806 w 502233"/>
                <a:gd name="connsiteY0" fmla="*/ 0 h 718184"/>
                <a:gd name="connsiteX1" fmla="*/ 224683 w 502233"/>
                <a:gd name="connsiteY1" fmla="*/ 146685 h 718184"/>
                <a:gd name="connsiteX2" fmla="*/ 387561 w 502233"/>
                <a:gd name="connsiteY2" fmla="*/ 271463 h 718184"/>
                <a:gd name="connsiteX3" fmla="*/ 501861 w 502233"/>
                <a:gd name="connsiteY3" fmla="*/ 542925 h 718184"/>
                <a:gd name="connsiteX4" fmla="*/ 499956 w 502233"/>
                <a:gd name="connsiteY4" fmla="*/ 671513 h 718184"/>
                <a:gd name="connsiteX5" fmla="*/ 495193 w 502233"/>
                <a:gd name="connsiteY5" fmla="*/ 701993 h 718184"/>
                <a:gd name="connsiteX6" fmla="*/ 471381 w 502233"/>
                <a:gd name="connsiteY6" fmla="*/ 718185 h 718184"/>
                <a:gd name="connsiteX7" fmla="*/ 458998 w 502233"/>
                <a:gd name="connsiteY7" fmla="*/ 695325 h 718184"/>
                <a:gd name="connsiteX8" fmla="*/ 395181 w 502233"/>
                <a:gd name="connsiteY8" fmla="*/ 560070 h 718184"/>
                <a:gd name="connsiteX9" fmla="*/ 236113 w 502233"/>
                <a:gd name="connsiteY9" fmla="*/ 493395 h 718184"/>
                <a:gd name="connsiteX10" fmla="*/ 137053 w 502233"/>
                <a:gd name="connsiteY10" fmla="*/ 458152 h 718184"/>
                <a:gd name="connsiteX11" fmla="*/ 85618 w 502233"/>
                <a:gd name="connsiteY11" fmla="*/ 374332 h 718184"/>
                <a:gd name="connsiteX12" fmla="*/ 43708 w 502233"/>
                <a:gd name="connsiteY12" fmla="*/ 232410 h 718184"/>
                <a:gd name="connsiteX13" fmla="*/ 26563 w 502233"/>
                <a:gd name="connsiteY13" fmla="*/ 205740 h 718184"/>
                <a:gd name="connsiteX14" fmla="*/ 61806 w 502233"/>
                <a:gd name="connsiteY14" fmla="*/ 0 h 718184"/>
                <a:gd name="connsiteX15" fmla="*/ 131338 w 502233"/>
                <a:gd name="connsiteY15" fmla="*/ 180975 h 718184"/>
                <a:gd name="connsiteX16" fmla="*/ 124671 w 502233"/>
                <a:gd name="connsiteY16" fmla="*/ 184785 h 718184"/>
                <a:gd name="connsiteX17" fmla="*/ 131338 w 502233"/>
                <a:gd name="connsiteY17" fmla="*/ 208597 h 718184"/>
                <a:gd name="connsiteX18" fmla="*/ 250401 w 502233"/>
                <a:gd name="connsiteY18" fmla="*/ 329565 h 718184"/>
                <a:gd name="connsiteX19" fmla="*/ 400896 w 502233"/>
                <a:gd name="connsiteY19" fmla="*/ 448627 h 718184"/>
                <a:gd name="connsiteX20" fmla="*/ 410421 w 502233"/>
                <a:gd name="connsiteY20" fmla="*/ 455295 h 718184"/>
                <a:gd name="connsiteX21" fmla="*/ 399943 w 502233"/>
                <a:gd name="connsiteY21" fmla="*/ 425767 h 718184"/>
                <a:gd name="connsiteX22" fmla="*/ 317076 w 502233"/>
                <a:gd name="connsiteY22" fmla="*/ 340042 h 718184"/>
                <a:gd name="connsiteX23" fmla="*/ 131338 w 502233"/>
                <a:gd name="connsiteY23" fmla="*/ 180975 h 718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02233" h="718184">
                  <a:moveTo>
                    <a:pt x="61806" y="0"/>
                  </a:moveTo>
                  <a:cubicBezTo>
                    <a:pt x="98953" y="70485"/>
                    <a:pt x="165628" y="103822"/>
                    <a:pt x="224683" y="146685"/>
                  </a:cubicBezTo>
                  <a:cubicBezTo>
                    <a:pt x="279928" y="186690"/>
                    <a:pt x="337078" y="225742"/>
                    <a:pt x="387561" y="271463"/>
                  </a:cubicBezTo>
                  <a:cubicBezTo>
                    <a:pt x="465666" y="343852"/>
                    <a:pt x="506623" y="434340"/>
                    <a:pt x="501861" y="542925"/>
                  </a:cubicBezTo>
                  <a:cubicBezTo>
                    <a:pt x="499956" y="585788"/>
                    <a:pt x="500908" y="628650"/>
                    <a:pt x="499956" y="671513"/>
                  </a:cubicBezTo>
                  <a:cubicBezTo>
                    <a:pt x="499956" y="681990"/>
                    <a:pt x="499956" y="693420"/>
                    <a:pt x="495193" y="701993"/>
                  </a:cubicBezTo>
                  <a:cubicBezTo>
                    <a:pt x="490431" y="709613"/>
                    <a:pt x="479953" y="713422"/>
                    <a:pt x="471381" y="718185"/>
                  </a:cubicBezTo>
                  <a:cubicBezTo>
                    <a:pt x="466618" y="710565"/>
                    <a:pt x="457093" y="701993"/>
                    <a:pt x="458998" y="695325"/>
                  </a:cubicBezTo>
                  <a:cubicBezTo>
                    <a:pt x="473286" y="632460"/>
                    <a:pt x="447568" y="587693"/>
                    <a:pt x="395181" y="560070"/>
                  </a:cubicBezTo>
                  <a:cubicBezTo>
                    <a:pt x="344698" y="533400"/>
                    <a:pt x="289453" y="514350"/>
                    <a:pt x="236113" y="493395"/>
                  </a:cubicBezTo>
                  <a:cubicBezTo>
                    <a:pt x="203728" y="481013"/>
                    <a:pt x="169438" y="472440"/>
                    <a:pt x="137053" y="458152"/>
                  </a:cubicBezTo>
                  <a:cubicBezTo>
                    <a:pt x="101811" y="442913"/>
                    <a:pt x="82761" y="414338"/>
                    <a:pt x="85618" y="374332"/>
                  </a:cubicBezTo>
                  <a:cubicBezTo>
                    <a:pt x="89428" y="320992"/>
                    <a:pt x="72283" y="275272"/>
                    <a:pt x="43708" y="232410"/>
                  </a:cubicBezTo>
                  <a:cubicBezTo>
                    <a:pt x="37993" y="223838"/>
                    <a:pt x="32278" y="215265"/>
                    <a:pt x="26563" y="205740"/>
                  </a:cubicBezTo>
                  <a:cubicBezTo>
                    <a:pt x="-19157" y="137160"/>
                    <a:pt x="-4869" y="56197"/>
                    <a:pt x="61806" y="0"/>
                  </a:cubicBezTo>
                  <a:close/>
                  <a:moveTo>
                    <a:pt x="131338" y="180975"/>
                  </a:moveTo>
                  <a:cubicBezTo>
                    <a:pt x="129433" y="181927"/>
                    <a:pt x="127528" y="183832"/>
                    <a:pt x="124671" y="184785"/>
                  </a:cubicBezTo>
                  <a:cubicBezTo>
                    <a:pt x="126576" y="192405"/>
                    <a:pt x="128481" y="200977"/>
                    <a:pt x="131338" y="208597"/>
                  </a:cubicBezTo>
                  <a:cubicBezTo>
                    <a:pt x="153246" y="265747"/>
                    <a:pt x="197061" y="302895"/>
                    <a:pt x="250401" y="329565"/>
                  </a:cubicBezTo>
                  <a:cubicBezTo>
                    <a:pt x="308503" y="359092"/>
                    <a:pt x="359938" y="396240"/>
                    <a:pt x="400896" y="448627"/>
                  </a:cubicBezTo>
                  <a:cubicBezTo>
                    <a:pt x="402801" y="451485"/>
                    <a:pt x="407563" y="453390"/>
                    <a:pt x="410421" y="455295"/>
                  </a:cubicBezTo>
                  <a:cubicBezTo>
                    <a:pt x="410421" y="442913"/>
                    <a:pt x="406611" y="433388"/>
                    <a:pt x="399943" y="425767"/>
                  </a:cubicBezTo>
                  <a:cubicBezTo>
                    <a:pt x="373273" y="396240"/>
                    <a:pt x="347556" y="365760"/>
                    <a:pt x="317076" y="340042"/>
                  </a:cubicBezTo>
                  <a:cubicBezTo>
                    <a:pt x="256116" y="285750"/>
                    <a:pt x="178963" y="251460"/>
                    <a:pt x="131338" y="180975"/>
                  </a:cubicBezTo>
                  <a:close/>
                </a:path>
              </a:pathLst>
            </a:custGeom>
            <a:blipFill dpi="0" rotWithShape="0">
              <a:blip r:embed="rId3"/>
              <a:srcRect/>
              <a:stretch>
                <a:fillRect l="-217000" t="-74000" r="-330000" b="-127000"/>
              </a:stretch>
            </a:blipFill>
            <a:ln w="9525" cap="flat">
              <a:noFill/>
              <a:prstDash val="solid"/>
              <a:miter/>
            </a:ln>
          </p:spPr>
          <p:txBody>
            <a:bodyPr rtlCol="0" anchor="ctr"/>
            <a:p>
              <a:endParaRPr lang="zh-CN" altLang="en-US">
                <a:cs typeface="汉仪劲楷简" panose="00020600040101010101" charset="-122"/>
              </a:endParaRPr>
            </a:p>
          </p:txBody>
        </p:sp>
        <p:sp>
          <p:nvSpPr>
            <p:cNvPr id="20" name="任意多边形: 形状 1827"/>
            <p:cNvSpPr/>
            <p:nvPr>
              <p:custDataLst>
                <p:tags r:id="rId9"/>
              </p:custDataLst>
            </p:nvPr>
          </p:nvSpPr>
          <p:spPr>
            <a:xfrm>
              <a:off x="5225712" y="2972661"/>
              <a:ext cx="942076" cy="1439437"/>
            </a:xfrm>
            <a:custGeom>
              <a:avLst/>
              <a:gdLst>
                <a:gd name="connsiteX0" fmla="*/ 143955 w 478216"/>
                <a:gd name="connsiteY0" fmla="*/ 32385 h 730686"/>
                <a:gd name="connsiteX1" fmla="*/ 463996 w 478216"/>
                <a:gd name="connsiteY1" fmla="*/ 0 h 730686"/>
                <a:gd name="connsiteX2" fmla="*/ 451613 w 478216"/>
                <a:gd name="connsiteY2" fmla="*/ 69533 h 730686"/>
                <a:gd name="connsiteX3" fmla="*/ 359221 w 478216"/>
                <a:gd name="connsiteY3" fmla="*/ 268605 h 730686"/>
                <a:gd name="connsiteX4" fmla="*/ 334455 w 478216"/>
                <a:gd name="connsiteY4" fmla="*/ 430530 h 730686"/>
                <a:gd name="connsiteX5" fmla="*/ 263018 w 478216"/>
                <a:gd name="connsiteY5" fmla="*/ 514350 h 730686"/>
                <a:gd name="connsiteX6" fmla="*/ 114428 w 478216"/>
                <a:gd name="connsiteY6" fmla="*/ 693420 h 730686"/>
                <a:gd name="connsiteX7" fmla="*/ 106808 w 478216"/>
                <a:gd name="connsiteY7" fmla="*/ 711518 h 730686"/>
                <a:gd name="connsiteX8" fmla="*/ 70613 w 478216"/>
                <a:gd name="connsiteY8" fmla="*/ 715328 h 730686"/>
                <a:gd name="connsiteX9" fmla="*/ 25846 w 478216"/>
                <a:gd name="connsiteY9" fmla="*/ 605790 h 730686"/>
                <a:gd name="connsiteX10" fmla="*/ 1080 w 478216"/>
                <a:gd name="connsiteY10" fmla="*/ 445770 h 730686"/>
                <a:gd name="connsiteX11" fmla="*/ 261113 w 478216"/>
                <a:gd name="connsiteY11" fmla="*/ 151448 h 730686"/>
                <a:gd name="connsiteX12" fmla="*/ 348743 w 478216"/>
                <a:gd name="connsiteY12" fmla="*/ 115253 h 730686"/>
                <a:gd name="connsiteX13" fmla="*/ 363030 w 478216"/>
                <a:gd name="connsiteY13" fmla="*/ 92392 h 730686"/>
                <a:gd name="connsiteX14" fmla="*/ 338266 w 478216"/>
                <a:gd name="connsiteY14" fmla="*/ 84773 h 730686"/>
                <a:gd name="connsiteX15" fmla="*/ 179198 w 478216"/>
                <a:gd name="connsiteY15" fmla="*/ 77153 h 730686"/>
                <a:gd name="connsiteX16" fmla="*/ 143955 w 478216"/>
                <a:gd name="connsiteY16" fmla="*/ 32385 h 730686"/>
                <a:gd name="connsiteX17" fmla="*/ 89663 w 478216"/>
                <a:gd name="connsiteY17" fmla="*/ 515303 h 730686"/>
                <a:gd name="connsiteX18" fmla="*/ 131573 w 478216"/>
                <a:gd name="connsiteY18" fmla="*/ 420053 h 730686"/>
                <a:gd name="connsiteX19" fmla="*/ 173483 w 478216"/>
                <a:gd name="connsiteY19" fmla="*/ 398145 h 730686"/>
                <a:gd name="connsiteX20" fmla="*/ 221108 w 478216"/>
                <a:gd name="connsiteY20" fmla="*/ 364808 h 730686"/>
                <a:gd name="connsiteX21" fmla="*/ 225871 w 478216"/>
                <a:gd name="connsiteY21" fmla="*/ 325755 h 730686"/>
                <a:gd name="connsiteX22" fmla="*/ 257303 w 478216"/>
                <a:gd name="connsiteY22" fmla="*/ 230505 h 730686"/>
                <a:gd name="connsiteX23" fmla="*/ 89663 w 478216"/>
                <a:gd name="connsiteY23" fmla="*/ 515303 h 730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78216" h="730686">
                  <a:moveTo>
                    <a:pt x="143955" y="32385"/>
                  </a:moveTo>
                  <a:cubicBezTo>
                    <a:pt x="255398" y="55245"/>
                    <a:pt x="362078" y="45720"/>
                    <a:pt x="463996" y="0"/>
                  </a:cubicBezTo>
                  <a:cubicBezTo>
                    <a:pt x="485903" y="41910"/>
                    <a:pt x="483046" y="39053"/>
                    <a:pt x="451613" y="69533"/>
                  </a:cubicBezTo>
                  <a:cubicBezTo>
                    <a:pt x="395416" y="123825"/>
                    <a:pt x="365888" y="190500"/>
                    <a:pt x="359221" y="268605"/>
                  </a:cubicBezTo>
                  <a:cubicBezTo>
                    <a:pt x="354458" y="322898"/>
                    <a:pt x="345885" y="377190"/>
                    <a:pt x="334455" y="430530"/>
                  </a:cubicBezTo>
                  <a:cubicBezTo>
                    <a:pt x="325883" y="468630"/>
                    <a:pt x="299213" y="498158"/>
                    <a:pt x="263018" y="514350"/>
                  </a:cubicBezTo>
                  <a:cubicBezTo>
                    <a:pt x="184913" y="550545"/>
                    <a:pt x="134430" y="608648"/>
                    <a:pt x="114428" y="693420"/>
                  </a:cubicBezTo>
                  <a:cubicBezTo>
                    <a:pt x="112523" y="700088"/>
                    <a:pt x="109665" y="705803"/>
                    <a:pt x="106808" y="711518"/>
                  </a:cubicBezTo>
                  <a:cubicBezTo>
                    <a:pt x="96330" y="734378"/>
                    <a:pt x="82996" y="738188"/>
                    <a:pt x="70613" y="715328"/>
                  </a:cubicBezTo>
                  <a:cubicBezTo>
                    <a:pt x="51563" y="681038"/>
                    <a:pt x="34418" y="643890"/>
                    <a:pt x="25846" y="605790"/>
                  </a:cubicBezTo>
                  <a:cubicBezTo>
                    <a:pt x="13463" y="553403"/>
                    <a:pt x="6796" y="499110"/>
                    <a:pt x="1080" y="445770"/>
                  </a:cubicBezTo>
                  <a:cubicBezTo>
                    <a:pt x="-12255" y="322898"/>
                    <a:pt x="99188" y="164783"/>
                    <a:pt x="261113" y="151448"/>
                  </a:cubicBezTo>
                  <a:cubicBezTo>
                    <a:pt x="291593" y="148590"/>
                    <a:pt x="320168" y="129540"/>
                    <a:pt x="348743" y="115253"/>
                  </a:cubicBezTo>
                  <a:cubicBezTo>
                    <a:pt x="355410" y="112395"/>
                    <a:pt x="358268" y="100013"/>
                    <a:pt x="363030" y="92392"/>
                  </a:cubicBezTo>
                  <a:cubicBezTo>
                    <a:pt x="354458" y="89535"/>
                    <a:pt x="346838" y="84773"/>
                    <a:pt x="338266" y="84773"/>
                  </a:cubicBezTo>
                  <a:cubicBezTo>
                    <a:pt x="284925" y="81915"/>
                    <a:pt x="231585" y="80963"/>
                    <a:pt x="179198" y="77153"/>
                  </a:cubicBezTo>
                  <a:cubicBezTo>
                    <a:pt x="159196" y="76200"/>
                    <a:pt x="134430" y="69533"/>
                    <a:pt x="143955" y="32385"/>
                  </a:cubicBezTo>
                  <a:close/>
                  <a:moveTo>
                    <a:pt x="89663" y="515303"/>
                  </a:moveTo>
                  <a:cubicBezTo>
                    <a:pt x="103950" y="483870"/>
                    <a:pt x="117285" y="451485"/>
                    <a:pt x="131573" y="420053"/>
                  </a:cubicBezTo>
                  <a:cubicBezTo>
                    <a:pt x="139193" y="401955"/>
                    <a:pt x="148718" y="390525"/>
                    <a:pt x="173483" y="398145"/>
                  </a:cubicBezTo>
                  <a:cubicBezTo>
                    <a:pt x="200153" y="406717"/>
                    <a:pt x="217298" y="392430"/>
                    <a:pt x="221108" y="364808"/>
                  </a:cubicBezTo>
                  <a:cubicBezTo>
                    <a:pt x="223013" y="351473"/>
                    <a:pt x="222060" y="338138"/>
                    <a:pt x="225871" y="325755"/>
                  </a:cubicBezTo>
                  <a:cubicBezTo>
                    <a:pt x="235396" y="293370"/>
                    <a:pt x="246825" y="262890"/>
                    <a:pt x="257303" y="230505"/>
                  </a:cubicBezTo>
                  <a:cubicBezTo>
                    <a:pt x="134430" y="280988"/>
                    <a:pt x="68708" y="395288"/>
                    <a:pt x="89663" y="515303"/>
                  </a:cubicBezTo>
                  <a:close/>
                </a:path>
              </a:pathLst>
            </a:custGeom>
            <a:blipFill dpi="0" rotWithShape="0">
              <a:blip r:embed="rId3"/>
              <a:srcRect/>
              <a:stretch>
                <a:fillRect l="-122000" t="-63000" r="-457000" b="-133000"/>
              </a:stretch>
            </a:blipFill>
            <a:ln w="9525" cap="flat">
              <a:noFill/>
              <a:prstDash val="solid"/>
              <a:miter/>
            </a:ln>
          </p:spPr>
          <p:txBody>
            <a:bodyPr rtlCol="0" anchor="ctr"/>
            <a:p>
              <a:endParaRPr lang="zh-CN" altLang="en-US">
                <a:cs typeface="汉仪劲楷简" panose="00020600040101010101" charset="-122"/>
              </a:endParaRPr>
            </a:p>
          </p:txBody>
        </p:sp>
        <p:sp>
          <p:nvSpPr>
            <p:cNvPr id="21" name="任意多边形: 形状 1828"/>
            <p:cNvSpPr/>
            <p:nvPr>
              <p:custDataLst>
                <p:tags r:id="rId10"/>
              </p:custDataLst>
            </p:nvPr>
          </p:nvSpPr>
          <p:spPr>
            <a:xfrm>
              <a:off x="6161432" y="4408111"/>
              <a:ext cx="962047" cy="1221540"/>
            </a:xfrm>
            <a:custGeom>
              <a:avLst/>
              <a:gdLst>
                <a:gd name="connsiteX0" fmla="*/ 231894 w 488353"/>
                <a:gd name="connsiteY0" fmla="*/ 345758 h 620077"/>
                <a:gd name="connsiteX1" fmla="*/ 12819 w 488353"/>
                <a:gd name="connsiteY1" fmla="*/ 620077 h 620077"/>
                <a:gd name="connsiteX2" fmla="*/ 112831 w 488353"/>
                <a:gd name="connsiteY2" fmla="*/ 289560 h 620077"/>
                <a:gd name="connsiteX3" fmla="*/ 229989 w 488353"/>
                <a:gd name="connsiteY3" fmla="*/ 208598 h 620077"/>
                <a:gd name="connsiteX4" fmla="*/ 370006 w 488353"/>
                <a:gd name="connsiteY4" fmla="*/ 0 h 620077"/>
                <a:gd name="connsiteX5" fmla="*/ 456684 w 488353"/>
                <a:gd name="connsiteY5" fmla="*/ 86678 h 620077"/>
                <a:gd name="connsiteX6" fmla="*/ 477639 w 488353"/>
                <a:gd name="connsiteY6" fmla="*/ 276225 h 620077"/>
                <a:gd name="connsiteX7" fmla="*/ 377626 w 488353"/>
                <a:gd name="connsiteY7" fmla="*/ 325755 h 620077"/>
                <a:gd name="connsiteX8" fmla="*/ 331906 w 488353"/>
                <a:gd name="connsiteY8" fmla="*/ 326708 h 620077"/>
                <a:gd name="connsiteX9" fmla="*/ 327144 w 488353"/>
                <a:gd name="connsiteY9" fmla="*/ 379095 h 620077"/>
                <a:gd name="connsiteX10" fmla="*/ 345241 w 488353"/>
                <a:gd name="connsiteY10" fmla="*/ 440055 h 620077"/>
                <a:gd name="connsiteX11" fmla="*/ 311904 w 488353"/>
                <a:gd name="connsiteY11" fmla="*/ 498158 h 620077"/>
                <a:gd name="connsiteX12" fmla="*/ 257611 w 488353"/>
                <a:gd name="connsiteY12" fmla="*/ 488633 h 620077"/>
                <a:gd name="connsiteX13" fmla="*/ 212844 w 488353"/>
                <a:gd name="connsiteY13" fmla="*/ 480060 h 620077"/>
                <a:gd name="connsiteX14" fmla="*/ 109974 w 488353"/>
                <a:gd name="connsiteY14" fmla="*/ 573405 h 620077"/>
                <a:gd name="connsiteX15" fmla="*/ 79494 w 488353"/>
                <a:gd name="connsiteY15" fmla="*/ 598170 h 620077"/>
                <a:gd name="connsiteX16" fmla="*/ 231894 w 488353"/>
                <a:gd name="connsiteY16" fmla="*/ 345758 h 6200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88353" h="620077">
                  <a:moveTo>
                    <a:pt x="231894" y="345758"/>
                  </a:moveTo>
                  <a:cubicBezTo>
                    <a:pt x="108069" y="393383"/>
                    <a:pt x="60444" y="502920"/>
                    <a:pt x="12819" y="620077"/>
                  </a:cubicBezTo>
                  <a:cubicBezTo>
                    <a:pt x="-18614" y="515303"/>
                    <a:pt x="5199" y="363855"/>
                    <a:pt x="112831" y="289560"/>
                  </a:cubicBezTo>
                  <a:cubicBezTo>
                    <a:pt x="151884" y="262890"/>
                    <a:pt x="190936" y="235267"/>
                    <a:pt x="229989" y="208598"/>
                  </a:cubicBezTo>
                  <a:cubicBezTo>
                    <a:pt x="304284" y="159067"/>
                    <a:pt x="364291" y="100013"/>
                    <a:pt x="370006" y="0"/>
                  </a:cubicBezTo>
                  <a:cubicBezTo>
                    <a:pt x="411916" y="20003"/>
                    <a:pt x="437634" y="51435"/>
                    <a:pt x="456684" y="86678"/>
                  </a:cubicBezTo>
                  <a:cubicBezTo>
                    <a:pt x="489069" y="146685"/>
                    <a:pt x="497641" y="209550"/>
                    <a:pt x="477639" y="276225"/>
                  </a:cubicBezTo>
                  <a:cubicBezTo>
                    <a:pt x="460494" y="331470"/>
                    <a:pt x="431919" y="345758"/>
                    <a:pt x="377626" y="325755"/>
                  </a:cubicBezTo>
                  <a:cubicBezTo>
                    <a:pt x="363339" y="320992"/>
                    <a:pt x="336669" y="320040"/>
                    <a:pt x="331906" y="326708"/>
                  </a:cubicBezTo>
                  <a:cubicBezTo>
                    <a:pt x="323334" y="340042"/>
                    <a:pt x="325239" y="361950"/>
                    <a:pt x="327144" y="379095"/>
                  </a:cubicBezTo>
                  <a:cubicBezTo>
                    <a:pt x="330001" y="400050"/>
                    <a:pt x="342384" y="419100"/>
                    <a:pt x="345241" y="440055"/>
                  </a:cubicBezTo>
                  <a:cubicBezTo>
                    <a:pt x="349051" y="465773"/>
                    <a:pt x="332859" y="485775"/>
                    <a:pt x="311904" y="498158"/>
                  </a:cubicBezTo>
                  <a:cubicBezTo>
                    <a:pt x="291901" y="510540"/>
                    <a:pt x="271899" y="511492"/>
                    <a:pt x="257611" y="488633"/>
                  </a:cubicBezTo>
                  <a:cubicBezTo>
                    <a:pt x="245229" y="468630"/>
                    <a:pt x="229036" y="465773"/>
                    <a:pt x="212844" y="480060"/>
                  </a:cubicBezTo>
                  <a:cubicBezTo>
                    <a:pt x="177601" y="510540"/>
                    <a:pt x="144264" y="541973"/>
                    <a:pt x="109974" y="573405"/>
                  </a:cubicBezTo>
                  <a:cubicBezTo>
                    <a:pt x="101401" y="581025"/>
                    <a:pt x="91876" y="588645"/>
                    <a:pt x="79494" y="598170"/>
                  </a:cubicBezTo>
                  <a:cubicBezTo>
                    <a:pt x="83304" y="481965"/>
                    <a:pt x="159504" y="414338"/>
                    <a:pt x="231894" y="345758"/>
                  </a:cubicBezTo>
                  <a:close/>
                </a:path>
              </a:pathLst>
            </a:custGeom>
            <a:blipFill dpi="0" rotWithShape="0">
              <a:blip r:embed="rId3"/>
              <a:srcRect/>
              <a:stretch>
                <a:fillRect l="-217000" t="-191000" r="-348000" b="-57000"/>
              </a:stretch>
            </a:blipFill>
            <a:ln w="9525" cap="flat">
              <a:noFill/>
              <a:prstDash val="solid"/>
              <a:miter/>
            </a:ln>
          </p:spPr>
          <p:txBody>
            <a:bodyPr rtlCol="0" anchor="ctr"/>
            <a:p>
              <a:endParaRPr lang="zh-CN" altLang="en-US">
                <a:cs typeface="汉仪劲楷简" panose="00020600040101010101" charset="-122"/>
              </a:endParaRPr>
            </a:p>
          </p:txBody>
        </p:sp>
        <p:sp>
          <p:nvSpPr>
            <p:cNvPr id="22" name="任意多边形: 形状 1829"/>
            <p:cNvSpPr/>
            <p:nvPr>
              <p:custDataLst>
                <p:tags r:id="rId11"/>
              </p:custDataLst>
            </p:nvPr>
          </p:nvSpPr>
          <p:spPr>
            <a:xfrm>
              <a:off x="8535958" y="3873336"/>
              <a:ext cx="666565" cy="1332249"/>
            </a:xfrm>
            <a:custGeom>
              <a:avLst/>
              <a:gdLst>
                <a:gd name="connsiteX0" fmla="*/ 304793 w 338361"/>
                <a:gd name="connsiteY0" fmla="*/ 535305 h 676275"/>
                <a:gd name="connsiteX1" fmla="*/ 148583 w 338361"/>
                <a:gd name="connsiteY1" fmla="*/ 300038 h 676275"/>
                <a:gd name="connsiteX2" fmla="*/ 139058 w 338361"/>
                <a:gd name="connsiteY2" fmla="*/ 304800 h 676275"/>
                <a:gd name="connsiteX3" fmla="*/ 163823 w 338361"/>
                <a:gd name="connsiteY3" fmla="*/ 367665 h 676275"/>
                <a:gd name="connsiteX4" fmla="*/ 260978 w 338361"/>
                <a:gd name="connsiteY4" fmla="*/ 531495 h 676275"/>
                <a:gd name="connsiteX5" fmla="*/ 286696 w 338361"/>
                <a:gd name="connsiteY5" fmla="*/ 676275 h 676275"/>
                <a:gd name="connsiteX6" fmla="*/ 225736 w 338361"/>
                <a:gd name="connsiteY6" fmla="*/ 587693 h 676275"/>
                <a:gd name="connsiteX7" fmla="*/ 137153 w 338361"/>
                <a:gd name="connsiteY7" fmla="*/ 508635 h 676275"/>
                <a:gd name="connsiteX8" fmla="*/ 946 w 338361"/>
                <a:gd name="connsiteY8" fmla="*/ 286703 h 676275"/>
                <a:gd name="connsiteX9" fmla="*/ 60001 w 338361"/>
                <a:gd name="connsiteY9" fmla="*/ 0 h 676275"/>
                <a:gd name="connsiteX10" fmla="*/ 278123 w 338361"/>
                <a:gd name="connsiteY10" fmla="*/ 235267 h 676275"/>
                <a:gd name="connsiteX11" fmla="*/ 304793 w 338361"/>
                <a:gd name="connsiteY11" fmla="*/ 535305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38361" h="676275">
                  <a:moveTo>
                    <a:pt x="304793" y="535305"/>
                  </a:moveTo>
                  <a:cubicBezTo>
                    <a:pt x="280981" y="431483"/>
                    <a:pt x="203828" y="373380"/>
                    <a:pt x="148583" y="300038"/>
                  </a:cubicBezTo>
                  <a:cubicBezTo>
                    <a:pt x="145726" y="301942"/>
                    <a:pt x="142868" y="302895"/>
                    <a:pt x="139058" y="304800"/>
                  </a:cubicBezTo>
                  <a:cubicBezTo>
                    <a:pt x="147631" y="325755"/>
                    <a:pt x="153346" y="348615"/>
                    <a:pt x="163823" y="367665"/>
                  </a:cubicBezTo>
                  <a:cubicBezTo>
                    <a:pt x="195256" y="422910"/>
                    <a:pt x="230498" y="475298"/>
                    <a:pt x="260978" y="531495"/>
                  </a:cubicBezTo>
                  <a:cubicBezTo>
                    <a:pt x="283838" y="574358"/>
                    <a:pt x="295268" y="621030"/>
                    <a:pt x="286696" y="676275"/>
                  </a:cubicBezTo>
                  <a:cubicBezTo>
                    <a:pt x="264788" y="643890"/>
                    <a:pt x="247643" y="612458"/>
                    <a:pt x="225736" y="587693"/>
                  </a:cubicBezTo>
                  <a:cubicBezTo>
                    <a:pt x="199066" y="558165"/>
                    <a:pt x="170491" y="527685"/>
                    <a:pt x="137153" y="508635"/>
                  </a:cubicBezTo>
                  <a:cubicBezTo>
                    <a:pt x="48571" y="459105"/>
                    <a:pt x="8566" y="383858"/>
                    <a:pt x="946" y="286703"/>
                  </a:cubicBezTo>
                  <a:cubicBezTo>
                    <a:pt x="-5722" y="204788"/>
                    <a:pt x="23806" y="55245"/>
                    <a:pt x="60001" y="0"/>
                  </a:cubicBezTo>
                  <a:cubicBezTo>
                    <a:pt x="108578" y="101917"/>
                    <a:pt x="208591" y="154305"/>
                    <a:pt x="278123" y="235267"/>
                  </a:cubicBezTo>
                  <a:cubicBezTo>
                    <a:pt x="354323" y="323850"/>
                    <a:pt x="352418" y="436245"/>
                    <a:pt x="304793" y="535305"/>
                  </a:cubicBezTo>
                  <a:close/>
                </a:path>
              </a:pathLst>
            </a:custGeom>
            <a:blipFill dpi="0" rotWithShape="0">
              <a:blip r:embed="rId3"/>
              <a:srcRect/>
              <a:stretch>
                <a:fillRect l="-669000" t="-135000" r="-191000" b="-84000"/>
              </a:stretch>
            </a:blipFill>
            <a:ln w="9525" cap="flat">
              <a:noFill/>
              <a:prstDash val="solid"/>
              <a:miter/>
            </a:ln>
          </p:spPr>
          <p:txBody>
            <a:bodyPr rtlCol="0" anchor="ctr"/>
            <a:p>
              <a:endParaRPr lang="zh-CN" altLang="en-US">
                <a:cs typeface="汉仪劲楷简" panose="00020600040101010101" charset="-122"/>
              </a:endParaRPr>
            </a:p>
          </p:txBody>
        </p:sp>
        <p:sp>
          <p:nvSpPr>
            <p:cNvPr id="23" name="任意多边形: 形状 1830"/>
            <p:cNvSpPr/>
            <p:nvPr>
              <p:custDataLst>
                <p:tags r:id="rId12"/>
              </p:custDataLst>
            </p:nvPr>
          </p:nvSpPr>
          <p:spPr>
            <a:xfrm>
              <a:off x="5472864" y="4478904"/>
              <a:ext cx="556910" cy="1270839"/>
            </a:xfrm>
            <a:custGeom>
              <a:avLst/>
              <a:gdLst>
                <a:gd name="connsiteX0" fmla="*/ 118509 w 282698"/>
                <a:gd name="connsiteY0" fmla="*/ 221240 h 645102"/>
                <a:gd name="connsiteX1" fmla="*/ 160419 w 282698"/>
                <a:gd name="connsiteY1" fmla="*/ 544137 h 645102"/>
                <a:gd name="connsiteX2" fmla="*/ 4209 w 282698"/>
                <a:gd name="connsiteY2" fmla="*/ 243147 h 645102"/>
                <a:gd name="connsiteX3" fmla="*/ 4209 w 282698"/>
                <a:gd name="connsiteY3" fmla="*/ 29787 h 645102"/>
                <a:gd name="connsiteX4" fmla="*/ 399 w 282698"/>
                <a:gd name="connsiteY4" fmla="*/ 2165 h 645102"/>
                <a:gd name="connsiteX5" fmla="*/ 10876 w 282698"/>
                <a:gd name="connsiteY5" fmla="*/ 260 h 645102"/>
                <a:gd name="connsiteX6" fmla="*/ 266146 w 282698"/>
                <a:gd name="connsiteY6" fmla="*/ 212667 h 645102"/>
                <a:gd name="connsiteX7" fmla="*/ 272814 w 282698"/>
                <a:gd name="connsiteY7" fmla="*/ 362210 h 645102"/>
                <a:gd name="connsiteX8" fmla="*/ 249954 w 282698"/>
                <a:gd name="connsiteY8" fmla="*/ 553662 h 645102"/>
                <a:gd name="connsiteX9" fmla="*/ 271861 w 282698"/>
                <a:gd name="connsiteY9" fmla="*/ 645102 h 645102"/>
                <a:gd name="connsiteX10" fmla="*/ 174706 w 282698"/>
                <a:gd name="connsiteY10" fmla="*/ 494607 h 645102"/>
                <a:gd name="connsiteX11" fmla="*/ 156609 w 282698"/>
                <a:gd name="connsiteY11" fmla="*/ 330777 h 645102"/>
                <a:gd name="connsiteX12" fmla="*/ 130891 w 282698"/>
                <a:gd name="connsiteY12" fmla="*/ 235527 h 645102"/>
                <a:gd name="connsiteX13" fmla="*/ 118509 w 282698"/>
                <a:gd name="connsiteY13" fmla="*/ 221240 h 645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82698" h="645102">
                  <a:moveTo>
                    <a:pt x="118509" y="221240"/>
                  </a:moveTo>
                  <a:cubicBezTo>
                    <a:pt x="129939" y="328872"/>
                    <a:pt x="97554" y="439362"/>
                    <a:pt x="160419" y="544137"/>
                  </a:cubicBezTo>
                  <a:cubicBezTo>
                    <a:pt x="41356" y="467937"/>
                    <a:pt x="-16746" y="377450"/>
                    <a:pt x="4209" y="243147"/>
                  </a:cubicBezTo>
                  <a:cubicBezTo>
                    <a:pt x="15639" y="173615"/>
                    <a:pt x="5161" y="101225"/>
                    <a:pt x="4209" y="29787"/>
                  </a:cubicBezTo>
                  <a:cubicBezTo>
                    <a:pt x="4209" y="20262"/>
                    <a:pt x="2304" y="11690"/>
                    <a:pt x="399" y="2165"/>
                  </a:cubicBezTo>
                  <a:cubicBezTo>
                    <a:pt x="5161" y="1212"/>
                    <a:pt x="8971" y="-693"/>
                    <a:pt x="10876" y="260"/>
                  </a:cubicBezTo>
                  <a:cubicBezTo>
                    <a:pt x="116604" y="45980"/>
                    <a:pt x="210901" y="105035"/>
                    <a:pt x="266146" y="212667"/>
                  </a:cubicBezTo>
                  <a:cubicBezTo>
                    <a:pt x="290911" y="262197"/>
                    <a:pt x="283291" y="310775"/>
                    <a:pt x="272814" y="362210"/>
                  </a:cubicBezTo>
                  <a:cubicBezTo>
                    <a:pt x="261384" y="425075"/>
                    <a:pt x="252811" y="489845"/>
                    <a:pt x="249954" y="553662"/>
                  </a:cubicBezTo>
                  <a:cubicBezTo>
                    <a:pt x="249001" y="585095"/>
                    <a:pt x="264241" y="616527"/>
                    <a:pt x="271861" y="645102"/>
                  </a:cubicBezTo>
                  <a:cubicBezTo>
                    <a:pt x="217569" y="612717"/>
                    <a:pt x="186136" y="559377"/>
                    <a:pt x="174706" y="494607"/>
                  </a:cubicBezTo>
                  <a:cubicBezTo>
                    <a:pt x="165181" y="440315"/>
                    <a:pt x="165181" y="385070"/>
                    <a:pt x="156609" y="330777"/>
                  </a:cubicBezTo>
                  <a:cubicBezTo>
                    <a:pt x="151846" y="298392"/>
                    <a:pt x="140416" y="266960"/>
                    <a:pt x="130891" y="235527"/>
                  </a:cubicBezTo>
                  <a:cubicBezTo>
                    <a:pt x="128986" y="230765"/>
                    <a:pt x="123271" y="226955"/>
                    <a:pt x="118509" y="221240"/>
                  </a:cubicBezTo>
                  <a:close/>
                </a:path>
              </a:pathLst>
            </a:custGeom>
            <a:blipFill dpi="0" rotWithShape="0">
              <a:blip r:embed="rId3"/>
              <a:srcRect/>
              <a:stretch>
                <a:fillRect l="-251000" t="-189000" r="-798000" b="-46000"/>
              </a:stretch>
            </a:blipFill>
            <a:ln w="9525" cap="flat">
              <a:noFill/>
              <a:prstDash val="solid"/>
              <a:miter/>
            </a:ln>
          </p:spPr>
          <p:txBody>
            <a:bodyPr rtlCol="0" anchor="ctr"/>
            <a:p>
              <a:endParaRPr lang="zh-CN" altLang="en-US">
                <a:cs typeface="汉仪劲楷简" panose="00020600040101010101" charset="-122"/>
              </a:endParaRPr>
            </a:p>
          </p:txBody>
        </p:sp>
        <p:sp>
          <p:nvSpPr>
            <p:cNvPr id="24" name="任意多边形: 形状 1831"/>
            <p:cNvSpPr/>
            <p:nvPr>
              <p:custDataLst>
                <p:tags r:id="rId13"/>
              </p:custDataLst>
            </p:nvPr>
          </p:nvSpPr>
          <p:spPr>
            <a:xfrm>
              <a:off x="6372405" y="5490948"/>
              <a:ext cx="752019" cy="728412"/>
            </a:xfrm>
            <a:custGeom>
              <a:avLst/>
              <a:gdLst>
                <a:gd name="connsiteX0" fmla="*/ 22 w 381739"/>
                <a:gd name="connsiteY0" fmla="*/ 202806 h 369756"/>
                <a:gd name="connsiteX1" fmla="*/ 121942 w 381739"/>
                <a:gd name="connsiteY1" fmla="*/ 13258 h 369756"/>
                <a:gd name="connsiteX2" fmla="*/ 274342 w 381739"/>
                <a:gd name="connsiteY2" fmla="*/ 39929 h 369756"/>
                <a:gd name="connsiteX3" fmla="*/ 297202 w 381739"/>
                <a:gd name="connsiteY3" fmla="*/ 119939 h 369756"/>
                <a:gd name="connsiteX4" fmla="*/ 320062 w 381739"/>
                <a:gd name="connsiteY4" fmla="*/ 148514 h 369756"/>
                <a:gd name="connsiteX5" fmla="*/ 368639 w 381739"/>
                <a:gd name="connsiteY5" fmla="*/ 256146 h 369756"/>
                <a:gd name="connsiteX6" fmla="*/ 333397 w 381739"/>
                <a:gd name="connsiteY6" fmla="*/ 284721 h 369756"/>
                <a:gd name="connsiteX7" fmla="*/ 301964 w 381739"/>
                <a:gd name="connsiteY7" fmla="*/ 315201 h 369756"/>
                <a:gd name="connsiteX8" fmla="*/ 262912 w 381739"/>
                <a:gd name="connsiteY8" fmla="*/ 354254 h 369756"/>
                <a:gd name="connsiteX9" fmla="*/ 226717 w 381739"/>
                <a:gd name="connsiteY9" fmla="*/ 325679 h 369756"/>
                <a:gd name="connsiteX10" fmla="*/ 211477 w 381739"/>
                <a:gd name="connsiteY10" fmla="*/ 304724 h 369756"/>
                <a:gd name="connsiteX11" fmla="*/ 189569 w 381739"/>
                <a:gd name="connsiteY11" fmla="*/ 297104 h 369756"/>
                <a:gd name="connsiteX12" fmla="*/ 177187 w 381739"/>
                <a:gd name="connsiteY12" fmla="*/ 313296 h 369756"/>
                <a:gd name="connsiteX13" fmla="*/ 176234 w 381739"/>
                <a:gd name="connsiteY13" fmla="*/ 316154 h 369756"/>
                <a:gd name="connsiteX14" fmla="*/ 84794 w 381739"/>
                <a:gd name="connsiteY14" fmla="*/ 359016 h 369756"/>
                <a:gd name="connsiteX15" fmla="*/ 22 w 381739"/>
                <a:gd name="connsiteY15" fmla="*/ 202806 h 369756"/>
                <a:gd name="connsiteX16" fmla="*/ 179092 w 381739"/>
                <a:gd name="connsiteY16" fmla="*/ 219951 h 369756"/>
                <a:gd name="connsiteX17" fmla="*/ 211477 w 381739"/>
                <a:gd name="connsiteY17" fmla="*/ 180899 h 369756"/>
                <a:gd name="connsiteX18" fmla="*/ 177187 w 381739"/>
                <a:gd name="connsiteY18" fmla="*/ 155181 h 369756"/>
                <a:gd name="connsiteX19" fmla="*/ 154327 w 381739"/>
                <a:gd name="connsiteY19" fmla="*/ 181851 h 369756"/>
                <a:gd name="connsiteX20" fmla="*/ 179092 w 381739"/>
                <a:gd name="connsiteY20" fmla="*/ 219951 h 369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81739" h="369756">
                  <a:moveTo>
                    <a:pt x="22" y="202806"/>
                  </a:moveTo>
                  <a:cubicBezTo>
                    <a:pt x="6689" y="126606"/>
                    <a:pt x="31454" y="48501"/>
                    <a:pt x="121942" y="13258"/>
                  </a:cubicBezTo>
                  <a:cubicBezTo>
                    <a:pt x="178139" y="-8649"/>
                    <a:pt x="248624" y="-5791"/>
                    <a:pt x="274342" y="39929"/>
                  </a:cubicBezTo>
                  <a:cubicBezTo>
                    <a:pt x="287677" y="63741"/>
                    <a:pt x="293392" y="93269"/>
                    <a:pt x="297202" y="119939"/>
                  </a:cubicBezTo>
                  <a:cubicBezTo>
                    <a:pt x="300059" y="136131"/>
                    <a:pt x="302917" y="144704"/>
                    <a:pt x="320062" y="148514"/>
                  </a:cubicBezTo>
                  <a:cubicBezTo>
                    <a:pt x="378164" y="163754"/>
                    <a:pt x="397214" y="202806"/>
                    <a:pt x="368639" y="256146"/>
                  </a:cubicBezTo>
                  <a:cubicBezTo>
                    <a:pt x="361972" y="268529"/>
                    <a:pt x="344827" y="275196"/>
                    <a:pt x="333397" y="284721"/>
                  </a:cubicBezTo>
                  <a:cubicBezTo>
                    <a:pt x="321967" y="294246"/>
                    <a:pt x="306727" y="302819"/>
                    <a:pt x="301964" y="315201"/>
                  </a:cubicBezTo>
                  <a:cubicBezTo>
                    <a:pt x="294344" y="335204"/>
                    <a:pt x="285772" y="356159"/>
                    <a:pt x="262912" y="354254"/>
                  </a:cubicBezTo>
                  <a:cubicBezTo>
                    <a:pt x="249577" y="353301"/>
                    <a:pt x="238147" y="336156"/>
                    <a:pt x="226717" y="325679"/>
                  </a:cubicBezTo>
                  <a:cubicBezTo>
                    <a:pt x="221002" y="319964"/>
                    <a:pt x="218144" y="310439"/>
                    <a:pt x="211477" y="304724"/>
                  </a:cubicBezTo>
                  <a:cubicBezTo>
                    <a:pt x="205762" y="299961"/>
                    <a:pt x="196237" y="296151"/>
                    <a:pt x="189569" y="297104"/>
                  </a:cubicBezTo>
                  <a:cubicBezTo>
                    <a:pt x="184807" y="298056"/>
                    <a:pt x="180997" y="307581"/>
                    <a:pt x="177187" y="313296"/>
                  </a:cubicBezTo>
                  <a:cubicBezTo>
                    <a:pt x="176234" y="314249"/>
                    <a:pt x="177187" y="315201"/>
                    <a:pt x="176234" y="316154"/>
                  </a:cubicBezTo>
                  <a:cubicBezTo>
                    <a:pt x="163852" y="368541"/>
                    <a:pt x="134324" y="381876"/>
                    <a:pt x="84794" y="359016"/>
                  </a:cubicBezTo>
                  <a:cubicBezTo>
                    <a:pt x="29549" y="333299"/>
                    <a:pt x="-931" y="280911"/>
                    <a:pt x="22" y="202806"/>
                  </a:cubicBezTo>
                  <a:close/>
                  <a:moveTo>
                    <a:pt x="179092" y="219951"/>
                  </a:moveTo>
                  <a:cubicBezTo>
                    <a:pt x="194332" y="201854"/>
                    <a:pt x="202904" y="191376"/>
                    <a:pt x="211477" y="180899"/>
                  </a:cubicBezTo>
                  <a:cubicBezTo>
                    <a:pt x="200047" y="171374"/>
                    <a:pt x="189569" y="158991"/>
                    <a:pt x="177187" y="155181"/>
                  </a:cubicBezTo>
                  <a:cubicBezTo>
                    <a:pt x="172424" y="153276"/>
                    <a:pt x="155279" y="171374"/>
                    <a:pt x="154327" y="181851"/>
                  </a:cubicBezTo>
                  <a:cubicBezTo>
                    <a:pt x="153374" y="191376"/>
                    <a:pt x="165757" y="201854"/>
                    <a:pt x="179092" y="219951"/>
                  </a:cubicBezTo>
                  <a:close/>
                </a:path>
              </a:pathLst>
            </a:custGeom>
            <a:blipFill dpi="0" rotWithShape="0">
              <a:blip r:embed="rId3"/>
              <a:srcRect/>
              <a:stretch>
                <a:fillRect l="-306000" t="-470000" r="-445000" b="-15000"/>
              </a:stretch>
            </a:blipFill>
            <a:ln w="9525" cap="flat">
              <a:noFill/>
              <a:prstDash val="solid"/>
              <a:miter/>
            </a:ln>
          </p:spPr>
          <p:txBody>
            <a:bodyPr rtlCol="0" anchor="ctr"/>
            <a:p>
              <a:endParaRPr lang="zh-CN" altLang="en-US">
                <a:cs typeface="汉仪劲楷简" panose="00020600040101010101" charset="-122"/>
              </a:endParaRPr>
            </a:p>
          </p:txBody>
        </p:sp>
        <p:sp>
          <p:nvSpPr>
            <p:cNvPr id="25" name="任意多边形: 形状 1832"/>
            <p:cNvSpPr/>
            <p:nvPr>
              <p:custDataLst>
                <p:tags r:id="rId14"/>
              </p:custDataLst>
            </p:nvPr>
          </p:nvSpPr>
          <p:spPr>
            <a:xfrm>
              <a:off x="5884582" y="4128127"/>
              <a:ext cx="930698" cy="884186"/>
            </a:xfrm>
            <a:custGeom>
              <a:avLst/>
              <a:gdLst>
                <a:gd name="connsiteX0" fmla="*/ 472440 w 472440"/>
                <a:gd name="connsiteY0" fmla="*/ 172605 h 448830"/>
                <a:gd name="connsiteX1" fmla="*/ 129540 w 472440"/>
                <a:gd name="connsiteY1" fmla="*/ 448830 h 448830"/>
                <a:gd name="connsiteX2" fmla="*/ 0 w 472440"/>
                <a:gd name="connsiteY2" fmla="*/ 7823 h 448830"/>
                <a:gd name="connsiteX3" fmla="*/ 153353 w 472440"/>
                <a:gd name="connsiteY3" fmla="*/ 104978 h 448830"/>
                <a:gd name="connsiteX4" fmla="*/ 180975 w 472440"/>
                <a:gd name="connsiteY4" fmla="*/ 67830 h 448830"/>
                <a:gd name="connsiteX5" fmla="*/ 231458 w 472440"/>
                <a:gd name="connsiteY5" fmla="*/ 18300 h 448830"/>
                <a:gd name="connsiteX6" fmla="*/ 279083 w 472440"/>
                <a:gd name="connsiteY6" fmla="*/ 34493 h 448830"/>
                <a:gd name="connsiteX7" fmla="*/ 286703 w 472440"/>
                <a:gd name="connsiteY7" fmla="*/ 99263 h 448830"/>
                <a:gd name="connsiteX8" fmla="*/ 286703 w 472440"/>
                <a:gd name="connsiteY8" fmla="*/ 137363 h 448830"/>
                <a:gd name="connsiteX9" fmla="*/ 472440 w 472440"/>
                <a:gd name="connsiteY9" fmla="*/ 172605 h 448830"/>
                <a:gd name="connsiteX10" fmla="*/ 331470 w 472440"/>
                <a:gd name="connsiteY10" fmla="*/ 190703 h 448830"/>
                <a:gd name="connsiteX11" fmla="*/ 196215 w 472440"/>
                <a:gd name="connsiteY11" fmla="*/ 306908 h 448830"/>
                <a:gd name="connsiteX12" fmla="*/ 331470 w 472440"/>
                <a:gd name="connsiteY12" fmla="*/ 190703 h 448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72440" h="448830">
                  <a:moveTo>
                    <a:pt x="472440" y="172605"/>
                  </a:moveTo>
                  <a:cubicBezTo>
                    <a:pt x="326708" y="226898"/>
                    <a:pt x="232410" y="338340"/>
                    <a:pt x="129540" y="448830"/>
                  </a:cubicBezTo>
                  <a:cubicBezTo>
                    <a:pt x="91440" y="297383"/>
                    <a:pt x="70485" y="144983"/>
                    <a:pt x="0" y="7823"/>
                  </a:cubicBezTo>
                  <a:cubicBezTo>
                    <a:pt x="62865" y="-17895"/>
                    <a:pt x="126683" y="21158"/>
                    <a:pt x="153353" y="104978"/>
                  </a:cubicBezTo>
                  <a:cubicBezTo>
                    <a:pt x="163830" y="91643"/>
                    <a:pt x="171450" y="78308"/>
                    <a:pt x="180975" y="67830"/>
                  </a:cubicBezTo>
                  <a:cubicBezTo>
                    <a:pt x="197167" y="50685"/>
                    <a:pt x="212408" y="32588"/>
                    <a:pt x="231458" y="18300"/>
                  </a:cubicBezTo>
                  <a:cubicBezTo>
                    <a:pt x="259080" y="-2655"/>
                    <a:pt x="270510" y="1155"/>
                    <a:pt x="279083" y="34493"/>
                  </a:cubicBezTo>
                  <a:cubicBezTo>
                    <a:pt x="283845" y="55448"/>
                    <a:pt x="284798" y="77355"/>
                    <a:pt x="286703" y="99263"/>
                  </a:cubicBezTo>
                  <a:cubicBezTo>
                    <a:pt x="287655" y="110693"/>
                    <a:pt x="286703" y="122123"/>
                    <a:pt x="286703" y="137363"/>
                  </a:cubicBezTo>
                  <a:cubicBezTo>
                    <a:pt x="358140" y="98310"/>
                    <a:pt x="417195" y="115455"/>
                    <a:pt x="472440" y="172605"/>
                  </a:cubicBezTo>
                  <a:close/>
                  <a:moveTo>
                    <a:pt x="331470" y="190703"/>
                  </a:moveTo>
                  <a:cubicBezTo>
                    <a:pt x="265748" y="200228"/>
                    <a:pt x="180975" y="275475"/>
                    <a:pt x="196215" y="306908"/>
                  </a:cubicBezTo>
                  <a:cubicBezTo>
                    <a:pt x="240030" y="269760"/>
                    <a:pt x="284798" y="230708"/>
                    <a:pt x="331470" y="190703"/>
                  </a:cubicBezTo>
                  <a:close/>
                </a:path>
              </a:pathLst>
            </a:custGeom>
            <a:blipFill dpi="0" rotWithShape="0">
              <a:blip r:embed="rId3"/>
              <a:srcRect/>
              <a:stretch>
                <a:fillRect l="-195000" t="-233000" r="-393000" b="-149000"/>
              </a:stretch>
            </a:blipFill>
            <a:ln w="9525" cap="flat">
              <a:noFill/>
              <a:prstDash val="solid"/>
              <a:miter/>
            </a:ln>
          </p:spPr>
          <p:txBody>
            <a:bodyPr rtlCol="0" anchor="ctr"/>
            <a:p>
              <a:endParaRPr lang="zh-CN" altLang="en-US">
                <a:cs typeface="汉仪劲楷简" panose="00020600040101010101" charset="-122"/>
              </a:endParaRPr>
            </a:p>
          </p:txBody>
        </p:sp>
        <p:sp>
          <p:nvSpPr>
            <p:cNvPr id="26" name="任意多边形: 形状 1833"/>
            <p:cNvSpPr/>
            <p:nvPr>
              <p:custDataLst>
                <p:tags r:id="rId15"/>
              </p:custDataLst>
            </p:nvPr>
          </p:nvSpPr>
          <p:spPr>
            <a:xfrm>
              <a:off x="8835687" y="3618046"/>
              <a:ext cx="480959" cy="483563"/>
            </a:xfrm>
            <a:custGeom>
              <a:avLst/>
              <a:gdLst>
                <a:gd name="connsiteX0" fmla="*/ 191698 w 244144"/>
                <a:gd name="connsiteY0" fmla="*/ 58152 h 245466"/>
                <a:gd name="connsiteX1" fmla="*/ 244086 w 244144"/>
                <a:gd name="connsiteY1" fmla="*/ 122922 h 245466"/>
                <a:gd name="connsiteX2" fmla="*/ 195508 w 244144"/>
                <a:gd name="connsiteY2" fmla="*/ 196265 h 245466"/>
                <a:gd name="connsiteX3" fmla="*/ 120261 w 244144"/>
                <a:gd name="connsiteY3" fmla="*/ 244843 h 245466"/>
                <a:gd name="connsiteX4" fmla="*/ 53586 w 244144"/>
                <a:gd name="connsiteY4" fmla="*/ 199122 h 245466"/>
                <a:gd name="connsiteX5" fmla="*/ 1198 w 244144"/>
                <a:gd name="connsiteY5" fmla="*/ 116255 h 245466"/>
                <a:gd name="connsiteX6" fmla="*/ 53586 w 244144"/>
                <a:gd name="connsiteY6" fmla="*/ 60057 h 245466"/>
                <a:gd name="connsiteX7" fmla="*/ 127881 w 244144"/>
                <a:gd name="connsiteY7" fmla="*/ 50 h 245466"/>
                <a:gd name="connsiteX8" fmla="*/ 191698 w 244144"/>
                <a:gd name="connsiteY8" fmla="*/ 58152 h 245466"/>
                <a:gd name="connsiteX9" fmla="*/ 125976 w 244144"/>
                <a:gd name="connsiteY9" fmla="*/ 90538 h 245466"/>
                <a:gd name="connsiteX10" fmla="*/ 103116 w 244144"/>
                <a:gd name="connsiteY10" fmla="*/ 122922 h 245466"/>
                <a:gd name="connsiteX11" fmla="*/ 123118 w 244144"/>
                <a:gd name="connsiteY11" fmla="*/ 141020 h 245466"/>
                <a:gd name="connsiteX12" fmla="*/ 143121 w 244144"/>
                <a:gd name="connsiteY12" fmla="*/ 122922 h 245466"/>
                <a:gd name="connsiteX13" fmla="*/ 125976 w 244144"/>
                <a:gd name="connsiteY13" fmla="*/ 90538 h 245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44144" h="245466">
                  <a:moveTo>
                    <a:pt x="191698" y="58152"/>
                  </a:moveTo>
                  <a:cubicBezTo>
                    <a:pt x="234561" y="61963"/>
                    <a:pt x="243133" y="73393"/>
                    <a:pt x="244086" y="122922"/>
                  </a:cubicBezTo>
                  <a:cubicBezTo>
                    <a:pt x="245038" y="176263"/>
                    <a:pt x="234561" y="191502"/>
                    <a:pt x="195508" y="196265"/>
                  </a:cubicBezTo>
                  <a:cubicBezTo>
                    <a:pt x="182173" y="235318"/>
                    <a:pt x="164076" y="248652"/>
                    <a:pt x="120261" y="244843"/>
                  </a:cubicBezTo>
                  <a:cubicBezTo>
                    <a:pt x="71683" y="241032"/>
                    <a:pt x="60253" y="235318"/>
                    <a:pt x="53586" y="199122"/>
                  </a:cubicBezTo>
                  <a:cubicBezTo>
                    <a:pt x="9771" y="189597"/>
                    <a:pt x="-4517" y="166738"/>
                    <a:pt x="1198" y="116255"/>
                  </a:cubicBezTo>
                  <a:cubicBezTo>
                    <a:pt x="6913" y="67677"/>
                    <a:pt x="14533" y="60057"/>
                    <a:pt x="53586" y="60057"/>
                  </a:cubicBezTo>
                  <a:cubicBezTo>
                    <a:pt x="59301" y="11480"/>
                    <a:pt x="74541" y="-903"/>
                    <a:pt x="127881" y="50"/>
                  </a:cubicBezTo>
                  <a:cubicBezTo>
                    <a:pt x="174553" y="1002"/>
                    <a:pt x="187888" y="12432"/>
                    <a:pt x="191698" y="58152"/>
                  </a:cubicBezTo>
                  <a:close/>
                  <a:moveTo>
                    <a:pt x="125976" y="90538"/>
                  </a:moveTo>
                  <a:cubicBezTo>
                    <a:pt x="114546" y="105777"/>
                    <a:pt x="104068" y="113397"/>
                    <a:pt x="103116" y="122922"/>
                  </a:cubicBezTo>
                  <a:cubicBezTo>
                    <a:pt x="103116" y="128638"/>
                    <a:pt x="115498" y="141020"/>
                    <a:pt x="123118" y="141020"/>
                  </a:cubicBezTo>
                  <a:cubicBezTo>
                    <a:pt x="129786" y="141020"/>
                    <a:pt x="142168" y="130543"/>
                    <a:pt x="143121" y="122922"/>
                  </a:cubicBezTo>
                  <a:cubicBezTo>
                    <a:pt x="145026" y="116255"/>
                    <a:pt x="135501" y="106730"/>
                    <a:pt x="125976" y="90538"/>
                  </a:cubicBezTo>
                  <a:close/>
                </a:path>
              </a:pathLst>
            </a:custGeom>
            <a:blipFill dpi="0" rotWithShape="0">
              <a:blip r:embed="rId3"/>
              <a:srcRect/>
              <a:stretch>
                <a:fillRect l="-990000" t="-320000" r="-241000" b="-460000"/>
              </a:stretch>
            </a:blipFill>
            <a:ln w="9525" cap="flat">
              <a:noFill/>
              <a:prstDash val="solid"/>
              <a:miter/>
            </a:ln>
          </p:spPr>
          <p:txBody>
            <a:bodyPr rtlCol="0" anchor="ctr"/>
            <a:p>
              <a:endParaRPr lang="zh-CN" altLang="en-US">
                <a:cs typeface="汉仪劲楷简" panose="00020600040101010101" charset="-122"/>
              </a:endParaRPr>
            </a:p>
          </p:txBody>
        </p:sp>
        <p:sp>
          <p:nvSpPr>
            <p:cNvPr id="27" name="任意多边形: 形状 1834"/>
            <p:cNvSpPr/>
            <p:nvPr>
              <p:custDataLst>
                <p:tags r:id="rId16"/>
              </p:custDataLst>
            </p:nvPr>
          </p:nvSpPr>
          <p:spPr>
            <a:xfrm>
              <a:off x="7331293" y="5290023"/>
              <a:ext cx="823741" cy="318989"/>
            </a:xfrm>
            <a:custGeom>
              <a:avLst/>
              <a:gdLst>
                <a:gd name="connsiteX0" fmla="*/ 0 w 418147"/>
                <a:gd name="connsiteY0" fmla="*/ 161925 h 161925"/>
                <a:gd name="connsiteX1" fmla="*/ 17145 w 418147"/>
                <a:gd name="connsiteY1" fmla="*/ 130492 h 161925"/>
                <a:gd name="connsiteX2" fmla="*/ 101917 w 418147"/>
                <a:gd name="connsiteY2" fmla="*/ 45720 h 161925"/>
                <a:gd name="connsiteX3" fmla="*/ 263842 w 418147"/>
                <a:gd name="connsiteY3" fmla="*/ 2858 h 161925"/>
                <a:gd name="connsiteX4" fmla="*/ 418147 w 418147"/>
                <a:gd name="connsiteY4" fmla="*/ 20003 h 161925"/>
                <a:gd name="connsiteX5" fmla="*/ 257175 w 418147"/>
                <a:gd name="connsiteY5" fmla="*/ 141923 h 161925"/>
                <a:gd name="connsiteX6" fmla="*/ 139065 w 418147"/>
                <a:gd name="connsiteY6" fmla="*/ 146685 h 161925"/>
                <a:gd name="connsiteX7" fmla="*/ 26670 w 418147"/>
                <a:gd name="connsiteY7" fmla="*/ 156210 h 161925"/>
                <a:gd name="connsiteX8" fmla="*/ 0 w 418147"/>
                <a:gd name="connsiteY8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8147" h="161925">
                  <a:moveTo>
                    <a:pt x="0" y="161925"/>
                  </a:moveTo>
                  <a:cubicBezTo>
                    <a:pt x="7620" y="147638"/>
                    <a:pt x="10477" y="137160"/>
                    <a:pt x="17145" y="130492"/>
                  </a:cubicBezTo>
                  <a:cubicBezTo>
                    <a:pt x="44767" y="101917"/>
                    <a:pt x="71438" y="71437"/>
                    <a:pt x="101917" y="45720"/>
                  </a:cubicBezTo>
                  <a:cubicBezTo>
                    <a:pt x="148590" y="7620"/>
                    <a:pt x="202883" y="-6668"/>
                    <a:pt x="263842" y="2858"/>
                  </a:cubicBezTo>
                  <a:cubicBezTo>
                    <a:pt x="314325" y="11430"/>
                    <a:pt x="364808" y="14287"/>
                    <a:pt x="418147" y="20003"/>
                  </a:cubicBezTo>
                  <a:cubicBezTo>
                    <a:pt x="378142" y="78105"/>
                    <a:pt x="327660" y="124777"/>
                    <a:pt x="257175" y="141923"/>
                  </a:cubicBezTo>
                  <a:cubicBezTo>
                    <a:pt x="220027" y="150495"/>
                    <a:pt x="179070" y="144780"/>
                    <a:pt x="139065" y="146685"/>
                  </a:cubicBezTo>
                  <a:cubicBezTo>
                    <a:pt x="101917" y="148590"/>
                    <a:pt x="63817" y="153352"/>
                    <a:pt x="26670" y="156210"/>
                  </a:cubicBezTo>
                  <a:cubicBezTo>
                    <a:pt x="20955" y="158115"/>
                    <a:pt x="14288" y="159067"/>
                    <a:pt x="0" y="161925"/>
                  </a:cubicBezTo>
                  <a:close/>
                </a:path>
              </a:pathLst>
            </a:custGeom>
            <a:blipFill dpi="0" rotWithShape="0">
              <a:blip r:embed="rId3"/>
              <a:srcRect/>
              <a:stretch>
                <a:fillRect l="-395000" t="-1009000" r="-282000" b="-226000"/>
              </a:stretch>
            </a:blipFill>
            <a:ln w="9525" cap="flat">
              <a:noFill/>
              <a:prstDash val="solid"/>
              <a:miter/>
            </a:ln>
          </p:spPr>
          <p:txBody>
            <a:bodyPr rtlCol="0" anchor="ctr"/>
            <a:p>
              <a:endParaRPr lang="zh-CN" altLang="en-US">
                <a:cs typeface="汉仪劲楷简" panose="00020600040101010101" charset="-122"/>
              </a:endParaRPr>
            </a:p>
          </p:txBody>
        </p:sp>
        <p:sp>
          <p:nvSpPr>
            <p:cNvPr id="28" name="任意多边形: 形状 1835"/>
            <p:cNvSpPr/>
            <p:nvPr>
              <p:custDataLst>
                <p:tags r:id="rId17"/>
              </p:custDataLst>
            </p:nvPr>
          </p:nvSpPr>
          <p:spPr>
            <a:xfrm>
              <a:off x="7642775" y="4772778"/>
              <a:ext cx="704990" cy="388846"/>
            </a:xfrm>
            <a:custGeom>
              <a:avLst/>
              <a:gdLst>
                <a:gd name="connsiteX0" fmla="*/ 0 w 357866"/>
                <a:gd name="connsiteY0" fmla="*/ 154931 h 197386"/>
                <a:gd name="connsiteX1" fmla="*/ 121920 w 357866"/>
                <a:gd name="connsiteY1" fmla="*/ 78731 h 197386"/>
                <a:gd name="connsiteX2" fmla="*/ 238125 w 357866"/>
                <a:gd name="connsiteY2" fmla="*/ 4436 h 197386"/>
                <a:gd name="connsiteX3" fmla="*/ 346710 w 357866"/>
                <a:gd name="connsiteY3" fmla="*/ 22534 h 197386"/>
                <a:gd name="connsiteX4" fmla="*/ 357188 w 357866"/>
                <a:gd name="connsiteY4" fmla="*/ 50156 h 197386"/>
                <a:gd name="connsiteX5" fmla="*/ 150495 w 357866"/>
                <a:gd name="connsiteY5" fmla="*/ 196841 h 197386"/>
                <a:gd name="connsiteX6" fmla="*/ 0 w 357866"/>
                <a:gd name="connsiteY6" fmla="*/ 154931 h 197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57866" h="197386">
                  <a:moveTo>
                    <a:pt x="0" y="154931"/>
                  </a:moveTo>
                  <a:cubicBezTo>
                    <a:pt x="43815" y="128261"/>
                    <a:pt x="84773" y="105401"/>
                    <a:pt x="121920" y="78731"/>
                  </a:cubicBezTo>
                  <a:cubicBezTo>
                    <a:pt x="159068" y="52061"/>
                    <a:pt x="190500" y="15866"/>
                    <a:pt x="238125" y="4436"/>
                  </a:cubicBezTo>
                  <a:cubicBezTo>
                    <a:pt x="277178" y="-5089"/>
                    <a:pt x="313372" y="626"/>
                    <a:pt x="346710" y="22534"/>
                  </a:cubicBezTo>
                  <a:cubicBezTo>
                    <a:pt x="353378" y="27296"/>
                    <a:pt x="360045" y="43489"/>
                    <a:pt x="357188" y="50156"/>
                  </a:cubicBezTo>
                  <a:cubicBezTo>
                    <a:pt x="320993" y="131119"/>
                    <a:pt x="251460" y="204461"/>
                    <a:pt x="150495" y="196841"/>
                  </a:cubicBezTo>
                  <a:cubicBezTo>
                    <a:pt x="99060" y="193031"/>
                    <a:pt x="48578" y="181601"/>
                    <a:pt x="0" y="154931"/>
                  </a:cubicBezTo>
                  <a:close/>
                </a:path>
              </a:pathLst>
            </a:custGeom>
            <a:blipFill dpi="0" rotWithShape="0">
              <a:blip r:embed="rId3"/>
              <a:srcRect/>
              <a:stretch>
                <a:fillRect l="-506000" t="-695000" r="-302000" b="-300000"/>
              </a:stretch>
            </a:blipFill>
            <a:ln w="9525" cap="flat">
              <a:noFill/>
              <a:prstDash val="solid"/>
              <a:miter/>
            </a:ln>
          </p:spPr>
          <p:txBody>
            <a:bodyPr rtlCol="0" anchor="ctr"/>
            <a:p>
              <a:endParaRPr lang="zh-CN" altLang="en-US">
                <a:cs typeface="汉仪劲楷简" panose="00020600040101010101" charset="-122"/>
              </a:endParaRPr>
            </a:p>
          </p:txBody>
        </p:sp>
        <p:sp>
          <p:nvSpPr>
            <p:cNvPr id="29" name="任意多边形: 形状 1836"/>
            <p:cNvSpPr/>
            <p:nvPr>
              <p:custDataLst>
                <p:tags r:id="rId18"/>
              </p:custDataLst>
            </p:nvPr>
          </p:nvSpPr>
          <p:spPr>
            <a:xfrm>
              <a:off x="7001043" y="4708335"/>
              <a:ext cx="495371" cy="842505"/>
            </a:xfrm>
            <a:custGeom>
              <a:avLst/>
              <a:gdLst>
                <a:gd name="connsiteX0" fmla="*/ 140970 w 251460"/>
                <a:gd name="connsiteY0" fmla="*/ 216217 h 427672"/>
                <a:gd name="connsiteX1" fmla="*/ 85725 w 251460"/>
                <a:gd name="connsiteY1" fmla="*/ 144780 h 427672"/>
                <a:gd name="connsiteX2" fmla="*/ 95250 w 251460"/>
                <a:gd name="connsiteY2" fmla="*/ 134303 h 427672"/>
                <a:gd name="connsiteX3" fmla="*/ 149542 w 251460"/>
                <a:gd name="connsiteY3" fmla="*/ 177165 h 427672"/>
                <a:gd name="connsiteX4" fmla="*/ 156210 w 251460"/>
                <a:gd name="connsiteY4" fmla="*/ 172403 h 427672"/>
                <a:gd name="connsiteX5" fmla="*/ 142875 w 251460"/>
                <a:gd name="connsiteY5" fmla="*/ 143828 h 427672"/>
                <a:gd name="connsiteX6" fmla="*/ 102870 w 251460"/>
                <a:gd name="connsiteY6" fmla="*/ 103823 h 427672"/>
                <a:gd name="connsiteX7" fmla="*/ 90488 w 251460"/>
                <a:gd name="connsiteY7" fmla="*/ 79058 h 427672"/>
                <a:gd name="connsiteX8" fmla="*/ 98108 w 251460"/>
                <a:gd name="connsiteY8" fmla="*/ 72390 h 427672"/>
                <a:gd name="connsiteX9" fmla="*/ 145733 w 251460"/>
                <a:gd name="connsiteY9" fmla="*/ 106680 h 427672"/>
                <a:gd name="connsiteX10" fmla="*/ 153353 w 251460"/>
                <a:gd name="connsiteY10" fmla="*/ 102870 h 427672"/>
                <a:gd name="connsiteX11" fmla="*/ 124778 w 251460"/>
                <a:gd name="connsiteY11" fmla="*/ 30480 h 427672"/>
                <a:gd name="connsiteX12" fmla="*/ 179070 w 251460"/>
                <a:gd name="connsiteY12" fmla="*/ 0 h 427672"/>
                <a:gd name="connsiteX13" fmla="*/ 187642 w 251460"/>
                <a:gd name="connsiteY13" fmla="*/ 5715 h 427672"/>
                <a:gd name="connsiteX14" fmla="*/ 182880 w 251460"/>
                <a:gd name="connsiteY14" fmla="*/ 60008 h 427672"/>
                <a:gd name="connsiteX15" fmla="*/ 223838 w 251460"/>
                <a:gd name="connsiteY15" fmla="*/ 56198 h 427672"/>
                <a:gd name="connsiteX16" fmla="*/ 187642 w 251460"/>
                <a:gd name="connsiteY16" fmla="*/ 125730 h 427672"/>
                <a:gd name="connsiteX17" fmla="*/ 241935 w 251460"/>
                <a:gd name="connsiteY17" fmla="*/ 115253 h 427672"/>
                <a:gd name="connsiteX18" fmla="*/ 246698 w 251460"/>
                <a:gd name="connsiteY18" fmla="*/ 125730 h 427672"/>
                <a:gd name="connsiteX19" fmla="*/ 183833 w 251460"/>
                <a:gd name="connsiteY19" fmla="*/ 178117 h 427672"/>
                <a:gd name="connsiteX20" fmla="*/ 247650 w 251460"/>
                <a:gd name="connsiteY20" fmla="*/ 173355 h 427672"/>
                <a:gd name="connsiteX21" fmla="*/ 251460 w 251460"/>
                <a:gd name="connsiteY21" fmla="*/ 185738 h 427672"/>
                <a:gd name="connsiteX22" fmla="*/ 176213 w 251460"/>
                <a:gd name="connsiteY22" fmla="*/ 223838 h 427672"/>
                <a:gd name="connsiteX23" fmla="*/ 178117 w 251460"/>
                <a:gd name="connsiteY23" fmla="*/ 227648 h 427672"/>
                <a:gd name="connsiteX24" fmla="*/ 238125 w 251460"/>
                <a:gd name="connsiteY24" fmla="*/ 223838 h 427672"/>
                <a:gd name="connsiteX25" fmla="*/ 240983 w 251460"/>
                <a:gd name="connsiteY25" fmla="*/ 235267 h 427672"/>
                <a:gd name="connsiteX26" fmla="*/ 211455 w 251460"/>
                <a:gd name="connsiteY26" fmla="*/ 254317 h 427672"/>
                <a:gd name="connsiteX27" fmla="*/ 175260 w 251460"/>
                <a:gd name="connsiteY27" fmla="*/ 296228 h 427672"/>
                <a:gd name="connsiteX28" fmla="*/ 205740 w 251460"/>
                <a:gd name="connsiteY28" fmla="*/ 313373 h 427672"/>
                <a:gd name="connsiteX29" fmla="*/ 204788 w 251460"/>
                <a:gd name="connsiteY29" fmla="*/ 322898 h 427672"/>
                <a:gd name="connsiteX30" fmla="*/ 125730 w 251460"/>
                <a:gd name="connsiteY30" fmla="*/ 334328 h 427672"/>
                <a:gd name="connsiteX31" fmla="*/ 124778 w 251460"/>
                <a:gd name="connsiteY31" fmla="*/ 343853 h 427672"/>
                <a:gd name="connsiteX32" fmla="*/ 149542 w 251460"/>
                <a:gd name="connsiteY32" fmla="*/ 352425 h 427672"/>
                <a:gd name="connsiteX33" fmla="*/ 163830 w 251460"/>
                <a:gd name="connsiteY33" fmla="*/ 366713 h 427672"/>
                <a:gd name="connsiteX34" fmla="*/ 145733 w 251460"/>
                <a:gd name="connsiteY34" fmla="*/ 377190 h 427672"/>
                <a:gd name="connsiteX35" fmla="*/ 39053 w 251460"/>
                <a:gd name="connsiteY35" fmla="*/ 412433 h 427672"/>
                <a:gd name="connsiteX36" fmla="*/ 6667 w 251460"/>
                <a:gd name="connsiteY36" fmla="*/ 427673 h 427672"/>
                <a:gd name="connsiteX37" fmla="*/ 0 w 251460"/>
                <a:gd name="connsiteY37" fmla="*/ 418148 h 427672"/>
                <a:gd name="connsiteX38" fmla="*/ 31433 w 251460"/>
                <a:gd name="connsiteY38" fmla="*/ 385763 h 427672"/>
                <a:gd name="connsiteX39" fmla="*/ 49530 w 251460"/>
                <a:gd name="connsiteY39" fmla="*/ 331470 h 427672"/>
                <a:gd name="connsiteX40" fmla="*/ 52388 w 251460"/>
                <a:gd name="connsiteY40" fmla="*/ 311467 h 427672"/>
                <a:gd name="connsiteX41" fmla="*/ 85725 w 251460"/>
                <a:gd name="connsiteY41" fmla="*/ 336233 h 427672"/>
                <a:gd name="connsiteX42" fmla="*/ 60960 w 251460"/>
                <a:gd name="connsiteY42" fmla="*/ 243840 h 427672"/>
                <a:gd name="connsiteX43" fmla="*/ 114300 w 251460"/>
                <a:gd name="connsiteY43" fmla="*/ 285750 h 427672"/>
                <a:gd name="connsiteX44" fmla="*/ 114300 w 251460"/>
                <a:gd name="connsiteY44" fmla="*/ 247650 h 427672"/>
                <a:gd name="connsiteX45" fmla="*/ 80010 w 251460"/>
                <a:gd name="connsiteY45" fmla="*/ 209550 h 427672"/>
                <a:gd name="connsiteX46" fmla="*/ 79058 w 251460"/>
                <a:gd name="connsiteY46" fmla="*/ 191453 h 427672"/>
                <a:gd name="connsiteX47" fmla="*/ 96203 w 251460"/>
                <a:gd name="connsiteY47" fmla="*/ 193358 h 427672"/>
                <a:gd name="connsiteX48" fmla="*/ 131445 w 251460"/>
                <a:gd name="connsiteY48" fmla="*/ 223838 h 427672"/>
                <a:gd name="connsiteX49" fmla="*/ 140970 w 251460"/>
                <a:gd name="connsiteY49" fmla="*/ 216217 h 427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251460" h="427672">
                  <a:moveTo>
                    <a:pt x="140970" y="216217"/>
                  </a:moveTo>
                  <a:cubicBezTo>
                    <a:pt x="122873" y="192405"/>
                    <a:pt x="103823" y="168592"/>
                    <a:pt x="85725" y="144780"/>
                  </a:cubicBezTo>
                  <a:cubicBezTo>
                    <a:pt x="88583" y="140970"/>
                    <a:pt x="91440" y="138113"/>
                    <a:pt x="95250" y="134303"/>
                  </a:cubicBezTo>
                  <a:cubicBezTo>
                    <a:pt x="113348" y="148590"/>
                    <a:pt x="131445" y="162878"/>
                    <a:pt x="149542" y="177165"/>
                  </a:cubicBezTo>
                  <a:cubicBezTo>
                    <a:pt x="151448" y="175260"/>
                    <a:pt x="154305" y="174308"/>
                    <a:pt x="156210" y="172403"/>
                  </a:cubicBezTo>
                  <a:cubicBezTo>
                    <a:pt x="151448" y="162878"/>
                    <a:pt x="149542" y="151448"/>
                    <a:pt x="142875" y="143828"/>
                  </a:cubicBezTo>
                  <a:cubicBezTo>
                    <a:pt x="130492" y="129540"/>
                    <a:pt x="115253" y="117158"/>
                    <a:pt x="102870" y="103823"/>
                  </a:cubicBezTo>
                  <a:cubicBezTo>
                    <a:pt x="97155" y="97155"/>
                    <a:pt x="94298" y="87630"/>
                    <a:pt x="90488" y="79058"/>
                  </a:cubicBezTo>
                  <a:cubicBezTo>
                    <a:pt x="93345" y="77153"/>
                    <a:pt x="96203" y="74295"/>
                    <a:pt x="98108" y="72390"/>
                  </a:cubicBezTo>
                  <a:cubicBezTo>
                    <a:pt x="114300" y="83820"/>
                    <a:pt x="129540" y="95250"/>
                    <a:pt x="145733" y="106680"/>
                  </a:cubicBezTo>
                  <a:cubicBezTo>
                    <a:pt x="148590" y="105728"/>
                    <a:pt x="150495" y="103823"/>
                    <a:pt x="153353" y="102870"/>
                  </a:cubicBezTo>
                  <a:cubicBezTo>
                    <a:pt x="143828" y="80010"/>
                    <a:pt x="135255" y="57150"/>
                    <a:pt x="124778" y="30480"/>
                  </a:cubicBezTo>
                  <a:cubicBezTo>
                    <a:pt x="153353" y="38100"/>
                    <a:pt x="170498" y="26670"/>
                    <a:pt x="179070" y="0"/>
                  </a:cubicBezTo>
                  <a:cubicBezTo>
                    <a:pt x="181928" y="1905"/>
                    <a:pt x="184785" y="3810"/>
                    <a:pt x="187642" y="5715"/>
                  </a:cubicBezTo>
                  <a:cubicBezTo>
                    <a:pt x="185738" y="23813"/>
                    <a:pt x="184785" y="41910"/>
                    <a:pt x="182880" y="60008"/>
                  </a:cubicBezTo>
                  <a:cubicBezTo>
                    <a:pt x="195263" y="59055"/>
                    <a:pt x="205740" y="58103"/>
                    <a:pt x="223838" y="56198"/>
                  </a:cubicBezTo>
                  <a:cubicBezTo>
                    <a:pt x="209550" y="82867"/>
                    <a:pt x="199073" y="102870"/>
                    <a:pt x="187642" y="125730"/>
                  </a:cubicBezTo>
                  <a:cubicBezTo>
                    <a:pt x="207645" y="121920"/>
                    <a:pt x="224790" y="118110"/>
                    <a:pt x="241935" y="115253"/>
                  </a:cubicBezTo>
                  <a:cubicBezTo>
                    <a:pt x="243840" y="119063"/>
                    <a:pt x="244792" y="121920"/>
                    <a:pt x="246698" y="125730"/>
                  </a:cubicBezTo>
                  <a:cubicBezTo>
                    <a:pt x="227648" y="141923"/>
                    <a:pt x="208598" y="157163"/>
                    <a:pt x="183833" y="178117"/>
                  </a:cubicBezTo>
                  <a:cubicBezTo>
                    <a:pt x="210503" y="176213"/>
                    <a:pt x="229553" y="174308"/>
                    <a:pt x="247650" y="173355"/>
                  </a:cubicBezTo>
                  <a:cubicBezTo>
                    <a:pt x="248603" y="177165"/>
                    <a:pt x="249555" y="181928"/>
                    <a:pt x="251460" y="185738"/>
                  </a:cubicBezTo>
                  <a:cubicBezTo>
                    <a:pt x="226695" y="198120"/>
                    <a:pt x="200978" y="211455"/>
                    <a:pt x="176213" y="223838"/>
                  </a:cubicBezTo>
                  <a:cubicBezTo>
                    <a:pt x="177165" y="224790"/>
                    <a:pt x="177165" y="226695"/>
                    <a:pt x="178117" y="227648"/>
                  </a:cubicBezTo>
                  <a:cubicBezTo>
                    <a:pt x="198120" y="226695"/>
                    <a:pt x="218123" y="224790"/>
                    <a:pt x="238125" y="223838"/>
                  </a:cubicBezTo>
                  <a:cubicBezTo>
                    <a:pt x="239078" y="227648"/>
                    <a:pt x="240030" y="231458"/>
                    <a:pt x="240983" y="235267"/>
                  </a:cubicBezTo>
                  <a:cubicBezTo>
                    <a:pt x="231458" y="241935"/>
                    <a:pt x="221933" y="247650"/>
                    <a:pt x="211455" y="254317"/>
                  </a:cubicBezTo>
                  <a:cubicBezTo>
                    <a:pt x="227648" y="290513"/>
                    <a:pt x="186690" y="281940"/>
                    <a:pt x="175260" y="296228"/>
                  </a:cubicBezTo>
                  <a:cubicBezTo>
                    <a:pt x="185738" y="301942"/>
                    <a:pt x="195263" y="307658"/>
                    <a:pt x="205740" y="313373"/>
                  </a:cubicBezTo>
                  <a:cubicBezTo>
                    <a:pt x="205740" y="316230"/>
                    <a:pt x="204788" y="320040"/>
                    <a:pt x="204788" y="322898"/>
                  </a:cubicBezTo>
                  <a:cubicBezTo>
                    <a:pt x="178117" y="326708"/>
                    <a:pt x="152400" y="330517"/>
                    <a:pt x="125730" y="334328"/>
                  </a:cubicBezTo>
                  <a:cubicBezTo>
                    <a:pt x="125730" y="337185"/>
                    <a:pt x="124778" y="340995"/>
                    <a:pt x="124778" y="343853"/>
                  </a:cubicBezTo>
                  <a:cubicBezTo>
                    <a:pt x="133350" y="346710"/>
                    <a:pt x="141923" y="348615"/>
                    <a:pt x="149542" y="352425"/>
                  </a:cubicBezTo>
                  <a:cubicBezTo>
                    <a:pt x="155258" y="355283"/>
                    <a:pt x="159067" y="361950"/>
                    <a:pt x="163830" y="366713"/>
                  </a:cubicBezTo>
                  <a:cubicBezTo>
                    <a:pt x="158115" y="370523"/>
                    <a:pt x="149542" y="379095"/>
                    <a:pt x="145733" y="377190"/>
                  </a:cubicBezTo>
                  <a:cubicBezTo>
                    <a:pt x="99060" y="356235"/>
                    <a:pt x="71438" y="392430"/>
                    <a:pt x="39053" y="412433"/>
                  </a:cubicBezTo>
                  <a:cubicBezTo>
                    <a:pt x="28575" y="419100"/>
                    <a:pt x="17145" y="422910"/>
                    <a:pt x="6667" y="427673"/>
                  </a:cubicBezTo>
                  <a:cubicBezTo>
                    <a:pt x="4763" y="424815"/>
                    <a:pt x="1905" y="421005"/>
                    <a:pt x="0" y="418148"/>
                  </a:cubicBezTo>
                  <a:cubicBezTo>
                    <a:pt x="10478" y="406717"/>
                    <a:pt x="20003" y="395288"/>
                    <a:pt x="31433" y="385763"/>
                  </a:cubicBezTo>
                  <a:cubicBezTo>
                    <a:pt x="47625" y="370523"/>
                    <a:pt x="66675" y="358140"/>
                    <a:pt x="49530" y="331470"/>
                  </a:cubicBezTo>
                  <a:cubicBezTo>
                    <a:pt x="47625" y="328613"/>
                    <a:pt x="50483" y="320992"/>
                    <a:pt x="52388" y="311467"/>
                  </a:cubicBezTo>
                  <a:cubicBezTo>
                    <a:pt x="64770" y="320992"/>
                    <a:pt x="75248" y="327660"/>
                    <a:pt x="85725" y="336233"/>
                  </a:cubicBezTo>
                  <a:cubicBezTo>
                    <a:pt x="110490" y="296228"/>
                    <a:pt x="51435" y="284798"/>
                    <a:pt x="60960" y="243840"/>
                  </a:cubicBezTo>
                  <a:cubicBezTo>
                    <a:pt x="80963" y="259080"/>
                    <a:pt x="97155" y="272415"/>
                    <a:pt x="114300" y="285750"/>
                  </a:cubicBezTo>
                  <a:cubicBezTo>
                    <a:pt x="132398" y="272415"/>
                    <a:pt x="122873" y="259080"/>
                    <a:pt x="114300" y="247650"/>
                  </a:cubicBezTo>
                  <a:cubicBezTo>
                    <a:pt x="103823" y="234315"/>
                    <a:pt x="90488" y="222885"/>
                    <a:pt x="80010" y="209550"/>
                  </a:cubicBezTo>
                  <a:cubicBezTo>
                    <a:pt x="77153" y="205740"/>
                    <a:pt x="79058" y="198120"/>
                    <a:pt x="79058" y="191453"/>
                  </a:cubicBezTo>
                  <a:cubicBezTo>
                    <a:pt x="84773" y="192405"/>
                    <a:pt x="92392" y="190500"/>
                    <a:pt x="96203" y="193358"/>
                  </a:cubicBezTo>
                  <a:cubicBezTo>
                    <a:pt x="108585" y="202883"/>
                    <a:pt x="120015" y="213360"/>
                    <a:pt x="131445" y="223838"/>
                  </a:cubicBezTo>
                  <a:cubicBezTo>
                    <a:pt x="134303" y="220980"/>
                    <a:pt x="138113" y="219075"/>
                    <a:pt x="140970" y="216217"/>
                  </a:cubicBezTo>
                  <a:close/>
                </a:path>
              </a:pathLst>
            </a:custGeom>
            <a:blipFill dpi="0" rotWithShape="0">
              <a:blip r:embed="rId3"/>
              <a:srcRect/>
              <a:stretch>
                <a:fillRect l="-591000" t="-313000" r="-601000" b="-92000"/>
              </a:stretch>
            </a:blipFill>
            <a:ln w="9525" cap="flat">
              <a:noFill/>
              <a:prstDash val="solid"/>
              <a:miter/>
            </a:ln>
          </p:spPr>
          <p:txBody>
            <a:bodyPr rtlCol="0" anchor="ctr"/>
            <a:p>
              <a:endParaRPr lang="zh-CN" altLang="en-US">
                <a:cs typeface="汉仪劲楷简" panose="00020600040101010101" charset="-122"/>
              </a:endParaRPr>
            </a:p>
          </p:txBody>
        </p:sp>
        <p:sp>
          <p:nvSpPr>
            <p:cNvPr id="30" name="任意多边形: 形状 1837"/>
            <p:cNvSpPr/>
            <p:nvPr>
              <p:custDataLst>
                <p:tags r:id="rId19"/>
              </p:custDataLst>
            </p:nvPr>
          </p:nvSpPr>
          <p:spPr>
            <a:xfrm>
              <a:off x="6811527" y="3034583"/>
              <a:ext cx="493494" cy="499124"/>
            </a:xfrm>
            <a:custGeom>
              <a:avLst/>
              <a:gdLst>
                <a:gd name="connsiteX0" fmla="*/ 74295 w 250507"/>
                <a:gd name="connsiteY0" fmla="*/ 191453 h 253365"/>
                <a:gd name="connsiteX1" fmla="*/ 21907 w 250507"/>
                <a:gd name="connsiteY1" fmla="*/ 183833 h 253365"/>
                <a:gd name="connsiteX2" fmla="*/ 40005 w 250507"/>
                <a:gd name="connsiteY2" fmla="*/ 128588 h 253365"/>
                <a:gd name="connsiteX3" fmla="*/ 0 w 250507"/>
                <a:gd name="connsiteY3" fmla="*/ 98108 h 253365"/>
                <a:gd name="connsiteX4" fmla="*/ 4763 w 250507"/>
                <a:gd name="connsiteY4" fmla="*/ 86678 h 253365"/>
                <a:gd name="connsiteX5" fmla="*/ 60007 w 250507"/>
                <a:gd name="connsiteY5" fmla="*/ 65722 h 253365"/>
                <a:gd name="connsiteX6" fmla="*/ 60007 w 250507"/>
                <a:gd name="connsiteY6" fmla="*/ 4763 h 253365"/>
                <a:gd name="connsiteX7" fmla="*/ 111442 w 250507"/>
                <a:gd name="connsiteY7" fmla="*/ 34290 h 253365"/>
                <a:gd name="connsiteX8" fmla="*/ 155257 w 250507"/>
                <a:gd name="connsiteY8" fmla="*/ 0 h 253365"/>
                <a:gd name="connsiteX9" fmla="*/ 179070 w 250507"/>
                <a:gd name="connsiteY9" fmla="*/ 53340 h 253365"/>
                <a:gd name="connsiteX10" fmla="*/ 234315 w 250507"/>
                <a:gd name="connsiteY10" fmla="*/ 53340 h 253365"/>
                <a:gd name="connsiteX11" fmla="*/ 205740 w 250507"/>
                <a:gd name="connsiteY11" fmla="*/ 113347 h 253365"/>
                <a:gd name="connsiteX12" fmla="*/ 250507 w 250507"/>
                <a:gd name="connsiteY12" fmla="*/ 142875 h 253365"/>
                <a:gd name="connsiteX13" fmla="*/ 243840 w 250507"/>
                <a:gd name="connsiteY13" fmla="*/ 156210 h 253365"/>
                <a:gd name="connsiteX14" fmla="*/ 190500 w 250507"/>
                <a:gd name="connsiteY14" fmla="*/ 173355 h 253365"/>
                <a:gd name="connsiteX15" fmla="*/ 189547 w 250507"/>
                <a:gd name="connsiteY15" fmla="*/ 176213 h 253365"/>
                <a:gd name="connsiteX16" fmla="*/ 186690 w 250507"/>
                <a:gd name="connsiteY16" fmla="*/ 228600 h 253365"/>
                <a:gd name="connsiteX17" fmla="*/ 133350 w 250507"/>
                <a:gd name="connsiteY17" fmla="*/ 208597 h 253365"/>
                <a:gd name="connsiteX18" fmla="*/ 94297 w 250507"/>
                <a:gd name="connsiteY18" fmla="*/ 253365 h 253365"/>
                <a:gd name="connsiteX19" fmla="*/ 74295 w 250507"/>
                <a:gd name="connsiteY19" fmla="*/ 191453 h 253365"/>
                <a:gd name="connsiteX20" fmla="*/ 127635 w 250507"/>
                <a:gd name="connsiteY20" fmla="*/ 151447 h 253365"/>
                <a:gd name="connsiteX21" fmla="*/ 144780 w 250507"/>
                <a:gd name="connsiteY21" fmla="*/ 121920 h 253365"/>
                <a:gd name="connsiteX22" fmla="*/ 125730 w 250507"/>
                <a:gd name="connsiteY22" fmla="*/ 105728 h 253365"/>
                <a:gd name="connsiteX23" fmla="*/ 107632 w 250507"/>
                <a:gd name="connsiteY23" fmla="*/ 124778 h 253365"/>
                <a:gd name="connsiteX24" fmla="*/ 127635 w 250507"/>
                <a:gd name="connsiteY24" fmla="*/ 151447 h 2533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50507" h="253365">
                  <a:moveTo>
                    <a:pt x="74295" y="191453"/>
                  </a:moveTo>
                  <a:cubicBezTo>
                    <a:pt x="55245" y="188595"/>
                    <a:pt x="39052" y="186690"/>
                    <a:pt x="21907" y="183833"/>
                  </a:cubicBezTo>
                  <a:cubicBezTo>
                    <a:pt x="27622" y="166688"/>
                    <a:pt x="33338" y="149542"/>
                    <a:pt x="40005" y="128588"/>
                  </a:cubicBezTo>
                  <a:cubicBezTo>
                    <a:pt x="29527" y="120967"/>
                    <a:pt x="14288" y="109538"/>
                    <a:pt x="0" y="98108"/>
                  </a:cubicBezTo>
                  <a:cubicBezTo>
                    <a:pt x="1905" y="94297"/>
                    <a:pt x="2857" y="90488"/>
                    <a:pt x="4763" y="86678"/>
                  </a:cubicBezTo>
                  <a:cubicBezTo>
                    <a:pt x="21907" y="80010"/>
                    <a:pt x="38100" y="73342"/>
                    <a:pt x="60007" y="65722"/>
                  </a:cubicBezTo>
                  <a:cubicBezTo>
                    <a:pt x="60007" y="50483"/>
                    <a:pt x="60007" y="31433"/>
                    <a:pt x="60007" y="4763"/>
                  </a:cubicBezTo>
                  <a:cubicBezTo>
                    <a:pt x="81915" y="17145"/>
                    <a:pt x="97155" y="25717"/>
                    <a:pt x="111442" y="34290"/>
                  </a:cubicBezTo>
                  <a:cubicBezTo>
                    <a:pt x="125730" y="22860"/>
                    <a:pt x="140017" y="11430"/>
                    <a:pt x="155257" y="0"/>
                  </a:cubicBezTo>
                  <a:cubicBezTo>
                    <a:pt x="162877" y="16192"/>
                    <a:pt x="170497" y="33338"/>
                    <a:pt x="179070" y="53340"/>
                  </a:cubicBezTo>
                  <a:cubicBezTo>
                    <a:pt x="192405" y="53340"/>
                    <a:pt x="209550" y="53340"/>
                    <a:pt x="234315" y="53340"/>
                  </a:cubicBezTo>
                  <a:cubicBezTo>
                    <a:pt x="223838" y="74295"/>
                    <a:pt x="216217" y="90488"/>
                    <a:pt x="205740" y="113347"/>
                  </a:cubicBezTo>
                  <a:cubicBezTo>
                    <a:pt x="218122" y="120967"/>
                    <a:pt x="234315" y="132397"/>
                    <a:pt x="250507" y="142875"/>
                  </a:cubicBezTo>
                  <a:cubicBezTo>
                    <a:pt x="248602" y="147638"/>
                    <a:pt x="245745" y="151447"/>
                    <a:pt x="243840" y="156210"/>
                  </a:cubicBezTo>
                  <a:cubicBezTo>
                    <a:pt x="226695" y="161925"/>
                    <a:pt x="209550" y="167640"/>
                    <a:pt x="190500" y="173355"/>
                  </a:cubicBezTo>
                  <a:cubicBezTo>
                    <a:pt x="190500" y="172403"/>
                    <a:pt x="189547" y="174308"/>
                    <a:pt x="189547" y="176213"/>
                  </a:cubicBezTo>
                  <a:cubicBezTo>
                    <a:pt x="188595" y="193358"/>
                    <a:pt x="187642" y="211455"/>
                    <a:pt x="186690" y="228600"/>
                  </a:cubicBezTo>
                  <a:cubicBezTo>
                    <a:pt x="169545" y="221933"/>
                    <a:pt x="151447" y="215265"/>
                    <a:pt x="133350" y="208597"/>
                  </a:cubicBezTo>
                  <a:cubicBezTo>
                    <a:pt x="123825" y="219075"/>
                    <a:pt x="111442" y="233363"/>
                    <a:pt x="94297" y="253365"/>
                  </a:cubicBezTo>
                  <a:cubicBezTo>
                    <a:pt x="85725" y="224790"/>
                    <a:pt x="80010" y="206692"/>
                    <a:pt x="74295" y="191453"/>
                  </a:cubicBezTo>
                  <a:close/>
                  <a:moveTo>
                    <a:pt x="127635" y="151447"/>
                  </a:moveTo>
                  <a:cubicBezTo>
                    <a:pt x="136207" y="137160"/>
                    <a:pt x="145732" y="128588"/>
                    <a:pt x="144780" y="121920"/>
                  </a:cubicBezTo>
                  <a:cubicBezTo>
                    <a:pt x="143827" y="115253"/>
                    <a:pt x="131445" y="104775"/>
                    <a:pt x="125730" y="105728"/>
                  </a:cubicBezTo>
                  <a:cubicBezTo>
                    <a:pt x="119063" y="106680"/>
                    <a:pt x="107632" y="117158"/>
                    <a:pt x="107632" y="124778"/>
                  </a:cubicBezTo>
                  <a:cubicBezTo>
                    <a:pt x="107632" y="130492"/>
                    <a:pt x="117157" y="138113"/>
                    <a:pt x="127635" y="151447"/>
                  </a:cubicBezTo>
                  <a:close/>
                </a:path>
              </a:pathLst>
            </a:custGeom>
            <a:blipFill dpi="0" rotWithShape="0">
              <a:blip r:embed="rId3"/>
              <a:srcRect/>
              <a:stretch>
                <a:fillRect l="-555000" t="-193000" r="-642000" b="-560000"/>
              </a:stretch>
            </a:blipFill>
            <a:ln w="9525" cap="flat">
              <a:noFill/>
              <a:prstDash val="solid"/>
              <a:miter/>
            </a:ln>
          </p:spPr>
          <p:txBody>
            <a:bodyPr rtlCol="0" anchor="ctr"/>
            <a:p>
              <a:endParaRPr lang="zh-CN" altLang="en-US">
                <a:cs typeface="汉仪劲楷简" panose="00020600040101010101" charset="-122"/>
              </a:endParaRPr>
            </a:p>
          </p:txBody>
        </p:sp>
        <p:sp>
          <p:nvSpPr>
            <p:cNvPr id="31" name="任意多边形: 形状 1838"/>
            <p:cNvSpPr/>
            <p:nvPr>
              <p:custDataLst>
                <p:tags r:id="rId20"/>
              </p:custDataLst>
            </p:nvPr>
          </p:nvSpPr>
          <p:spPr>
            <a:xfrm>
              <a:off x="6064680" y="3874872"/>
              <a:ext cx="206490" cy="189855"/>
            </a:xfrm>
            <a:custGeom>
              <a:avLst/>
              <a:gdLst>
                <a:gd name="connsiteX0" fmla="*/ 104794 w 104818"/>
                <a:gd name="connsiteY0" fmla="*/ 20175 h 96374"/>
                <a:gd name="connsiteX1" fmla="*/ 58121 w 104818"/>
                <a:gd name="connsiteY1" fmla="*/ 96375 h 96374"/>
                <a:gd name="connsiteX2" fmla="*/ 19 w 104818"/>
                <a:gd name="connsiteY2" fmla="*/ 50655 h 96374"/>
                <a:gd name="connsiteX3" fmla="*/ 75266 w 104818"/>
                <a:gd name="connsiteY3" fmla="*/ 172 h 96374"/>
                <a:gd name="connsiteX4" fmla="*/ 104794 w 104818"/>
                <a:gd name="connsiteY4" fmla="*/ 20175 h 96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818" h="96374">
                  <a:moveTo>
                    <a:pt x="104794" y="20175"/>
                  </a:moveTo>
                  <a:cubicBezTo>
                    <a:pt x="105746" y="59227"/>
                    <a:pt x="79076" y="96375"/>
                    <a:pt x="58121" y="96375"/>
                  </a:cubicBezTo>
                  <a:cubicBezTo>
                    <a:pt x="34309" y="96375"/>
                    <a:pt x="-934" y="68752"/>
                    <a:pt x="19" y="50655"/>
                  </a:cubicBezTo>
                  <a:cubicBezTo>
                    <a:pt x="971" y="30652"/>
                    <a:pt x="44786" y="-2685"/>
                    <a:pt x="75266" y="172"/>
                  </a:cubicBezTo>
                  <a:cubicBezTo>
                    <a:pt x="86696" y="1125"/>
                    <a:pt x="98126" y="15412"/>
                    <a:pt x="104794" y="20175"/>
                  </a:cubicBezTo>
                  <a:close/>
                </a:path>
              </a:pathLst>
            </a:custGeom>
            <a:blipFill dpi="0" rotWithShape="0">
              <a:blip r:embed="rId3"/>
              <a:srcRect/>
              <a:stretch>
                <a:fillRect l="-964000" t="-950000" r="-2036000" b="-1192000"/>
              </a:stretch>
            </a:blipFill>
            <a:ln w="9525" cap="flat">
              <a:noFill/>
              <a:prstDash val="solid"/>
              <a:miter/>
            </a:ln>
          </p:spPr>
          <p:txBody>
            <a:bodyPr rtlCol="0" anchor="ctr"/>
            <a:p>
              <a:endParaRPr lang="zh-CN" altLang="en-US">
                <a:cs typeface="汉仪劲楷简" panose="00020600040101010101" charset="-122"/>
              </a:endParaRPr>
            </a:p>
          </p:txBody>
        </p:sp>
        <p:sp>
          <p:nvSpPr>
            <p:cNvPr id="32" name="任意多边形: 形状 1839"/>
            <p:cNvSpPr/>
            <p:nvPr>
              <p:custDataLst>
                <p:tags r:id="rId21"/>
              </p:custDataLst>
            </p:nvPr>
          </p:nvSpPr>
          <p:spPr>
            <a:xfrm>
              <a:off x="7965518" y="2173312"/>
              <a:ext cx="163384" cy="144482"/>
            </a:xfrm>
            <a:custGeom>
              <a:avLst/>
              <a:gdLst>
                <a:gd name="connsiteX0" fmla="*/ 41910 w 82937"/>
                <a:gd name="connsiteY0" fmla="*/ 73343 h 73342"/>
                <a:gd name="connsiteX1" fmla="*/ 0 w 82937"/>
                <a:gd name="connsiteY1" fmla="*/ 28575 h 73342"/>
                <a:gd name="connsiteX2" fmla="*/ 22860 w 82937"/>
                <a:gd name="connsiteY2" fmla="*/ 0 h 73342"/>
                <a:gd name="connsiteX3" fmla="*/ 82867 w 82937"/>
                <a:gd name="connsiteY3" fmla="*/ 42863 h 73342"/>
                <a:gd name="connsiteX4" fmla="*/ 41910 w 82937"/>
                <a:gd name="connsiteY4" fmla="*/ 73343 h 73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937" h="73342">
                  <a:moveTo>
                    <a:pt x="41910" y="73343"/>
                  </a:moveTo>
                  <a:cubicBezTo>
                    <a:pt x="9525" y="73343"/>
                    <a:pt x="952" y="61913"/>
                    <a:pt x="0" y="28575"/>
                  </a:cubicBezTo>
                  <a:cubicBezTo>
                    <a:pt x="0" y="13335"/>
                    <a:pt x="2857" y="0"/>
                    <a:pt x="22860" y="0"/>
                  </a:cubicBezTo>
                  <a:cubicBezTo>
                    <a:pt x="47625" y="0"/>
                    <a:pt x="84772" y="25718"/>
                    <a:pt x="82867" y="42863"/>
                  </a:cubicBezTo>
                  <a:cubicBezTo>
                    <a:pt x="79057" y="69533"/>
                    <a:pt x="57150" y="71438"/>
                    <a:pt x="41910" y="73343"/>
                  </a:cubicBezTo>
                  <a:close/>
                </a:path>
              </a:pathLst>
            </a:custGeom>
            <a:blipFill dpi="0" rotWithShape="0">
              <a:blip r:embed="rId3"/>
              <a:srcRect/>
              <a:stretch>
                <a:fillRect l="-2382000" t="-71000" r="-1436000" b="-2776000"/>
              </a:stretch>
            </a:blipFill>
            <a:ln w="9525" cap="flat">
              <a:noFill/>
              <a:prstDash val="solid"/>
              <a:miter/>
            </a:ln>
          </p:spPr>
          <p:txBody>
            <a:bodyPr rtlCol="0" anchor="ctr"/>
            <a:p>
              <a:endParaRPr lang="zh-CN" altLang="en-US">
                <a:cs typeface="汉仪劲楷简" panose="00020600040101010101" charset="-122"/>
              </a:endParaRPr>
            </a:p>
          </p:txBody>
        </p:sp>
        <p:sp>
          <p:nvSpPr>
            <p:cNvPr id="33" name="任意多边形: 形状 1840"/>
            <p:cNvSpPr/>
            <p:nvPr>
              <p:custDataLst>
                <p:tags r:id="rId22"/>
              </p:custDataLst>
            </p:nvPr>
          </p:nvSpPr>
          <p:spPr>
            <a:xfrm>
              <a:off x="5589910" y="4238194"/>
              <a:ext cx="152063" cy="151153"/>
            </a:xfrm>
            <a:custGeom>
              <a:avLst/>
              <a:gdLst>
                <a:gd name="connsiteX0" fmla="*/ 77191 w 77190"/>
                <a:gd name="connsiteY0" fmla="*/ 40533 h 76728"/>
                <a:gd name="connsiteX1" fmla="*/ 45758 w 77190"/>
                <a:gd name="connsiteY1" fmla="*/ 76728 h 76728"/>
                <a:gd name="connsiteX2" fmla="*/ 38 w 77190"/>
                <a:gd name="connsiteY2" fmla="*/ 23389 h 76728"/>
                <a:gd name="connsiteX3" fmla="*/ 26708 w 77190"/>
                <a:gd name="connsiteY3" fmla="*/ 528 h 76728"/>
                <a:gd name="connsiteX4" fmla="*/ 77191 w 77190"/>
                <a:gd name="connsiteY4" fmla="*/ 40533 h 76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190" h="76728">
                  <a:moveTo>
                    <a:pt x="77191" y="40533"/>
                  </a:moveTo>
                  <a:cubicBezTo>
                    <a:pt x="66713" y="52916"/>
                    <a:pt x="56236" y="65298"/>
                    <a:pt x="45758" y="76728"/>
                  </a:cubicBezTo>
                  <a:cubicBezTo>
                    <a:pt x="30518" y="59583"/>
                    <a:pt x="14326" y="41486"/>
                    <a:pt x="38" y="23389"/>
                  </a:cubicBezTo>
                  <a:cubicBezTo>
                    <a:pt x="-914" y="22436"/>
                    <a:pt x="16231" y="1481"/>
                    <a:pt x="26708" y="528"/>
                  </a:cubicBezTo>
                  <a:cubicBezTo>
                    <a:pt x="52426" y="-3281"/>
                    <a:pt x="70523" y="13864"/>
                    <a:pt x="77191" y="40533"/>
                  </a:cubicBezTo>
                  <a:close/>
                </a:path>
              </a:pathLst>
            </a:custGeom>
            <a:blipFill dpi="0" rotWithShape="0">
              <a:blip r:embed="rId3"/>
              <a:srcRect/>
              <a:stretch>
                <a:fillRect l="-997000" t="-1434000" r="-3112000" b="-1283000"/>
              </a:stretch>
            </a:blipFill>
            <a:ln w="9525" cap="flat">
              <a:noFill/>
              <a:prstDash val="solid"/>
              <a:miter/>
            </a:ln>
          </p:spPr>
          <p:txBody>
            <a:bodyPr rtlCol="0" anchor="ctr"/>
            <a:p>
              <a:endParaRPr lang="zh-CN" altLang="en-US">
                <a:cs typeface="汉仪劲楷简" panose="00020600040101010101" charset="-122"/>
              </a:endParaRPr>
            </a:p>
          </p:txBody>
        </p:sp>
        <p:sp>
          <p:nvSpPr>
            <p:cNvPr id="34" name="任意多边形: 形状 1841"/>
            <p:cNvSpPr/>
            <p:nvPr>
              <p:custDataLst>
                <p:tags r:id="rId23"/>
              </p:custDataLst>
            </p:nvPr>
          </p:nvSpPr>
          <p:spPr>
            <a:xfrm>
              <a:off x="7213709" y="5719237"/>
              <a:ext cx="171997" cy="144965"/>
            </a:xfrm>
            <a:custGeom>
              <a:avLst/>
              <a:gdLst>
                <a:gd name="connsiteX0" fmla="*/ 87310 w 87309"/>
                <a:gd name="connsiteY0" fmla="*/ 25962 h 73587"/>
                <a:gd name="connsiteX1" fmla="*/ 37780 w 87309"/>
                <a:gd name="connsiteY1" fmla="*/ 73587 h 73587"/>
                <a:gd name="connsiteX2" fmla="*/ 633 w 87309"/>
                <a:gd name="connsiteY2" fmla="*/ 32630 h 73587"/>
                <a:gd name="connsiteX3" fmla="*/ 52067 w 87309"/>
                <a:gd name="connsiteY3" fmla="*/ 245 h 73587"/>
                <a:gd name="connsiteX4" fmla="*/ 87310 w 87309"/>
                <a:gd name="connsiteY4" fmla="*/ 25962 h 73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309" h="73587">
                  <a:moveTo>
                    <a:pt x="87310" y="25962"/>
                  </a:moveTo>
                  <a:cubicBezTo>
                    <a:pt x="67308" y="45965"/>
                    <a:pt x="52067" y="59300"/>
                    <a:pt x="37780" y="73587"/>
                  </a:cubicBezTo>
                  <a:cubicBezTo>
                    <a:pt x="25397" y="60252"/>
                    <a:pt x="8252" y="48822"/>
                    <a:pt x="633" y="32630"/>
                  </a:cubicBezTo>
                  <a:cubicBezTo>
                    <a:pt x="-5083" y="20247"/>
                    <a:pt x="29208" y="-2613"/>
                    <a:pt x="52067" y="245"/>
                  </a:cubicBezTo>
                  <a:cubicBezTo>
                    <a:pt x="62545" y="1197"/>
                    <a:pt x="71117" y="13580"/>
                    <a:pt x="87310" y="25962"/>
                  </a:cubicBezTo>
                  <a:close/>
                </a:path>
              </a:pathLst>
            </a:custGeom>
            <a:blipFill dpi="0" rotWithShape="0">
              <a:blip r:embed="rId3"/>
              <a:srcRect/>
              <a:stretch>
                <a:fillRect l="-1826000" t="-2517000" r="-1796000" b="-320000"/>
              </a:stretch>
            </a:blipFill>
            <a:ln w="9525" cap="flat">
              <a:noFill/>
              <a:prstDash val="solid"/>
              <a:miter/>
            </a:ln>
          </p:spPr>
          <p:txBody>
            <a:bodyPr rtlCol="0" anchor="ctr"/>
            <a:p>
              <a:endParaRPr lang="zh-CN" altLang="en-US">
                <a:cs typeface="汉仪劲楷简" panose="00020600040101010101" charset="-122"/>
              </a:endParaRPr>
            </a:p>
          </p:txBody>
        </p:sp>
        <p:sp>
          <p:nvSpPr>
            <p:cNvPr id="35" name="任意多边形: 形状 1842"/>
            <p:cNvSpPr/>
            <p:nvPr>
              <p:custDataLst>
                <p:tags r:id="rId24"/>
              </p:custDataLst>
            </p:nvPr>
          </p:nvSpPr>
          <p:spPr>
            <a:xfrm>
              <a:off x="7224719" y="2814728"/>
              <a:ext cx="157236" cy="147240"/>
            </a:xfrm>
            <a:custGeom>
              <a:avLst/>
              <a:gdLst>
                <a:gd name="connsiteX0" fmla="*/ 79816 w 79816"/>
                <a:gd name="connsiteY0" fmla="*/ 24925 h 74742"/>
                <a:gd name="connsiteX1" fmla="*/ 36001 w 79816"/>
                <a:gd name="connsiteY1" fmla="*/ 74455 h 74742"/>
                <a:gd name="connsiteX2" fmla="*/ 759 w 79816"/>
                <a:gd name="connsiteY2" fmla="*/ 44928 h 74742"/>
                <a:gd name="connsiteX3" fmla="*/ 48384 w 79816"/>
                <a:gd name="connsiteY3" fmla="*/ 160 h 74742"/>
                <a:gd name="connsiteX4" fmla="*/ 79816 w 79816"/>
                <a:gd name="connsiteY4" fmla="*/ 24925 h 74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816" h="74742">
                  <a:moveTo>
                    <a:pt x="79816" y="24925"/>
                  </a:moveTo>
                  <a:cubicBezTo>
                    <a:pt x="62671" y="45880"/>
                    <a:pt x="51241" y="63025"/>
                    <a:pt x="36001" y="74455"/>
                  </a:cubicBezTo>
                  <a:cubicBezTo>
                    <a:pt x="32191" y="77313"/>
                    <a:pt x="8379" y="58263"/>
                    <a:pt x="759" y="44928"/>
                  </a:cubicBezTo>
                  <a:cubicBezTo>
                    <a:pt x="-5909" y="33498"/>
                    <a:pt x="33144" y="-2697"/>
                    <a:pt x="48384" y="160"/>
                  </a:cubicBezTo>
                  <a:cubicBezTo>
                    <a:pt x="57909" y="2065"/>
                    <a:pt x="65529" y="12543"/>
                    <a:pt x="79816" y="24925"/>
                  </a:cubicBezTo>
                  <a:close/>
                </a:path>
              </a:pathLst>
            </a:custGeom>
            <a:blipFill dpi="0" rotWithShape="0">
              <a:blip r:embed="rId3"/>
              <a:srcRect/>
              <a:stretch>
                <a:fillRect l="-2004000" t="-505000" r="-1967000" b="-2286000"/>
              </a:stretch>
            </a:blipFill>
            <a:ln w="9525" cap="flat">
              <a:noFill/>
              <a:prstDash val="solid"/>
              <a:miter/>
            </a:ln>
          </p:spPr>
          <p:txBody>
            <a:bodyPr rtlCol="0" anchor="ctr"/>
            <a:p>
              <a:endParaRPr lang="zh-CN" altLang="en-US">
                <a:cs typeface="汉仪劲楷简" panose="00020600040101010101" charset="-122"/>
              </a:endParaRPr>
            </a:p>
          </p:txBody>
        </p:sp>
        <p:sp>
          <p:nvSpPr>
            <p:cNvPr id="36" name="任意多边形: 形状 1843"/>
            <p:cNvSpPr/>
            <p:nvPr>
              <p:custDataLst>
                <p:tags r:id="rId25"/>
              </p:custDataLst>
            </p:nvPr>
          </p:nvSpPr>
          <p:spPr>
            <a:xfrm>
              <a:off x="9187269" y="4169428"/>
              <a:ext cx="134890" cy="139232"/>
            </a:xfrm>
            <a:custGeom>
              <a:avLst/>
              <a:gdLst>
                <a:gd name="connsiteX0" fmla="*/ 68473 w 68473"/>
                <a:gd name="connsiteY0" fmla="*/ 29720 h 70677"/>
                <a:gd name="connsiteX1" fmla="*/ 27516 w 68473"/>
                <a:gd name="connsiteY1" fmla="*/ 70678 h 70677"/>
                <a:gd name="connsiteX2" fmla="*/ 845 w 68473"/>
                <a:gd name="connsiteY2" fmla="*/ 29720 h 70677"/>
                <a:gd name="connsiteX3" fmla="*/ 28468 w 68473"/>
                <a:gd name="connsiteY3" fmla="*/ 193 h 70677"/>
                <a:gd name="connsiteX4" fmla="*/ 68473 w 68473"/>
                <a:gd name="connsiteY4" fmla="*/ 29720 h 70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473" h="70677">
                  <a:moveTo>
                    <a:pt x="68473" y="29720"/>
                  </a:moveTo>
                  <a:cubicBezTo>
                    <a:pt x="50376" y="47818"/>
                    <a:pt x="38946" y="59248"/>
                    <a:pt x="27516" y="70678"/>
                  </a:cubicBezTo>
                  <a:cubicBezTo>
                    <a:pt x="17991" y="57343"/>
                    <a:pt x="4656" y="44960"/>
                    <a:pt x="845" y="29720"/>
                  </a:cubicBezTo>
                  <a:cubicBezTo>
                    <a:pt x="-3917" y="10670"/>
                    <a:pt x="12276" y="-1712"/>
                    <a:pt x="28468" y="193"/>
                  </a:cubicBezTo>
                  <a:cubicBezTo>
                    <a:pt x="39898" y="1145"/>
                    <a:pt x="50376" y="15433"/>
                    <a:pt x="68473" y="29720"/>
                  </a:cubicBezTo>
                  <a:close/>
                </a:path>
              </a:pathLst>
            </a:custGeom>
            <a:blipFill dpi="0" rotWithShape="0">
              <a:blip r:embed="rId3"/>
              <a:srcRect/>
              <a:stretch>
                <a:fillRect l="-3791000" t="-1507000" r="-854000" b="-1451000"/>
              </a:stretch>
            </a:blipFill>
            <a:ln w="9525" cap="flat">
              <a:noFill/>
              <a:prstDash val="solid"/>
              <a:miter/>
            </a:ln>
          </p:spPr>
          <p:txBody>
            <a:bodyPr rtlCol="0" anchor="ctr"/>
            <a:p>
              <a:endParaRPr lang="zh-CN" altLang="en-US">
                <a:cs typeface="汉仪劲楷简" panose="00020600040101010101" charset="-122"/>
              </a:endParaRPr>
            </a:p>
          </p:txBody>
        </p:sp>
        <p:sp>
          <p:nvSpPr>
            <p:cNvPr id="37" name="任意多边形: 形状 1844"/>
            <p:cNvSpPr/>
            <p:nvPr>
              <p:custDataLst>
                <p:tags r:id="rId26"/>
              </p:custDataLst>
            </p:nvPr>
          </p:nvSpPr>
          <p:spPr>
            <a:xfrm>
              <a:off x="8298363" y="2371149"/>
              <a:ext cx="145639" cy="118504"/>
            </a:xfrm>
            <a:custGeom>
              <a:avLst/>
              <a:gdLst>
                <a:gd name="connsiteX0" fmla="*/ 73929 w 73929"/>
                <a:gd name="connsiteY0" fmla="*/ 28161 h 60155"/>
                <a:gd name="connsiteX1" fmla="*/ 32019 w 73929"/>
                <a:gd name="connsiteY1" fmla="*/ 59594 h 60155"/>
                <a:gd name="connsiteX2" fmla="*/ 587 w 73929"/>
                <a:gd name="connsiteY2" fmla="*/ 30067 h 60155"/>
                <a:gd name="connsiteX3" fmla="*/ 33924 w 73929"/>
                <a:gd name="connsiteY3" fmla="*/ 539 h 60155"/>
                <a:gd name="connsiteX4" fmla="*/ 73929 w 73929"/>
                <a:gd name="connsiteY4" fmla="*/ 28161 h 60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929" h="60155">
                  <a:moveTo>
                    <a:pt x="73929" y="28161"/>
                  </a:moveTo>
                  <a:cubicBezTo>
                    <a:pt x="54879" y="43401"/>
                    <a:pt x="44402" y="56736"/>
                    <a:pt x="32019" y="59594"/>
                  </a:cubicBezTo>
                  <a:cubicBezTo>
                    <a:pt x="12017" y="63404"/>
                    <a:pt x="-3223" y="47211"/>
                    <a:pt x="587" y="30067"/>
                  </a:cubicBezTo>
                  <a:cubicBezTo>
                    <a:pt x="3444" y="17684"/>
                    <a:pt x="20589" y="3397"/>
                    <a:pt x="33924" y="539"/>
                  </a:cubicBezTo>
                  <a:cubicBezTo>
                    <a:pt x="42497" y="-3271"/>
                    <a:pt x="55832" y="13874"/>
                    <a:pt x="73929" y="28161"/>
                  </a:cubicBezTo>
                  <a:close/>
                </a:path>
              </a:pathLst>
            </a:custGeom>
            <a:blipFill dpi="0" rotWithShape="0">
              <a:blip r:embed="rId3"/>
              <a:srcRect/>
              <a:stretch>
                <a:fillRect l="-2901000" t="-254000" r="-1394000" b="-3239000"/>
              </a:stretch>
            </a:blipFill>
            <a:ln w="9525" cap="flat">
              <a:noFill/>
              <a:prstDash val="solid"/>
              <a:miter/>
            </a:ln>
          </p:spPr>
          <p:txBody>
            <a:bodyPr rtlCol="0" anchor="ctr"/>
            <a:p>
              <a:endParaRPr lang="zh-CN" altLang="en-US">
                <a:cs typeface="汉仪劲楷简" panose="00020600040101010101" charset="-122"/>
              </a:endParaRPr>
            </a:p>
          </p:txBody>
        </p:sp>
        <p:sp>
          <p:nvSpPr>
            <p:cNvPr id="38" name="任意多边形: 形状 1845"/>
            <p:cNvSpPr/>
            <p:nvPr>
              <p:custDataLst>
                <p:tags r:id="rId27"/>
              </p:custDataLst>
            </p:nvPr>
          </p:nvSpPr>
          <p:spPr>
            <a:xfrm>
              <a:off x="5981566" y="2754592"/>
              <a:ext cx="146949" cy="120493"/>
            </a:xfrm>
            <a:custGeom>
              <a:avLst/>
              <a:gdLst>
                <a:gd name="connsiteX0" fmla="*/ 74594 w 74594"/>
                <a:gd name="connsiteY0" fmla="*/ 30686 h 61165"/>
                <a:gd name="connsiteX1" fmla="*/ 28874 w 74594"/>
                <a:gd name="connsiteY1" fmla="*/ 61166 h 61165"/>
                <a:gd name="connsiteX2" fmla="*/ 299 w 74594"/>
                <a:gd name="connsiteY2" fmla="*/ 29733 h 61165"/>
                <a:gd name="connsiteX3" fmla="*/ 33637 w 74594"/>
                <a:gd name="connsiteY3" fmla="*/ 206 h 61165"/>
                <a:gd name="connsiteX4" fmla="*/ 74594 w 74594"/>
                <a:gd name="connsiteY4" fmla="*/ 30686 h 61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594" h="61165">
                  <a:moveTo>
                    <a:pt x="74594" y="30686"/>
                  </a:moveTo>
                  <a:cubicBezTo>
                    <a:pt x="53639" y="44973"/>
                    <a:pt x="41257" y="61166"/>
                    <a:pt x="28874" y="61166"/>
                  </a:cubicBezTo>
                  <a:cubicBezTo>
                    <a:pt x="18397" y="60213"/>
                    <a:pt x="2204" y="42116"/>
                    <a:pt x="299" y="29733"/>
                  </a:cubicBezTo>
                  <a:cubicBezTo>
                    <a:pt x="-2558" y="9731"/>
                    <a:pt x="15539" y="-1699"/>
                    <a:pt x="33637" y="206"/>
                  </a:cubicBezTo>
                  <a:cubicBezTo>
                    <a:pt x="45067" y="2111"/>
                    <a:pt x="55544" y="15446"/>
                    <a:pt x="74594" y="30686"/>
                  </a:cubicBezTo>
                  <a:close/>
                </a:path>
              </a:pathLst>
            </a:custGeom>
            <a:blipFill dpi="0" rotWithShape="0">
              <a:blip r:embed="rId3"/>
              <a:srcRect/>
              <a:stretch>
                <a:fillRect l="-1298000" t="-568000" r="-2957000" b="-2866000"/>
              </a:stretch>
            </a:blipFill>
            <a:ln w="9525" cap="flat">
              <a:noFill/>
              <a:prstDash val="solid"/>
              <a:miter/>
            </a:ln>
          </p:spPr>
          <p:txBody>
            <a:bodyPr rtlCol="0" anchor="ctr"/>
            <a:p>
              <a:endParaRPr lang="zh-CN" altLang="en-US">
                <a:cs typeface="汉仪劲楷简" panose="00020600040101010101" charset="-122"/>
              </a:endParaRPr>
            </a:p>
          </p:txBody>
        </p:sp>
        <p:sp>
          <p:nvSpPr>
            <p:cNvPr id="39" name="任意多边形: 形状 1846"/>
            <p:cNvSpPr/>
            <p:nvPr>
              <p:custDataLst>
                <p:tags r:id="rId28"/>
              </p:custDataLst>
            </p:nvPr>
          </p:nvSpPr>
          <p:spPr>
            <a:xfrm>
              <a:off x="8899209" y="5233729"/>
              <a:ext cx="117236" cy="127596"/>
            </a:xfrm>
            <a:custGeom>
              <a:avLst/>
              <a:gdLst>
                <a:gd name="connsiteX0" fmla="*/ 26103 w 59511"/>
                <a:gd name="connsiteY0" fmla="*/ 0 h 64770"/>
                <a:gd name="connsiteX1" fmla="*/ 59441 w 59511"/>
                <a:gd name="connsiteY1" fmla="*/ 33338 h 64770"/>
                <a:gd name="connsiteX2" fmla="*/ 29913 w 59511"/>
                <a:gd name="connsiteY2" fmla="*/ 64770 h 64770"/>
                <a:gd name="connsiteX3" fmla="*/ 386 w 59511"/>
                <a:gd name="connsiteY3" fmla="*/ 34290 h 64770"/>
                <a:gd name="connsiteX4" fmla="*/ 26103 w 59511"/>
                <a:gd name="connsiteY4" fmla="*/ 0 h 64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511" h="64770">
                  <a:moveTo>
                    <a:pt x="26103" y="0"/>
                  </a:moveTo>
                  <a:cubicBezTo>
                    <a:pt x="51821" y="3810"/>
                    <a:pt x="60393" y="17145"/>
                    <a:pt x="59441" y="33338"/>
                  </a:cubicBezTo>
                  <a:cubicBezTo>
                    <a:pt x="59441" y="50483"/>
                    <a:pt x="49916" y="64770"/>
                    <a:pt x="29913" y="64770"/>
                  </a:cubicBezTo>
                  <a:cubicBezTo>
                    <a:pt x="10863" y="64770"/>
                    <a:pt x="-2472" y="51435"/>
                    <a:pt x="386" y="34290"/>
                  </a:cubicBezTo>
                  <a:cubicBezTo>
                    <a:pt x="2291" y="20955"/>
                    <a:pt x="16578" y="11430"/>
                    <a:pt x="26103" y="0"/>
                  </a:cubicBezTo>
                  <a:close/>
                </a:path>
              </a:pathLst>
            </a:custGeom>
            <a:blipFill dpi="0" rotWithShape="0">
              <a:blip r:embed="rId3"/>
              <a:srcRect/>
              <a:stretch>
                <a:fillRect l="-4116000" t="-2479000" r="-1244000" b="-758000"/>
              </a:stretch>
            </a:blipFill>
            <a:ln w="9525" cap="flat">
              <a:noFill/>
              <a:prstDash val="solid"/>
              <a:miter/>
            </a:ln>
          </p:spPr>
          <p:txBody>
            <a:bodyPr rtlCol="0" anchor="ctr"/>
            <a:p>
              <a:endParaRPr lang="zh-CN" altLang="en-US">
                <a:cs typeface="汉仪劲楷简" panose="00020600040101010101" charset="-122"/>
              </a:endParaRPr>
            </a:p>
          </p:txBody>
        </p:sp>
        <p:sp>
          <p:nvSpPr>
            <p:cNvPr id="40" name="任意多边形: 形状 1847"/>
            <p:cNvSpPr/>
            <p:nvPr>
              <p:custDataLst>
                <p:tags r:id="rId29"/>
              </p:custDataLst>
            </p:nvPr>
          </p:nvSpPr>
          <p:spPr>
            <a:xfrm>
              <a:off x="7316569" y="4055230"/>
              <a:ext cx="136687" cy="112701"/>
            </a:xfrm>
            <a:custGeom>
              <a:avLst/>
              <a:gdLst>
                <a:gd name="connsiteX0" fmla="*/ 69386 w 69385"/>
                <a:gd name="connsiteY0" fmla="*/ 27682 h 57209"/>
                <a:gd name="connsiteX1" fmla="*/ 29381 w 69385"/>
                <a:gd name="connsiteY1" fmla="*/ 57210 h 57209"/>
                <a:gd name="connsiteX2" fmla="*/ 806 w 69385"/>
                <a:gd name="connsiteY2" fmla="*/ 30540 h 57209"/>
                <a:gd name="connsiteX3" fmla="*/ 31286 w 69385"/>
                <a:gd name="connsiteY3" fmla="*/ 60 h 57209"/>
                <a:gd name="connsiteX4" fmla="*/ 69386 w 69385"/>
                <a:gd name="connsiteY4" fmla="*/ 27682 h 57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385" h="57209">
                  <a:moveTo>
                    <a:pt x="69386" y="27682"/>
                  </a:moveTo>
                  <a:cubicBezTo>
                    <a:pt x="51288" y="41970"/>
                    <a:pt x="39858" y="57210"/>
                    <a:pt x="29381" y="57210"/>
                  </a:cubicBezTo>
                  <a:cubicBezTo>
                    <a:pt x="19856" y="57210"/>
                    <a:pt x="3663" y="41970"/>
                    <a:pt x="806" y="30540"/>
                  </a:cubicBezTo>
                  <a:cubicBezTo>
                    <a:pt x="-3957" y="9585"/>
                    <a:pt x="13188" y="-893"/>
                    <a:pt x="31286" y="60"/>
                  </a:cubicBezTo>
                  <a:cubicBezTo>
                    <a:pt x="40811" y="1012"/>
                    <a:pt x="51288" y="14347"/>
                    <a:pt x="69386" y="27682"/>
                  </a:cubicBezTo>
                  <a:close/>
                </a:path>
              </a:pathLst>
            </a:custGeom>
            <a:blipFill dpi="0" rotWithShape="0">
              <a:blip r:embed="rId3"/>
              <a:srcRect/>
              <a:stretch>
                <a:fillRect l="-2373000" t="-1761000" r="-2210000" b="-1917000"/>
              </a:stretch>
            </a:blipFill>
            <a:ln w="9525" cap="flat">
              <a:noFill/>
              <a:prstDash val="solid"/>
              <a:miter/>
            </a:ln>
          </p:spPr>
          <p:txBody>
            <a:bodyPr rtlCol="0" anchor="ctr"/>
            <a:p>
              <a:endParaRPr lang="zh-CN" altLang="en-US">
                <a:cs typeface="汉仪劲楷简" panose="00020600040101010101" charset="-122"/>
              </a:endParaRPr>
            </a:p>
          </p:txBody>
        </p:sp>
        <p:sp>
          <p:nvSpPr>
            <p:cNvPr id="41" name="任意多边形: 形状 1848"/>
            <p:cNvSpPr/>
            <p:nvPr>
              <p:custDataLst>
                <p:tags r:id="rId30"/>
              </p:custDataLst>
            </p:nvPr>
          </p:nvSpPr>
          <p:spPr>
            <a:xfrm>
              <a:off x="9018399" y="3204900"/>
              <a:ext cx="119872" cy="109350"/>
            </a:xfrm>
            <a:custGeom>
              <a:avLst/>
              <a:gdLst>
                <a:gd name="connsiteX0" fmla="*/ 60850 w 60849"/>
                <a:gd name="connsiteY0" fmla="*/ 32606 h 55508"/>
                <a:gd name="connsiteX1" fmla="*/ 29417 w 60849"/>
                <a:gd name="connsiteY1" fmla="*/ 55466 h 55508"/>
                <a:gd name="connsiteX2" fmla="*/ 842 w 60849"/>
                <a:gd name="connsiteY2" fmla="*/ 28796 h 55508"/>
                <a:gd name="connsiteX3" fmla="*/ 30370 w 60849"/>
                <a:gd name="connsiteY3" fmla="*/ 221 h 55508"/>
                <a:gd name="connsiteX4" fmla="*/ 60850 w 60849"/>
                <a:gd name="connsiteY4" fmla="*/ 19271 h 55508"/>
                <a:gd name="connsiteX5" fmla="*/ 60850 w 60849"/>
                <a:gd name="connsiteY5" fmla="*/ 32606 h 55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0849" h="55508">
                  <a:moveTo>
                    <a:pt x="60850" y="32606"/>
                  </a:moveTo>
                  <a:cubicBezTo>
                    <a:pt x="50372" y="41179"/>
                    <a:pt x="38942" y="56419"/>
                    <a:pt x="29417" y="55466"/>
                  </a:cubicBezTo>
                  <a:cubicBezTo>
                    <a:pt x="18940" y="54514"/>
                    <a:pt x="3700" y="40226"/>
                    <a:pt x="842" y="28796"/>
                  </a:cubicBezTo>
                  <a:cubicBezTo>
                    <a:pt x="-3920" y="8794"/>
                    <a:pt x="12272" y="-1684"/>
                    <a:pt x="30370" y="221"/>
                  </a:cubicBezTo>
                  <a:cubicBezTo>
                    <a:pt x="40847" y="1174"/>
                    <a:pt x="50372" y="12604"/>
                    <a:pt x="60850" y="19271"/>
                  </a:cubicBezTo>
                  <a:cubicBezTo>
                    <a:pt x="59897" y="24034"/>
                    <a:pt x="60850" y="28796"/>
                    <a:pt x="60850" y="32606"/>
                  </a:cubicBezTo>
                  <a:close/>
                </a:path>
              </a:pathLst>
            </a:custGeom>
            <a:blipFill dpi="0" rotWithShape="0">
              <a:blip r:embed="rId3"/>
              <a:srcRect/>
              <a:stretch>
                <a:fillRect l="-4125000" t="-1037000" r="-1115000" b="-2756000"/>
              </a:stretch>
            </a:blipFill>
            <a:ln w="9525" cap="flat">
              <a:noFill/>
              <a:prstDash val="solid"/>
              <a:miter/>
            </a:ln>
          </p:spPr>
          <p:txBody>
            <a:bodyPr rtlCol="0" anchor="ctr"/>
            <a:p>
              <a:endParaRPr lang="zh-CN" altLang="en-US">
                <a:cs typeface="汉仪劲楷简" panose="00020600040101010101" charset="-122"/>
              </a:endParaRPr>
            </a:p>
          </p:txBody>
        </p:sp>
        <p:sp>
          <p:nvSpPr>
            <p:cNvPr id="42" name="任意多边形: 形状 1849"/>
            <p:cNvSpPr/>
            <p:nvPr>
              <p:custDataLst>
                <p:tags r:id="rId31"/>
              </p:custDataLst>
            </p:nvPr>
          </p:nvSpPr>
          <p:spPr>
            <a:xfrm>
              <a:off x="6117967" y="5852538"/>
              <a:ext cx="115624" cy="105569"/>
            </a:xfrm>
            <a:custGeom>
              <a:avLst/>
              <a:gdLst>
                <a:gd name="connsiteX0" fmla="*/ 58694 w 58693"/>
                <a:gd name="connsiteY0" fmla="*/ 30687 h 53589"/>
                <a:gd name="connsiteX1" fmla="*/ 28214 w 58693"/>
                <a:gd name="connsiteY1" fmla="*/ 53547 h 53589"/>
                <a:gd name="connsiteX2" fmla="*/ 591 w 58693"/>
                <a:gd name="connsiteY2" fmla="*/ 26877 h 53589"/>
                <a:gd name="connsiteX3" fmla="*/ 28214 w 58693"/>
                <a:gd name="connsiteY3" fmla="*/ 207 h 53589"/>
                <a:gd name="connsiteX4" fmla="*/ 58694 w 58693"/>
                <a:gd name="connsiteY4" fmla="*/ 18304 h 53589"/>
                <a:gd name="connsiteX5" fmla="*/ 58694 w 58693"/>
                <a:gd name="connsiteY5" fmla="*/ 30687 h 53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693" h="53589">
                  <a:moveTo>
                    <a:pt x="58694" y="30687"/>
                  </a:moveTo>
                  <a:cubicBezTo>
                    <a:pt x="48216" y="39259"/>
                    <a:pt x="36786" y="54499"/>
                    <a:pt x="28214" y="53547"/>
                  </a:cubicBezTo>
                  <a:cubicBezTo>
                    <a:pt x="17736" y="52594"/>
                    <a:pt x="2496" y="37354"/>
                    <a:pt x="591" y="26877"/>
                  </a:cubicBezTo>
                  <a:cubicBezTo>
                    <a:pt x="-3219" y="9732"/>
                    <a:pt x="12021" y="-1698"/>
                    <a:pt x="28214" y="207"/>
                  </a:cubicBezTo>
                  <a:cubicBezTo>
                    <a:pt x="38691" y="1159"/>
                    <a:pt x="49169" y="12589"/>
                    <a:pt x="58694" y="18304"/>
                  </a:cubicBezTo>
                  <a:cubicBezTo>
                    <a:pt x="58694" y="22114"/>
                    <a:pt x="58694" y="26877"/>
                    <a:pt x="58694" y="30687"/>
                  </a:cubicBezTo>
                  <a:close/>
                </a:path>
              </a:pathLst>
            </a:custGeom>
            <a:blipFill dpi="0" rotWithShape="0">
              <a:blip r:embed="rId3"/>
              <a:srcRect/>
              <a:stretch>
                <a:fillRect l="-1768000" t="-3582000" r="-3668000" b="-351000"/>
              </a:stretch>
            </a:blipFill>
            <a:ln w="9525" cap="flat">
              <a:noFill/>
              <a:prstDash val="solid"/>
              <a:miter/>
            </a:ln>
          </p:spPr>
          <p:txBody>
            <a:bodyPr rtlCol="0" anchor="ctr"/>
            <a:p>
              <a:endParaRPr lang="zh-CN" altLang="en-US">
                <a:cs typeface="汉仪劲楷简" panose="00020600040101010101" charset="-122"/>
              </a:endParaRPr>
            </a:p>
          </p:txBody>
        </p:sp>
        <p:sp>
          <p:nvSpPr>
            <p:cNvPr id="43" name="任意多边形: 形状 1850"/>
            <p:cNvSpPr/>
            <p:nvPr>
              <p:custDataLst>
                <p:tags r:id="rId32"/>
              </p:custDataLst>
            </p:nvPr>
          </p:nvSpPr>
          <p:spPr>
            <a:xfrm>
              <a:off x="6569133" y="3115268"/>
              <a:ext cx="100127" cy="125719"/>
            </a:xfrm>
            <a:custGeom>
              <a:avLst/>
              <a:gdLst>
                <a:gd name="connsiteX0" fmla="*/ 25889 w 50826"/>
                <a:gd name="connsiteY0" fmla="*/ 0 h 63817"/>
                <a:gd name="connsiteX1" fmla="*/ 50654 w 50826"/>
                <a:gd name="connsiteY1" fmla="*/ 34290 h 63817"/>
                <a:gd name="connsiteX2" fmla="*/ 26842 w 50826"/>
                <a:gd name="connsiteY2" fmla="*/ 63817 h 63817"/>
                <a:gd name="connsiteX3" fmla="*/ 172 w 50826"/>
                <a:gd name="connsiteY3" fmla="*/ 37147 h 63817"/>
                <a:gd name="connsiteX4" fmla="*/ 25889 w 50826"/>
                <a:gd name="connsiteY4" fmla="*/ 0 h 638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26" h="63817">
                  <a:moveTo>
                    <a:pt x="25889" y="0"/>
                  </a:moveTo>
                  <a:cubicBezTo>
                    <a:pt x="38272" y="17145"/>
                    <a:pt x="52559" y="27622"/>
                    <a:pt x="50654" y="34290"/>
                  </a:cubicBezTo>
                  <a:cubicBezTo>
                    <a:pt x="47797" y="45720"/>
                    <a:pt x="35414" y="54292"/>
                    <a:pt x="26842" y="63817"/>
                  </a:cubicBezTo>
                  <a:cubicBezTo>
                    <a:pt x="17317" y="55245"/>
                    <a:pt x="2077" y="47625"/>
                    <a:pt x="172" y="37147"/>
                  </a:cubicBezTo>
                  <a:cubicBezTo>
                    <a:pt x="-1733" y="29527"/>
                    <a:pt x="12554" y="18097"/>
                    <a:pt x="25889" y="0"/>
                  </a:cubicBezTo>
                  <a:close/>
                </a:path>
              </a:pathLst>
            </a:custGeom>
            <a:blipFill dpi="0" rotWithShape="0">
              <a:blip r:embed="rId3"/>
              <a:srcRect/>
              <a:stretch>
                <a:fillRect l="-2492000" t="-831000" r="-3800000" b="-2456000"/>
              </a:stretch>
            </a:blipFill>
            <a:ln w="9525" cap="flat">
              <a:noFill/>
              <a:prstDash val="solid"/>
              <a:miter/>
            </a:ln>
          </p:spPr>
          <p:txBody>
            <a:bodyPr rtlCol="0" anchor="ctr"/>
            <a:p>
              <a:endParaRPr lang="zh-CN" altLang="en-US">
                <a:cs typeface="汉仪劲楷简" panose="00020600040101010101" charset="-122"/>
              </a:endParaRPr>
            </a:p>
          </p:txBody>
        </p:sp>
        <p:sp>
          <p:nvSpPr>
            <p:cNvPr id="44" name="任意多边形: 形状 1851"/>
            <p:cNvSpPr/>
            <p:nvPr>
              <p:custDataLst>
                <p:tags r:id="rId33"/>
              </p:custDataLst>
            </p:nvPr>
          </p:nvSpPr>
          <p:spPr>
            <a:xfrm>
              <a:off x="5280290" y="4605135"/>
              <a:ext cx="94019" cy="110707"/>
            </a:xfrm>
            <a:custGeom>
              <a:avLst/>
              <a:gdLst>
                <a:gd name="connsiteX0" fmla="*/ 31478 w 47726"/>
                <a:gd name="connsiteY0" fmla="*/ 953 h 56197"/>
                <a:gd name="connsiteX1" fmla="*/ 47670 w 47726"/>
                <a:gd name="connsiteY1" fmla="*/ 29528 h 56197"/>
                <a:gd name="connsiteX2" fmla="*/ 25763 w 47726"/>
                <a:gd name="connsiteY2" fmla="*/ 56198 h 56197"/>
                <a:gd name="connsiteX3" fmla="*/ 45 w 47726"/>
                <a:gd name="connsiteY3" fmla="*/ 29528 h 56197"/>
                <a:gd name="connsiteX4" fmla="*/ 21000 w 47726"/>
                <a:gd name="connsiteY4" fmla="*/ 0 h 56197"/>
                <a:gd name="connsiteX5" fmla="*/ 31478 w 47726"/>
                <a:gd name="connsiteY5" fmla="*/ 953 h 56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7726" h="56197">
                  <a:moveTo>
                    <a:pt x="31478" y="953"/>
                  </a:moveTo>
                  <a:cubicBezTo>
                    <a:pt x="37193" y="10478"/>
                    <a:pt x="48623" y="20955"/>
                    <a:pt x="47670" y="29528"/>
                  </a:cubicBezTo>
                  <a:cubicBezTo>
                    <a:pt x="45765" y="39053"/>
                    <a:pt x="33383" y="47625"/>
                    <a:pt x="25763" y="56198"/>
                  </a:cubicBezTo>
                  <a:cubicBezTo>
                    <a:pt x="16238" y="47625"/>
                    <a:pt x="998" y="39053"/>
                    <a:pt x="45" y="29528"/>
                  </a:cubicBezTo>
                  <a:cubicBezTo>
                    <a:pt x="-907" y="20955"/>
                    <a:pt x="13380" y="9525"/>
                    <a:pt x="21000" y="0"/>
                  </a:cubicBezTo>
                  <a:cubicBezTo>
                    <a:pt x="22905" y="953"/>
                    <a:pt x="27668" y="953"/>
                    <a:pt x="31478" y="953"/>
                  </a:cubicBezTo>
                  <a:close/>
                </a:path>
              </a:pathLst>
            </a:custGeom>
            <a:blipFill dpi="0" rotWithShape="0">
              <a:blip r:embed="rId3"/>
              <a:srcRect/>
              <a:stretch>
                <a:fillRect l="-1284000" t="-2289000" r="-5424000" b="-1457000"/>
              </a:stretch>
            </a:blipFill>
            <a:ln w="9525" cap="flat">
              <a:noFill/>
              <a:prstDash val="solid"/>
              <a:miter/>
            </a:ln>
          </p:spPr>
          <p:txBody>
            <a:bodyPr rtlCol="0" anchor="ctr"/>
            <a:p>
              <a:endParaRPr lang="zh-CN" altLang="en-US">
                <a:cs typeface="汉仪劲楷简" panose="00020600040101010101" charset="-122"/>
              </a:endParaRPr>
            </a:p>
          </p:txBody>
        </p:sp>
        <p:sp>
          <p:nvSpPr>
            <p:cNvPr id="45" name="任意多边形: 形状 1852"/>
            <p:cNvSpPr/>
            <p:nvPr>
              <p:custDataLst>
                <p:tags r:id="rId34"/>
              </p:custDataLst>
            </p:nvPr>
          </p:nvSpPr>
          <p:spPr>
            <a:xfrm>
              <a:off x="5700375" y="2764379"/>
              <a:ext cx="92262" cy="121965"/>
            </a:xfrm>
            <a:custGeom>
              <a:avLst/>
              <a:gdLst>
                <a:gd name="connsiteX0" fmla="*/ 25880 w 46834"/>
                <a:gd name="connsiteY0" fmla="*/ 61913 h 61912"/>
                <a:gd name="connsiteX1" fmla="*/ 162 w 46834"/>
                <a:gd name="connsiteY1" fmla="*/ 26670 h 61912"/>
                <a:gd name="connsiteX2" fmla="*/ 25880 w 46834"/>
                <a:gd name="connsiteY2" fmla="*/ 0 h 61912"/>
                <a:gd name="connsiteX3" fmla="*/ 46835 w 46834"/>
                <a:gd name="connsiteY3" fmla="*/ 24765 h 61912"/>
                <a:gd name="connsiteX4" fmla="*/ 25880 w 46834"/>
                <a:gd name="connsiteY4" fmla="*/ 61913 h 6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834" h="61912">
                  <a:moveTo>
                    <a:pt x="25880" y="61913"/>
                  </a:moveTo>
                  <a:cubicBezTo>
                    <a:pt x="13497" y="45720"/>
                    <a:pt x="-1743" y="35243"/>
                    <a:pt x="162" y="26670"/>
                  </a:cubicBezTo>
                  <a:cubicBezTo>
                    <a:pt x="2067" y="16193"/>
                    <a:pt x="17307" y="8573"/>
                    <a:pt x="25880" y="0"/>
                  </a:cubicBezTo>
                  <a:cubicBezTo>
                    <a:pt x="33500" y="8573"/>
                    <a:pt x="46835" y="16193"/>
                    <a:pt x="46835" y="24765"/>
                  </a:cubicBezTo>
                  <a:cubicBezTo>
                    <a:pt x="46835" y="35243"/>
                    <a:pt x="36357" y="44768"/>
                    <a:pt x="25880" y="61913"/>
                  </a:cubicBezTo>
                  <a:close/>
                </a:path>
              </a:pathLst>
            </a:custGeom>
            <a:blipFill dpi="0" rotWithShape="0">
              <a:blip r:embed="rId3"/>
              <a:srcRect/>
              <a:stretch>
                <a:fillRect l="-1763000" t="-569000" r="-5074000" b="-2822000"/>
              </a:stretch>
            </a:blipFill>
            <a:ln w="9525" cap="flat">
              <a:noFill/>
              <a:prstDash val="solid"/>
              <a:miter/>
            </a:ln>
          </p:spPr>
          <p:txBody>
            <a:bodyPr rtlCol="0" anchor="ctr"/>
            <a:p>
              <a:endParaRPr lang="zh-CN" altLang="en-US">
                <a:cs typeface="汉仪劲楷简" panose="00020600040101010101" charset="-122"/>
              </a:endParaRPr>
            </a:p>
          </p:txBody>
        </p:sp>
        <p:sp>
          <p:nvSpPr>
            <p:cNvPr id="52" name="任意多边形: 形状 1853"/>
            <p:cNvSpPr/>
            <p:nvPr>
              <p:custDataLst>
                <p:tags r:id="rId35"/>
              </p:custDataLst>
            </p:nvPr>
          </p:nvSpPr>
          <p:spPr>
            <a:xfrm>
              <a:off x="7102371" y="3588122"/>
              <a:ext cx="118213" cy="90168"/>
            </a:xfrm>
            <a:custGeom>
              <a:avLst/>
              <a:gdLst>
                <a:gd name="connsiteX0" fmla="*/ 60007 w 60007"/>
                <a:gd name="connsiteY0" fmla="*/ 22860 h 45771"/>
                <a:gd name="connsiteX1" fmla="*/ 23813 w 60007"/>
                <a:gd name="connsiteY1" fmla="*/ 45720 h 45771"/>
                <a:gd name="connsiteX2" fmla="*/ 0 w 60007"/>
                <a:gd name="connsiteY2" fmla="*/ 22860 h 45771"/>
                <a:gd name="connsiteX3" fmla="*/ 26670 w 60007"/>
                <a:gd name="connsiteY3" fmla="*/ 0 h 45771"/>
                <a:gd name="connsiteX4" fmla="*/ 60007 w 60007"/>
                <a:gd name="connsiteY4" fmla="*/ 22860 h 45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007" h="45771">
                  <a:moveTo>
                    <a:pt x="60007" y="22860"/>
                  </a:moveTo>
                  <a:cubicBezTo>
                    <a:pt x="43815" y="34290"/>
                    <a:pt x="33338" y="46672"/>
                    <a:pt x="23813" y="45720"/>
                  </a:cubicBezTo>
                  <a:cubicBezTo>
                    <a:pt x="16192" y="45720"/>
                    <a:pt x="8572" y="31433"/>
                    <a:pt x="0" y="22860"/>
                  </a:cubicBezTo>
                  <a:cubicBezTo>
                    <a:pt x="8572" y="15240"/>
                    <a:pt x="17145" y="2858"/>
                    <a:pt x="26670" y="0"/>
                  </a:cubicBezTo>
                  <a:cubicBezTo>
                    <a:pt x="35242" y="0"/>
                    <a:pt x="44767" y="12383"/>
                    <a:pt x="60007" y="22860"/>
                  </a:cubicBezTo>
                  <a:close/>
                </a:path>
              </a:pathLst>
            </a:custGeom>
            <a:blipFill dpi="0" rotWithShape="0">
              <a:blip r:embed="rId3"/>
              <a:srcRect/>
              <a:stretch>
                <a:fillRect l="-2562000" t="-1683000" r="-2752000" b="-2939000"/>
              </a:stretch>
            </a:blipFill>
            <a:ln w="9525" cap="flat">
              <a:noFill/>
              <a:prstDash val="solid"/>
              <a:miter/>
            </a:ln>
          </p:spPr>
          <p:txBody>
            <a:bodyPr rtlCol="0" anchor="ctr"/>
            <a:p>
              <a:endParaRPr lang="zh-CN" altLang="en-US">
                <a:cs typeface="汉仪劲楷简" panose="00020600040101010101" charset="-122"/>
              </a:endParaRPr>
            </a:p>
          </p:txBody>
        </p:sp>
        <p:sp>
          <p:nvSpPr>
            <p:cNvPr id="53" name="任意多边形: 形状 1854"/>
            <p:cNvSpPr/>
            <p:nvPr>
              <p:custDataLst>
                <p:tags r:id="rId36"/>
              </p:custDataLst>
            </p:nvPr>
          </p:nvSpPr>
          <p:spPr>
            <a:xfrm>
              <a:off x="5833835" y="4471808"/>
              <a:ext cx="107039" cy="90529"/>
            </a:xfrm>
            <a:custGeom>
              <a:avLst/>
              <a:gdLst>
                <a:gd name="connsiteX0" fmla="*/ 54335 w 54335"/>
                <a:gd name="connsiteY0" fmla="*/ 22912 h 45954"/>
                <a:gd name="connsiteX1" fmla="*/ 21950 w 54335"/>
                <a:gd name="connsiteY1" fmla="*/ 45772 h 45954"/>
                <a:gd name="connsiteX2" fmla="*/ 43 w 54335"/>
                <a:gd name="connsiteY2" fmla="*/ 20054 h 45954"/>
                <a:gd name="connsiteX3" fmla="*/ 23855 w 54335"/>
                <a:gd name="connsiteY3" fmla="*/ 52 h 45954"/>
                <a:gd name="connsiteX4" fmla="*/ 54335 w 54335"/>
                <a:gd name="connsiteY4" fmla="*/ 22912 h 45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335" h="45954">
                  <a:moveTo>
                    <a:pt x="54335" y="22912"/>
                  </a:moveTo>
                  <a:cubicBezTo>
                    <a:pt x="39095" y="34342"/>
                    <a:pt x="27665" y="47677"/>
                    <a:pt x="21950" y="45772"/>
                  </a:cubicBezTo>
                  <a:cubicBezTo>
                    <a:pt x="12425" y="42914"/>
                    <a:pt x="995" y="30532"/>
                    <a:pt x="43" y="20054"/>
                  </a:cubicBezTo>
                  <a:cubicBezTo>
                    <a:pt x="-910" y="14339"/>
                    <a:pt x="14330" y="1004"/>
                    <a:pt x="23855" y="52"/>
                  </a:cubicBezTo>
                  <a:cubicBezTo>
                    <a:pt x="30523" y="-901"/>
                    <a:pt x="40048" y="11482"/>
                    <a:pt x="54335" y="22912"/>
                  </a:cubicBezTo>
                  <a:close/>
                </a:path>
              </a:pathLst>
            </a:custGeom>
            <a:blipFill dpi="0" rotWithShape="0">
              <a:blip r:embed="rId3"/>
              <a:srcRect/>
              <a:stretch>
                <a:fillRect l="-1645000" t="-2652000" r="-4235000" b="-1951000"/>
              </a:stretch>
            </a:blipFill>
            <a:ln w="9525" cap="flat">
              <a:noFill/>
              <a:prstDash val="solid"/>
              <a:miter/>
            </a:ln>
          </p:spPr>
          <p:txBody>
            <a:bodyPr rtlCol="0" anchor="ctr"/>
            <a:p>
              <a:endParaRPr lang="zh-CN" altLang="en-US">
                <a:cs typeface="汉仪劲楷简" panose="00020600040101010101" charset="-122"/>
              </a:endParaRPr>
            </a:p>
          </p:txBody>
        </p:sp>
        <p:sp>
          <p:nvSpPr>
            <p:cNvPr id="54" name="任意多边形: 形状 383"/>
            <p:cNvSpPr/>
            <p:nvPr>
              <p:custDataLst>
                <p:tags r:id="rId37"/>
              </p:custDataLst>
            </p:nvPr>
          </p:nvSpPr>
          <p:spPr>
            <a:xfrm>
              <a:off x="6128153" y="2385347"/>
              <a:ext cx="105441" cy="84556"/>
            </a:xfrm>
            <a:custGeom>
              <a:avLst/>
              <a:gdLst>
                <a:gd name="connsiteX0" fmla="*/ 53524 w 53524"/>
                <a:gd name="connsiteY0" fmla="*/ 21907 h 42922"/>
                <a:gd name="connsiteX1" fmla="*/ 19234 w 53524"/>
                <a:gd name="connsiteY1" fmla="*/ 42863 h 42922"/>
                <a:gd name="connsiteX2" fmla="*/ 184 w 53524"/>
                <a:gd name="connsiteY2" fmla="*/ 21907 h 42922"/>
                <a:gd name="connsiteX3" fmla="*/ 23044 w 53524"/>
                <a:gd name="connsiteY3" fmla="*/ 0 h 42922"/>
                <a:gd name="connsiteX4" fmla="*/ 53524 w 53524"/>
                <a:gd name="connsiteY4" fmla="*/ 21907 h 42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524" h="42922">
                  <a:moveTo>
                    <a:pt x="53524" y="21907"/>
                  </a:moveTo>
                  <a:cubicBezTo>
                    <a:pt x="36379" y="33338"/>
                    <a:pt x="27807" y="43815"/>
                    <a:pt x="19234" y="42863"/>
                  </a:cubicBezTo>
                  <a:cubicBezTo>
                    <a:pt x="11614" y="42863"/>
                    <a:pt x="-1721" y="27623"/>
                    <a:pt x="184" y="21907"/>
                  </a:cubicBezTo>
                  <a:cubicBezTo>
                    <a:pt x="3042" y="13335"/>
                    <a:pt x="13519" y="2857"/>
                    <a:pt x="23044" y="0"/>
                  </a:cubicBezTo>
                  <a:cubicBezTo>
                    <a:pt x="27807" y="0"/>
                    <a:pt x="37332" y="10477"/>
                    <a:pt x="53524" y="21907"/>
                  </a:cubicBezTo>
                  <a:close/>
                </a:path>
              </a:pathLst>
            </a:custGeom>
            <a:blipFill dpi="0" rotWithShape="0">
              <a:blip r:embed="rId3"/>
              <a:srcRect/>
              <a:stretch>
                <a:fillRect l="-1949000" t="-372000" r="-4022000" b="-4563000"/>
              </a:stretch>
            </a:blipFill>
            <a:ln w="9525" cap="flat">
              <a:noFill/>
              <a:prstDash val="solid"/>
              <a:miter/>
            </a:ln>
          </p:spPr>
          <p:txBody>
            <a:bodyPr rtlCol="0" anchor="ctr"/>
            <a:p>
              <a:endParaRPr lang="zh-CN" altLang="en-US">
                <a:cs typeface="汉仪劲楷简" panose="00020600040101010101" charset="-122"/>
              </a:endParaRPr>
            </a:p>
          </p:txBody>
        </p:sp>
        <p:sp>
          <p:nvSpPr>
            <p:cNvPr id="55" name="任意多边形: 形状 384"/>
            <p:cNvSpPr/>
            <p:nvPr>
              <p:custDataLst>
                <p:tags r:id="rId38"/>
              </p:custDataLst>
            </p:nvPr>
          </p:nvSpPr>
          <p:spPr>
            <a:xfrm>
              <a:off x="7635271" y="2548209"/>
              <a:ext cx="105079" cy="83064"/>
            </a:xfrm>
            <a:custGeom>
              <a:avLst/>
              <a:gdLst>
                <a:gd name="connsiteX0" fmla="*/ 53340 w 53340"/>
                <a:gd name="connsiteY0" fmla="*/ 22103 h 42165"/>
                <a:gd name="connsiteX1" fmla="*/ 22860 w 53340"/>
                <a:gd name="connsiteY1" fmla="*/ 42105 h 42165"/>
                <a:gd name="connsiteX2" fmla="*/ 0 w 53340"/>
                <a:gd name="connsiteY2" fmla="*/ 22103 h 42165"/>
                <a:gd name="connsiteX3" fmla="*/ 24765 w 53340"/>
                <a:gd name="connsiteY3" fmla="*/ 195 h 42165"/>
                <a:gd name="connsiteX4" fmla="*/ 53340 w 53340"/>
                <a:gd name="connsiteY4" fmla="*/ 22103 h 42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340" h="42165">
                  <a:moveTo>
                    <a:pt x="53340" y="22103"/>
                  </a:moveTo>
                  <a:cubicBezTo>
                    <a:pt x="38100" y="32580"/>
                    <a:pt x="29528" y="43058"/>
                    <a:pt x="22860" y="42105"/>
                  </a:cubicBezTo>
                  <a:cubicBezTo>
                    <a:pt x="14288" y="40200"/>
                    <a:pt x="7620" y="28770"/>
                    <a:pt x="0" y="22103"/>
                  </a:cubicBezTo>
                  <a:cubicBezTo>
                    <a:pt x="8572" y="14483"/>
                    <a:pt x="15240" y="3053"/>
                    <a:pt x="24765" y="195"/>
                  </a:cubicBezTo>
                  <a:cubicBezTo>
                    <a:pt x="30480" y="-1710"/>
                    <a:pt x="40005" y="10673"/>
                    <a:pt x="53340" y="22103"/>
                  </a:cubicBezTo>
                  <a:close/>
                </a:path>
              </a:pathLst>
            </a:custGeom>
            <a:blipFill dpi="0" rotWithShape="0">
              <a:blip r:embed="rId3"/>
              <a:srcRect/>
              <a:stretch>
                <a:fillRect l="-3390000" t="-575000" r="-2602000" b="-4451000"/>
              </a:stretch>
            </a:blipFill>
            <a:ln w="9525" cap="flat">
              <a:noFill/>
              <a:prstDash val="solid"/>
              <a:miter/>
            </a:ln>
          </p:spPr>
          <p:txBody>
            <a:bodyPr rtlCol="0" anchor="ctr"/>
            <a:p>
              <a:endParaRPr lang="zh-CN" altLang="en-US">
                <a:cs typeface="汉仪劲楷简" panose="00020600040101010101" charset="-122"/>
              </a:endParaRPr>
            </a:p>
          </p:txBody>
        </p:sp>
        <p:sp>
          <p:nvSpPr>
            <p:cNvPr id="56" name="任意多边形: 形状 385"/>
            <p:cNvSpPr/>
            <p:nvPr>
              <p:custDataLst>
                <p:tags r:id="rId39"/>
              </p:custDataLst>
            </p:nvPr>
          </p:nvSpPr>
          <p:spPr>
            <a:xfrm>
              <a:off x="7635271" y="4799798"/>
              <a:ext cx="106954" cy="79292"/>
            </a:xfrm>
            <a:custGeom>
              <a:avLst/>
              <a:gdLst>
                <a:gd name="connsiteX0" fmla="*/ 54292 w 54292"/>
                <a:gd name="connsiteY0" fmla="*/ 17390 h 40250"/>
                <a:gd name="connsiteX1" fmla="*/ 22860 w 54292"/>
                <a:gd name="connsiteY1" fmla="*/ 40250 h 40250"/>
                <a:gd name="connsiteX2" fmla="*/ 0 w 54292"/>
                <a:gd name="connsiteY2" fmla="*/ 21200 h 40250"/>
                <a:gd name="connsiteX3" fmla="*/ 21908 w 54292"/>
                <a:gd name="connsiteY3" fmla="*/ 245 h 40250"/>
                <a:gd name="connsiteX4" fmla="*/ 54292 w 54292"/>
                <a:gd name="connsiteY4" fmla="*/ 17390 h 40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292" h="40250">
                  <a:moveTo>
                    <a:pt x="54292" y="17390"/>
                  </a:moveTo>
                  <a:cubicBezTo>
                    <a:pt x="39053" y="28820"/>
                    <a:pt x="30480" y="40250"/>
                    <a:pt x="22860" y="40250"/>
                  </a:cubicBezTo>
                  <a:cubicBezTo>
                    <a:pt x="14288" y="39298"/>
                    <a:pt x="7620" y="27868"/>
                    <a:pt x="0" y="21200"/>
                  </a:cubicBezTo>
                  <a:cubicBezTo>
                    <a:pt x="6667" y="13580"/>
                    <a:pt x="13335" y="2150"/>
                    <a:pt x="21908" y="245"/>
                  </a:cubicBezTo>
                  <a:cubicBezTo>
                    <a:pt x="28575" y="-1660"/>
                    <a:pt x="38100" y="7865"/>
                    <a:pt x="54292" y="17390"/>
                  </a:cubicBezTo>
                  <a:close/>
                </a:path>
              </a:pathLst>
            </a:custGeom>
            <a:blipFill dpi="0" rotWithShape="0">
              <a:blip r:embed="rId3"/>
              <a:srcRect/>
              <a:stretch>
                <a:fillRect l="-3330000" t="-3442000" r="-2554000" b="-1828000"/>
              </a:stretch>
            </a:blipFill>
            <a:ln w="9525" cap="flat">
              <a:noFill/>
              <a:prstDash val="solid"/>
              <a:miter/>
            </a:ln>
          </p:spPr>
          <p:txBody>
            <a:bodyPr rtlCol="0" anchor="ctr"/>
            <a:p>
              <a:endParaRPr lang="zh-CN" altLang="en-US">
                <a:cs typeface="汉仪劲楷简" panose="00020600040101010101" charset="-122"/>
              </a:endParaRPr>
            </a:p>
          </p:txBody>
        </p:sp>
        <p:sp>
          <p:nvSpPr>
            <p:cNvPr id="57" name="任意多边形: 形状 386"/>
            <p:cNvSpPr/>
            <p:nvPr>
              <p:custDataLst>
                <p:tags r:id="rId40"/>
              </p:custDataLst>
            </p:nvPr>
          </p:nvSpPr>
          <p:spPr>
            <a:xfrm>
              <a:off x="6075589" y="3591875"/>
              <a:ext cx="77448" cy="106954"/>
            </a:xfrm>
            <a:custGeom>
              <a:avLst/>
              <a:gdLst>
                <a:gd name="connsiteX0" fmla="*/ 21151 w 39314"/>
                <a:gd name="connsiteY0" fmla="*/ 54292 h 54292"/>
                <a:gd name="connsiteX1" fmla="*/ 196 w 39314"/>
                <a:gd name="connsiteY1" fmla="*/ 21908 h 54292"/>
                <a:gd name="connsiteX2" fmla="*/ 24008 w 39314"/>
                <a:gd name="connsiteY2" fmla="*/ 0 h 54292"/>
                <a:gd name="connsiteX3" fmla="*/ 39248 w 39314"/>
                <a:gd name="connsiteY3" fmla="*/ 21908 h 54292"/>
                <a:gd name="connsiteX4" fmla="*/ 21151 w 39314"/>
                <a:gd name="connsiteY4" fmla="*/ 54292 h 54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314" h="54292">
                  <a:moveTo>
                    <a:pt x="21151" y="54292"/>
                  </a:moveTo>
                  <a:cubicBezTo>
                    <a:pt x="10673" y="38100"/>
                    <a:pt x="-1709" y="27623"/>
                    <a:pt x="196" y="21908"/>
                  </a:cubicBezTo>
                  <a:cubicBezTo>
                    <a:pt x="3053" y="12383"/>
                    <a:pt x="15436" y="6667"/>
                    <a:pt x="24008" y="0"/>
                  </a:cubicBezTo>
                  <a:cubicBezTo>
                    <a:pt x="29723" y="7620"/>
                    <a:pt x="39248" y="14288"/>
                    <a:pt x="39248" y="21908"/>
                  </a:cubicBezTo>
                  <a:cubicBezTo>
                    <a:pt x="40201" y="29528"/>
                    <a:pt x="30676" y="38100"/>
                    <a:pt x="21151" y="54292"/>
                  </a:cubicBezTo>
                  <a:close/>
                </a:path>
              </a:pathLst>
            </a:custGeom>
            <a:blipFill dpi="0" rotWithShape="0">
              <a:blip r:embed="rId3"/>
              <a:srcRect/>
              <a:stretch>
                <a:fillRect l="-2585000" t="-1422000" r="-5580000" b="-2459000"/>
              </a:stretch>
            </a:blipFill>
            <a:ln w="9525" cap="flat">
              <a:noFill/>
              <a:prstDash val="solid"/>
              <a:miter/>
            </a:ln>
          </p:spPr>
          <p:txBody>
            <a:bodyPr rtlCol="0" anchor="ctr"/>
            <a:p>
              <a:endParaRPr lang="zh-CN" altLang="en-US">
                <a:cs typeface="汉仪劲楷简" panose="00020600040101010101" charset="-122"/>
              </a:endParaRPr>
            </a:p>
          </p:txBody>
        </p:sp>
        <p:sp>
          <p:nvSpPr>
            <p:cNvPr id="58" name="任意多边形: 形状 387"/>
            <p:cNvSpPr/>
            <p:nvPr>
              <p:custDataLst>
                <p:tags r:id="rId41"/>
              </p:custDataLst>
            </p:nvPr>
          </p:nvSpPr>
          <p:spPr>
            <a:xfrm>
              <a:off x="7926011" y="6192463"/>
              <a:ext cx="93921" cy="82672"/>
            </a:xfrm>
            <a:custGeom>
              <a:avLst/>
              <a:gdLst>
                <a:gd name="connsiteX0" fmla="*/ 47677 w 47676"/>
                <a:gd name="connsiteY0" fmla="*/ 20058 h 41966"/>
                <a:gd name="connsiteX1" fmla="*/ 19102 w 47676"/>
                <a:gd name="connsiteY1" fmla="*/ 41966 h 41966"/>
                <a:gd name="connsiteX2" fmla="*/ 52 w 47676"/>
                <a:gd name="connsiteY2" fmla="*/ 21011 h 41966"/>
                <a:gd name="connsiteX3" fmla="*/ 21959 w 47676"/>
                <a:gd name="connsiteY3" fmla="*/ 56 h 41966"/>
                <a:gd name="connsiteX4" fmla="*/ 47677 w 47676"/>
                <a:gd name="connsiteY4" fmla="*/ 20058 h 41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76" h="41966">
                  <a:moveTo>
                    <a:pt x="47677" y="20058"/>
                  </a:moveTo>
                  <a:cubicBezTo>
                    <a:pt x="35294" y="30536"/>
                    <a:pt x="26722" y="41966"/>
                    <a:pt x="19102" y="41966"/>
                  </a:cubicBezTo>
                  <a:cubicBezTo>
                    <a:pt x="11482" y="41966"/>
                    <a:pt x="-901" y="26726"/>
                    <a:pt x="52" y="21011"/>
                  </a:cubicBezTo>
                  <a:cubicBezTo>
                    <a:pt x="1957" y="12438"/>
                    <a:pt x="13387" y="2913"/>
                    <a:pt x="21959" y="56"/>
                  </a:cubicBezTo>
                  <a:cubicBezTo>
                    <a:pt x="26722" y="-896"/>
                    <a:pt x="36247" y="10533"/>
                    <a:pt x="47677" y="20058"/>
                  </a:cubicBezTo>
                  <a:close/>
                </a:path>
              </a:pathLst>
            </a:custGeom>
            <a:blipFill dpi="0" rotWithShape="0">
              <a:blip r:embed="rId3"/>
              <a:srcRect/>
              <a:stretch>
                <a:fillRect l="-4102000" t="-4986000" r="-2613000" b="-64000"/>
              </a:stretch>
            </a:blipFill>
            <a:ln w="9525" cap="flat">
              <a:noFill/>
              <a:prstDash val="solid"/>
              <a:miter/>
            </a:ln>
          </p:spPr>
          <p:txBody>
            <a:bodyPr rtlCol="0" anchor="ctr"/>
            <a:p>
              <a:endParaRPr lang="zh-CN" altLang="en-US">
                <a:cs typeface="汉仪劲楷简" panose="00020600040101010101" charset="-122"/>
              </a:endParaRPr>
            </a:p>
          </p:txBody>
        </p:sp>
        <p:sp>
          <p:nvSpPr>
            <p:cNvPr id="59" name="任意多边形: 形状 388"/>
            <p:cNvSpPr/>
            <p:nvPr>
              <p:custDataLst>
                <p:tags r:id="rId42"/>
              </p:custDataLst>
            </p:nvPr>
          </p:nvSpPr>
          <p:spPr>
            <a:xfrm>
              <a:off x="7982405" y="5920375"/>
              <a:ext cx="99448" cy="81188"/>
            </a:xfrm>
            <a:custGeom>
              <a:avLst/>
              <a:gdLst>
                <a:gd name="connsiteX0" fmla="*/ 50483 w 50482"/>
                <a:gd name="connsiteY0" fmla="*/ 20063 h 41213"/>
                <a:gd name="connsiteX1" fmla="*/ 20955 w 50482"/>
                <a:gd name="connsiteY1" fmla="*/ 41018 h 41213"/>
                <a:gd name="connsiteX2" fmla="*/ 0 w 50482"/>
                <a:gd name="connsiteY2" fmla="*/ 19110 h 41213"/>
                <a:gd name="connsiteX3" fmla="*/ 23813 w 50482"/>
                <a:gd name="connsiteY3" fmla="*/ 60 h 41213"/>
                <a:gd name="connsiteX4" fmla="*/ 50483 w 50482"/>
                <a:gd name="connsiteY4" fmla="*/ 20063 h 41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482" h="41213">
                  <a:moveTo>
                    <a:pt x="50483" y="20063"/>
                  </a:moveTo>
                  <a:cubicBezTo>
                    <a:pt x="36195" y="30540"/>
                    <a:pt x="27622" y="42923"/>
                    <a:pt x="20955" y="41018"/>
                  </a:cubicBezTo>
                  <a:cubicBezTo>
                    <a:pt x="12383" y="39113"/>
                    <a:pt x="6667" y="26731"/>
                    <a:pt x="0" y="19110"/>
                  </a:cubicBezTo>
                  <a:cubicBezTo>
                    <a:pt x="7620" y="12443"/>
                    <a:pt x="15240" y="2918"/>
                    <a:pt x="23813" y="60"/>
                  </a:cubicBezTo>
                  <a:cubicBezTo>
                    <a:pt x="28575" y="-892"/>
                    <a:pt x="37147" y="9585"/>
                    <a:pt x="50483" y="20063"/>
                  </a:cubicBezTo>
                  <a:close/>
                </a:path>
              </a:pathLst>
            </a:custGeom>
            <a:blipFill dpi="0" rotWithShape="0">
              <a:blip r:embed="rId3"/>
              <a:srcRect/>
              <a:stretch>
                <a:fillRect l="-3931000" t="-4742000" r="-2406000" b="-403000"/>
              </a:stretch>
            </a:blipFill>
            <a:ln w="9525" cap="flat">
              <a:noFill/>
              <a:prstDash val="solid"/>
              <a:miter/>
            </a:ln>
          </p:spPr>
          <p:txBody>
            <a:bodyPr rtlCol="0" anchor="ctr"/>
            <a:p>
              <a:endParaRPr lang="zh-CN" altLang="en-US">
                <a:cs typeface="汉仪劲楷简" panose="00020600040101010101" charset="-122"/>
              </a:endParaRPr>
            </a:p>
          </p:txBody>
        </p:sp>
        <p:sp>
          <p:nvSpPr>
            <p:cNvPr id="60" name="任意多边形: 形状 389"/>
            <p:cNvSpPr/>
            <p:nvPr>
              <p:custDataLst>
                <p:tags r:id="rId43"/>
              </p:custDataLst>
            </p:nvPr>
          </p:nvSpPr>
          <p:spPr>
            <a:xfrm>
              <a:off x="5946504" y="2557866"/>
              <a:ext cx="69954" cy="93928"/>
            </a:xfrm>
            <a:custGeom>
              <a:avLst/>
              <a:gdLst>
                <a:gd name="connsiteX0" fmla="*/ 20003 w 35510"/>
                <a:gd name="connsiteY0" fmla="*/ 47681 h 47680"/>
                <a:gd name="connsiteX1" fmla="*/ 0 w 35510"/>
                <a:gd name="connsiteY1" fmla="*/ 18153 h 47680"/>
                <a:gd name="connsiteX2" fmla="*/ 18097 w 35510"/>
                <a:gd name="connsiteY2" fmla="*/ 56 h 47680"/>
                <a:gd name="connsiteX3" fmla="*/ 35242 w 35510"/>
                <a:gd name="connsiteY3" fmla="*/ 17201 h 47680"/>
                <a:gd name="connsiteX4" fmla="*/ 20003 w 35510"/>
                <a:gd name="connsiteY4" fmla="*/ 47681 h 47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510" h="47680">
                  <a:moveTo>
                    <a:pt x="20003" y="47681"/>
                  </a:moveTo>
                  <a:cubicBezTo>
                    <a:pt x="9525" y="33393"/>
                    <a:pt x="0" y="24821"/>
                    <a:pt x="0" y="18153"/>
                  </a:cubicBezTo>
                  <a:cubicBezTo>
                    <a:pt x="953" y="11486"/>
                    <a:pt x="11430" y="1008"/>
                    <a:pt x="18097" y="56"/>
                  </a:cubicBezTo>
                  <a:cubicBezTo>
                    <a:pt x="22860" y="-897"/>
                    <a:pt x="34290" y="10533"/>
                    <a:pt x="35242" y="17201"/>
                  </a:cubicBezTo>
                  <a:cubicBezTo>
                    <a:pt x="37147" y="23868"/>
                    <a:pt x="28575" y="32441"/>
                    <a:pt x="20003" y="47681"/>
                  </a:cubicBezTo>
                  <a:close/>
                </a:path>
              </a:pathLst>
            </a:custGeom>
            <a:blipFill dpi="0" rotWithShape="0">
              <a:blip r:embed="rId3"/>
              <a:srcRect/>
              <a:stretch>
                <a:fillRect l="-2677000" t="-519000" r="-6373000" b="-3914000"/>
              </a:stretch>
            </a:blipFill>
            <a:ln w="9525" cap="flat">
              <a:noFill/>
              <a:prstDash val="solid"/>
              <a:miter/>
            </a:ln>
          </p:spPr>
          <p:txBody>
            <a:bodyPr rtlCol="0" anchor="ctr"/>
            <a:p>
              <a:endParaRPr lang="zh-CN" altLang="en-US">
                <a:cs typeface="汉仪劲楷简" panose="00020600040101010101" charset="-122"/>
              </a:endParaRPr>
            </a:p>
          </p:txBody>
        </p:sp>
        <p:sp>
          <p:nvSpPr>
            <p:cNvPr id="61" name="任意多边形: 形状 390"/>
            <p:cNvSpPr/>
            <p:nvPr>
              <p:custDataLst>
                <p:tags r:id="rId44"/>
              </p:custDataLst>
            </p:nvPr>
          </p:nvSpPr>
          <p:spPr>
            <a:xfrm>
              <a:off x="7550831" y="3893450"/>
              <a:ext cx="103202" cy="75582"/>
            </a:xfrm>
            <a:custGeom>
              <a:avLst/>
              <a:gdLst>
                <a:gd name="connsiteX0" fmla="*/ 52388 w 52387"/>
                <a:gd name="connsiteY0" fmla="*/ 16460 h 38367"/>
                <a:gd name="connsiteX1" fmla="*/ 20955 w 52387"/>
                <a:gd name="connsiteY1" fmla="*/ 38367 h 38367"/>
                <a:gd name="connsiteX2" fmla="*/ 0 w 52387"/>
                <a:gd name="connsiteY2" fmla="*/ 20270 h 38367"/>
                <a:gd name="connsiteX3" fmla="*/ 21908 w 52387"/>
                <a:gd name="connsiteY3" fmla="*/ 267 h 38367"/>
                <a:gd name="connsiteX4" fmla="*/ 52388 w 52387"/>
                <a:gd name="connsiteY4" fmla="*/ 16460 h 38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387" h="38367">
                  <a:moveTo>
                    <a:pt x="52388" y="16460"/>
                  </a:moveTo>
                  <a:cubicBezTo>
                    <a:pt x="37147" y="27890"/>
                    <a:pt x="28575" y="38367"/>
                    <a:pt x="20955" y="38367"/>
                  </a:cubicBezTo>
                  <a:cubicBezTo>
                    <a:pt x="13335" y="38367"/>
                    <a:pt x="6667" y="26937"/>
                    <a:pt x="0" y="20270"/>
                  </a:cubicBezTo>
                  <a:cubicBezTo>
                    <a:pt x="7620" y="13602"/>
                    <a:pt x="13335" y="3125"/>
                    <a:pt x="21908" y="267"/>
                  </a:cubicBezTo>
                  <a:cubicBezTo>
                    <a:pt x="27622" y="-1638"/>
                    <a:pt x="36195" y="6935"/>
                    <a:pt x="52388" y="16460"/>
                  </a:cubicBezTo>
                  <a:close/>
                </a:path>
              </a:pathLst>
            </a:custGeom>
            <a:blipFill dpi="0" rotWithShape="0">
              <a:blip r:embed="rId3"/>
              <a:srcRect/>
              <a:stretch>
                <a:fillRect l="-3369000" t="-2412000" r="-2733000" b="-3122000"/>
              </a:stretch>
            </a:blipFill>
            <a:ln w="9525" cap="flat">
              <a:noFill/>
              <a:prstDash val="solid"/>
              <a:miter/>
            </a:ln>
          </p:spPr>
          <p:txBody>
            <a:bodyPr rtlCol="0" anchor="ctr"/>
            <a:p>
              <a:endParaRPr lang="zh-CN" altLang="en-US">
                <a:cs typeface="汉仪劲楷简" panose="00020600040101010101" charset="-122"/>
              </a:endParaRPr>
            </a:p>
          </p:txBody>
        </p:sp>
        <p:sp>
          <p:nvSpPr>
            <p:cNvPr id="62" name="任意多边形: 形状 391"/>
            <p:cNvSpPr/>
            <p:nvPr>
              <p:custDataLst>
                <p:tags r:id="rId45"/>
              </p:custDataLst>
            </p:nvPr>
          </p:nvSpPr>
          <p:spPr>
            <a:xfrm>
              <a:off x="7667169" y="2099718"/>
              <a:ext cx="88190" cy="71836"/>
            </a:xfrm>
            <a:custGeom>
              <a:avLst/>
              <a:gdLst>
                <a:gd name="connsiteX0" fmla="*/ 44767 w 44767"/>
                <a:gd name="connsiteY0" fmla="*/ 19260 h 36465"/>
                <a:gd name="connsiteX1" fmla="*/ 18098 w 44767"/>
                <a:gd name="connsiteY1" fmla="*/ 36405 h 36465"/>
                <a:gd name="connsiteX2" fmla="*/ 0 w 44767"/>
                <a:gd name="connsiteY2" fmla="*/ 16403 h 36465"/>
                <a:gd name="connsiteX3" fmla="*/ 21908 w 44767"/>
                <a:gd name="connsiteY3" fmla="*/ 210 h 36465"/>
                <a:gd name="connsiteX4" fmla="*/ 44767 w 44767"/>
                <a:gd name="connsiteY4" fmla="*/ 19260 h 36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767" h="36465">
                  <a:moveTo>
                    <a:pt x="44767" y="19260"/>
                  </a:moveTo>
                  <a:cubicBezTo>
                    <a:pt x="33338" y="26880"/>
                    <a:pt x="24765" y="37358"/>
                    <a:pt x="18098" y="36405"/>
                  </a:cubicBezTo>
                  <a:cubicBezTo>
                    <a:pt x="11430" y="35453"/>
                    <a:pt x="5715" y="23070"/>
                    <a:pt x="0" y="16403"/>
                  </a:cubicBezTo>
                  <a:cubicBezTo>
                    <a:pt x="7620" y="10688"/>
                    <a:pt x="14288" y="1163"/>
                    <a:pt x="21908" y="210"/>
                  </a:cubicBezTo>
                  <a:cubicBezTo>
                    <a:pt x="27623" y="-1695"/>
                    <a:pt x="35242" y="9735"/>
                    <a:pt x="44767" y="19260"/>
                  </a:cubicBezTo>
                  <a:close/>
                </a:path>
              </a:pathLst>
            </a:custGeom>
            <a:blipFill dpi="0" rotWithShape="0">
              <a:blip r:embed="rId3"/>
              <a:srcRect/>
              <a:stretch>
                <a:fillRect l="-4075000" t="-40000" r="-3083000" b="-5787000"/>
              </a:stretch>
            </a:blipFill>
            <a:ln w="9525" cap="flat">
              <a:noFill/>
              <a:prstDash val="solid"/>
              <a:miter/>
            </a:ln>
          </p:spPr>
          <p:txBody>
            <a:bodyPr rtlCol="0" anchor="ctr"/>
            <a:p>
              <a:endParaRPr lang="zh-CN" altLang="en-US">
                <a:cs typeface="汉仪劲楷简" panose="00020600040101010101" charset="-122"/>
              </a:endParaRPr>
            </a:p>
          </p:txBody>
        </p:sp>
        <p:sp>
          <p:nvSpPr>
            <p:cNvPr id="63" name="任意多边形: 形状 392"/>
            <p:cNvSpPr/>
            <p:nvPr>
              <p:custDataLst>
                <p:tags r:id="rId46"/>
              </p:custDataLst>
            </p:nvPr>
          </p:nvSpPr>
          <p:spPr>
            <a:xfrm>
              <a:off x="5289762" y="4912865"/>
              <a:ext cx="69910" cy="91943"/>
            </a:xfrm>
            <a:custGeom>
              <a:avLst/>
              <a:gdLst>
                <a:gd name="connsiteX0" fmla="*/ 19050 w 35488"/>
                <a:gd name="connsiteY0" fmla="*/ 0 h 46672"/>
                <a:gd name="connsiteX1" fmla="*/ 35242 w 35488"/>
                <a:gd name="connsiteY1" fmla="*/ 25717 h 46672"/>
                <a:gd name="connsiteX2" fmla="*/ 17145 w 35488"/>
                <a:gd name="connsiteY2" fmla="*/ 46672 h 46672"/>
                <a:gd name="connsiteX3" fmla="*/ 0 w 35488"/>
                <a:gd name="connsiteY3" fmla="*/ 27622 h 46672"/>
                <a:gd name="connsiteX4" fmla="*/ 19050 w 35488"/>
                <a:gd name="connsiteY4" fmla="*/ 0 h 46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488" h="46672">
                  <a:moveTo>
                    <a:pt x="19050" y="0"/>
                  </a:moveTo>
                  <a:cubicBezTo>
                    <a:pt x="27623" y="12382"/>
                    <a:pt x="37148" y="20002"/>
                    <a:pt x="35242" y="25717"/>
                  </a:cubicBezTo>
                  <a:cubicBezTo>
                    <a:pt x="33338" y="33338"/>
                    <a:pt x="23813" y="40005"/>
                    <a:pt x="17145" y="46672"/>
                  </a:cubicBezTo>
                  <a:cubicBezTo>
                    <a:pt x="11430" y="40005"/>
                    <a:pt x="0" y="33338"/>
                    <a:pt x="0" y="27622"/>
                  </a:cubicBezTo>
                  <a:cubicBezTo>
                    <a:pt x="952" y="20002"/>
                    <a:pt x="10477" y="12382"/>
                    <a:pt x="19050" y="0"/>
                  </a:cubicBezTo>
                  <a:close/>
                </a:path>
              </a:pathLst>
            </a:custGeom>
            <a:blipFill dpi="0" rotWithShape="0">
              <a:blip r:embed="rId3"/>
              <a:srcRect/>
              <a:stretch>
                <a:fillRect l="-1740000" t="-3091000" r="-7316000" b="-1440000"/>
              </a:stretch>
            </a:blipFill>
            <a:ln w="9525" cap="flat">
              <a:noFill/>
              <a:prstDash val="solid"/>
              <a:miter/>
            </a:ln>
          </p:spPr>
          <p:txBody>
            <a:bodyPr rtlCol="0" anchor="ctr"/>
            <a:p>
              <a:endParaRPr lang="zh-CN" altLang="en-US">
                <a:cs typeface="汉仪劲楷简" panose="00020600040101010101" charset="-122"/>
              </a:endParaRPr>
            </a:p>
          </p:txBody>
        </p:sp>
        <p:sp>
          <p:nvSpPr>
            <p:cNvPr id="64" name="任意多边形: 形状 393"/>
            <p:cNvSpPr/>
            <p:nvPr>
              <p:custDataLst>
                <p:tags r:id="rId47"/>
              </p:custDataLst>
            </p:nvPr>
          </p:nvSpPr>
          <p:spPr>
            <a:xfrm>
              <a:off x="8792529" y="4995426"/>
              <a:ext cx="70021" cy="86315"/>
            </a:xfrm>
            <a:custGeom>
              <a:avLst/>
              <a:gdLst>
                <a:gd name="connsiteX0" fmla="*/ 15486 w 35544"/>
                <a:gd name="connsiteY0" fmla="*/ 0 h 43815"/>
                <a:gd name="connsiteX1" fmla="*/ 35489 w 35544"/>
                <a:gd name="connsiteY1" fmla="*/ 21908 h 43815"/>
                <a:gd name="connsiteX2" fmla="*/ 18344 w 35544"/>
                <a:gd name="connsiteY2" fmla="*/ 43815 h 43815"/>
                <a:gd name="connsiteX3" fmla="*/ 246 w 35544"/>
                <a:gd name="connsiteY3" fmla="*/ 23813 h 43815"/>
                <a:gd name="connsiteX4" fmla="*/ 15486 w 35544"/>
                <a:gd name="connsiteY4" fmla="*/ 0 h 43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544" h="43815">
                  <a:moveTo>
                    <a:pt x="15486" y="0"/>
                  </a:moveTo>
                  <a:cubicBezTo>
                    <a:pt x="25011" y="10478"/>
                    <a:pt x="36441" y="18097"/>
                    <a:pt x="35489" y="21908"/>
                  </a:cubicBezTo>
                  <a:cubicBezTo>
                    <a:pt x="33584" y="30480"/>
                    <a:pt x="24059" y="36195"/>
                    <a:pt x="18344" y="43815"/>
                  </a:cubicBezTo>
                  <a:cubicBezTo>
                    <a:pt x="11676" y="37147"/>
                    <a:pt x="2151" y="31433"/>
                    <a:pt x="246" y="23813"/>
                  </a:cubicBezTo>
                  <a:cubicBezTo>
                    <a:pt x="-1659" y="19050"/>
                    <a:pt x="7866" y="10478"/>
                    <a:pt x="15486" y="0"/>
                  </a:cubicBezTo>
                  <a:close/>
                </a:path>
              </a:pathLst>
            </a:custGeom>
            <a:blipFill dpi="0" rotWithShape="0">
              <a:blip r:embed="rId3"/>
              <a:srcRect/>
              <a:stretch>
                <a:fillRect l="-6739000" t="-3388000" r="-2302000" b="-1444000"/>
              </a:stretch>
            </a:blipFill>
            <a:ln w="9525" cap="flat">
              <a:noFill/>
              <a:prstDash val="solid"/>
              <a:miter/>
            </a:ln>
          </p:spPr>
          <p:txBody>
            <a:bodyPr rtlCol="0" anchor="ctr"/>
            <a:p>
              <a:endParaRPr lang="zh-CN" altLang="en-US">
                <a:cs typeface="汉仪劲楷简" panose="00020600040101010101" charset="-122"/>
              </a:endParaRPr>
            </a:p>
          </p:txBody>
        </p:sp>
        <p:sp>
          <p:nvSpPr>
            <p:cNvPr id="65" name="任意多边形: 形状 394"/>
            <p:cNvSpPr/>
            <p:nvPr>
              <p:custDataLst>
                <p:tags r:id="rId48"/>
              </p:custDataLst>
            </p:nvPr>
          </p:nvSpPr>
          <p:spPr>
            <a:xfrm>
              <a:off x="9155161" y="3466157"/>
              <a:ext cx="84437" cy="66121"/>
            </a:xfrm>
            <a:custGeom>
              <a:avLst/>
              <a:gdLst>
                <a:gd name="connsiteX0" fmla="*/ 42863 w 42862"/>
                <a:gd name="connsiteY0" fmla="*/ 16192 h 33564"/>
                <a:gd name="connsiteX1" fmla="*/ 19050 w 42862"/>
                <a:gd name="connsiteY1" fmla="*/ 33338 h 33564"/>
                <a:gd name="connsiteX2" fmla="*/ 0 w 42862"/>
                <a:gd name="connsiteY2" fmla="*/ 15240 h 33564"/>
                <a:gd name="connsiteX3" fmla="*/ 19050 w 42862"/>
                <a:gd name="connsiteY3" fmla="*/ 0 h 33564"/>
                <a:gd name="connsiteX4" fmla="*/ 42863 w 42862"/>
                <a:gd name="connsiteY4" fmla="*/ 16192 h 33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862" h="33564">
                  <a:moveTo>
                    <a:pt x="42863" y="16192"/>
                  </a:moveTo>
                  <a:cubicBezTo>
                    <a:pt x="31432" y="24765"/>
                    <a:pt x="23813" y="35242"/>
                    <a:pt x="19050" y="33338"/>
                  </a:cubicBezTo>
                  <a:cubicBezTo>
                    <a:pt x="11430" y="31433"/>
                    <a:pt x="5715" y="21908"/>
                    <a:pt x="0" y="15240"/>
                  </a:cubicBezTo>
                  <a:cubicBezTo>
                    <a:pt x="5715" y="9525"/>
                    <a:pt x="11430" y="953"/>
                    <a:pt x="19050" y="0"/>
                  </a:cubicBezTo>
                  <a:cubicBezTo>
                    <a:pt x="23813" y="0"/>
                    <a:pt x="31432" y="8572"/>
                    <a:pt x="42863" y="16192"/>
                  </a:cubicBezTo>
                  <a:close/>
                </a:path>
              </a:pathLst>
            </a:custGeom>
            <a:blipFill dpi="0" rotWithShape="0">
              <a:blip r:embed="rId3"/>
              <a:srcRect/>
              <a:stretch>
                <a:fillRect l="-6018000" t="-2110000" r="-1462000" b="-4229000"/>
              </a:stretch>
            </a:blipFill>
            <a:ln w="9525" cap="flat">
              <a:noFill/>
              <a:prstDash val="solid"/>
              <a:miter/>
            </a:ln>
          </p:spPr>
          <p:txBody>
            <a:bodyPr rtlCol="0" anchor="ctr"/>
            <a:p>
              <a:endParaRPr lang="zh-CN" altLang="en-US">
                <a:cs typeface="汉仪劲楷简" panose="00020600040101010101" charset="-122"/>
              </a:endParaRPr>
            </a:p>
          </p:txBody>
        </p:sp>
        <p:sp>
          <p:nvSpPr>
            <p:cNvPr id="66" name="任意多边形: 形状 395"/>
            <p:cNvSpPr/>
            <p:nvPr>
              <p:custDataLst>
                <p:tags r:id="rId49"/>
              </p:custDataLst>
            </p:nvPr>
          </p:nvSpPr>
          <p:spPr>
            <a:xfrm>
              <a:off x="6231303" y="5680316"/>
              <a:ext cx="69969" cy="84437"/>
            </a:xfrm>
            <a:custGeom>
              <a:avLst/>
              <a:gdLst>
                <a:gd name="connsiteX0" fmla="*/ 19260 w 35518"/>
                <a:gd name="connsiteY0" fmla="*/ 0 h 42862"/>
                <a:gd name="connsiteX1" fmla="*/ 35452 w 35518"/>
                <a:gd name="connsiteY1" fmla="*/ 23813 h 42862"/>
                <a:gd name="connsiteX2" fmla="*/ 20213 w 35518"/>
                <a:gd name="connsiteY2" fmla="*/ 42863 h 42862"/>
                <a:gd name="connsiteX3" fmla="*/ 210 w 35518"/>
                <a:gd name="connsiteY3" fmla="*/ 23813 h 42862"/>
                <a:gd name="connsiteX4" fmla="*/ 19260 w 35518"/>
                <a:gd name="connsiteY4" fmla="*/ 0 h 42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518" h="42862">
                  <a:moveTo>
                    <a:pt x="19260" y="0"/>
                  </a:moveTo>
                  <a:cubicBezTo>
                    <a:pt x="26880" y="10478"/>
                    <a:pt x="36405" y="18097"/>
                    <a:pt x="35452" y="23813"/>
                  </a:cubicBezTo>
                  <a:cubicBezTo>
                    <a:pt x="34500" y="30480"/>
                    <a:pt x="24975" y="37147"/>
                    <a:pt x="20213" y="42863"/>
                  </a:cubicBezTo>
                  <a:cubicBezTo>
                    <a:pt x="13545" y="36195"/>
                    <a:pt x="3068" y="31432"/>
                    <a:pt x="210" y="23813"/>
                  </a:cubicBezTo>
                  <a:cubicBezTo>
                    <a:pt x="-1695" y="19050"/>
                    <a:pt x="9735" y="10478"/>
                    <a:pt x="19260" y="0"/>
                  </a:cubicBezTo>
                  <a:close/>
                </a:path>
              </a:pathLst>
            </a:custGeom>
            <a:blipFill dpi="0" rotWithShape="0">
              <a:blip r:embed="rId3"/>
              <a:srcRect/>
              <a:stretch>
                <a:fillRect l="-3084000" t="-4275000" r="-5964000" b="-668000"/>
              </a:stretch>
            </a:blipFill>
            <a:ln w="9525" cap="flat">
              <a:noFill/>
              <a:prstDash val="solid"/>
              <a:miter/>
            </a:ln>
          </p:spPr>
          <p:txBody>
            <a:bodyPr rtlCol="0" anchor="ctr"/>
            <a:p>
              <a:endParaRPr lang="zh-CN" altLang="en-US">
                <a:cs typeface="汉仪劲楷简" panose="00020600040101010101" charset="-122"/>
              </a:endParaRPr>
            </a:p>
          </p:txBody>
        </p:sp>
      </p:grpSp>
      <p:sp>
        <p:nvSpPr>
          <p:cNvPr id="67" name="椭圆 66"/>
          <p:cNvSpPr/>
          <p:nvPr/>
        </p:nvSpPr>
        <p:spPr>
          <a:xfrm>
            <a:off x="7464425" y="2269490"/>
            <a:ext cx="403225" cy="403225"/>
          </a:xfrm>
          <a:prstGeom prst="ellipse">
            <a:avLst/>
          </a:prstGeom>
          <a:solidFill>
            <a:srgbClr val="D8A1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cs typeface="汉仪劲楷简" panose="00020600040101010101" charset="-122"/>
            </a:endParaRPr>
          </a:p>
        </p:txBody>
      </p:sp>
      <p:sp>
        <p:nvSpPr>
          <p:cNvPr id="68" name="椭圆 67"/>
          <p:cNvSpPr/>
          <p:nvPr/>
        </p:nvSpPr>
        <p:spPr>
          <a:xfrm>
            <a:off x="7306310" y="4532630"/>
            <a:ext cx="403225" cy="40322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cs typeface="汉仪劲楷简" panose="00020600040101010101" charset="-122"/>
            </a:endParaRPr>
          </a:p>
        </p:txBody>
      </p:sp>
      <p:sp>
        <p:nvSpPr>
          <p:cNvPr id="69" name="椭圆 68"/>
          <p:cNvSpPr/>
          <p:nvPr/>
        </p:nvSpPr>
        <p:spPr>
          <a:xfrm>
            <a:off x="4050030" y="2191385"/>
            <a:ext cx="403225" cy="40322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cs typeface="汉仪劲楷简" panose="00020600040101010101" charset="-122"/>
            </a:endParaRPr>
          </a:p>
        </p:txBody>
      </p:sp>
      <p:sp>
        <p:nvSpPr>
          <p:cNvPr id="70" name="椭圆 69"/>
          <p:cNvSpPr/>
          <p:nvPr/>
        </p:nvSpPr>
        <p:spPr>
          <a:xfrm>
            <a:off x="3952240" y="4569460"/>
            <a:ext cx="403225" cy="403225"/>
          </a:xfrm>
          <a:prstGeom prst="ellipse">
            <a:avLst/>
          </a:prstGeom>
          <a:solidFill>
            <a:srgbClr val="D8A1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cs typeface="汉仪劲楷简" panose="00020600040101010101" charset="-122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7993380" y="2715895"/>
            <a:ext cx="3028315" cy="9759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lv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16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汉仪劲楷简" panose="00020600040101010101" charset="-122"/>
                <a:ea typeface="汉仪劲楷简" panose="00020600040101010101" charset="-122"/>
                <a:cs typeface="+mn-ea"/>
                <a:sym typeface="+mn-ea"/>
              </a:rPr>
              <a:t>单击此处添加文本具体内容，简明扼要的阐述您的观点。单击此处添加文本具体内容</a:t>
            </a:r>
            <a:endParaRPr lang="en-US" altLang="zh-CN" sz="16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汉仪劲楷简" panose="00020600040101010101" charset="-122"/>
              <a:ea typeface="汉仪劲楷简" panose="00020600040101010101" charset="-122"/>
              <a:cs typeface="+mn-ea"/>
              <a:sym typeface="+mn-ea"/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7993380" y="2347595"/>
            <a:ext cx="132334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/>
            <a:r>
              <a:rPr lang="zh-CN" altLang="en-US" b="1">
                <a:solidFill>
                  <a:schemeClr val="bg1"/>
                </a:solidFill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  <a:sym typeface="+mn-ea"/>
              </a:rPr>
              <a:t>添加标题</a:t>
            </a:r>
            <a:endParaRPr lang="zh-CN" altLang="en-US" b="1">
              <a:solidFill>
                <a:schemeClr val="bg1"/>
              </a:solidFill>
              <a:latin typeface="汉仪劲楷简" panose="00020600040101010101" charset="-122"/>
              <a:ea typeface="汉仪劲楷简" panose="00020600040101010101" charset="-122"/>
              <a:cs typeface="汉仪劲楷简" panose="00020600040101010101" charset="-122"/>
              <a:sym typeface="+mn-ea"/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7867650" y="4996180"/>
            <a:ext cx="3028315" cy="9759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lv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16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汉仪劲楷简" panose="00020600040101010101" charset="-122"/>
                <a:ea typeface="汉仪劲楷简" panose="00020600040101010101" charset="-122"/>
                <a:cs typeface="+mn-ea"/>
                <a:sym typeface="+mn-ea"/>
              </a:rPr>
              <a:t>单击此处添加文本具体内容，简明扼要的阐述您的观点。单击此处添加文本具体内容</a:t>
            </a:r>
            <a:endParaRPr lang="en-US" altLang="zh-CN" sz="16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汉仪劲楷简" panose="00020600040101010101" charset="-122"/>
              <a:ea typeface="汉仪劲楷简" panose="00020600040101010101" charset="-122"/>
              <a:cs typeface="+mn-ea"/>
              <a:sym typeface="+mn-ea"/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7867650" y="4627880"/>
            <a:ext cx="132334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/>
            <a:r>
              <a:rPr lang="zh-CN" altLang="en-US" b="1">
                <a:solidFill>
                  <a:schemeClr val="bg1"/>
                </a:solidFill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  <a:sym typeface="+mn-ea"/>
              </a:rPr>
              <a:t>添加标题</a:t>
            </a:r>
            <a:endParaRPr lang="zh-CN" altLang="en-US" b="1">
              <a:solidFill>
                <a:schemeClr val="bg1"/>
              </a:solidFill>
              <a:latin typeface="汉仪劲楷简" panose="00020600040101010101" charset="-122"/>
              <a:ea typeface="汉仪劲楷简" panose="00020600040101010101" charset="-122"/>
              <a:cs typeface="汉仪劲楷简" panose="00020600040101010101" charset="-122"/>
              <a:sym typeface="+mn-ea"/>
            </a:endParaRPr>
          </a:p>
        </p:txBody>
      </p:sp>
      <p:sp>
        <p:nvSpPr>
          <p:cNvPr id="75" name="文本框 74"/>
          <p:cNvSpPr txBox="1"/>
          <p:nvPr/>
        </p:nvSpPr>
        <p:spPr>
          <a:xfrm>
            <a:off x="839470" y="2333625"/>
            <a:ext cx="3028315" cy="9759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lvl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16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汉仪劲楷简" panose="00020600040101010101" charset="-122"/>
                <a:ea typeface="汉仪劲楷简" panose="00020600040101010101" charset="-122"/>
                <a:cs typeface="+mn-ea"/>
                <a:sym typeface="+mn-ea"/>
              </a:rPr>
              <a:t>单击此处添加文本具体内容，简明扼要的阐述您的观点。单击此处添加文本具体内容</a:t>
            </a:r>
            <a:endParaRPr lang="en-US" altLang="zh-CN" sz="16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汉仪劲楷简" panose="00020600040101010101" charset="-122"/>
              <a:ea typeface="汉仪劲楷简" panose="00020600040101010101" charset="-122"/>
              <a:cs typeface="+mn-ea"/>
              <a:sym typeface="+mn-ea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2423160" y="2029460"/>
            <a:ext cx="132334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/>
            <a:r>
              <a:rPr lang="zh-CN" altLang="en-US" b="1">
                <a:solidFill>
                  <a:schemeClr val="bg1"/>
                </a:solidFill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  <a:sym typeface="+mn-ea"/>
              </a:rPr>
              <a:t>添加标题</a:t>
            </a:r>
            <a:endParaRPr lang="zh-CN" altLang="en-US" b="1">
              <a:solidFill>
                <a:schemeClr val="bg1"/>
              </a:solidFill>
              <a:latin typeface="汉仪劲楷简" panose="00020600040101010101" charset="-122"/>
              <a:ea typeface="汉仪劲楷简" panose="00020600040101010101" charset="-122"/>
              <a:cs typeface="汉仪劲楷简" panose="00020600040101010101" charset="-122"/>
              <a:sym typeface="+mn-ea"/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809625" y="4949190"/>
            <a:ext cx="3028315" cy="9759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lvl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16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汉仪劲楷简" panose="00020600040101010101" charset="-122"/>
                <a:ea typeface="汉仪劲楷简" panose="00020600040101010101" charset="-122"/>
                <a:cs typeface="+mn-ea"/>
                <a:sym typeface="+mn-ea"/>
              </a:rPr>
              <a:t>单击此处添加文本具体内容，简明扼要的阐述您的观点。单击此处添加文本具体内容</a:t>
            </a:r>
            <a:endParaRPr lang="en-US" altLang="zh-CN" sz="16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汉仪劲楷简" panose="00020600040101010101" charset="-122"/>
              <a:ea typeface="汉仪劲楷简" panose="00020600040101010101" charset="-122"/>
              <a:cs typeface="+mn-ea"/>
              <a:sym typeface="+mn-ea"/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2393315" y="4645025"/>
            <a:ext cx="132334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/>
            <a:r>
              <a:rPr lang="zh-CN" altLang="en-US" b="1">
                <a:solidFill>
                  <a:schemeClr val="bg1"/>
                </a:solidFill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  <a:sym typeface="+mn-ea"/>
              </a:rPr>
              <a:t>添加标题</a:t>
            </a:r>
            <a:endParaRPr lang="zh-CN" altLang="en-US" b="1">
              <a:solidFill>
                <a:schemeClr val="bg1"/>
              </a:solidFill>
              <a:latin typeface="汉仪劲楷简" panose="00020600040101010101" charset="-122"/>
              <a:ea typeface="汉仪劲楷简" panose="00020600040101010101" charset="-122"/>
              <a:cs typeface="汉仪劲楷简" panose="00020600040101010101" charset="-122"/>
              <a:sym typeface="+mn-ea"/>
            </a:endParaRPr>
          </a:p>
        </p:txBody>
      </p:sp>
      <p:sp>
        <p:nvSpPr>
          <p:cNvPr id="81" name="文本框 80"/>
          <p:cNvSpPr txBox="1"/>
          <p:nvPr/>
        </p:nvSpPr>
        <p:spPr>
          <a:xfrm>
            <a:off x="4935855" y="419100"/>
            <a:ext cx="232029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zh-CN" sz="2800" b="1">
                <a:solidFill>
                  <a:schemeClr val="bg1"/>
                </a:solidFill>
                <a:latin typeface="汉仪大宋简" panose="02010600000101010101" charset="-122"/>
                <a:ea typeface="汉仪大宋简" panose="02010600000101010101" charset="-122"/>
                <a:cs typeface="汉仪大宋简" panose="02010600000101010101" charset="-122"/>
                <a:sym typeface="+mn-ea"/>
              </a:rPr>
              <a:t>活动执行计划</a:t>
            </a:r>
            <a:endParaRPr lang="zh-CN" altLang="en-US" sz="2800" b="1">
              <a:solidFill>
                <a:schemeClr val="bg1"/>
              </a:solidFill>
              <a:latin typeface="汉仪大宋简" panose="02010600000101010101" charset="-122"/>
              <a:ea typeface="汉仪大宋简" panose="02010600000101010101" charset="-122"/>
              <a:cs typeface="汉仪大宋简" panose="0201060000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7" name="组合 6"/>
          <p:cNvGrpSpPr/>
          <p:nvPr/>
        </p:nvGrpSpPr>
        <p:grpSpPr>
          <a:xfrm>
            <a:off x="791845" y="1970405"/>
            <a:ext cx="3565525" cy="3449320"/>
            <a:chOff x="1458" y="2821"/>
            <a:chExt cx="4766" cy="4610"/>
          </a:xfrm>
        </p:grpSpPr>
        <p:sp>
          <p:nvSpPr>
            <p:cNvPr id="4" name="椭圆 3"/>
            <p:cNvSpPr/>
            <p:nvPr/>
          </p:nvSpPr>
          <p:spPr>
            <a:xfrm>
              <a:off x="2164" y="2821"/>
              <a:ext cx="2682" cy="2682"/>
            </a:xfrm>
            <a:prstGeom prst="ellipse">
              <a:avLst/>
            </a:prstGeom>
            <a:solidFill>
              <a:srgbClr val="D8A15E">
                <a:alpha val="8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cs typeface="汉仪劲楷简" panose="00020600040101010101" charset="-122"/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3542" y="4327"/>
              <a:ext cx="2682" cy="2682"/>
            </a:xfrm>
            <a:prstGeom prst="ellipse">
              <a:avLst/>
            </a:prstGeom>
            <a:solidFill>
              <a:schemeClr val="bg1">
                <a:alpha val="9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cs typeface="汉仪劲楷简" panose="00020600040101010101" charset="-122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1458" y="4749"/>
              <a:ext cx="2682" cy="2682"/>
            </a:xfrm>
            <a:prstGeom prst="ellipse">
              <a:avLst/>
            </a:prstGeom>
            <a:solidFill>
              <a:srgbClr val="B83F4E">
                <a:alpha val="8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cs typeface="汉仪劲楷简" panose="00020600040101010101" charset="-122"/>
              </a:endParaRPr>
            </a:p>
          </p:txBody>
        </p:sp>
      </p:grpSp>
      <p:sp>
        <p:nvSpPr>
          <p:cNvPr id="8" name="圆角矩形 7"/>
          <p:cNvSpPr/>
          <p:nvPr/>
        </p:nvSpPr>
        <p:spPr>
          <a:xfrm>
            <a:off x="5243830" y="1513205"/>
            <a:ext cx="4811395" cy="1374775"/>
          </a:xfrm>
          <a:prstGeom prst="roundRect">
            <a:avLst>
              <a:gd name="adj" fmla="val 12332"/>
            </a:avLst>
          </a:prstGeom>
          <a:noFill/>
          <a:ln w="25400">
            <a:solidFill>
              <a:srgbClr val="D8A1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cs typeface="汉仪劲楷简" panose="00020600040101010101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5156200" y="2095500"/>
            <a:ext cx="209550" cy="209550"/>
          </a:xfrm>
          <a:prstGeom prst="ellipse">
            <a:avLst/>
          </a:prstGeom>
          <a:solidFill>
            <a:srgbClr val="D8A1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cs typeface="汉仪劲楷简" panose="00020600040101010101" charset="-122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5227955" y="3096895"/>
            <a:ext cx="4811395" cy="1374775"/>
          </a:xfrm>
          <a:prstGeom prst="roundRect">
            <a:avLst>
              <a:gd name="adj" fmla="val 12332"/>
            </a:avLst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cs typeface="汉仪劲楷简" panose="00020600040101010101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5140325" y="3679190"/>
            <a:ext cx="209550" cy="2095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cs typeface="汉仪劲楷简" panose="00020600040101010101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5200015" y="4714875"/>
            <a:ext cx="4811395" cy="1374775"/>
          </a:xfrm>
          <a:prstGeom prst="roundRect">
            <a:avLst>
              <a:gd name="adj" fmla="val 12332"/>
            </a:avLst>
          </a:prstGeom>
          <a:noFill/>
          <a:ln w="25400">
            <a:solidFill>
              <a:srgbClr val="D8A1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cs typeface="汉仪劲楷简" panose="00020600040101010101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5112385" y="5297170"/>
            <a:ext cx="209550" cy="209550"/>
          </a:xfrm>
          <a:prstGeom prst="ellipse">
            <a:avLst/>
          </a:prstGeom>
          <a:solidFill>
            <a:srgbClr val="D8A1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cs typeface="汉仪劲楷简" panose="00020600040101010101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577205" y="2061845"/>
            <a:ext cx="4478020" cy="6813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lv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16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汉仪劲楷简" panose="00020600040101010101" charset="-122"/>
                <a:ea typeface="汉仪劲楷简" panose="00020600040101010101" charset="-122"/>
                <a:cs typeface="+mn-ea"/>
                <a:sym typeface="+mn-ea"/>
              </a:rPr>
              <a:t>单击此处添加文本具体内容，简明扼要的阐述您的观点。</a:t>
            </a:r>
            <a:r>
              <a:rPr lang="en-US" altLang="zh-CN" sz="16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汉仪劲楷简" panose="00020600040101010101" charset="-122"/>
                <a:ea typeface="汉仪劲楷简" panose="00020600040101010101" charset="-122"/>
                <a:cs typeface="+mn-ea"/>
                <a:sym typeface="+mn-ea"/>
              </a:rPr>
              <a:t>单击此处添加文本具体内容</a:t>
            </a:r>
            <a:endParaRPr lang="en-US" altLang="zh-CN" sz="16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汉仪劲楷简" panose="00020600040101010101" charset="-122"/>
              <a:ea typeface="汉仪劲楷简" panose="00020600040101010101" charset="-122"/>
              <a:cs typeface="+mn-ea"/>
              <a:sym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577205" y="1693545"/>
            <a:ext cx="132334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/>
            <a:r>
              <a:rPr lang="zh-CN" altLang="en-US" b="1">
                <a:solidFill>
                  <a:schemeClr val="bg1"/>
                </a:solidFill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  <a:sym typeface="+mn-ea"/>
              </a:rPr>
              <a:t>添加标题</a:t>
            </a:r>
            <a:endParaRPr lang="zh-CN" altLang="en-US" b="1">
              <a:solidFill>
                <a:schemeClr val="bg1"/>
              </a:solidFill>
              <a:latin typeface="汉仪劲楷简" panose="00020600040101010101" charset="-122"/>
              <a:ea typeface="汉仪劲楷简" panose="00020600040101010101" charset="-122"/>
              <a:cs typeface="汉仪劲楷简" panose="00020600040101010101" charset="-122"/>
              <a:sym typeface="+mn-ea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478145" y="3620770"/>
            <a:ext cx="4478020" cy="6813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lv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16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汉仪劲楷简" panose="00020600040101010101" charset="-122"/>
                <a:ea typeface="汉仪劲楷简" panose="00020600040101010101" charset="-122"/>
                <a:cs typeface="+mn-ea"/>
                <a:sym typeface="+mn-ea"/>
              </a:rPr>
              <a:t>单击此处添加文本具体内容，简明扼要的阐述您的观点。</a:t>
            </a:r>
            <a:r>
              <a:rPr lang="en-US" altLang="zh-CN" sz="16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汉仪劲楷简" panose="00020600040101010101" charset="-122"/>
                <a:ea typeface="汉仪劲楷简" panose="00020600040101010101" charset="-122"/>
                <a:cs typeface="+mn-ea"/>
                <a:sym typeface="+mn-ea"/>
              </a:rPr>
              <a:t>单击此处添加文本具体内容</a:t>
            </a:r>
            <a:endParaRPr lang="en-US" altLang="zh-CN" sz="16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汉仪劲楷简" panose="00020600040101010101" charset="-122"/>
              <a:ea typeface="汉仪劲楷简" panose="00020600040101010101" charset="-122"/>
              <a:cs typeface="+mn-ea"/>
              <a:sym typeface="+mn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478145" y="3252470"/>
            <a:ext cx="132334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/>
            <a:r>
              <a:rPr lang="zh-CN" altLang="en-US" b="1">
                <a:solidFill>
                  <a:schemeClr val="bg1"/>
                </a:solidFill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  <a:sym typeface="+mn-ea"/>
              </a:rPr>
              <a:t>添加标题</a:t>
            </a:r>
            <a:endParaRPr lang="zh-CN" altLang="en-US" b="1">
              <a:solidFill>
                <a:schemeClr val="bg1"/>
              </a:solidFill>
              <a:latin typeface="汉仪劲楷简" panose="00020600040101010101" charset="-122"/>
              <a:ea typeface="汉仪劲楷简" panose="00020600040101010101" charset="-122"/>
              <a:cs typeface="汉仪劲楷简" panose="00020600040101010101" charset="-122"/>
              <a:sym typeface="+mn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478145" y="5257800"/>
            <a:ext cx="4478020" cy="6813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lv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16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汉仪劲楷简" panose="00020600040101010101" charset="-122"/>
                <a:ea typeface="汉仪劲楷简" panose="00020600040101010101" charset="-122"/>
                <a:cs typeface="+mn-ea"/>
                <a:sym typeface="+mn-ea"/>
              </a:rPr>
              <a:t>单击此处添加文本具体内容，简明扼要的阐述您的观点。</a:t>
            </a:r>
            <a:r>
              <a:rPr lang="en-US" altLang="zh-CN" sz="16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汉仪劲楷简" panose="00020600040101010101" charset="-122"/>
                <a:ea typeface="汉仪劲楷简" panose="00020600040101010101" charset="-122"/>
                <a:cs typeface="+mn-ea"/>
                <a:sym typeface="+mn-ea"/>
              </a:rPr>
              <a:t>单击此处添加文本具体内容</a:t>
            </a:r>
            <a:endParaRPr lang="en-US" altLang="zh-CN" sz="16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汉仪劲楷简" panose="00020600040101010101" charset="-122"/>
              <a:ea typeface="汉仪劲楷简" panose="00020600040101010101" charset="-122"/>
              <a:cs typeface="+mn-ea"/>
              <a:sym typeface="+mn-ea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478145" y="4889500"/>
            <a:ext cx="132334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/>
            <a:r>
              <a:rPr lang="zh-CN" altLang="en-US" b="1">
                <a:solidFill>
                  <a:schemeClr val="bg1"/>
                </a:solidFill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  <a:sym typeface="+mn-ea"/>
              </a:rPr>
              <a:t>添加标题</a:t>
            </a:r>
            <a:endParaRPr lang="zh-CN" altLang="en-US" b="1">
              <a:solidFill>
                <a:schemeClr val="bg1"/>
              </a:solidFill>
              <a:latin typeface="汉仪劲楷简" panose="00020600040101010101" charset="-122"/>
              <a:ea typeface="汉仪劲楷简" panose="00020600040101010101" charset="-122"/>
              <a:cs typeface="汉仪劲楷简" panose="00020600040101010101" charset="-122"/>
              <a:sym typeface="+mn-ea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661795" y="2519680"/>
            <a:ext cx="148717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/>
            <a:r>
              <a:rPr lang="zh-CN" altLang="en-US" sz="2400" b="1">
                <a:solidFill>
                  <a:schemeClr val="bg1"/>
                </a:solidFill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  <a:sym typeface="+mn-ea"/>
              </a:rPr>
              <a:t>添加文本</a:t>
            </a:r>
            <a:endParaRPr lang="zh-CN" altLang="en-US" sz="2400" b="1">
              <a:solidFill>
                <a:schemeClr val="bg1"/>
              </a:solidFill>
              <a:latin typeface="汉仪劲楷简" panose="00020600040101010101" charset="-122"/>
              <a:ea typeface="汉仪劲楷简" panose="00020600040101010101" charset="-122"/>
              <a:cs typeface="汉仪劲楷简" panose="00020600040101010101" charset="-122"/>
              <a:sym typeface="+mn-ea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2798445" y="3870325"/>
            <a:ext cx="148717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/>
            <a:r>
              <a:rPr lang="zh-CN" altLang="en-US" sz="2400" b="1">
                <a:solidFill>
                  <a:schemeClr val="tx1"/>
                </a:solidFill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  <a:sym typeface="+mn-ea"/>
              </a:rPr>
              <a:t>添加文本</a:t>
            </a:r>
            <a:endParaRPr lang="zh-CN" altLang="en-US" sz="2400" b="1">
              <a:solidFill>
                <a:schemeClr val="tx1"/>
              </a:solidFill>
              <a:latin typeface="汉仪劲楷简" panose="00020600040101010101" charset="-122"/>
              <a:ea typeface="汉仪劲楷简" panose="00020600040101010101" charset="-122"/>
              <a:cs typeface="汉仪劲楷简" panose="00020600040101010101" charset="-122"/>
              <a:sym typeface="+mn-ea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051560" y="4186555"/>
            <a:ext cx="148717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/>
            <a:r>
              <a:rPr lang="zh-CN" altLang="en-US" sz="2400" b="1">
                <a:solidFill>
                  <a:schemeClr val="bg1"/>
                </a:solidFill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  <a:sym typeface="+mn-ea"/>
              </a:rPr>
              <a:t>添加文本</a:t>
            </a:r>
            <a:endParaRPr lang="zh-CN" altLang="en-US" sz="2400" b="1">
              <a:solidFill>
                <a:schemeClr val="bg1"/>
              </a:solidFill>
              <a:latin typeface="汉仪劲楷简" panose="00020600040101010101" charset="-122"/>
              <a:ea typeface="汉仪劲楷简" panose="00020600040101010101" charset="-122"/>
              <a:cs typeface="汉仪劲楷简" panose="00020600040101010101" charset="-122"/>
              <a:sym typeface="+mn-ea"/>
            </a:endParaRPr>
          </a:p>
        </p:txBody>
      </p:sp>
      <p:sp>
        <p:nvSpPr>
          <p:cNvPr id="81" name="文本框 80"/>
          <p:cNvSpPr txBox="1"/>
          <p:nvPr/>
        </p:nvSpPr>
        <p:spPr>
          <a:xfrm>
            <a:off x="4935855" y="419100"/>
            <a:ext cx="232029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zh-CN" sz="2800" b="1">
                <a:solidFill>
                  <a:schemeClr val="bg1"/>
                </a:solidFill>
                <a:latin typeface="汉仪大宋简" panose="02010600000101010101" charset="-122"/>
                <a:ea typeface="汉仪大宋简" panose="02010600000101010101" charset="-122"/>
                <a:cs typeface="汉仪大宋简" panose="02010600000101010101" charset="-122"/>
                <a:sym typeface="+mn-ea"/>
              </a:rPr>
              <a:t>活动执行计划</a:t>
            </a:r>
            <a:endParaRPr lang="zh-CN" altLang="en-US" sz="2800" b="1">
              <a:solidFill>
                <a:schemeClr val="bg1"/>
              </a:solidFill>
              <a:latin typeface="汉仪大宋简" panose="02010600000101010101" charset="-122"/>
              <a:ea typeface="汉仪大宋简" panose="02010600000101010101" charset="-122"/>
              <a:cs typeface="汉仪大宋简" panose="02010600000101010101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文本框 5"/>
          <p:cNvSpPr txBox="1"/>
          <p:nvPr/>
        </p:nvSpPr>
        <p:spPr>
          <a:xfrm>
            <a:off x="3714750" y="2761615"/>
            <a:ext cx="4762500" cy="101473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sz="6000" b="1">
                <a:solidFill>
                  <a:schemeClr val="bg1"/>
                </a:solidFill>
                <a:latin typeface="汉仪大宋简" panose="02010600000101010101" charset="-122"/>
                <a:ea typeface="汉仪大宋简" panose="02010600000101010101" charset="-122"/>
                <a:cs typeface="汉仪大宋简" panose="02010600000101010101" charset="-122"/>
              </a:rPr>
              <a:t>活动经费预算</a:t>
            </a:r>
            <a:endParaRPr lang="zh-CN" sz="6000" b="1">
              <a:solidFill>
                <a:schemeClr val="bg1"/>
              </a:solidFill>
              <a:latin typeface="汉仪大宋简" panose="02010600000101010101" charset="-122"/>
              <a:ea typeface="汉仪大宋简" panose="02010600000101010101" charset="-122"/>
              <a:cs typeface="汉仪大宋简" panose="0201060000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408170" y="1746885"/>
            <a:ext cx="3375660" cy="101473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 sz="6000" b="1">
                <a:solidFill>
                  <a:schemeClr val="bg1"/>
                </a:solidFill>
                <a:latin typeface="汉仪大宋简" panose="02010600000101010101" charset="-122"/>
                <a:ea typeface="汉仪大宋简" panose="02010600000101010101" charset="-122"/>
                <a:cs typeface="汉仪大宋简" panose="02010600000101010101" charset="-122"/>
              </a:rPr>
              <a:t>PART.04</a:t>
            </a:r>
            <a:endParaRPr lang="en-US" altLang="zh-CN" sz="6000" b="1">
              <a:solidFill>
                <a:schemeClr val="bg1"/>
              </a:solidFill>
              <a:latin typeface="汉仪大宋简" panose="02010600000101010101" charset="-122"/>
              <a:ea typeface="汉仪大宋简" panose="02010600000101010101" charset="-122"/>
              <a:cs typeface="汉仪大宋简" panose="0201060000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cxnSp>
        <p:nvCxnSpPr>
          <p:cNvPr id="22" name="直接连接符 21"/>
          <p:cNvCxnSpPr/>
          <p:nvPr>
            <p:custDataLst>
              <p:tags r:id="rId1"/>
            </p:custDataLst>
          </p:nvPr>
        </p:nvCxnSpPr>
        <p:spPr>
          <a:xfrm flipH="1">
            <a:off x="1892300" y="3006254"/>
            <a:ext cx="8470900" cy="3064346"/>
          </a:xfrm>
          <a:prstGeom prst="line">
            <a:avLst/>
          </a:prstGeom>
          <a:ln w="19050">
            <a:solidFill>
              <a:sysClr val="windowText" lastClr="000000">
                <a:lumMod val="50000"/>
                <a:lumOff val="50000"/>
              </a:sysClr>
            </a:solidFill>
          </a:ln>
        </p:spPr>
        <p:style>
          <a:lnRef idx="1">
            <a:srgbClr val="FA8550"/>
          </a:lnRef>
          <a:fillRef idx="0">
            <a:srgbClr val="FA8550"/>
          </a:fillRef>
          <a:effectRef idx="0">
            <a:srgbClr val="FA8550"/>
          </a:effectRef>
          <a:fontRef idx="minor">
            <a:sysClr val="windowText" lastClr="000000"/>
          </a:fontRef>
        </p:style>
      </p:cxnSp>
      <p:grpSp>
        <p:nvGrpSpPr>
          <p:cNvPr id="31" name="组合 30"/>
          <p:cNvGrpSpPr/>
          <p:nvPr>
            <p:custDataLst>
              <p:tags r:id="rId2"/>
            </p:custDataLst>
          </p:nvPr>
        </p:nvGrpSpPr>
        <p:grpSpPr>
          <a:xfrm>
            <a:off x="2178686" y="3182636"/>
            <a:ext cx="1458338" cy="2567780"/>
            <a:chOff x="654686" y="3182636"/>
            <a:chExt cx="1458338" cy="2567780"/>
          </a:xfrm>
        </p:grpSpPr>
        <p:sp>
          <p:nvSpPr>
            <p:cNvPr id="3" name="圆角矩形 2"/>
            <p:cNvSpPr/>
            <p:nvPr>
              <p:custDataLst>
                <p:tags r:id="rId3"/>
              </p:custDataLst>
            </p:nvPr>
          </p:nvSpPr>
          <p:spPr>
            <a:xfrm>
              <a:off x="654686" y="3182636"/>
              <a:ext cx="1458338" cy="2059975"/>
            </a:xfrm>
            <a:prstGeom prst="roundRect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rgbClr val="FA8550">
                <a:shade val="50000"/>
              </a:srgbClr>
            </a:lnRef>
            <a:fillRef idx="1">
              <a:srgbClr val="FA8550"/>
            </a:fillRef>
            <a:effectRef idx="0">
              <a:srgbClr val="FA8550"/>
            </a:effectRef>
            <a:fontRef idx="minor">
              <a:sysClr val="window" lastClr="FFFFFF"/>
            </a:fontRef>
          </p:style>
          <p:txBody>
            <a:bodyPr rtlCol="0" anchor="ctr">
              <a:normAutofit/>
            </a:bodyPr>
            <a:p>
              <a:pPr algn="ctr"/>
              <a:r>
                <a:rPr lang="en-US" altLang="zh-CN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汉仪劲楷简" panose="00020600040101010101" charset="-122"/>
                  <a:ea typeface="汉仪劲楷简" panose="00020600040101010101" charset="-122"/>
                  <a:cs typeface="+mn-ea"/>
                  <a:sym typeface="+mn-ea"/>
                </a:rPr>
                <a:t>单击此处添加文本具体内容，简明扼要的阐述您的观点。</a:t>
              </a:r>
              <a:endParaRPr lang="en-US" altLang="zh-CN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汉仪劲楷简" panose="00020600040101010101" charset="-122"/>
                <a:ea typeface="汉仪劲楷简" panose="00020600040101010101" charset="-122"/>
                <a:cs typeface="+mn-ea"/>
                <a:sym typeface="+mn-ea"/>
              </a:endParaRPr>
            </a:p>
          </p:txBody>
        </p:sp>
        <p:sp>
          <p:nvSpPr>
            <p:cNvPr id="4" name="泪滴形 3"/>
            <p:cNvSpPr/>
            <p:nvPr>
              <p:custDataLst>
                <p:tags r:id="rId4"/>
              </p:custDataLst>
            </p:nvPr>
          </p:nvSpPr>
          <p:spPr>
            <a:xfrm rot="8100000">
              <a:off x="1173972" y="5030124"/>
              <a:ext cx="426786" cy="426786"/>
            </a:xfrm>
            <a:prstGeom prst="teardrop">
              <a:avLst>
                <a:gd name="adj" fmla="val 125412"/>
              </a:avLst>
            </a:prstGeom>
            <a:solidFill>
              <a:srgbClr val="FA8550"/>
            </a:solidFill>
            <a:ln w="38100">
              <a:solidFill>
                <a:sysClr val="window" lastClr="FFFFFF">
                  <a:lumMod val="95000"/>
                </a:sysClr>
              </a:solidFill>
            </a:ln>
          </p:spPr>
          <p:style>
            <a:lnRef idx="2">
              <a:srgbClr val="FA8550">
                <a:shade val="50000"/>
              </a:srgbClr>
            </a:lnRef>
            <a:fillRef idx="1">
              <a:srgbClr val="FA8550"/>
            </a:fillRef>
            <a:effectRef idx="0">
              <a:srgbClr val="FA8550"/>
            </a:effectRef>
            <a:fontRef idx="minor">
              <a:sysClr val="window" lastClr="FFFFFF"/>
            </a:fontRef>
          </p:style>
          <p:txBody>
            <a:bodyPr rtlCol="0" anchor="ctr">
              <a:normAutofit fontScale="72500"/>
            </a:bodyPr>
            <a:p>
              <a:pPr algn="ctr"/>
              <a:endParaRPr lang="zh-CN" altLang="en-US">
                <a:cs typeface="汉仪劲楷简" panose="00020600040101010101" charset="-122"/>
              </a:endParaRPr>
            </a:p>
          </p:txBody>
        </p:sp>
        <p:sp>
          <p:nvSpPr>
            <p:cNvPr id="5" name="椭圆 4"/>
            <p:cNvSpPr/>
            <p:nvPr>
              <p:custDataLst>
                <p:tags r:id="rId5"/>
              </p:custDataLst>
            </p:nvPr>
          </p:nvSpPr>
          <p:spPr>
            <a:xfrm rot="8100000">
              <a:off x="1273023" y="5129176"/>
              <a:ext cx="221664" cy="221664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>
              <a:noFill/>
            </a:ln>
          </p:spPr>
          <p:style>
            <a:lnRef idx="2">
              <a:srgbClr val="FA8550">
                <a:shade val="50000"/>
              </a:srgbClr>
            </a:lnRef>
            <a:fillRef idx="1">
              <a:srgbClr val="FA8550"/>
            </a:fillRef>
            <a:effectRef idx="0">
              <a:srgbClr val="FA8550"/>
            </a:effectRef>
            <a:fontRef idx="minor">
              <a:sysClr val="window" lastClr="FFFFFF"/>
            </a:fontRef>
          </p:style>
          <p:txBody>
            <a:bodyPr rtlCol="0" anchor="ctr">
              <a:normAutofit fontScale="25000" lnSpcReduction="20000"/>
            </a:bodyPr>
            <a:p>
              <a:pPr algn="ctr"/>
              <a:endParaRPr lang="zh-CN" altLang="en-US">
                <a:cs typeface="汉仪劲楷简" panose="00020600040101010101" charset="-122"/>
              </a:endParaRPr>
            </a:p>
          </p:txBody>
        </p:sp>
        <p:sp>
          <p:nvSpPr>
            <p:cNvPr id="6" name="椭圆 5"/>
            <p:cNvSpPr/>
            <p:nvPr>
              <p:custDataLst>
                <p:tags r:id="rId6"/>
              </p:custDataLst>
            </p:nvPr>
          </p:nvSpPr>
          <p:spPr>
            <a:xfrm>
              <a:off x="1343925" y="5663536"/>
              <a:ext cx="86880" cy="86880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 w="38100">
              <a:solidFill>
                <a:sysClr val="windowText" lastClr="000000">
                  <a:lumMod val="50000"/>
                  <a:lumOff val="50000"/>
                </a:sysClr>
              </a:solidFill>
            </a:ln>
          </p:spPr>
          <p:style>
            <a:lnRef idx="2">
              <a:srgbClr val="FA8550">
                <a:shade val="50000"/>
              </a:srgbClr>
            </a:lnRef>
            <a:fillRef idx="1">
              <a:srgbClr val="FA8550"/>
            </a:fillRef>
            <a:effectRef idx="0">
              <a:srgbClr val="FA8550"/>
            </a:effectRef>
            <a:fontRef idx="minor">
              <a:sysClr val="window" lastClr="FFFFFF"/>
            </a:fontRef>
          </p:style>
          <p:txBody>
            <a:bodyPr rtlCol="0" anchor="ctr">
              <a:normAutofit fontScale="25000" lnSpcReduction="20000"/>
            </a:bodyPr>
            <a:p>
              <a:pPr algn="ctr"/>
              <a:endParaRPr lang="zh-CN" altLang="en-US">
                <a:cs typeface="汉仪劲楷简" panose="00020600040101010101" charset="-122"/>
              </a:endParaRPr>
            </a:p>
          </p:txBody>
        </p:sp>
      </p:grpSp>
      <p:grpSp>
        <p:nvGrpSpPr>
          <p:cNvPr id="34" name="组合 33"/>
          <p:cNvGrpSpPr/>
          <p:nvPr>
            <p:custDataLst>
              <p:tags r:id="rId7"/>
            </p:custDataLst>
          </p:nvPr>
        </p:nvGrpSpPr>
        <p:grpSpPr>
          <a:xfrm>
            <a:off x="8671427" y="804745"/>
            <a:ext cx="1458338" cy="2567780"/>
            <a:chOff x="7147427" y="804745"/>
            <a:chExt cx="1458338" cy="2567780"/>
          </a:xfrm>
        </p:grpSpPr>
        <p:sp>
          <p:nvSpPr>
            <p:cNvPr id="8" name="圆角矩形 7"/>
            <p:cNvSpPr/>
            <p:nvPr>
              <p:custDataLst>
                <p:tags r:id="rId8"/>
              </p:custDataLst>
            </p:nvPr>
          </p:nvSpPr>
          <p:spPr>
            <a:xfrm>
              <a:off x="7147427" y="804745"/>
              <a:ext cx="1458338" cy="2059975"/>
            </a:xfrm>
            <a:prstGeom prst="roundRect">
              <a:avLst/>
            </a:prstGeom>
            <a:solidFill>
              <a:srgbClr val="D8A15E"/>
            </a:solidFill>
            <a:ln w="38100">
              <a:noFill/>
            </a:ln>
          </p:spPr>
          <p:style>
            <a:lnRef idx="2">
              <a:srgbClr val="FA8550">
                <a:shade val="50000"/>
              </a:srgbClr>
            </a:lnRef>
            <a:fillRef idx="1">
              <a:srgbClr val="FA8550"/>
            </a:fillRef>
            <a:effectRef idx="0">
              <a:srgbClr val="FA8550"/>
            </a:effectRef>
            <a:fontRef idx="minor">
              <a:sysClr val="window" lastClr="FFFFFF"/>
            </a:fontRef>
          </p:style>
          <p:txBody>
            <a:bodyPr rtlCol="0" anchor="ctr">
              <a:normAutofit/>
            </a:bodyPr>
            <a:p>
              <a:pPr algn="ctr"/>
              <a:r>
                <a:rPr lang="en-US" altLang="zh-CN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汉仪劲楷简" panose="00020600040101010101" charset="-122"/>
                  <a:ea typeface="汉仪劲楷简" panose="00020600040101010101" charset="-122"/>
                  <a:cs typeface="+mn-ea"/>
                  <a:sym typeface="+mn-ea"/>
                </a:rPr>
                <a:t>单击此处添加文本具体内容，简明扼要的阐述您的观点。</a:t>
              </a:r>
              <a:endParaRPr lang="zh-CN" altLang="en-US" dirty="0">
                <a:solidFill>
                  <a:srgbClr val="FABD50">
                    <a:lumMod val="50000"/>
                  </a:srgbClr>
                </a:solidFill>
                <a:cs typeface="汉仪劲楷简" panose="00020600040101010101" charset="-122"/>
              </a:endParaRPr>
            </a:p>
          </p:txBody>
        </p:sp>
        <p:sp>
          <p:nvSpPr>
            <p:cNvPr id="9" name="泪滴形 8"/>
            <p:cNvSpPr/>
            <p:nvPr>
              <p:custDataLst>
                <p:tags r:id="rId9"/>
              </p:custDataLst>
            </p:nvPr>
          </p:nvSpPr>
          <p:spPr>
            <a:xfrm rot="8100000">
              <a:off x="7666713" y="2652233"/>
              <a:ext cx="426786" cy="426786"/>
            </a:xfrm>
            <a:prstGeom prst="teardrop">
              <a:avLst>
                <a:gd name="adj" fmla="val 125412"/>
              </a:avLst>
            </a:prstGeom>
            <a:solidFill>
              <a:srgbClr val="FABD50"/>
            </a:solidFill>
            <a:ln w="38100">
              <a:solidFill>
                <a:sysClr val="window" lastClr="FFFFFF">
                  <a:lumMod val="95000"/>
                </a:sysClr>
              </a:solidFill>
            </a:ln>
          </p:spPr>
          <p:style>
            <a:lnRef idx="2">
              <a:srgbClr val="FA8550">
                <a:shade val="50000"/>
              </a:srgbClr>
            </a:lnRef>
            <a:fillRef idx="1">
              <a:srgbClr val="FA8550"/>
            </a:fillRef>
            <a:effectRef idx="0">
              <a:srgbClr val="FA8550"/>
            </a:effectRef>
            <a:fontRef idx="minor">
              <a:sysClr val="window" lastClr="FFFFFF"/>
            </a:fontRef>
          </p:style>
          <p:txBody>
            <a:bodyPr rtlCol="0" anchor="ctr">
              <a:normAutofit lnSpcReduction="10000"/>
            </a:bodyPr>
            <a:p>
              <a:pPr algn="ctr"/>
              <a:endParaRPr lang="zh-CN" altLang="en-US" sz="1400">
                <a:cs typeface="汉仪劲楷简" panose="00020600040101010101" charset="-122"/>
              </a:endParaRPr>
            </a:p>
          </p:txBody>
        </p:sp>
        <p:sp>
          <p:nvSpPr>
            <p:cNvPr id="10" name="椭圆 9"/>
            <p:cNvSpPr/>
            <p:nvPr>
              <p:custDataLst>
                <p:tags r:id="rId10"/>
              </p:custDataLst>
            </p:nvPr>
          </p:nvSpPr>
          <p:spPr>
            <a:xfrm rot="8100000">
              <a:off x="7765764" y="2751285"/>
              <a:ext cx="221664" cy="221664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>
              <a:noFill/>
            </a:ln>
          </p:spPr>
          <p:style>
            <a:lnRef idx="2">
              <a:srgbClr val="FA8550">
                <a:shade val="50000"/>
              </a:srgbClr>
            </a:lnRef>
            <a:fillRef idx="1">
              <a:srgbClr val="FA8550"/>
            </a:fillRef>
            <a:effectRef idx="0">
              <a:srgbClr val="FA8550"/>
            </a:effectRef>
            <a:fontRef idx="minor">
              <a:sysClr val="window" lastClr="FFFFFF"/>
            </a:fontRef>
          </p:style>
          <p:txBody>
            <a:bodyPr rtlCol="0" anchor="ctr">
              <a:normAutofit fontScale="32500" lnSpcReduction="20000"/>
            </a:bodyPr>
            <a:p>
              <a:pPr algn="ctr"/>
              <a:endParaRPr lang="zh-CN" altLang="en-US" sz="1400">
                <a:cs typeface="汉仪劲楷简" panose="00020600040101010101" charset="-122"/>
              </a:endParaRPr>
            </a:p>
          </p:txBody>
        </p:sp>
        <p:sp>
          <p:nvSpPr>
            <p:cNvPr id="11" name="椭圆 10"/>
            <p:cNvSpPr/>
            <p:nvPr>
              <p:custDataLst>
                <p:tags r:id="rId11"/>
              </p:custDataLst>
            </p:nvPr>
          </p:nvSpPr>
          <p:spPr>
            <a:xfrm>
              <a:off x="7836666" y="3285645"/>
              <a:ext cx="86880" cy="86880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 w="38100">
              <a:solidFill>
                <a:sysClr val="windowText" lastClr="000000">
                  <a:lumMod val="50000"/>
                  <a:lumOff val="50000"/>
                </a:sysClr>
              </a:solidFill>
            </a:ln>
          </p:spPr>
          <p:style>
            <a:lnRef idx="2">
              <a:srgbClr val="FA8550">
                <a:shade val="50000"/>
              </a:srgbClr>
            </a:lnRef>
            <a:fillRef idx="1">
              <a:srgbClr val="FA8550"/>
            </a:fillRef>
            <a:effectRef idx="0">
              <a:srgbClr val="FA8550"/>
            </a:effectRef>
            <a:fontRef idx="minor">
              <a:sysClr val="window" lastClr="FFFFFF"/>
            </a:fontRef>
          </p:style>
          <p:txBody>
            <a:bodyPr rtlCol="0" anchor="ctr">
              <a:normAutofit fontScale="25000" lnSpcReduction="20000"/>
            </a:bodyPr>
            <a:p>
              <a:pPr algn="ctr"/>
              <a:endParaRPr lang="zh-CN" altLang="en-US" sz="1400">
                <a:cs typeface="汉仪劲楷简" panose="00020600040101010101" charset="-122"/>
              </a:endParaRPr>
            </a:p>
          </p:txBody>
        </p:sp>
      </p:grpSp>
      <p:grpSp>
        <p:nvGrpSpPr>
          <p:cNvPr id="33" name="组合 32"/>
          <p:cNvGrpSpPr/>
          <p:nvPr>
            <p:custDataLst>
              <p:tags r:id="rId12"/>
            </p:custDataLst>
          </p:nvPr>
        </p:nvGrpSpPr>
        <p:grpSpPr>
          <a:xfrm>
            <a:off x="6507180" y="1597375"/>
            <a:ext cx="1458338" cy="2567780"/>
            <a:chOff x="4983180" y="1597375"/>
            <a:chExt cx="1458338" cy="2567780"/>
          </a:xfrm>
        </p:grpSpPr>
        <p:sp>
          <p:nvSpPr>
            <p:cNvPr id="13" name="圆角矩形 12"/>
            <p:cNvSpPr/>
            <p:nvPr>
              <p:custDataLst>
                <p:tags r:id="rId13"/>
              </p:custDataLst>
            </p:nvPr>
          </p:nvSpPr>
          <p:spPr>
            <a:xfrm>
              <a:off x="4983180" y="1597375"/>
              <a:ext cx="1458338" cy="2059975"/>
            </a:xfrm>
            <a:prstGeom prst="roundRect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rgbClr val="FA8550">
                <a:shade val="50000"/>
              </a:srgbClr>
            </a:lnRef>
            <a:fillRef idx="1">
              <a:srgbClr val="FA8550"/>
            </a:fillRef>
            <a:effectRef idx="0">
              <a:srgbClr val="FA8550"/>
            </a:effectRef>
            <a:fontRef idx="minor">
              <a:sysClr val="window" lastClr="FFFFFF"/>
            </a:fontRef>
          </p:style>
          <p:txBody>
            <a:bodyPr rtlCol="0" anchor="ctr">
              <a:normAutofit/>
            </a:bodyPr>
            <a:p>
              <a:pPr algn="ctr"/>
              <a:r>
                <a:rPr lang="en-US" altLang="zh-CN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汉仪劲楷简" panose="00020600040101010101" charset="-122"/>
                  <a:ea typeface="汉仪劲楷简" panose="00020600040101010101" charset="-122"/>
                  <a:cs typeface="+mn-ea"/>
                  <a:sym typeface="+mn-ea"/>
                </a:rPr>
                <a:t>单击此处添加文本具体内容，简明扼要的阐述您的观点。</a:t>
              </a:r>
              <a:endParaRPr lang="en-US" altLang="zh-CN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汉仪劲楷简" panose="00020600040101010101" charset="-122"/>
                <a:ea typeface="汉仪劲楷简" panose="00020600040101010101" charset="-122"/>
                <a:cs typeface="+mn-ea"/>
                <a:sym typeface="+mn-ea"/>
              </a:endParaRPr>
            </a:p>
          </p:txBody>
        </p:sp>
        <p:sp>
          <p:nvSpPr>
            <p:cNvPr id="14" name="泪滴形 13"/>
            <p:cNvSpPr/>
            <p:nvPr>
              <p:custDataLst>
                <p:tags r:id="rId14"/>
              </p:custDataLst>
            </p:nvPr>
          </p:nvSpPr>
          <p:spPr>
            <a:xfrm rot="8100000">
              <a:off x="5502466" y="3444863"/>
              <a:ext cx="426786" cy="426786"/>
            </a:xfrm>
            <a:prstGeom prst="teardrop">
              <a:avLst>
                <a:gd name="adj" fmla="val 125412"/>
              </a:avLst>
            </a:prstGeom>
            <a:solidFill>
              <a:srgbClr val="E74D51"/>
            </a:solidFill>
            <a:ln w="38100">
              <a:solidFill>
                <a:sysClr val="window" lastClr="FFFFFF">
                  <a:lumMod val="95000"/>
                </a:sysClr>
              </a:solidFill>
            </a:ln>
          </p:spPr>
          <p:style>
            <a:lnRef idx="2">
              <a:srgbClr val="FA8550">
                <a:shade val="50000"/>
              </a:srgbClr>
            </a:lnRef>
            <a:fillRef idx="1">
              <a:srgbClr val="FA8550"/>
            </a:fillRef>
            <a:effectRef idx="0">
              <a:srgbClr val="FA8550"/>
            </a:effectRef>
            <a:fontRef idx="minor">
              <a:sysClr val="window" lastClr="FFFFFF"/>
            </a:fontRef>
          </p:style>
          <p:txBody>
            <a:bodyPr rtlCol="0" anchor="ctr">
              <a:normAutofit lnSpcReduction="10000"/>
            </a:bodyPr>
            <a:p>
              <a:pPr algn="ctr"/>
              <a:endParaRPr lang="zh-CN" altLang="en-US" sz="1400">
                <a:cs typeface="汉仪劲楷简" panose="00020600040101010101" charset="-122"/>
              </a:endParaRPr>
            </a:p>
          </p:txBody>
        </p:sp>
        <p:sp>
          <p:nvSpPr>
            <p:cNvPr id="15" name="椭圆 14"/>
            <p:cNvSpPr/>
            <p:nvPr>
              <p:custDataLst>
                <p:tags r:id="rId15"/>
              </p:custDataLst>
            </p:nvPr>
          </p:nvSpPr>
          <p:spPr>
            <a:xfrm rot="8100000">
              <a:off x="5601517" y="3543915"/>
              <a:ext cx="221664" cy="221664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>
              <a:noFill/>
            </a:ln>
          </p:spPr>
          <p:style>
            <a:lnRef idx="2">
              <a:srgbClr val="FA8550">
                <a:shade val="50000"/>
              </a:srgbClr>
            </a:lnRef>
            <a:fillRef idx="1">
              <a:srgbClr val="FA8550"/>
            </a:fillRef>
            <a:effectRef idx="0">
              <a:srgbClr val="FA8550"/>
            </a:effectRef>
            <a:fontRef idx="minor">
              <a:sysClr val="window" lastClr="FFFFFF"/>
            </a:fontRef>
          </p:style>
          <p:txBody>
            <a:bodyPr rtlCol="0" anchor="ctr">
              <a:normAutofit fontScale="32500" lnSpcReduction="20000"/>
            </a:bodyPr>
            <a:p>
              <a:pPr algn="ctr"/>
              <a:endParaRPr lang="zh-CN" altLang="en-US" sz="1400">
                <a:cs typeface="汉仪劲楷简" panose="00020600040101010101" charset="-122"/>
              </a:endParaRPr>
            </a:p>
          </p:txBody>
        </p:sp>
        <p:sp>
          <p:nvSpPr>
            <p:cNvPr id="16" name="椭圆 15"/>
            <p:cNvSpPr/>
            <p:nvPr>
              <p:custDataLst>
                <p:tags r:id="rId16"/>
              </p:custDataLst>
            </p:nvPr>
          </p:nvSpPr>
          <p:spPr>
            <a:xfrm>
              <a:off x="5672419" y="4078275"/>
              <a:ext cx="86880" cy="86880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 w="38100">
              <a:solidFill>
                <a:sysClr val="windowText" lastClr="000000">
                  <a:lumMod val="50000"/>
                  <a:lumOff val="50000"/>
                </a:sysClr>
              </a:solidFill>
            </a:ln>
          </p:spPr>
          <p:style>
            <a:lnRef idx="2">
              <a:srgbClr val="FA8550">
                <a:shade val="50000"/>
              </a:srgbClr>
            </a:lnRef>
            <a:fillRef idx="1">
              <a:srgbClr val="FA8550"/>
            </a:fillRef>
            <a:effectRef idx="0">
              <a:srgbClr val="FA8550"/>
            </a:effectRef>
            <a:fontRef idx="minor">
              <a:sysClr val="window" lastClr="FFFFFF"/>
            </a:fontRef>
          </p:style>
          <p:txBody>
            <a:bodyPr rtlCol="0" anchor="ctr">
              <a:normAutofit fontScale="25000" lnSpcReduction="20000"/>
            </a:bodyPr>
            <a:p>
              <a:pPr algn="ctr"/>
              <a:endParaRPr lang="zh-CN" altLang="en-US" sz="1400">
                <a:cs typeface="汉仪劲楷简" panose="00020600040101010101" charset="-122"/>
              </a:endParaRPr>
            </a:p>
          </p:txBody>
        </p:sp>
      </p:grpSp>
      <p:grpSp>
        <p:nvGrpSpPr>
          <p:cNvPr id="32" name="组合 31"/>
          <p:cNvGrpSpPr/>
          <p:nvPr>
            <p:custDataLst>
              <p:tags r:id="rId17"/>
            </p:custDataLst>
          </p:nvPr>
        </p:nvGrpSpPr>
        <p:grpSpPr>
          <a:xfrm>
            <a:off x="4342933" y="2390005"/>
            <a:ext cx="1458338" cy="2567780"/>
            <a:chOff x="2818933" y="2390005"/>
            <a:chExt cx="1458338" cy="2567780"/>
          </a:xfrm>
        </p:grpSpPr>
        <p:sp>
          <p:nvSpPr>
            <p:cNvPr id="18" name="圆角矩形 17"/>
            <p:cNvSpPr/>
            <p:nvPr>
              <p:custDataLst>
                <p:tags r:id="rId18"/>
              </p:custDataLst>
            </p:nvPr>
          </p:nvSpPr>
          <p:spPr>
            <a:xfrm>
              <a:off x="2818933" y="2390005"/>
              <a:ext cx="1458338" cy="2059975"/>
            </a:xfrm>
            <a:prstGeom prst="roundRect">
              <a:avLst/>
            </a:prstGeom>
            <a:solidFill>
              <a:srgbClr val="D8A15E"/>
            </a:solidFill>
            <a:ln w="38100">
              <a:noFill/>
            </a:ln>
          </p:spPr>
          <p:style>
            <a:lnRef idx="2">
              <a:srgbClr val="FA8550">
                <a:shade val="50000"/>
              </a:srgbClr>
            </a:lnRef>
            <a:fillRef idx="1">
              <a:srgbClr val="FA8550"/>
            </a:fillRef>
            <a:effectRef idx="0">
              <a:srgbClr val="FA8550"/>
            </a:effectRef>
            <a:fontRef idx="minor">
              <a:sysClr val="window" lastClr="FFFFFF"/>
            </a:fontRef>
          </p:style>
          <p:txBody>
            <a:bodyPr rtlCol="0" anchor="ctr">
              <a:normAutofit/>
            </a:bodyPr>
            <a:p>
              <a:pPr algn="ctr"/>
              <a:r>
                <a:rPr lang="en-US" altLang="zh-CN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汉仪劲楷简" panose="00020600040101010101" charset="-122"/>
                  <a:ea typeface="汉仪劲楷简" panose="00020600040101010101" charset="-122"/>
                  <a:cs typeface="+mn-ea"/>
                  <a:sym typeface="+mn-ea"/>
                </a:rPr>
                <a:t>单击此处添加文本具体内容，简明扼要的阐述您的观点。</a:t>
              </a:r>
              <a:endParaRPr lang="zh-CN" altLang="en-US" dirty="0">
                <a:solidFill>
                  <a:srgbClr val="CE8D3E">
                    <a:lumMod val="50000"/>
                  </a:srgbClr>
                </a:solidFill>
                <a:cs typeface="汉仪劲楷简" panose="00020600040101010101" charset="-122"/>
              </a:endParaRPr>
            </a:p>
          </p:txBody>
        </p:sp>
        <p:sp>
          <p:nvSpPr>
            <p:cNvPr id="19" name="泪滴形 18"/>
            <p:cNvSpPr/>
            <p:nvPr>
              <p:custDataLst>
                <p:tags r:id="rId19"/>
              </p:custDataLst>
            </p:nvPr>
          </p:nvSpPr>
          <p:spPr>
            <a:xfrm rot="8100000">
              <a:off x="3338219" y="4237493"/>
              <a:ext cx="426786" cy="426786"/>
            </a:xfrm>
            <a:prstGeom prst="teardrop">
              <a:avLst>
                <a:gd name="adj" fmla="val 125412"/>
              </a:avLst>
            </a:prstGeom>
            <a:solidFill>
              <a:srgbClr val="CE8D3E"/>
            </a:solidFill>
            <a:ln w="38100">
              <a:solidFill>
                <a:sysClr val="window" lastClr="FFFFFF">
                  <a:lumMod val="95000"/>
                </a:sysClr>
              </a:solidFill>
            </a:ln>
          </p:spPr>
          <p:style>
            <a:lnRef idx="2">
              <a:srgbClr val="FA8550">
                <a:shade val="50000"/>
              </a:srgbClr>
            </a:lnRef>
            <a:fillRef idx="1">
              <a:srgbClr val="FA8550"/>
            </a:fillRef>
            <a:effectRef idx="0">
              <a:srgbClr val="FA8550"/>
            </a:effectRef>
            <a:fontRef idx="minor">
              <a:sysClr val="window" lastClr="FFFFFF"/>
            </a:fontRef>
          </p:style>
          <p:txBody>
            <a:bodyPr rtlCol="0" anchor="ctr">
              <a:normAutofit lnSpcReduction="10000"/>
            </a:bodyPr>
            <a:p>
              <a:pPr algn="ctr"/>
              <a:endParaRPr lang="zh-CN" altLang="en-US" sz="1400">
                <a:cs typeface="汉仪劲楷简" panose="00020600040101010101" charset="-122"/>
              </a:endParaRPr>
            </a:p>
          </p:txBody>
        </p:sp>
        <p:sp>
          <p:nvSpPr>
            <p:cNvPr id="20" name="椭圆 19"/>
            <p:cNvSpPr/>
            <p:nvPr>
              <p:custDataLst>
                <p:tags r:id="rId20"/>
              </p:custDataLst>
            </p:nvPr>
          </p:nvSpPr>
          <p:spPr>
            <a:xfrm rot="8100000">
              <a:off x="3437270" y="4336545"/>
              <a:ext cx="221664" cy="221664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>
              <a:noFill/>
            </a:ln>
          </p:spPr>
          <p:style>
            <a:lnRef idx="2">
              <a:srgbClr val="FA8550">
                <a:shade val="50000"/>
              </a:srgbClr>
            </a:lnRef>
            <a:fillRef idx="1">
              <a:srgbClr val="FA8550"/>
            </a:fillRef>
            <a:effectRef idx="0">
              <a:srgbClr val="FA8550"/>
            </a:effectRef>
            <a:fontRef idx="minor">
              <a:sysClr val="window" lastClr="FFFFFF"/>
            </a:fontRef>
          </p:style>
          <p:txBody>
            <a:bodyPr rtlCol="0" anchor="ctr">
              <a:normAutofit fontScale="32500" lnSpcReduction="20000"/>
            </a:bodyPr>
            <a:p>
              <a:pPr algn="ctr"/>
              <a:endParaRPr lang="zh-CN" altLang="en-US" sz="1400">
                <a:cs typeface="汉仪劲楷简" panose="00020600040101010101" charset="-122"/>
              </a:endParaRPr>
            </a:p>
          </p:txBody>
        </p:sp>
        <p:sp>
          <p:nvSpPr>
            <p:cNvPr id="21" name="椭圆 20"/>
            <p:cNvSpPr/>
            <p:nvPr>
              <p:custDataLst>
                <p:tags r:id="rId21"/>
              </p:custDataLst>
            </p:nvPr>
          </p:nvSpPr>
          <p:spPr>
            <a:xfrm>
              <a:off x="3508172" y="4870905"/>
              <a:ext cx="86880" cy="86880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 w="38100">
              <a:solidFill>
                <a:sysClr val="windowText" lastClr="000000">
                  <a:lumMod val="50000"/>
                  <a:lumOff val="50000"/>
                </a:sysClr>
              </a:solidFill>
            </a:ln>
          </p:spPr>
          <p:style>
            <a:lnRef idx="2">
              <a:srgbClr val="FA8550">
                <a:shade val="50000"/>
              </a:srgbClr>
            </a:lnRef>
            <a:fillRef idx="1">
              <a:srgbClr val="FA8550"/>
            </a:fillRef>
            <a:effectRef idx="0">
              <a:srgbClr val="FA8550"/>
            </a:effectRef>
            <a:fontRef idx="minor">
              <a:sysClr val="window" lastClr="FFFFFF"/>
            </a:fontRef>
          </p:style>
          <p:txBody>
            <a:bodyPr rtlCol="0" anchor="ctr">
              <a:normAutofit fontScale="25000" lnSpcReduction="20000"/>
            </a:bodyPr>
            <a:p>
              <a:pPr algn="ctr"/>
              <a:endParaRPr lang="zh-CN" altLang="en-US" sz="1400">
                <a:cs typeface="汉仪劲楷简" panose="00020600040101010101" charset="-122"/>
              </a:endParaRPr>
            </a:p>
          </p:txBody>
        </p:sp>
      </p:grpSp>
      <p:sp>
        <p:nvSpPr>
          <p:cNvPr id="27" name="文本框 26"/>
          <p:cNvSpPr txBox="1"/>
          <p:nvPr>
            <p:custDataLst>
              <p:tags r:id="rId22"/>
            </p:custDataLst>
          </p:nvPr>
        </p:nvSpPr>
        <p:spPr>
          <a:xfrm>
            <a:off x="2437029" y="5882971"/>
            <a:ext cx="1905904" cy="369332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2400" dirty="0">
                <a:solidFill>
                  <a:schemeClr val="bg1"/>
                </a:solidFill>
                <a:latin typeface="汉仪大宋简" panose="02010600000101010101" charset="-122"/>
                <a:ea typeface="汉仪大宋简" panose="02010600000101010101" charset="-122"/>
                <a:cs typeface="+mn-ea"/>
              </a:rPr>
              <a:t>方案一</a:t>
            </a:r>
            <a:endParaRPr lang="zh-CN" altLang="en-US" sz="2400" dirty="0">
              <a:solidFill>
                <a:schemeClr val="bg1"/>
              </a:solidFill>
              <a:latin typeface="汉仪大宋简" panose="02010600000101010101" charset="-122"/>
              <a:ea typeface="汉仪大宋简" panose="02010600000101010101" charset="-122"/>
              <a:cs typeface="+mn-ea"/>
            </a:endParaRPr>
          </a:p>
        </p:txBody>
      </p:sp>
      <p:sp>
        <p:nvSpPr>
          <p:cNvPr id="28" name="文本框 27"/>
          <p:cNvSpPr txBox="1"/>
          <p:nvPr>
            <p:custDataLst>
              <p:tags r:id="rId23"/>
            </p:custDataLst>
          </p:nvPr>
        </p:nvSpPr>
        <p:spPr>
          <a:xfrm>
            <a:off x="4545385" y="5124014"/>
            <a:ext cx="1905904" cy="369332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lvl="0" algn="l">
              <a:buClrTx/>
              <a:buSzTx/>
              <a:buFontTx/>
            </a:pPr>
            <a:r>
              <a:rPr lang="zh-CN" altLang="en-US" sz="2400" dirty="0">
                <a:solidFill>
                  <a:schemeClr val="bg1"/>
                </a:solidFill>
                <a:latin typeface="汉仪大宋简" panose="02010600000101010101" charset="-122"/>
                <a:ea typeface="汉仪大宋简" panose="02010600000101010101" charset="-122"/>
                <a:cs typeface="+mn-ea"/>
                <a:sym typeface="+mn-ea"/>
              </a:rPr>
              <a:t>方案二</a:t>
            </a:r>
            <a:endParaRPr lang="zh-CN" altLang="en-US" sz="2400" dirty="0">
              <a:solidFill>
                <a:schemeClr val="bg1"/>
              </a:solidFill>
              <a:latin typeface="汉仪大宋简" panose="02010600000101010101" charset="-122"/>
              <a:ea typeface="汉仪大宋简" panose="02010600000101010101" charset="-122"/>
              <a:cs typeface="+mn-ea"/>
              <a:sym typeface="+mn-ea"/>
            </a:endParaRPr>
          </a:p>
        </p:txBody>
      </p:sp>
      <p:sp>
        <p:nvSpPr>
          <p:cNvPr id="29" name="文本框 28"/>
          <p:cNvSpPr txBox="1"/>
          <p:nvPr>
            <p:custDataLst>
              <p:tags r:id="rId24"/>
            </p:custDataLst>
          </p:nvPr>
        </p:nvSpPr>
        <p:spPr>
          <a:xfrm>
            <a:off x="6653741" y="4365056"/>
            <a:ext cx="1905904" cy="369332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lvl="0" algn="l">
              <a:buClrTx/>
              <a:buSzTx/>
              <a:buFontTx/>
            </a:pPr>
            <a:r>
              <a:rPr lang="zh-CN" altLang="en-US" sz="2400" dirty="0">
                <a:solidFill>
                  <a:schemeClr val="bg1"/>
                </a:solidFill>
                <a:latin typeface="汉仪大宋简" panose="02010600000101010101" charset="-122"/>
                <a:ea typeface="汉仪大宋简" panose="02010600000101010101" charset="-122"/>
                <a:cs typeface="+mn-ea"/>
                <a:sym typeface="+mn-ea"/>
              </a:rPr>
              <a:t>方案三</a:t>
            </a:r>
            <a:endParaRPr lang="zh-CN" altLang="en-US" sz="2400" dirty="0">
              <a:solidFill>
                <a:schemeClr val="bg1"/>
              </a:solidFill>
              <a:latin typeface="汉仪大宋简" panose="02010600000101010101" charset="-122"/>
              <a:ea typeface="汉仪大宋简" panose="02010600000101010101" charset="-122"/>
              <a:cs typeface="+mn-ea"/>
              <a:sym typeface="+mn-ea"/>
            </a:endParaRPr>
          </a:p>
        </p:txBody>
      </p:sp>
      <p:sp>
        <p:nvSpPr>
          <p:cNvPr id="30" name="文本框 29"/>
          <p:cNvSpPr txBox="1"/>
          <p:nvPr>
            <p:custDataLst>
              <p:tags r:id="rId25"/>
            </p:custDataLst>
          </p:nvPr>
        </p:nvSpPr>
        <p:spPr>
          <a:xfrm>
            <a:off x="8762096" y="3606098"/>
            <a:ext cx="1905904" cy="369332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lvl="0" algn="l">
              <a:buClrTx/>
              <a:buSzTx/>
              <a:buFontTx/>
            </a:pPr>
            <a:r>
              <a:rPr lang="zh-CN" altLang="en-US" sz="2400" dirty="0">
                <a:solidFill>
                  <a:schemeClr val="bg1"/>
                </a:solidFill>
                <a:latin typeface="汉仪大宋简" panose="02010600000101010101" charset="-122"/>
                <a:ea typeface="汉仪大宋简" panose="02010600000101010101" charset="-122"/>
                <a:cs typeface="+mn-ea"/>
                <a:sym typeface="+mn-ea"/>
              </a:rPr>
              <a:t>方案四</a:t>
            </a:r>
            <a:endParaRPr lang="zh-CN" altLang="en-US" sz="2400" dirty="0">
              <a:solidFill>
                <a:schemeClr val="bg1"/>
              </a:solidFill>
              <a:latin typeface="汉仪大宋简" panose="02010600000101010101" charset="-122"/>
              <a:ea typeface="汉仪大宋简" panose="02010600000101010101" charset="-122"/>
              <a:cs typeface="+mn-ea"/>
              <a:sym typeface="+mn-ea"/>
            </a:endParaRPr>
          </a:p>
        </p:txBody>
      </p:sp>
      <p:sp>
        <p:nvSpPr>
          <p:cNvPr id="81" name="文本框 80"/>
          <p:cNvSpPr txBox="1"/>
          <p:nvPr/>
        </p:nvSpPr>
        <p:spPr>
          <a:xfrm>
            <a:off x="4935855" y="419100"/>
            <a:ext cx="232029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zh-CN" sz="2800" b="1">
                <a:solidFill>
                  <a:schemeClr val="bg1"/>
                </a:solidFill>
                <a:latin typeface="汉仪大宋简" panose="02010600000101010101" charset="-122"/>
                <a:ea typeface="汉仪大宋简" panose="02010600000101010101" charset="-122"/>
                <a:cs typeface="汉仪大宋简" panose="02010600000101010101" charset="-122"/>
                <a:sym typeface="+mn-ea"/>
              </a:rPr>
              <a:t>活动经费预算</a:t>
            </a:r>
            <a:endParaRPr lang="zh-CN" altLang="en-US" sz="2800" b="1">
              <a:solidFill>
                <a:schemeClr val="bg1"/>
              </a:solidFill>
              <a:latin typeface="汉仪大宋简" panose="02010600000101010101" charset="-122"/>
              <a:ea typeface="汉仪大宋简" panose="02010600000101010101" charset="-122"/>
              <a:cs typeface="汉仪大宋简" panose="0201060000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" name="矩形 40"/>
          <p:cNvSpPr/>
          <p:nvPr>
            <p:custDataLst>
              <p:tags r:id="rId1"/>
            </p:custDataLst>
          </p:nvPr>
        </p:nvSpPr>
        <p:spPr>
          <a:xfrm>
            <a:off x="2124890" y="2551611"/>
            <a:ext cx="8029303" cy="36140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rgbClr val="47B6E7">
              <a:shade val="50000"/>
            </a:srgbClr>
          </a:lnRef>
          <a:fillRef idx="1">
            <a:srgbClr val="47B6E7"/>
          </a:fillRef>
          <a:effectRef idx="0">
            <a:srgbClr val="47B6E7"/>
          </a:effectRef>
          <a:fontRef idx="minor">
            <a:srgbClr val="FFFFFF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 sz="1200">
              <a:cs typeface="汉仪劲楷简" panose="00020600040101010101" charset="-122"/>
              <a:sym typeface="Arial" panose="020B0604020202020204" pitchFamily="34" charset="0"/>
            </a:endParaRPr>
          </a:p>
        </p:txBody>
      </p:sp>
      <p:cxnSp>
        <p:nvCxnSpPr>
          <p:cNvPr id="3" name="直接连接符 2"/>
          <p:cNvCxnSpPr/>
          <p:nvPr>
            <p:custDataLst>
              <p:tags r:id="rId2"/>
            </p:custDataLst>
          </p:nvPr>
        </p:nvCxnSpPr>
        <p:spPr>
          <a:xfrm>
            <a:off x="2412272" y="4371709"/>
            <a:ext cx="7454545" cy="0"/>
          </a:xfrm>
          <a:prstGeom prst="line">
            <a:avLst/>
          </a:prstGeom>
          <a:ln w="28575">
            <a:solidFill>
              <a:srgbClr val="D8A15E"/>
            </a:solidFill>
          </a:ln>
        </p:spPr>
        <p:style>
          <a:lnRef idx="1">
            <a:srgbClr val="47B6E7"/>
          </a:lnRef>
          <a:fillRef idx="0">
            <a:srgbClr val="47B6E7"/>
          </a:fillRef>
          <a:effectRef idx="0">
            <a:srgbClr val="47B6E7"/>
          </a:effectRef>
          <a:fontRef idx="minor">
            <a:srgbClr val="5F5F5F"/>
          </a:fontRef>
        </p:style>
      </p:cxnSp>
      <p:grpSp>
        <p:nvGrpSpPr>
          <p:cNvPr id="47" name="组合 46"/>
          <p:cNvGrpSpPr/>
          <p:nvPr>
            <p:custDataLst>
              <p:tags r:id="rId3"/>
            </p:custDataLst>
          </p:nvPr>
        </p:nvGrpSpPr>
        <p:grpSpPr>
          <a:xfrm>
            <a:off x="3405058" y="3910154"/>
            <a:ext cx="174172" cy="557350"/>
            <a:chOff x="1175657" y="3910154"/>
            <a:chExt cx="174172" cy="557350"/>
          </a:xfrm>
        </p:grpSpPr>
        <p:sp>
          <p:nvSpPr>
            <p:cNvPr id="5" name="椭圆 4"/>
            <p:cNvSpPr/>
            <p:nvPr>
              <p:custDataLst>
                <p:tags r:id="rId4"/>
              </p:custDataLst>
            </p:nvPr>
          </p:nvSpPr>
          <p:spPr>
            <a:xfrm>
              <a:off x="1175657" y="4293332"/>
              <a:ext cx="174172" cy="174172"/>
            </a:xfrm>
            <a:prstGeom prst="ellipse">
              <a:avLst/>
            </a:prstGeom>
            <a:solidFill>
              <a:srgbClr val="B83F4E"/>
            </a:solidFill>
            <a:ln>
              <a:noFill/>
            </a:ln>
          </p:spPr>
          <p:style>
            <a:lnRef idx="2">
              <a:srgbClr val="47B6E7">
                <a:shade val="50000"/>
              </a:srgbClr>
            </a:lnRef>
            <a:fillRef idx="1">
              <a:srgbClr val="47B6E7"/>
            </a:fillRef>
            <a:effectRef idx="0">
              <a:srgbClr val="47B6E7"/>
            </a:effectRef>
            <a:fontRef idx="minor">
              <a:srgbClr val="FFFFFF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zh-CN" altLang="en-US" sz="200">
                <a:cs typeface="汉仪劲楷简" panose="00020600040101010101" charset="-122"/>
                <a:sym typeface="Arial" panose="020B0604020202020204" pitchFamily="34" charset="0"/>
              </a:endParaRPr>
            </a:p>
          </p:txBody>
        </p:sp>
        <p:cxnSp>
          <p:nvCxnSpPr>
            <p:cNvPr id="7" name="直接箭头连接符 6"/>
            <p:cNvCxnSpPr>
              <a:stCxn id="5" idx="0"/>
            </p:cNvCxnSpPr>
            <p:nvPr>
              <p:custDataLst>
                <p:tags r:id="rId5"/>
              </p:custDataLst>
            </p:nvPr>
          </p:nvCxnSpPr>
          <p:spPr>
            <a:xfrm flipH="1" flipV="1">
              <a:off x="1262742" y="3910154"/>
              <a:ext cx="1" cy="383178"/>
            </a:xfrm>
            <a:prstGeom prst="straightConnector1">
              <a:avLst/>
            </a:prstGeom>
            <a:ln>
              <a:solidFill>
                <a:srgbClr val="5F5F5F"/>
              </a:solidFill>
              <a:tailEnd type="triangle"/>
            </a:ln>
          </p:spPr>
          <p:style>
            <a:lnRef idx="1">
              <a:srgbClr val="47B6E7"/>
            </a:lnRef>
            <a:fillRef idx="0">
              <a:srgbClr val="47B6E7"/>
            </a:fillRef>
            <a:effectRef idx="0">
              <a:srgbClr val="47B6E7"/>
            </a:effectRef>
            <a:fontRef idx="minor">
              <a:srgbClr val="5F5F5F"/>
            </a:fontRef>
          </p:style>
        </p:cxnSp>
      </p:grpSp>
      <p:grpSp>
        <p:nvGrpSpPr>
          <p:cNvPr id="14" name="组合 13"/>
          <p:cNvGrpSpPr/>
          <p:nvPr/>
        </p:nvGrpSpPr>
        <p:grpSpPr>
          <a:xfrm rot="0">
            <a:off x="8531225" y="3910330"/>
            <a:ext cx="173990" cy="557530"/>
            <a:chOff x="4476216" y="3039291"/>
            <a:chExt cx="174172" cy="557350"/>
          </a:xfrm>
        </p:grpSpPr>
        <p:sp>
          <p:nvSpPr>
            <p:cNvPr id="11" name="椭圆 10"/>
            <p:cNvSpPr/>
            <p:nvPr>
              <p:custDataLst>
                <p:tags r:id="rId6"/>
              </p:custDataLst>
            </p:nvPr>
          </p:nvSpPr>
          <p:spPr>
            <a:xfrm>
              <a:off x="4476216" y="3422469"/>
              <a:ext cx="174172" cy="174172"/>
            </a:xfrm>
            <a:prstGeom prst="ellipse">
              <a:avLst/>
            </a:prstGeom>
            <a:solidFill>
              <a:srgbClr val="B83F4E"/>
            </a:solidFill>
            <a:ln>
              <a:solidFill>
                <a:schemeClr val="bg1"/>
              </a:solidFill>
            </a:ln>
          </p:spPr>
          <p:style>
            <a:lnRef idx="2">
              <a:srgbClr val="47B6E7">
                <a:shade val="50000"/>
              </a:srgbClr>
            </a:lnRef>
            <a:fillRef idx="1">
              <a:srgbClr val="47B6E7"/>
            </a:fillRef>
            <a:effectRef idx="0">
              <a:srgbClr val="47B6E7"/>
            </a:effectRef>
            <a:fontRef idx="minor">
              <a:srgbClr val="FFFFFF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zh-CN" altLang="en-US" sz="200">
                <a:cs typeface="汉仪劲楷简" panose="00020600040101010101" charset="-122"/>
                <a:sym typeface="Arial" panose="020B0604020202020204" pitchFamily="34" charset="0"/>
              </a:endParaRPr>
            </a:p>
          </p:txBody>
        </p:sp>
        <p:cxnSp>
          <p:nvCxnSpPr>
            <p:cNvPr id="12" name="直接箭头连接符 11"/>
            <p:cNvCxnSpPr>
              <a:stCxn id="11" idx="0"/>
            </p:cNvCxnSpPr>
            <p:nvPr>
              <p:custDataLst>
                <p:tags r:id="rId7"/>
              </p:custDataLst>
            </p:nvPr>
          </p:nvCxnSpPr>
          <p:spPr>
            <a:xfrm flipV="1">
              <a:off x="4563302" y="3039291"/>
              <a:ext cx="0" cy="383178"/>
            </a:xfrm>
            <a:prstGeom prst="straightConnector1">
              <a:avLst/>
            </a:prstGeom>
            <a:ln>
              <a:solidFill>
                <a:srgbClr val="5F5F5F"/>
              </a:solidFill>
              <a:tailEnd type="triangle"/>
            </a:ln>
          </p:spPr>
          <p:style>
            <a:lnRef idx="1">
              <a:srgbClr val="47B6E7"/>
            </a:lnRef>
            <a:fillRef idx="0">
              <a:srgbClr val="47B6E7"/>
            </a:fillRef>
            <a:effectRef idx="0">
              <a:srgbClr val="47B6E7"/>
            </a:effectRef>
            <a:fontRef idx="minor">
              <a:srgbClr val="5F5F5F"/>
            </a:fontRef>
          </p:style>
        </p:cxnSp>
      </p:grpSp>
      <p:grpSp>
        <p:nvGrpSpPr>
          <p:cNvPr id="15" name="组合 14"/>
          <p:cNvGrpSpPr/>
          <p:nvPr/>
        </p:nvGrpSpPr>
        <p:grpSpPr>
          <a:xfrm rot="0">
            <a:off x="5889625" y="4171315"/>
            <a:ext cx="382905" cy="766445"/>
            <a:chOff x="2717077" y="3300547"/>
            <a:chExt cx="383179" cy="766355"/>
          </a:xfrm>
        </p:grpSpPr>
        <p:sp>
          <p:nvSpPr>
            <p:cNvPr id="9" name="椭圆 8"/>
            <p:cNvSpPr/>
            <p:nvPr>
              <p:custDataLst>
                <p:tags r:id="rId8"/>
              </p:custDataLst>
            </p:nvPr>
          </p:nvSpPr>
          <p:spPr>
            <a:xfrm>
              <a:off x="2717077" y="3300547"/>
              <a:ext cx="383179" cy="383179"/>
            </a:xfrm>
            <a:prstGeom prst="ellipse">
              <a:avLst/>
            </a:prstGeom>
            <a:solidFill>
              <a:srgbClr val="5F5F5F">
                <a:lumMod val="20000"/>
                <a:lumOff val="80000"/>
              </a:srgbClr>
            </a:solidFill>
            <a:ln>
              <a:noFill/>
            </a:ln>
          </p:spPr>
          <p:style>
            <a:lnRef idx="2">
              <a:srgbClr val="47B6E7">
                <a:shade val="50000"/>
              </a:srgbClr>
            </a:lnRef>
            <a:fillRef idx="1">
              <a:srgbClr val="47B6E7"/>
            </a:fillRef>
            <a:effectRef idx="0">
              <a:srgbClr val="47B6E7"/>
            </a:effectRef>
            <a:fontRef idx="minor">
              <a:srgbClr val="FFFFFF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zh-CN" altLang="en-US" sz="1050">
                <a:cs typeface="汉仪劲楷简" panose="00020600040101010101" charset="-122"/>
                <a:sym typeface="Arial" panose="020B0604020202020204" pitchFamily="34" charset="0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9"/>
              </p:custDataLst>
            </p:nvPr>
          </p:nvSpPr>
          <p:spPr>
            <a:xfrm>
              <a:off x="2786746" y="3370216"/>
              <a:ext cx="243840" cy="243840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5F5F5F"/>
              </a:solidFill>
            </a:ln>
          </p:spPr>
          <p:style>
            <a:lnRef idx="2">
              <a:srgbClr val="47B6E7">
                <a:shade val="50000"/>
              </a:srgbClr>
            </a:lnRef>
            <a:fillRef idx="1">
              <a:srgbClr val="47B6E7"/>
            </a:fillRef>
            <a:effectRef idx="0">
              <a:srgbClr val="47B6E7"/>
            </a:effectRef>
            <a:fontRef idx="minor">
              <a:srgbClr val="FFFFFF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zh-CN" altLang="en-US" sz="300">
                <a:cs typeface="汉仪劲楷简" panose="00020600040101010101" charset="-122"/>
                <a:sym typeface="Arial" panose="020B0604020202020204" pitchFamily="34" charset="0"/>
              </a:endParaRPr>
            </a:p>
          </p:txBody>
        </p:sp>
        <p:cxnSp>
          <p:nvCxnSpPr>
            <p:cNvPr id="10" name="直接箭头连接符 9"/>
            <p:cNvCxnSpPr/>
            <p:nvPr>
              <p:custDataLst>
                <p:tags r:id="rId10"/>
              </p:custDataLst>
            </p:nvPr>
          </p:nvCxnSpPr>
          <p:spPr>
            <a:xfrm flipH="1">
              <a:off x="2908665" y="3683724"/>
              <a:ext cx="1" cy="383178"/>
            </a:xfrm>
            <a:prstGeom prst="straightConnector1">
              <a:avLst/>
            </a:prstGeom>
            <a:ln>
              <a:solidFill>
                <a:srgbClr val="5F5F5F"/>
              </a:solidFill>
              <a:tailEnd type="triangle"/>
            </a:ln>
          </p:spPr>
          <p:style>
            <a:lnRef idx="1">
              <a:srgbClr val="47B6E7"/>
            </a:lnRef>
            <a:fillRef idx="0">
              <a:srgbClr val="47B6E7"/>
            </a:fillRef>
            <a:effectRef idx="0">
              <a:srgbClr val="47B6E7"/>
            </a:effectRef>
            <a:fontRef idx="minor">
              <a:srgbClr val="5F5F5F"/>
            </a:fontRef>
          </p:style>
        </p:cxnSp>
      </p:grpSp>
      <p:sp>
        <p:nvSpPr>
          <p:cNvPr id="2" name="文本框 1"/>
          <p:cNvSpPr txBox="1"/>
          <p:nvPr/>
        </p:nvSpPr>
        <p:spPr>
          <a:xfrm>
            <a:off x="3096260" y="3187700"/>
            <a:ext cx="2658745" cy="6813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lv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16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汉仪劲楷简" panose="00020600040101010101" charset="-122"/>
                <a:ea typeface="汉仪劲楷简" panose="00020600040101010101" charset="-122"/>
                <a:cs typeface="+mn-ea"/>
                <a:sym typeface="+mn-ea"/>
              </a:rPr>
              <a:t>单击此处添加文本具体内容，简明扼要的阐述您的观点。</a:t>
            </a:r>
            <a:endParaRPr lang="en-US" altLang="zh-CN" sz="16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汉仪劲楷简" panose="00020600040101010101" charset="-122"/>
              <a:ea typeface="汉仪劲楷简" panose="00020600040101010101" charset="-122"/>
              <a:cs typeface="+mn-ea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096260" y="2819400"/>
            <a:ext cx="132334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/>
            <a:r>
              <a:rPr lang="zh-CN" altLang="en-US" b="1">
                <a:solidFill>
                  <a:schemeClr val="tx1"/>
                </a:solidFill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  <a:sym typeface="+mn-ea"/>
              </a:rPr>
              <a:t>添加标题</a:t>
            </a:r>
            <a:endParaRPr lang="zh-CN" altLang="en-US" b="1">
              <a:solidFill>
                <a:schemeClr val="tx1"/>
              </a:solidFill>
              <a:latin typeface="汉仪劲楷简" panose="00020600040101010101" charset="-122"/>
              <a:ea typeface="汉仪劲楷简" panose="00020600040101010101" charset="-122"/>
              <a:cs typeface="汉仪劲楷简" panose="00020600040101010101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158105" y="5294630"/>
            <a:ext cx="2658745" cy="6813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lv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16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汉仪劲楷简" panose="00020600040101010101" charset="-122"/>
                <a:ea typeface="汉仪劲楷简" panose="00020600040101010101" charset="-122"/>
                <a:cs typeface="+mn-ea"/>
                <a:sym typeface="+mn-ea"/>
              </a:rPr>
              <a:t>单击此处添加文本具体内容，简明扼要的阐述您的观点。</a:t>
            </a:r>
            <a:endParaRPr lang="en-US" altLang="zh-CN" sz="16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汉仪劲楷简" panose="00020600040101010101" charset="-122"/>
              <a:ea typeface="汉仪劲楷简" panose="00020600040101010101" charset="-122"/>
              <a:cs typeface="+mn-ea"/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158105" y="4926330"/>
            <a:ext cx="132334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/>
            <a:r>
              <a:rPr lang="zh-CN" altLang="en-US" b="1">
                <a:solidFill>
                  <a:schemeClr val="tx1"/>
                </a:solidFill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  <a:sym typeface="+mn-ea"/>
              </a:rPr>
              <a:t>添加标题</a:t>
            </a:r>
            <a:endParaRPr lang="zh-CN" altLang="en-US" b="1">
              <a:solidFill>
                <a:schemeClr val="tx1"/>
              </a:solidFill>
              <a:latin typeface="汉仪劲楷简" panose="00020600040101010101" charset="-122"/>
              <a:ea typeface="汉仪劲楷简" panose="00020600040101010101" charset="-122"/>
              <a:cs typeface="汉仪劲楷简" panose="00020600040101010101" charset="-122"/>
              <a:sym typeface="+mn-ea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007860" y="3150870"/>
            <a:ext cx="2658745" cy="6813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lv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16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汉仪劲楷简" panose="00020600040101010101" charset="-122"/>
                <a:ea typeface="汉仪劲楷简" panose="00020600040101010101" charset="-122"/>
                <a:cs typeface="+mn-ea"/>
                <a:sym typeface="+mn-ea"/>
              </a:rPr>
              <a:t>单击此处添加文本具体内容，简明扼要的阐述您的观点。</a:t>
            </a:r>
            <a:endParaRPr lang="en-US" altLang="zh-CN" sz="16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汉仪劲楷简" panose="00020600040101010101" charset="-122"/>
              <a:ea typeface="汉仪劲楷简" panose="00020600040101010101" charset="-122"/>
              <a:cs typeface="+mn-ea"/>
              <a:sym typeface="+mn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007860" y="2782570"/>
            <a:ext cx="132334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/>
            <a:r>
              <a:rPr lang="zh-CN" altLang="en-US" b="1">
                <a:solidFill>
                  <a:schemeClr val="tx1"/>
                </a:solidFill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  <a:sym typeface="+mn-ea"/>
              </a:rPr>
              <a:t>添加标题</a:t>
            </a:r>
            <a:endParaRPr lang="zh-CN" altLang="en-US" b="1">
              <a:solidFill>
                <a:schemeClr val="tx1"/>
              </a:solidFill>
              <a:latin typeface="汉仪劲楷简" panose="00020600040101010101" charset="-122"/>
              <a:ea typeface="汉仪劲楷简" panose="00020600040101010101" charset="-122"/>
              <a:cs typeface="汉仪劲楷简" panose="00020600040101010101" charset="-122"/>
              <a:sym typeface="+mn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350645" y="1474470"/>
            <a:ext cx="9228455" cy="10877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lv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汉仪劲楷简" panose="00020600040101010101" charset="-122"/>
                <a:ea typeface="汉仪劲楷简" panose="00020600040101010101" charset="-122"/>
                <a:cs typeface="+mn-ea"/>
                <a:sym typeface="+mn-ea"/>
              </a:rPr>
              <a:t>单击此处添加文本具体内容，简明扼要的阐述您的观点。</a:t>
            </a:r>
            <a:r>
              <a:rPr lang="en-US" altLang="zh-CN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汉仪劲楷简" panose="00020600040101010101" charset="-122"/>
                <a:ea typeface="汉仪劲楷简" panose="00020600040101010101" charset="-122"/>
                <a:cs typeface="+mn-ea"/>
                <a:sym typeface="+mn-ea"/>
              </a:rPr>
              <a:t>单击此处添加文本具体内容，简明扼要的阐述您的观点。单击此处添加文本具体内容，简明扼要的阐述您的观点。</a:t>
            </a:r>
            <a:endParaRPr lang="en-US" altLang="zh-CN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汉仪劲楷简" panose="00020600040101010101" charset="-122"/>
              <a:ea typeface="汉仪劲楷简" panose="00020600040101010101" charset="-122"/>
              <a:cs typeface="+mn-ea"/>
              <a:sym typeface="+mn-ea"/>
            </a:endParaRPr>
          </a:p>
          <a:p>
            <a:pPr lv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en-US" altLang="zh-CN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汉仪劲楷简" panose="00020600040101010101" charset="-122"/>
              <a:ea typeface="汉仪劲楷简" panose="00020600040101010101" charset="-122"/>
              <a:cs typeface="+mn-ea"/>
              <a:sym typeface="+mn-ea"/>
            </a:endParaRPr>
          </a:p>
        </p:txBody>
      </p:sp>
      <p:sp>
        <p:nvSpPr>
          <p:cNvPr id="81" name="文本框 80"/>
          <p:cNvSpPr txBox="1"/>
          <p:nvPr/>
        </p:nvSpPr>
        <p:spPr>
          <a:xfrm>
            <a:off x="4935855" y="419100"/>
            <a:ext cx="232029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zh-CN" sz="2800" b="1">
                <a:solidFill>
                  <a:schemeClr val="bg1"/>
                </a:solidFill>
                <a:latin typeface="汉仪大宋简" panose="02010600000101010101" charset="-122"/>
                <a:ea typeface="汉仪大宋简" panose="02010600000101010101" charset="-122"/>
                <a:cs typeface="汉仪大宋简" panose="02010600000101010101" charset="-122"/>
                <a:sym typeface="+mn-ea"/>
              </a:rPr>
              <a:t>活动经费预算</a:t>
            </a:r>
            <a:endParaRPr lang="zh-CN" altLang="en-US" sz="2800" b="1">
              <a:solidFill>
                <a:schemeClr val="bg1"/>
              </a:solidFill>
              <a:latin typeface="汉仪大宋简" panose="02010600000101010101" charset="-122"/>
              <a:ea typeface="汉仪大宋简" panose="02010600000101010101" charset="-122"/>
              <a:cs typeface="汉仪大宋简" panose="0201060000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文本框 5"/>
          <p:cNvSpPr txBox="1"/>
          <p:nvPr/>
        </p:nvSpPr>
        <p:spPr>
          <a:xfrm>
            <a:off x="2990215" y="2440305"/>
            <a:ext cx="591439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zh-CN" sz="6000" b="1">
                <a:solidFill>
                  <a:schemeClr val="bg1"/>
                </a:solidFill>
                <a:latin typeface="汉仪大宋简" panose="02010600000101010101" charset="-122"/>
                <a:ea typeface="汉仪大宋简" panose="02010600000101010101" charset="-122"/>
                <a:cs typeface="汉仪大宋简" panose="02010600000101010101" charset="-122"/>
              </a:rPr>
              <a:t>谢谢各位的观看</a:t>
            </a:r>
            <a:endParaRPr lang="zh-CN" sz="6000" b="1">
              <a:solidFill>
                <a:schemeClr val="bg1"/>
              </a:solidFill>
              <a:latin typeface="汉仪大宋简" panose="02010600000101010101" charset="-122"/>
              <a:ea typeface="汉仪大宋简" panose="02010600000101010101" charset="-122"/>
              <a:cs typeface="汉仪大宋简" panose="0201060000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95875" y="1333500"/>
            <a:ext cx="2235200" cy="110680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 sz="6600">
                <a:solidFill>
                  <a:schemeClr val="bg1"/>
                </a:solidFill>
                <a:latin typeface="汉仪大宋简" panose="02010600000101010101" charset="-122"/>
                <a:ea typeface="汉仪大宋简" panose="02010600000101010101" charset="-122"/>
                <a:cs typeface="汉仪劲楷简" panose="00020600040101010101" charset="-122"/>
              </a:rPr>
              <a:t>20XX</a:t>
            </a:r>
            <a:endParaRPr lang="en-US" altLang="zh-CN" sz="6600">
              <a:solidFill>
                <a:schemeClr val="bg1"/>
              </a:solidFill>
              <a:latin typeface="汉仪大宋简" panose="02010600000101010101" charset="-122"/>
              <a:ea typeface="汉仪大宋简" panose="02010600000101010101" charset="-122"/>
              <a:cs typeface="汉仪劲楷简" panose="00020600040101010101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154680" y="3282950"/>
            <a:ext cx="6117590" cy="7556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lv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汉仪劲楷简" panose="00020600040101010101" charset="-122"/>
                <a:ea typeface="汉仪劲楷简" panose="00020600040101010101" charset="-122"/>
                <a:cs typeface="+mn-ea"/>
                <a:sym typeface="+mn-ea"/>
              </a:rPr>
              <a:t>单击此处添加文本具体内容，简明扼要的阐述您的观点。单击此处添加文本具体内容</a:t>
            </a:r>
            <a:endParaRPr lang="en-US" altLang="zh-CN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汉仪劲楷简" panose="00020600040101010101" charset="-122"/>
              <a:ea typeface="汉仪劲楷简" panose="00020600040101010101" charset="-122"/>
              <a:cs typeface="+mn-ea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/>
        </p:nvGrpSpPr>
        <p:grpSpPr>
          <a:xfrm>
            <a:off x="655320" y="3154680"/>
            <a:ext cx="3161665" cy="638810"/>
            <a:chOff x="1163" y="3615"/>
            <a:chExt cx="4979" cy="1006"/>
          </a:xfrm>
        </p:grpSpPr>
        <p:sp>
          <p:nvSpPr>
            <p:cNvPr id="31" name="文本框 30"/>
            <p:cNvSpPr txBox="1"/>
            <p:nvPr/>
          </p:nvSpPr>
          <p:spPr>
            <a:xfrm>
              <a:off x="1193" y="3615"/>
              <a:ext cx="2288" cy="3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l"/>
              <a:r>
                <a:rPr lang="zh-CN" altLang="en-US" sz="800">
                  <a:solidFill>
                    <a:srgbClr val="222222">
                      <a:alpha val="60000"/>
                    </a:srgbClr>
                  </a:solidFill>
                  <a:latin typeface="汉仪劲楷简" panose="00020600040101010101" charset="-122"/>
                  <a:ea typeface="汉仪劲楷简" panose="00020600040101010101" charset="-122"/>
                  <a:cs typeface="汉仪劲楷简" panose="00020600040101010101" charset="-122"/>
                </a:rPr>
                <a:t>中文｜</a:t>
              </a:r>
              <a:r>
                <a:rPr lang="zh-CN" altLang="en-US" sz="800">
                  <a:solidFill>
                    <a:srgbClr val="222222">
                      <a:alpha val="60000"/>
                    </a:srgbClr>
                  </a:solidFill>
                  <a:latin typeface="汉仪劲楷简" panose="00020600040101010101" charset="-122"/>
                  <a:ea typeface="汉仪劲楷简" panose="00020600040101010101" charset="-122"/>
                  <a:cs typeface="汉仪劲楷简" panose="00020600040101010101" charset="-122"/>
                  <a:sym typeface="+mn-ea"/>
                </a:rPr>
                <a:t>字体名称</a:t>
              </a:r>
              <a:endParaRPr lang="zh-CN" altLang="en-US" sz="800">
                <a:solidFill>
                  <a:srgbClr val="222222">
                    <a:alpha val="60000"/>
                  </a:srgbClr>
                </a:solidFill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1163" y="3992"/>
              <a:ext cx="4972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2000">
                  <a:solidFill>
                    <a:srgbClr val="222222"/>
                  </a:solidFill>
                  <a:latin typeface="汉仪劲楷简" panose="00020600040101010101" charset="-122"/>
                  <a:ea typeface="汉仪劲楷简" panose="00020600040101010101" charset="-122"/>
                  <a:cs typeface="汉仪劲楷简" panose="00020600040101010101" charset="-122"/>
                  <a:sym typeface="+mn-ea"/>
                </a:rPr>
                <a:t>汉仪劲楷简</a:t>
              </a:r>
              <a:endParaRPr lang="zh-CN" altLang="en-US" sz="2000">
                <a:solidFill>
                  <a:srgbClr val="222222"/>
                </a:solidFill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  <a:sym typeface="+mn-ea"/>
              </a:endParaRPr>
            </a:p>
          </p:txBody>
        </p:sp>
        <p:cxnSp>
          <p:nvCxnSpPr>
            <p:cNvPr id="38" name="直接连接符 37"/>
            <p:cNvCxnSpPr/>
            <p:nvPr/>
          </p:nvCxnSpPr>
          <p:spPr>
            <a:xfrm>
              <a:off x="1323" y="4621"/>
              <a:ext cx="4819" cy="0"/>
            </a:xfrm>
            <a:prstGeom prst="line">
              <a:avLst/>
            </a:prstGeom>
            <a:ln w="9525">
              <a:solidFill>
                <a:srgbClr val="222222">
                  <a:alpha val="8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组合 15"/>
          <p:cNvGrpSpPr/>
          <p:nvPr userDrawn="1"/>
        </p:nvGrpSpPr>
        <p:grpSpPr>
          <a:xfrm>
            <a:off x="649605" y="2292985"/>
            <a:ext cx="3161665" cy="640080"/>
            <a:chOff x="1022" y="3613"/>
            <a:chExt cx="4979" cy="1008"/>
          </a:xfrm>
        </p:grpSpPr>
        <p:sp>
          <p:nvSpPr>
            <p:cNvPr id="18" name="文本框 17"/>
            <p:cNvSpPr txBox="1"/>
            <p:nvPr/>
          </p:nvSpPr>
          <p:spPr>
            <a:xfrm>
              <a:off x="1051" y="3613"/>
              <a:ext cx="1702" cy="34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p>
              <a:pPr algn="l"/>
              <a:r>
                <a:rPr lang="zh-CN" altLang="en-US" sz="800">
                  <a:solidFill>
                    <a:srgbClr val="222222">
                      <a:alpha val="60000"/>
                    </a:srgbClr>
                  </a:solidFill>
                  <a:latin typeface="汉仪劲楷简" panose="00020600040101010101" charset="-122"/>
                  <a:ea typeface="汉仪劲楷简" panose="00020600040101010101" charset="-122"/>
                  <a:cs typeface="汉仪劲楷简" panose="00020600040101010101" charset="-122"/>
                </a:rPr>
                <a:t>中文｜</a:t>
              </a:r>
              <a:r>
                <a:rPr lang="zh-CN" altLang="en-US" sz="800">
                  <a:solidFill>
                    <a:srgbClr val="222222">
                      <a:alpha val="60000"/>
                    </a:srgbClr>
                  </a:solidFill>
                  <a:latin typeface="汉仪劲楷简" panose="00020600040101010101" charset="-122"/>
                  <a:ea typeface="汉仪劲楷简" panose="00020600040101010101" charset="-122"/>
                  <a:cs typeface="汉仪劲楷简" panose="00020600040101010101" charset="-122"/>
                  <a:sym typeface="+mn-ea"/>
                </a:rPr>
                <a:t>字体名称</a:t>
              </a:r>
              <a:endParaRPr lang="zh-CN" altLang="en-US" sz="800">
                <a:solidFill>
                  <a:srgbClr val="222222">
                    <a:alpha val="60000"/>
                  </a:srgbClr>
                </a:solidFill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1022" y="3992"/>
              <a:ext cx="4972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2000">
                  <a:solidFill>
                    <a:srgbClr val="222222"/>
                  </a:solidFill>
                  <a:latin typeface="汉仪劲楷简" panose="00020600040101010101" charset="-122"/>
                  <a:ea typeface="汉仪劲楷简" panose="00020600040101010101" charset="-122"/>
                  <a:cs typeface="汉仪劲楷简" panose="00020600040101010101" charset="-122"/>
                  <a:sym typeface="+mn-ea"/>
                </a:rPr>
                <a:t>汉仪大宋简</a:t>
              </a:r>
              <a:endParaRPr lang="zh-CN" altLang="en-US" sz="2000">
                <a:solidFill>
                  <a:srgbClr val="222222"/>
                </a:solidFill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  <a:sym typeface="+mn-ea"/>
              </a:endParaRPr>
            </a:p>
          </p:txBody>
        </p:sp>
        <p:cxnSp>
          <p:nvCxnSpPr>
            <p:cNvPr id="25" name="直接连接符 24"/>
            <p:cNvCxnSpPr/>
            <p:nvPr/>
          </p:nvCxnSpPr>
          <p:spPr>
            <a:xfrm>
              <a:off x="1182" y="4621"/>
              <a:ext cx="4819" cy="0"/>
            </a:xfrm>
            <a:prstGeom prst="line">
              <a:avLst/>
            </a:prstGeom>
            <a:ln w="9525">
              <a:solidFill>
                <a:srgbClr val="222222">
                  <a:alpha val="8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3" name="组合 102"/>
          <p:cNvGrpSpPr/>
          <p:nvPr/>
        </p:nvGrpSpPr>
        <p:grpSpPr>
          <a:xfrm>
            <a:off x="0" y="546735"/>
            <a:ext cx="7324090" cy="467995"/>
            <a:chOff x="0" y="861"/>
            <a:chExt cx="11534" cy="737"/>
          </a:xfrm>
        </p:grpSpPr>
        <p:sp>
          <p:nvSpPr>
            <p:cNvPr id="12" name="矩形 11"/>
            <p:cNvSpPr/>
            <p:nvPr/>
          </p:nvSpPr>
          <p:spPr>
            <a:xfrm>
              <a:off x="0" y="861"/>
              <a:ext cx="170" cy="737"/>
            </a:xfrm>
            <a:prstGeom prst="rect">
              <a:avLst/>
            </a:prstGeom>
            <a:solidFill>
              <a:srgbClr val="FF28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汉仪劲楷简" panose="00020600040101010101" charset="-122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166" y="869"/>
              <a:ext cx="6631" cy="72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r>
                <a:rPr lang="zh-CN" altLang="en-US" sz="2400" b="1">
                  <a:solidFill>
                    <a:srgbClr val="222222"/>
                  </a:solidFill>
                  <a:latin typeface="汉仪劲楷简" panose="00020600040101010101" charset="-122"/>
                  <a:ea typeface="汉仪劲楷简" panose="00020600040101010101" charset="-122"/>
                  <a:cs typeface="汉仪劲楷简" panose="00020600040101010101" charset="-122"/>
                </a:rPr>
                <a:t>稻壳儿</a:t>
              </a:r>
              <a:r>
                <a:rPr lang="en-US" altLang="zh-CN" sz="2400" b="1">
                  <a:solidFill>
                    <a:srgbClr val="222222"/>
                  </a:solidFill>
                  <a:latin typeface="汉仪劲楷简" panose="00020600040101010101" charset="-122"/>
                  <a:ea typeface="汉仪劲楷简" panose="00020600040101010101" charset="-122"/>
                  <a:cs typeface="汉仪劲楷简" panose="00020600040101010101" charset="-122"/>
                </a:rPr>
                <a:t>PPT</a:t>
              </a:r>
              <a:r>
                <a:rPr lang="zh-CN" altLang="en-US" sz="2400" b="1">
                  <a:solidFill>
                    <a:srgbClr val="222222"/>
                  </a:solidFill>
                  <a:latin typeface="汉仪劲楷简" panose="00020600040101010101" charset="-122"/>
                  <a:ea typeface="汉仪劲楷简" panose="00020600040101010101" charset="-122"/>
                  <a:cs typeface="汉仪劲楷简" panose="00020600040101010101" charset="-122"/>
                </a:rPr>
                <a:t>模板使用说明</a:t>
              </a:r>
              <a:endParaRPr lang="zh-CN" altLang="en-US" sz="2400" b="1">
                <a:solidFill>
                  <a:srgbClr val="222222"/>
                </a:solidFill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5474" y="1013"/>
              <a:ext cx="6060" cy="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spc="100">
                  <a:solidFill>
                    <a:srgbClr val="222222">
                      <a:alpha val="60000"/>
                    </a:srgbClr>
                  </a:solidFill>
                  <a:uFillTx/>
                  <a:latin typeface="汉仪劲楷简" panose="00020600040101010101" charset="-122"/>
                  <a:ea typeface="汉仪劲楷简" panose="00020600040101010101" charset="-122"/>
                  <a:cs typeface="汉仪劲楷简" panose="00020600040101010101" charset="-122"/>
                </a:rPr>
                <a:t>（本页为说明页，用户使用模板时可删除本页内容）</a:t>
              </a:r>
              <a:endParaRPr lang="zh-CN" altLang="en-US" sz="1200" spc="100">
                <a:solidFill>
                  <a:srgbClr val="222222">
                    <a:alpha val="60000"/>
                  </a:srgbClr>
                </a:solidFill>
                <a:uFillTx/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</a:endParaRP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650875" y="1403350"/>
            <a:ext cx="98742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FF2832"/>
                </a:solidFill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</a:rPr>
              <a:t>01</a:t>
            </a:r>
            <a:endParaRPr lang="en-US" sz="3600" b="1">
              <a:solidFill>
                <a:srgbClr val="FF2832"/>
              </a:solidFill>
              <a:latin typeface="汉仪劲楷简" panose="00020600040101010101" charset="-122"/>
              <a:ea typeface="汉仪劲楷简" panose="00020600040101010101" charset="-122"/>
              <a:cs typeface="汉仪劲楷简" panose="00020600040101010101" charset="-122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631190" y="5792470"/>
            <a:ext cx="3298190" cy="575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sz="700">
                <a:solidFill>
                  <a:srgbClr val="222222">
                    <a:alpha val="60000"/>
                  </a:srgbClr>
                </a:solidFill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</a:rPr>
              <a:t>【说明】</a:t>
            </a:r>
            <a:endParaRPr lang="zh-CN" altLang="en-US" sz="700">
              <a:solidFill>
                <a:srgbClr val="222222">
                  <a:alpha val="60000"/>
                </a:srgbClr>
              </a:solidFill>
              <a:latin typeface="汉仪劲楷简" panose="00020600040101010101" charset="-122"/>
              <a:ea typeface="汉仪劲楷简" panose="00020600040101010101" charset="-122"/>
              <a:cs typeface="汉仪劲楷简" panose="00020600040101010101" charset="-122"/>
            </a:endParaRPr>
          </a:p>
          <a:p>
            <a:pPr marL="39370" algn="l" fontAlgn="auto">
              <a:lnSpc>
                <a:spcPct val="150000"/>
              </a:lnSpc>
            </a:pPr>
            <a:r>
              <a:rPr sz="700">
                <a:solidFill>
                  <a:srgbClr val="222222">
                    <a:alpha val="60000"/>
                  </a:srgbClr>
                </a:solidFill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  <a:sym typeface="汉仪劲楷简" panose="00020600040101010101" charset="-122"/>
              </a:rPr>
              <a:t>模板中使用的字体仅限于个人学习、研究或欣赏目的使用，如需商用请您自行向版权方购买、获取商用版权。</a:t>
            </a:r>
            <a:endParaRPr sz="700">
              <a:solidFill>
                <a:srgbClr val="222222">
                  <a:alpha val="60000"/>
                </a:srgbClr>
              </a:solidFill>
              <a:latin typeface="汉仪劲楷简" panose="00020600040101010101" charset="-122"/>
              <a:ea typeface="汉仪劲楷简" panose="00020600040101010101" charset="-122"/>
              <a:cs typeface="汉仪劲楷简" panose="00020600040101010101" charset="-122"/>
              <a:sym typeface="汉仪劲楷简" panose="00020600040101010101" charset="-122"/>
            </a:endParaRPr>
          </a:p>
        </p:txBody>
      </p:sp>
      <p:cxnSp>
        <p:nvCxnSpPr>
          <p:cNvPr id="57" name="直接连接符 56"/>
          <p:cNvCxnSpPr/>
          <p:nvPr/>
        </p:nvCxnSpPr>
        <p:spPr>
          <a:xfrm>
            <a:off x="4179570" y="2048510"/>
            <a:ext cx="0" cy="4319905"/>
          </a:xfrm>
          <a:prstGeom prst="line">
            <a:avLst/>
          </a:prstGeom>
          <a:ln w="9525">
            <a:solidFill>
              <a:srgbClr val="222222">
                <a:alpha val="8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文本框 62"/>
          <p:cNvSpPr txBox="1"/>
          <p:nvPr/>
        </p:nvSpPr>
        <p:spPr>
          <a:xfrm>
            <a:off x="4480560" y="1403350"/>
            <a:ext cx="98742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FF2832"/>
                </a:solidFill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</a:rPr>
              <a:t>02</a:t>
            </a:r>
            <a:endParaRPr lang="en-US" sz="3600" b="1">
              <a:solidFill>
                <a:srgbClr val="FF2832"/>
              </a:solidFill>
              <a:latin typeface="汉仪劲楷简" panose="00020600040101010101" charset="-122"/>
              <a:ea typeface="汉仪劲楷简" panose="00020600040101010101" charset="-122"/>
              <a:cs typeface="汉仪劲楷简" panose="00020600040101010101" charset="-122"/>
            </a:endParaRPr>
          </a:p>
        </p:txBody>
      </p:sp>
      <p:grpSp>
        <p:nvGrpSpPr>
          <p:cNvPr id="70" name="组合 69"/>
          <p:cNvGrpSpPr/>
          <p:nvPr/>
        </p:nvGrpSpPr>
        <p:grpSpPr>
          <a:xfrm>
            <a:off x="4480560" y="2251075"/>
            <a:ext cx="3230880" cy="732155"/>
            <a:chOff x="7197" y="3533"/>
            <a:chExt cx="5088" cy="1153"/>
          </a:xfrm>
        </p:grpSpPr>
        <p:sp>
          <p:nvSpPr>
            <p:cNvPr id="68" name="文本框 67"/>
            <p:cNvSpPr txBox="1"/>
            <p:nvPr/>
          </p:nvSpPr>
          <p:spPr>
            <a:xfrm>
              <a:off x="7197" y="3533"/>
              <a:ext cx="1287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1000" b="1">
                  <a:solidFill>
                    <a:srgbClr val="222222"/>
                  </a:solidFill>
                  <a:latin typeface="汉仪劲楷简" panose="00020600040101010101" charset="-122"/>
                  <a:ea typeface="汉仪劲楷简" panose="00020600040101010101" charset="-122"/>
                  <a:cs typeface="汉仪劲楷简" panose="00020600040101010101" charset="-122"/>
                </a:rPr>
                <a:t>图片：</a:t>
              </a:r>
              <a:endParaRPr lang="zh-CN" altLang="en-US" sz="1000" b="1">
                <a:solidFill>
                  <a:srgbClr val="222222"/>
                </a:solidFill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</a:endParaRPr>
            </a:p>
          </p:txBody>
        </p:sp>
        <p:sp>
          <p:nvSpPr>
            <p:cNvPr id="69" name="文本框 68"/>
            <p:cNvSpPr txBox="1"/>
            <p:nvPr/>
          </p:nvSpPr>
          <p:spPr>
            <a:xfrm>
              <a:off x="7197" y="3977"/>
              <a:ext cx="5088" cy="7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l" fontAlgn="auto">
                <a:lnSpc>
                  <a:spcPts val="1400"/>
                </a:lnSpc>
              </a:pPr>
              <a:r>
                <a:rPr lang="zh-CN" altLang="en-US" sz="800">
                  <a:solidFill>
                    <a:srgbClr val="222222">
                      <a:alpha val="60000"/>
                    </a:srgbClr>
                  </a:solidFill>
                  <a:latin typeface="汉仪劲楷简" panose="00020600040101010101" charset="-122"/>
                  <a:ea typeface="汉仪劲楷简" panose="00020600040101010101" charset="-122"/>
                  <a:cs typeface="汉仪劲楷简" panose="00020600040101010101" charset="-122"/>
                  <a:sym typeface="+mn-ea"/>
                </a:rPr>
                <a:t>模板中使用的图片来源于【</a:t>
              </a:r>
              <a:r>
                <a:rPr lang="en-US" altLang="zh-CN" sz="800">
                  <a:solidFill>
                    <a:srgbClr val="222222">
                      <a:alpha val="60000"/>
                    </a:srgbClr>
                  </a:solidFill>
                  <a:latin typeface="汉仪劲楷简" panose="00020600040101010101" charset="-122"/>
                  <a:ea typeface="汉仪劲楷简" panose="00020600040101010101" charset="-122"/>
                  <a:cs typeface="汉仪劲楷简" panose="00020600040101010101" charset="-122"/>
                  <a:sym typeface="+mn-ea"/>
                </a:rPr>
                <a:t>freepik</a:t>
              </a:r>
              <a:r>
                <a:rPr lang="zh-CN" altLang="en-US" sz="800">
                  <a:solidFill>
                    <a:srgbClr val="222222">
                      <a:alpha val="60000"/>
                    </a:srgbClr>
                  </a:solidFill>
                  <a:latin typeface="汉仪劲楷简" panose="00020600040101010101" charset="-122"/>
                  <a:ea typeface="汉仪劲楷简" panose="00020600040101010101" charset="-122"/>
                  <a:cs typeface="汉仪劲楷简" panose="00020600040101010101" charset="-122"/>
                  <a:sym typeface="+mn-ea"/>
                </a:rPr>
                <a:t>】，该图片具有CC0共享协议，您可在遵循CC0共享协议的情况下使用。</a:t>
              </a:r>
              <a:endParaRPr lang="zh-CN" altLang="en-US" sz="800">
                <a:solidFill>
                  <a:srgbClr val="222222">
                    <a:alpha val="60000"/>
                  </a:srgbClr>
                </a:solidFill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  <a:sym typeface="+mn-ea"/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4480560" y="3213100"/>
            <a:ext cx="3230880" cy="695325"/>
            <a:chOff x="7197" y="4715"/>
            <a:chExt cx="5088" cy="1095"/>
          </a:xfrm>
        </p:grpSpPr>
        <p:sp>
          <p:nvSpPr>
            <p:cNvPr id="75" name="文本框 74"/>
            <p:cNvSpPr txBox="1"/>
            <p:nvPr/>
          </p:nvSpPr>
          <p:spPr>
            <a:xfrm>
              <a:off x="7197" y="4715"/>
              <a:ext cx="1287" cy="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1000" b="1">
                  <a:solidFill>
                    <a:srgbClr val="222222"/>
                  </a:solidFill>
                  <a:latin typeface="汉仪劲楷简" panose="00020600040101010101" charset="-122"/>
                  <a:ea typeface="汉仪劲楷简" panose="00020600040101010101" charset="-122"/>
                  <a:cs typeface="汉仪劲楷简" panose="00020600040101010101" charset="-122"/>
                </a:rPr>
                <a:t>素材：</a:t>
              </a:r>
              <a:endParaRPr lang="zh-CN" altLang="en-US" sz="1000" b="1">
                <a:solidFill>
                  <a:srgbClr val="222222"/>
                </a:solidFill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</a:endParaRPr>
            </a:p>
          </p:txBody>
        </p:sp>
        <p:sp>
          <p:nvSpPr>
            <p:cNvPr id="77" name="文本框 76"/>
            <p:cNvSpPr txBox="1"/>
            <p:nvPr/>
          </p:nvSpPr>
          <p:spPr>
            <a:xfrm>
              <a:off x="7197" y="5101"/>
              <a:ext cx="5088" cy="7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fontAlgn="auto">
                <a:lnSpc>
                  <a:spcPts val="1400"/>
                </a:lnSpc>
              </a:pPr>
              <a:r>
                <a:rPr lang="zh-CN" altLang="en-US" sz="800">
                  <a:solidFill>
                    <a:srgbClr val="222222">
                      <a:alpha val="60000"/>
                    </a:srgbClr>
                  </a:solidFill>
                  <a:latin typeface="汉仪劲楷简" panose="00020600040101010101" charset="-122"/>
                  <a:ea typeface="汉仪劲楷简" panose="00020600040101010101" charset="-122"/>
                  <a:cs typeface="汉仪劲楷简" panose="00020600040101010101" charset="-122"/>
                </a:rPr>
                <a:t>模板中使用的素材来源于【</a:t>
              </a:r>
              <a:r>
                <a:rPr lang="en-US" altLang="zh-CN" sz="800">
                  <a:solidFill>
                    <a:srgbClr val="222222">
                      <a:alpha val="60000"/>
                    </a:srgbClr>
                  </a:solidFill>
                  <a:latin typeface="汉仪劲楷简" panose="00020600040101010101" charset="-122"/>
                  <a:ea typeface="汉仪劲楷简" panose="00020600040101010101" charset="-122"/>
                  <a:cs typeface="汉仪劲楷简" panose="00020600040101010101" charset="-122"/>
                </a:rPr>
                <a:t>freepik</a:t>
              </a:r>
              <a:r>
                <a:rPr lang="zh-CN" altLang="en-US" sz="800">
                  <a:solidFill>
                    <a:srgbClr val="222222">
                      <a:alpha val="60000"/>
                    </a:srgbClr>
                  </a:solidFill>
                  <a:latin typeface="汉仪劲楷简" panose="00020600040101010101" charset="-122"/>
                  <a:ea typeface="汉仪劲楷简" panose="00020600040101010101" charset="-122"/>
                  <a:cs typeface="汉仪劲楷简" panose="00020600040101010101" charset="-122"/>
                </a:rPr>
                <a:t>】</a:t>
              </a:r>
              <a:r>
                <a:rPr lang="zh-CN" altLang="en-US" sz="800">
                  <a:solidFill>
                    <a:srgbClr val="222222">
                      <a:alpha val="60000"/>
                    </a:srgbClr>
                  </a:solidFill>
                  <a:latin typeface="汉仪劲楷简" panose="00020600040101010101" charset="-122"/>
                  <a:ea typeface="汉仪劲楷简" panose="00020600040101010101" charset="-122"/>
                  <a:cs typeface="汉仪劲楷简" panose="00020600040101010101" charset="-122"/>
                  <a:sym typeface="+mn-ea"/>
                </a:rPr>
                <a:t>，该素材具有CC0共享协议，您可在遵循CC0共享协议的情况下使用。</a:t>
              </a:r>
              <a:endParaRPr lang="zh-CN" altLang="en-US" sz="800">
                <a:solidFill>
                  <a:srgbClr val="222222">
                    <a:alpha val="60000"/>
                  </a:srgbClr>
                </a:solidFill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</a:endParaRPr>
            </a:p>
          </p:txBody>
        </p:sp>
      </p:grpSp>
      <p:cxnSp>
        <p:nvCxnSpPr>
          <p:cNvPr id="85" name="直接连接符 84"/>
          <p:cNvCxnSpPr/>
          <p:nvPr/>
        </p:nvCxnSpPr>
        <p:spPr>
          <a:xfrm>
            <a:off x="8001635" y="2048510"/>
            <a:ext cx="0" cy="4319905"/>
          </a:xfrm>
          <a:prstGeom prst="line">
            <a:avLst/>
          </a:prstGeom>
          <a:ln w="9525">
            <a:solidFill>
              <a:srgbClr val="222222">
                <a:alpha val="8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8291195" y="1403350"/>
            <a:ext cx="3253105" cy="4365625"/>
            <a:chOff x="13198" y="2210"/>
            <a:chExt cx="5123" cy="6875"/>
          </a:xfrm>
        </p:grpSpPr>
        <p:grpSp>
          <p:nvGrpSpPr>
            <p:cNvPr id="90" name="组合 89"/>
            <p:cNvGrpSpPr/>
            <p:nvPr/>
          </p:nvGrpSpPr>
          <p:grpSpPr>
            <a:xfrm>
              <a:off x="13198" y="2210"/>
              <a:ext cx="3253" cy="1016"/>
              <a:chOff x="1213" y="2210"/>
              <a:chExt cx="3253" cy="1016"/>
            </a:xfrm>
          </p:grpSpPr>
          <p:sp>
            <p:nvSpPr>
              <p:cNvPr id="91" name="文本框 90"/>
              <p:cNvSpPr txBox="1"/>
              <p:nvPr/>
            </p:nvSpPr>
            <p:spPr>
              <a:xfrm>
                <a:off x="1213" y="2210"/>
                <a:ext cx="1555" cy="10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b="1">
                    <a:solidFill>
                      <a:srgbClr val="FF2832"/>
                    </a:solidFill>
                    <a:latin typeface="汉仪劲楷简" panose="00020600040101010101" charset="-122"/>
                    <a:ea typeface="汉仪劲楷简" panose="00020600040101010101" charset="-122"/>
                    <a:cs typeface="汉仪劲楷简" panose="00020600040101010101" charset="-122"/>
                  </a:rPr>
                  <a:t>03</a:t>
                </a:r>
                <a:endParaRPr lang="en-US" sz="3600" b="1">
                  <a:solidFill>
                    <a:srgbClr val="FF2832"/>
                  </a:solidFill>
                  <a:latin typeface="汉仪劲楷简" panose="00020600040101010101" charset="-122"/>
                  <a:ea typeface="汉仪劲楷简" panose="00020600040101010101" charset="-122"/>
                  <a:cs typeface="汉仪劲楷简" panose="00020600040101010101" charset="-122"/>
                </a:endParaRPr>
              </a:p>
            </p:txBody>
          </p:sp>
          <p:sp>
            <p:nvSpPr>
              <p:cNvPr id="92" name="文本框 91"/>
              <p:cNvSpPr txBox="1"/>
              <p:nvPr/>
            </p:nvSpPr>
            <p:spPr>
              <a:xfrm>
                <a:off x="2180" y="2404"/>
                <a:ext cx="2286" cy="6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b="1">
                    <a:solidFill>
                      <a:srgbClr val="222222"/>
                    </a:solidFill>
                    <a:latin typeface="汉仪劲楷简" panose="00020600040101010101" charset="-122"/>
                    <a:ea typeface="汉仪劲楷简" panose="00020600040101010101" charset="-122"/>
                    <a:cs typeface="汉仪劲楷简" panose="00020600040101010101" charset="-122"/>
                  </a:rPr>
                  <a:t>母版说明</a:t>
                </a:r>
                <a:endParaRPr lang="zh-CN" altLang="en-US" sz="2000" b="1">
                  <a:solidFill>
                    <a:srgbClr val="222222"/>
                  </a:solidFill>
                  <a:latin typeface="汉仪劲楷简" panose="00020600040101010101" charset="-122"/>
                  <a:ea typeface="汉仪劲楷简" panose="00020600040101010101" charset="-122"/>
                  <a:cs typeface="汉仪劲楷简" panose="00020600040101010101" charset="-122"/>
                </a:endParaRPr>
              </a:p>
            </p:txBody>
          </p:sp>
        </p:grpSp>
        <p:sp>
          <p:nvSpPr>
            <p:cNvPr id="95" name="文本框 94"/>
            <p:cNvSpPr txBox="1"/>
            <p:nvPr/>
          </p:nvSpPr>
          <p:spPr>
            <a:xfrm>
              <a:off x="13233" y="3478"/>
              <a:ext cx="5088" cy="6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l">
                <a:lnSpc>
                  <a:spcPts val="1300"/>
                </a:lnSpc>
              </a:pPr>
              <a:r>
                <a:rPr lang="zh-CN" altLang="en-US" sz="800">
                  <a:solidFill>
                    <a:srgbClr val="222222">
                      <a:alpha val="60000"/>
                    </a:srgbClr>
                  </a:solidFill>
                  <a:latin typeface="汉仪劲楷简" panose="00020600040101010101" charset="-122"/>
                  <a:ea typeface="汉仪劲楷简" panose="00020600040101010101" charset="-122"/>
                  <a:cs typeface="汉仪劲楷简" panose="00020600040101010101" charset="-122"/>
                  <a:sym typeface="+mn-ea"/>
                </a:rPr>
                <a:t>使用本套PPT模板时，若在操作界面鼠标不可选取的内容，可以在幻灯片母版中进行查看和编辑，具体操作如下：</a:t>
              </a:r>
              <a:endParaRPr lang="zh-CN" altLang="en-US" sz="800">
                <a:solidFill>
                  <a:srgbClr val="222222">
                    <a:alpha val="60000"/>
                  </a:srgbClr>
                </a:solidFill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  <a:sym typeface="+mn-ea"/>
              </a:endParaRPr>
            </a:p>
          </p:txBody>
        </p:sp>
        <p:sp>
          <p:nvSpPr>
            <p:cNvPr id="97" name="文本框 96"/>
            <p:cNvSpPr txBox="1"/>
            <p:nvPr/>
          </p:nvSpPr>
          <p:spPr>
            <a:xfrm>
              <a:off x="13199" y="4314"/>
              <a:ext cx="5088" cy="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l" fontAlgn="auto">
                <a:lnSpc>
                  <a:spcPts val="1400"/>
                </a:lnSpc>
              </a:pPr>
              <a:r>
                <a:rPr lang="zh-CN" altLang="en-US" sz="800" b="1">
                  <a:solidFill>
                    <a:srgbClr val="222222"/>
                  </a:solidFill>
                  <a:latin typeface="汉仪劲楷简" panose="00020600040101010101" charset="-122"/>
                  <a:ea typeface="汉仪劲楷简" panose="00020600040101010101" charset="-122"/>
                  <a:cs typeface="汉仪劲楷简" panose="00020600040101010101" charset="-122"/>
                  <a:sym typeface="+mn-ea"/>
                </a:rPr>
                <a:t>1、点击【视图】</a:t>
              </a:r>
              <a:endParaRPr lang="zh-CN" altLang="en-US" sz="800" b="1">
                <a:solidFill>
                  <a:srgbClr val="222222"/>
                </a:solidFill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  <a:sym typeface="+mn-ea"/>
              </a:endParaRPr>
            </a:p>
            <a:p>
              <a:pPr lvl="0" algn="l" fontAlgn="auto">
                <a:lnSpc>
                  <a:spcPts val="1400"/>
                </a:lnSpc>
              </a:pPr>
              <a:r>
                <a:rPr lang="zh-CN" altLang="en-US" sz="800" b="1">
                  <a:solidFill>
                    <a:srgbClr val="222222"/>
                  </a:solidFill>
                  <a:latin typeface="汉仪劲楷简" panose="00020600040101010101" charset="-122"/>
                  <a:ea typeface="汉仪劲楷简" panose="00020600040101010101" charset="-122"/>
                  <a:cs typeface="汉仪劲楷简" panose="00020600040101010101" charset="-122"/>
                  <a:sym typeface="+mn-ea"/>
                </a:rPr>
                <a:t>2、选择【幻灯片母版】，即可查看母版内容</a:t>
              </a:r>
              <a:endParaRPr lang="zh-CN" altLang="en-US" sz="800" b="1">
                <a:solidFill>
                  <a:srgbClr val="222222"/>
                </a:solidFill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  <a:sym typeface="+mn-ea"/>
              </a:endParaRPr>
            </a:p>
            <a:p>
              <a:pPr lvl="0" algn="l" fontAlgn="auto">
                <a:lnSpc>
                  <a:spcPts val="1400"/>
                </a:lnSpc>
              </a:pPr>
              <a:r>
                <a:rPr lang="zh-CN" altLang="en-US" sz="800" b="1">
                  <a:solidFill>
                    <a:srgbClr val="222222"/>
                  </a:solidFill>
                  <a:latin typeface="汉仪劲楷简" panose="00020600040101010101" charset="-122"/>
                  <a:ea typeface="汉仪劲楷简" panose="00020600040101010101" charset="-122"/>
                  <a:cs typeface="汉仪劲楷简" panose="00020600040101010101" charset="-122"/>
                  <a:sym typeface="+mn-ea"/>
                </a:rPr>
                <a:t>3、查看/编辑完成后，点击【关闭】即可</a:t>
              </a:r>
              <a:endParaRPr lang="zh-CN" altLang="en-US" sz="800" b="1">
                <a:solidFill>
                  <a:srgbClr val="222222"/>
                </a:solidFill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  <a:sym typeface="+mn-ea"/>
              </a:endParaRPr>
            </a:p>
          </p:txBody>
        </p:sp>
        <p:pic>
          <p:nvPicPr>
            <p:cNvPr id="105" name="图片 104" descr="母版说明配图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3347" y="5578"/>
              <a:ext cx="4825" cy="3507"/>
            </a:xfrm>
            <a:prstGeom prst="rect">
              <a:avLst/>
            </a:prstGeom>
          </p:spPr>
        </p:pic>
      </p:grpSp>
      <p:sp>
        <p:nvSpPr>
          <p:cNvPr id="3" name="文本框 2"/>
          <p:cNvSpPr txBox="1"/>
          <p:nvPr/>
        </p:nvSpPr>
        <p:spPr>
          <a:xfrm>
            <a:off x="1188085" y="1526540"/>
            <a:ext cx="145161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 b="1">
                <a:solidFill>
                  <a:srgbClr val="222222"/>
                </a:solidFill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</a:rPr>
              <a:t>字体说明</a:t>
            </a:r>
            <a:endParaRPr lang="zh-CN" altLang="en-US" sz="2000" b="1">
              <a:solidFill>
                <a:srgbClr val="222222"/>
              </a:solidFill>
              <a:latin typeface="汉仪劲楷简" panose="00020600040101010101" charset="-122"/>
              <a:ea typeface="汉仪劲楷简" panose="00020600040101010101" charset="-122"/>
              <a:cs typeface="汉仪劲楷简" panose="0002060004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080635" y="1526540"/>
            <a:ext cx="145161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 b="1">
                <a:solidFill>
                  <a:srgbClr val="222222"/>
                </a:solidFill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</a:rPr>
              <a:t>素材说明</a:t>
            </a:r>
            <a:endParaRPr lang="zh-CN" altLang="en-US" sz="2000" b="1">
              <a:solidFill>
                <a:srgbClr val="222222"/>
              </a:solidFill>
              <a:latin typeface="汉仪劲楷简" panose="00020600040101010101" charset="-122"/>
              <a:ea typeface="汉仪劲楷简" panose="00020600040101010101" charset="-122"/>
              <a:cs typeface="汉仪劲楷简" panose="0002060004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文本框 5"/>
          <p:cNvSpPr txBox="1"/>
          <p:nvPr/>
        </p:nvSpPr>
        <p:spPr>
          <a:xfrm>
            <a:off x="3265805" y="2233295"/>
            <a:ext cx="262509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sz="3200" b="1">
                <a:solidFill>
                  <a:schemeClr val="bg1"/>
                </a:solidFill>
                <a:latin typeface="汉仪大宋简" panose="02010600000101010101" charset="-122"/>
                <a:ea typeface="汉仪大宋简" panose="02010600000101010101" charset="-122"/>
                <a:cs typeface="汉仪大宋简" panose="02010600000101010101" charset="-122"/>
              </a:rPr>
              <a:t>活动总体思路</a:t>
            </a:r>
            <a:endParaRPr lang="zh-CN" sz="3200" b="1">
              <a:solidFill>
                <a:schemeClr val="bg1"/>
              </a:solidFill>
              <a:latin typeface="汉仪大宋简" panose="02010600000101010101" charset="-122"/>
              <a:ea typeface="汉仪大宋简" panose="02010600000101010101" charset="-122"/>
              <a:cs typeface="汉仪大宋简" panose="0201060000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6465" y="2233295"/>
            <a:ext cx="262509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sz="3200" b="1">
                <a:solidFill>
                  <a:schemeClr val="bg1"/>
                </a:solidFill>
                <a:latin typeface="汉仪大宋简" panose="02010600000101010101" charset="-122"/>
                <a:ea typeface="汉仪大宋简" panose="02010600000101010101" charset="-122"/>
                <a:cs typeface="汉仪大宋简" panose="02010600000101010101" charset="-122"/>
              </a:rPr>
              <a:t>活动前期准备</a:t>
            </a:r>
            <a:endParaRPr lang="zh-CN" sz="3200" b="1">
              <a:solidFill>
                <a:schemeClr val="bg1"/>
              </a:solidFill>
              <a:latin typeface="汉仪大宋简" panose="02010600000101010101" charset="-122"/>
              <a:ea typeface="汉仪大宋简" panose="02010600000101010101" charset="-122"/>
              <a:cs typeface="汉仪大宋简" panose="0201060000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265805" y="3819525"/>
            <a:ext cx="262509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sz="3200" b="1">
                <a:solidFill>
                  <a:schemeClr val="bg1"/>
                </a:solidFill>
                <a:latin typeface="汉仪大宋简" panose="02010600000101010101" charset="-122"/>
                <a:ea typeface="汉仪大宋简" panose="02010600000101010101" charset="-122"/>
                <a:cs typeface="汉仪大宋简" panose="02010600000101010101" charset="-122"/>
              </a:rPr>
              <a:t>活动执行计划</a:t>
            </a:r>
            <a:endParaRPr lang="zh-CN" sz="3200" b="1">
              <a:solidFill>
                <a:schemeClr val="bg1"/>
              </a:solidFill>
              <a:latin typeface="汉仪大宋简" panose="02010600000101010101" charset="-122"/>
              <a:ea typeface="汉仪大宋简" panose="02010600000101010101" charset="-122"/>
              <a:cs typeface="汉仪大宋简" panose="0201060000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276465" y="3819525"/>
            <a:ext cx="262509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sz="3200" b="1">
                <a:solidFill>
                  <a:schemeClr val="bg1"/>
                </a:solidFill>
                <a:latin typeface="汉仪大宋简" panose="02010600000101010101" charset="-122"/>
                <a:ea typeface="汉仪大宋简" panose="02010600000101010101" charset="-122"/>
                <a:cs typeface="汉仪大宋简" panose="02010600000101010101" charset="-122"/>
              </a:rPr>
              <a:t>活动经费预算</a:t>
            </a:r>
            <a:endParaRPr lang="zh-CN" sz="3200" b="1">
              <a:solidFill>
                <a:schemeClr val="bg1"/>
              </a:solidFill>
              <a:latin typeface="汉仪大宋简" panose="02010600000101010101" charset="-122"/>
              <a:ea typeface="汉仪大宋简" panose="02010600000101010101" charset="-122"/>
              <a:cs typeface="汉仪大宋简" panose="02010600000101010101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2633980" y="2185035"/>
            <a:ext cx="631825" cy="631825"/>
          </a:xfrm>
          <a:prstGeom prst="ellipse">
            <a:avLst/>
          </a:prstGeom>
          <a:solidFill>
            <a:srgbClr val="D8A15E"/>
          </a:solidFill>
          <a:ln>
            <a:noFill/>
          </a:ln>
          <a:effectLst>
            <a:outerShdw blurRad="76200" dir="13500000" sy="23000" kx="1200000" algn="br" rotWithShape="0">
              <a:schemeClr val="bg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2000" b="1">
                <a:latin typeface="汉仪大宋简" panose="02010600000101010101" charset="-122"/>
                <a:ea typeface="汉仪大宋简" panose="02010600000101010101" charset="-122"/>
                <a:cs typeface="汉仪劲楷简" panose="00020600040101010101" charset="-122"/>
              </a:rPr>
              <a:t>01</a:t>
            </a:r>
            <a:endParaRPr lang="en-US" altLang="zh-CN" sz="2000" b="1">
              <a:latin typeface="汉仪大宋简" panose="02010600000101010101" charset="-122"/>
              <a:ea typeface="汉仪大宋简" panose="02010600000101010101" charset="-122"/>
              <a:cs typeface="汉仪劲楷简" panose="00020600040101010101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6644640" y="2233295"/>
            <a:ext cx="631825" cy="631825"/>
          </a:xfrm>
          <a:prstGeom prst="ellipse">
            <a:avLst/>
          </a:prstGeom>
          <a:solidFill>
            <a:srgbClr val="D8A15E"/>
          </a:solidFill>
          <a:ln>
            <a:noFill/>
          </a:ln>
          <a:effectLst>
            <a:outerShdw blurRad="76200" dir="13500000" sy="23000" kx="1200000" algn="br" rotWithShape="0">
              <a:schemeClr val="bg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2000" b="1">
                <a:latin typeface="汉仪大宋简" panose="02010600000101010101" charset="-122"/>
                <a:ea typeface="汉仪大宋简" panose="02010600000101010101" charset="-122"/>
                <a:cs typeface="汉仪劲楷简" panose="00020600040101010101" charset="-122"/>
              </a:rPr>
              <a:t>02</a:t>
            </a:r>
            <a:endParaRPr lang="en-US" altLang="zh-CN" sz="2000" b="1">
              <a:latin typeface="汉仪大宋简" panose="02010600000101010101" charset="-122"/>
              <a:ea typeface="汉仪大宋简" panose="02010600000101010101" charset="-122"/>
              <a:cs typeface="汉仪劲楷简" panose="00020600040101010101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2633980" y="3723005"/>
            <a:ext cx="631825" cy="631825"/>
          </a:xfrm>
          <a:prstGeom prst="ellipse">
            <a:avLst/>
          </a:prstGeom>
          <a:solidFill>
            <a:srgbClr val="D8A15E"/>
          </a:solidFill>
          <a:ln>
            <a:noFill/>
          </a:ln>
          <a:effectLst>
            <a:outerShdw blurRad="76200" dir="13500000" sy="23000" kx="1200000" algn="br" rotWithShape="0">
              <a:schemeClr val="bg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2000" b="1">
                <a:latin typeface="汉仪大宋简" panose="02010600000101010101" charset="-122"/>
                <a:ea typeface="汉仪大宋简" panose="02010600000101010101" charset="-122"/>
                <a:cs typeface="汉仪劲楷简" panose="00020600040101010101" charset="-122"/>
              </a:rPr>
              <a:t>03</a:t>
            </a:r>
            <a:endParaRPr lang="en-US" altLang="zh-CN" sz="2000" b="1">
              <a:latin typeface="汉仪大宋简" panose="02010600000101010101" charset="-122"/>
              <a:ea typeface="汉仪大宋简" panose="02010600000101010101" charset="-122"/>
              <a:cs typeface="汉仪劲楷简" panose="00020600040101010101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6644640" y="3771265"/>
            <a:ext cx="631825" cy="631825"/>
          </a:xfrm>
          <a:prstGeom prst="ellipse">
            <a:avLst/>
          </a:prstGeom>
          <a:solidFill>
            <a:srgbClr val="D8A15E"/>
          </a:solidFill>
          <a:ln>
            <a:noFill/>
          </a:ln>
          <a:effectLst>
            <a:outerShdw blurRad="76200" dir="13500000" sy="23000" kx="1200000" algn="br" rotWithShape="0">
              <a:schemeClr val="bg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2000" b="1">
                <a:latin typeface="汉仪大宋简" panose="02010600000101010101" charset="-122"/>
                <a:ea typeface="汉仪大宋简" panose="02010600000101010101" charset="-122"/>
                <a:cs typeface="汉仪劲楷简" panose="00020600040101010101" charset="-122"/>
              </a:rPr>
              <a:t>04</a:t>
            </a:r>
            <a:endParaRPr lang="en-US" altLang="zh-CN" sz="2000" b="1">
              <a:latin typeface="汉仪大宋简" panose="02010600000101010101" charset="-122"/>
              <a:ea typeface="汉仪大宋简" panose="02010600000101010101" charset="-122"/>
              <a:cs typeface="汉仪劲楷简" panose="0002060004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334000" y="888365"/>
            <a:ext cx="1709420" cy="101473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6000" b="1">
                <a:solidFill>
                  <a:schemeClr val="bg1"/>
                </a:solidFill>
                <a:latin typeface="汉仪大宋简" panose="02010600000101010101" charset="-122"/>
                <a:ea typeface="汉仪大宋简" panose="02010600000101010101" charset="-122"/>
                <a:cs typeface="汉仪大宋简" panose="02010600000101010101" charset="-122"/>
              </a:rPr>
              <a:t>目录</a:t>
            </a:r>
            <a:endParaRPr lang="zh-CN" altLang="en-US" sz="6000" b="1">
              <a:solidFill>
                <a:schemeClr val="bg1"/>
              </a:solidFill>
              <a:latin typeface="汉仪大宋简" panose="02010600000101010101" charset="-122"/>
              <a:ea typeface="汉仪大宋简" panose="02010600000101010101" charset="-122"/>
              <a:cs typeface="汉仪大宋简" panose="0201060000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文本框 5"/>
          <p:cNvSpPr txBox="1"/>
          <p:nvPr/>
        </p:nvSpPr>
        <p:spPr>
          <a:xfrm>
            <a:off x="3714750" y="2761615"/>
            <a:ext cx="4762500" cy="101473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sz="6000" b="1">
                <a:solidFill>
                  <a:schemeClr val="bg1"/>
                </a:solidFill>
                <a:latin typeface="汉仪大宋简" panose="02010600000101010101" charset="-122"/>
                <a:ea typeface="汉仪大宋简" panose="02010600000101010101" charset="-122"/>
                <a:cs typeface="汉仪大宋简" panose="02010600000101010101" charset="-122"/>
              </a:rPr>
              <a:t>活动总体思路</a:t>
            </a:r>
            <a:endParaRPr lang="zh-CN" sz="6000" b="1">
              <a:solidFill>
                <a:schemeClr val="bg1"/>
              </a:solidFill>
              <a:latin typeface="汉仪大宋简" panose="02010600000101010101" charset="-122"/>
              <a:ea typeface="汉仪大宋简" panose="02010600000101010101" charset="-122"/>
              <a:cs typeface="汉仪大宋简" panose="0201060000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408170" y="1746885"/>
            <a:ext cx="3375660" cy="101473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 sz="6000" b="1">
                <a:solidFill>
                  <a:schemeClr val="bg1"/>
                </a:solidFill>
                <a:latin typeface="汉仪大宋简" panose="02010600000101010101" charset="-122"/>
                <a:ea typeface="汉仪大宋简" panose="02010600000101010101" charset="-122"/>
                <a:cs typeface="汉仪大宋简" panose="02010600000101010101" charset="-122"/>
              </a:rPr>
              <a:t>PART.01</a:t>
            </a:r>
            <a:endParaRPr lang="en-US" altLang="zh-CN" sz="6000" b="1">
              <a:solidFill>
                <a:schemeClr val="bg1"/>
              </a:solidFill>
              <a:latin typeface="汉仪大宋简" panose="02010600000101010101" charset="-122"/>
              <a:ea typeface="汉仪大宋简" panose="02010600000101010101" charset="-122"/>
              <a:cs typeface="汉仪大宋简" panose="0201060000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任意多边形 5"/>
          <p:cNvSpPr/>
          <p:nvPr>
            <p:custDataLst>
              <p:tags r:id="rId1"/>
            </p:custDataLst>
          </p:nvPr>
        </p:nvSpPr>
        <p:spPr>
          <a:xfrm>
            <a:off x="4696103" y="1934044"/>
            <a:ext cx="2920075" cy="2920075"/>
          </a:xfrm>
          <a:custGeom>
            <a:avLst/>
            <a:gdLst>
              <a:gd name="connsiteX0" fmla="*/ 1460037 w 2920075"/>
              <a:gd name="connsiteY0" fmla="*/ 0 h 2920075"/>
              <a:gd name="connsiteX1" fmla="*/ 2724467 w 2920075"/>
              <a:gd name="connsiteY1" fmla="*/ 730019 h 2920075"/>
              <a:gd name="connsiteX2" fmla="*/ 2724467 w 2920075"/>
              <a:gd name="connsiteY2" fmla="*/ 2190057 h 2920075"/>
              <a:gd name="connsiteX3" fmla="*/ 1460038 w 2920075"/>
              <a:gd name="connsiteY3" fmla="*/ 1460038 h 2920075"/>
              <a:gd name="connsiteX4" fmla="*/ 1460037 w 2920075"/>
              <a:gd name="connsiteY4" fmla="*/ 0 h 2920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20075" h="2920075">
                <a:moveTo>
                  <a:pt x="1460037" y="0"/>
                </a:moveTo>
                <a:cubicBezTo>
                  <a:pt x="1981658" y="0"/>
                  <a:pt x="2463656" y="278282"/>
                  <a:pt x="2724467" y="730019"/>
                </a:cubicBezTo>
                <a:cubicBezTo>
                  <a:pt x="2985278" y="1181756"/>
                  <a:pt x="2985278" y="1738320"/>
                  <a:pt x="2724467" y="2190057"/>
                </a:cubicBezTo>
                <a:lnTo>
                  <a:pt x="1460038" y="1460038"/>
                </a:lnTo>
                <a:cubicBezTo>
                  <a:pt x="1460038" y="973359"/>
                  <a:pt x="1460037" y="486679"/>
                  <a:pt x="1460037" y="0"/>
                </a:cubicBezTo>
                <a:close/>
              </a:path>
            </a:pathLst>
          </a:custGeom>
          <a:solidFill>
            <a:srgbClr val="D8A15E"/>
          </a:solidFill>
        </p:spPr>
        <p:style>
          <a:lnRef idx="2">
            <a:sysClr val="window" lastClr="FFFFFF">
              <a:hueOff val="0"/>
              <a:satOff val="0"/>
              <a:lumOff val="0"/>
              <a:alphaOff val="0"/>
            </a:sysClr>
          </a:lnRef>
          <a:fillRef idx="1">
            <a:srgbClr val="F23A48">
              <a:hueOff val="0"/>
              <a:satOff val="0"/>
              <a:lumOff val="0"/>
              <a:alphaOff val="0"/>
            </a:srgbClr>
          </a:fillRef>
          <a:effectRef idx="0">
            <a:srgbClr val="F23A48">
              <a:hueOff val="0"/>
              <a:satOff val="0"/>
              <a:lumOff val="0"/>
              <a:alphaOff val="0"/>
            </a:srgbClr>
          </a:effectRef>
          <a:fontRef idx="minor">
            <a:sysClr val="window" lastClr="FFFFFF"/>
          </a:fontRef>
        </p:style>
        <p:txBody>
          <a:bodyPr spcFirstLastPara="0" vert="horz" wrap="square" lIns="1570699" tIns="650528" rIns="369992" bIns="1463977" numCol="1" spcCol="1270" anchor="ctr" anchorCtr="0">
            <a:normAutofit/>
          </a:bodyPr>
          <a:lstStyle/>
          <a:p>
            <a:pPr lvl="0" algn="ctr" defTabSz="111125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kern="1200" dirty="0">
                <a:solidFill>
                  <a:sysClr val="window" lastClr="FFFFFF"/>
                </a:solidFill>
                <a:cs typeface="汉仪劲楷简" panose="00020600040101010101" charset="-122"/>
              </a:rPr>
              <a:t>添加文字</a:t>
            </a:r>
            <a:endParaRPr lang="zh-CN" altLang="en-US" kern="1200" dirty="0">
              <a:solidFill>
                <a:sysClr val="window" lastClr="FFFFFF"/>
              </a:solidFill>
              <a:cs typeface="汉仪劲楷简" panose="00020600040101010101" charset="-122"/>
            </a:endParaRPr>
          </a:p>
        </p:txBody>
      </p:sp>
      <p:sp>
        <p:nvSpPr>
          <p:cNvPr id="13" name="任意多边形 12"/>
          <p:cNvSpPr/>
          <p:nvPr>
            <p:custDataLst>
              <p:tags r:id="rId2"/>
            </p:custDataLst>
          </p:nvPr>
        </p:nvSpPr>
        <p:spPr>
          <a:xfrm>
            <a:off x="4635963" y="2038332"/>
            <a:ext cx="2920075" cy="2920075"/>
          </a:xfrm>
          <a:custGeom>
            <a:avLst/>
            <a:gdLst>
              <a:gd name="connsiteX0" fmla="*/ 2724467 w 2920075"/>
              <a:gd name="connsiteY0" fmla="*/ 2190056 h 2920075"/>
              <a:gd name="connsiteX1" fmla="*/ 1460037 w 2920075"/>
              <a:gd name="connsiteY1" fmla="*/ 2920075 h 2920075"/>
              <a:gd name="connsiteX2" fmla="*/ 195607 w 2920075"/>
              <a:gd name="connsiteY2" fmla="*/ 2190056 h 2920075"/>
              <a:gd name="connsiteX3" fmla="*/ 1460038 w 2920075"/>
              <a:gd name="connsiteY3" fmla="*/ 1460038 h 2920075"/>
              <a:gd name="connsiteX4" fmla="*/ 2724467 w 2920075"/>
              <a:gd name="connsiteY4" fmla="*/ 2190056 h 2920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20075" h="2920075">
                <a:moveTo>
                  <a:pt x="2724467" y="2190056"/>
                </a:moveTo>
                <a:cubicBezTo>
                  <a:pt x="2463656" y="2641793"/>
                  <a:pt x="1981658" y="2920075"/>
                  <a:pt x="1460037" y="2920075"/>
                </a:cubicBezTo>
                <a:cubicBezTo>
                  <a:pt x="938416" y="2920075"/>
                  <a:pt x="456418" y="2641793"/>
                  <a:pt x="195607" y="2190056"/>
                </a:cubicBezTo>
                <a:lnTo>
                  <a:pt x="1460038" y="1460038"/>
                </a:lnTo>
                <a:lnTo>
                  <a:pt x="2724467" y="2190056"/>
                </a:lnTo>
                <a:close/>
              </a:path>
            </a:pathLst>
          </a:custGeom>
          <a:solidFill>
            <a:srgbClr val="D8A15E"/>
          </a:solidFill>
        </p:spPr>
        <p:style>
          <a:lnRef idx="2">
            <a:sysClr val="window" lastClr="FFFFFF">
              <a:hueOff val="0"/>
              <a:satOff val="0"/>
              <a:lumOff val="0"/>
              <a:alphaOff val="0"/>
            </a:sysClr>
          </a:lnRef>
          <a:fillRef idx="1">
            <a:srgbClr val="F23A48">
              <a:hueOff val="0"/>
              <a:satOff val="0"/>
              <a:lumOff val="0"/>
              <a:alphaOff val="0"/>
            </a:srgbClr>
          </a:fillRef>
          <a:effectRef idx="0">
            <a:srgbClr val="F23A48">
              <a:hueOff val="0"/>
              <a:satOff val="0"/>
              <a:lumOff val="0"/>
              <a:alphaOff val="0"/>
            </a:srgbClr>
          </a:effectRef>
          <a:fontRef idx="minor">
            <a:sysClr val="window" lastClr="FFFFFF"/>
          </a:fontRef>
        </p:style>
        <p:txBody>
          <a:bodyPr spcFirstLastPara="0" vert="horz" wrap="square" lIns="727006" tIns="1926323" rIns="692243" bIns="292471" numCol="1" spcCol="1270" anchor="ctr" anchorCtr="0">
            <a:normAutofit/>
          </a:bodyPr>
          <a:lstStyle/>
          <a:p>
            <a:pPr lvl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zh-CN" b="1" kern="1200" dirty="0">
                <a:solidFill>
                  <a:sysClr val="window" lastClr="FFFFFF"/>
                </a:solidFill>
                <a:cs typeface="汉仪劲楷简" panose="00020600040101010101" charset="-122"/>
              </a:rPr>
              <a:t>添加文字</a:t>
            </a:r>
            <a:endParaRPr lang="zh-CN" altLang="zh-CN" b="1" kern="1200" dirty="0">
              <a:solidFill>
                <a:sysClr val="window" lastClr="FFFFFF"/>
              </a:solidFill>
              <a:cs typeface="汉仪劲楷简" panose="00020600040101010101" charset="-122"/>
            </a:endParaRPr>
          </a:p>
        </p:txBody>
      </p:sp>
      <p:sp>
        <p:nvSpPr>
          <p:cNvPr id="14" name="任意多边形 13"/>
          <p:cNvSpPr/>
          <p:nvPr>
            <p:custDataLst>
              <p:tags r:id="rId3"/>
            </p:custDataLst>
          </p:nvPr>
        </p:nvSpPr>
        <p:spPr>
          <a:xfrm>
            <a:off x="4575823" y="1934044"/>
            <a:ext cx="2920075" cy="2920075"/>
          </a:xfrm>
          <a:custGeom>
            <a:avLst/>
            <a:gdLst>
              <a:gd name="connsiteX0" fmla="*/ 195608 w 2920075"/>
              <a:gd name="connsiteY0" fmla="*/ 2190056 h 2920075"/>
              <a:gd name="connsiteX1" fmla="*/ 195608 w 2920075"/>
              <a:gd name="connsiteY1" fmla="*/ 730018 h 2920075"/>
              <a:gd name="connsiteX2" fmla="*/ 1460038 w 2920075"/>
              <a:gd name="connsiteY2" fmla="*/ -1 h 2920075"/>
              <a:gd name="connsiteX3" fmla="*/ 1460038 w 2920075"/>
              <a:gd name="connsiteY3" fmla="*/ 1460038 h 2920075"/>
              <a:gd name="connsiteX4" fmla="*/ 195608 w 2920075"/>
              <a:gd name="connsiteY4" fmla="*/ 2190056 h 2920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20075" h="2920075">
                <a:moveTo>
                  <a:pt x="195608" y="2190056"/>
                </a:moveTo>
                <a:cubicBezTo>
                  <a:pt x="-65203" y="1738319"/>
                  <a:pt x="-65203" y="1181755"/>
                  <a:pt x="195608" y="730018"/>
                </a:cubicBezTo>
                <a:cubicBezTo>
                  <a:pt x="456419" y="278281"/>
                  <a:pt x="938417" y="-1"/>
                  <a:pt x="1460038" y="-1"/>
                </a:cubicBezTo>
                <a:lnTo>
                  <a:pt x="1460038" y="1460038"/>
                </a:lnTo>
                <a:lnTo>
                  <a:pt x="195608" y="2190056"/>
                </a:lnTo>
                <a:close/>
              </a:path>
            </a:pathLst>
          </a:custGeom>
          <a:solidFill>
            <a:srgbClr val="D8A15E"/>
          </a:solidFill>
        </p:spPr>
        <p:style>
          <a:lnRef idx="2">
            <a:sysClr val="window" lastClr="FFFFFF">
              <a:hueOff val="0"/>
              <a:satOff val="0"/>
              <a:lumOff val="0"/>
              <a:alphaOff val="0"/>
            </a:sysClr>
          </a:lnRef>
          <a:fillRef idx="1">
            <a:srgbClr val="F23A48">
              <a:hueOff val="0"/>
              <a:satOff val="0"/>
              <a:lumOff val="0"/>
              <a:alphaOff val="0"/>
            </a:srgbClr>
          </a:fillRef>
          <a:effectRef idx="0">
            <a:srgbClr val="F23A48">
              <a:hueOff val="0"/>
              <a:satOff val="0"/>
              <a:lumOff val="0"/>
              <a:alphaOff val="0"/>
            </a:srgbClr>
          </a:effectRef>
          <a:fontRef idx="minor">
            <a:sysClr val="window" lastClr="FFFFFF"/>
          </a:fontRef>
        </p:style>
        <p:txBody>
          <a:bodyPr spcFirstLastPara="0" vert="horz" wrap="square" lIns="369992" tIns="650528" rIns="1570699" bIns="1463977" numCol="1" spcCol="1270" anchor="ctr" anchorCtr="0">
            <a:normAutofit/>
          </a:bodyPr>
          <a:lstStyle/>
          <a:p>
            <a:pPr lvl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zh-CN" b="1" kern="1200" dirty="0">
                <a:solidFill>
                  <a:sysClr val="window" lastClr="FFFFFF"/>
                </a:solidFill>
                <a:cs typeface="汉仪劲楷简" panose="00020600040101010101" charset="-122"/>
              </a:rPr>
              <a:t>添加文字</a:t>
            </a:r>
            <a:endParaRPr lang="zh-CN" altLang="zh-CN" b="1" kern="1200" dirty="0">
              <a:solidFill>
                <a:sysClr val="window" lastClr="FFFFFF"/>
              </a:solidFill>
              <a:cs typeface="汉仪劲楷简" panose="00020600040101010101" charset="-122"/>
            </a:endParaRPr>
          </a:p>
        </p:txBody>
      </p:sp>
      <p:sp>
        <p:nvSpPr>
          <p:cNvPr id="15" name="环形箭头 14"/>
          <p:cNvSpPr/>
          <p:nvPr>
            <p:custDataLst>
              <p:tags r:id="rId4"/>
            </p:custDataLst>
          </p:nvPr>
        </p:nvSpPr>
        <p:spPr>
          <a:xfrm>
            <a:off x="4515577" y="1753277"/>
            <a:ext cx="3281608" cy="3281608"/>
          </a:xfrm>
          <a:prstGeom prst="circularArrow">
            <a:avLst>
              <a:gd name="adj1" fmla="val 5085"/>
              <a:gd name="adj2" fmla="val 327528"/>
              <a:gd name="adj3" fmla="val 1472472"/>
              <a:gd name="adj4" fmla="val 16199432"/>
              <a:gd name="adj5" fmla="val 5932"/>
            </a:avLst>
          </a:prstGeom>
          <a:solidFill>
            <a:srgbClr val="B83F4E"/>
          </a:solidFill>
        </p:spPr>
        <p:style>
          <a:lnRef idx="0">
            <a:srgbClr val="F23A48">
              <a:tint val="60000"/>
              <a:hueOff val="0"/>
              <a:satOff val="0"/>
              <a:lumOff val="0"/>
              <a:alphaOff val="0"/>
            </a:srgbClr>
          </a:lnRef>
          <a:fillRef idx="1">
            <a:scrgbClr r="0" g="0" b="0"/>
          </a:fillRef>
          <a:effectRef idx="0">
            <a:srgbClr val="F23A48">
              <a:tint val="60000"/>
              <a:hueOff val="0"/>
              <a:satOff val="0"/>
              <a:lumOff val="0"/>
              <a:alphaOff val="0"/>
            </a:srgbClr>
          </a:effectRef>
          <a:fontRef idx="minor">
            <a:sysClr val="window" lastClr="FFFFFF"/>
          </a:fontRef>
        </p:style>
        <p:txBody>
          <a:bodyPr>
            <a:normAutofit/>
          </a:bodyPr>
          <a:lstStyle/>
          <a:p>
            <a:endParaRPr lang="zh-CN" altLang="en-US" sz="1400">
              <a:cs typeface="汉仪劲楷简" panose="00020600040101010101" charset="-122"/>
            </a:endParaRPr>
          </a:p>
        </p:txBody>
      </p:sp>
      <p:sp>
        <p:nvSpPr>
          <p:cNvPr id="16" name="环形箭头 15"/>
          <p:cNvSpPr/>
          <p:nvPr>
            <p:custDataLst>
              <p:tags r:id="rId5"/>
            </p:custDataLst>
          </p:nvPr>
        </p:nvSpPr>
        <p:spPr>
          <a:xfrm>
            <a:off x="4455196" y="1857381"/>
            <a:ext cx="3281608" cy="3281608"/>
          </a:xfrm>
          <a:prstGeom prst="circularArrow">
            <a:avLst>
              <a:gd name="adj1" fmla="val 5085"/>
              <a:gd name="adj2" fmla="val 327528"/>
              <a:gd name="adj3" fmla="val 8671970"/>
              <a:gd name="adj4" fmla="val 1800502"/>
              <a:gd name="adj5" fmla="val 5932"/>
            </a:avLst>
          </a:prstGeom>
          <a:solidFill>
            <a:srgbClr val="B83F4E"/>
          </a:solidFill>
        </p:spPr>
        <p:style>
          <a:lnRef idx="0">
            <a:srgbClr val="F23A48">
              <a:tint val="60000"/>
              <a:hueOff val="0"/>
              <a:satOff val="0"/>
              <a:lumOff val="0"/>
              <a:alphaOff val="0"/>
            </a:srgbClr>
          </a:lnRef>
          <a:fillRef idx="1">
            <a:scrgbClr r="0" g="0" b="0"/>
          </a:fillRef>
          <a:effectRef idx="0">
            <a:srgbClr val="F23A48">
              <a:tint val="60000"/>
              <a:hueOff val="0"/>
              <a:satOff val="0"/>
              <a:lumOff val="0"/>
              <a:alphaOff val="0"/>
            </a:srgbClr>
          </a:effectRef>
          <a:fontRef idx="minor">
            <a:sysClr val="window" lastClr="FFFFFF"/>
          </a:fontRef>
        </p:style>
        <p:txBody>
          <a:bodyPr>
            <a:normAutofit/>
          </a:bodyPr>
          <a:lstStyle/>
          <a:p>
            <a:endParaRPr lang="zh-CN" altLang="en-US" sz="1400">
              <a:cs typeface="汉仪劲楷简" panose="00020600040101010101" charset="-122"/>
            </a:endParaRPr>
          </a:p>
        </p:txBody>
      </p:sp>
      <p:sp>
        <p:nvSpPr>
          <p:cNvPr id="17" name="环形箭头 16"/>
          <p:cNvSpPr/>
          <p:nvPr>
            <p:custDataLst>
              <p:tags r:id="rId6"/>
            </p:custDataLst>
          </p:nvPr>
        </p:nvSpPr>
        <p:spPr>
          <a:xfrm>
            <a:off x="4394816" y="1753277"/>
            <a:ext cx="3281608" cy="3281608"/>
          </a:xfrm>
          <a:prstGeom prst="circularArrow">
            <a:avLst>
              <a:gd name="adj1" fmla="val 5085"/>
              <a:gd name="adj2" fmla="val 327528"/>
              <a:gd name="adj3" fmla="val 15873039"/>
              <a:gd name="adj4" fmla="val 9000000"/>
              <a:gd name="adj5" fmla="val 5932"/>
            </a:avLst>
          </a:prstGeom>
          <a:solidFill>
            <a:srgbClr val="B83F4E"/>
          </a:solidFill>
        </p:spPr>
        <p:style>
          <a:lnRef idx="0">
            <a:srgbClr val="F23A48">
              <a:tint val="60000"/>
              <a:hueOff val="0"/>
              <a:satOff val="0"/>
              <a:lumOff val="0"/>
              <a:alphaOff val="0"/>
            </a:srgbClr>
          </a:lnRef>
          <a:fillRef idx="1">
            <a:scrgbClr r="0" g="0" b="0"/>
          </a:fillRef>
          <a:effectRef idx="0">
            <a:srgbClr val="F23A48">
              <a:tint val="60000"/>
              <a:hueOff val="0"/>
              <a:satOff val="0"/>
              <a:lumOff val="0"/>
              <a:alphaOff val="0"/>
            </a:srgbClr>
          </a:effectRef>
          <a:fontRef idx="minor">
            <a:sysClr val="window" lastClr="FFFFFF"/>
          </a:fontRef>
        </p:style>
        <p:txBody>
          <a:bodyPr>
            <a:normAutofit/>
          </a:bodyPr>
          <a:lstStyle/>
          <a:p>
            <a:endParaRPr lang="zh-CN" altLang="en-US" sz="1400">
              <a:cs typeface="汉仪劲楷简" panose="00020600040101010101" charset="-122"/>
            </a:endParaRPr>
          </a:p>
        </p:txBody>
      </p:sp>
      <p:sp>
        <p:nvSpPr>
          <p:cNvPr id="7" name="椭圆 6"/>
          <p:cNvSpPr/>
          <p:nvPr>
            <p:custDataLst>
              <p:tags r:id="rId7"/>
            </p:custDataLst>
          </p:nvPr>
        </p:nvSpPr>
        <p:spPr>
          <a:xfrm>
            <a:off x="8142079" y="3058692"/>
            <a:ext cx="249808" cy="24980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rgbClr val="F23A48">
              <a:shade val="50000"/>
            </a:srgbClr>
          </a:lnRef>
          <a:fillRef idx="1">
            <a:srgbClr val="F23A48"/>
          </a:fillRef>
          <a:effectRef idx="0">
            <a:srgbClr val="F23A48"/>
          </a:effectRef>
          <a:fontRef idx="minor">
            <a:sysClr val="window" lastClr="FFFFFF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 sz="400">
              <a:cs typeface="汉仪劲楷简" panose="00020600040101010101" charset="-122"/>
            </a:endParaRPr>
          </a:p>
        </p:txBody>
      </p:sp>
      <p:sp>
        <p:nvSpPr>
          <p:cNvPr id="10" name="椭圆 9"/>
          <p:cNvSpPr/>
          <p:nvPr>
            <p:custDataLst>
              <p:tags r:id="rId8"/>
            </p:custDataLst>
          </p:nvPr>
        </p:nvSpPr>
        <p:spPr>
          <a:xfrm>
            <a:off x="3804794" y="3049139"/>
            <a:ext cx="249808" cy="24980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rgbClr val="F23A48">
              <a:shade val="50000"/>
            </a:srgbClr>
          </a:lnRef>
          <a:fillRef idx="1">
            <a:srgbClr val="F23A48"/>
          </a:fillRef>
          <a:effectRef idx="0">
            <a:srgbClr val="F23A48"/>
          </a:effectRef>
          <a:fontRef idx="minor">
            <a:sysClr val="window" lastClr="FFFFFF"/>
          </a:fontRef>
        </p:style>
        <p:txBody>
          <a:bodyPr rtlCol="0" anchor="ctr">
            <a:normAutofit/>
          </a:bodyPr>
          <a:lstStyle/>
          <a:p>
            <a:pPr algn="r"/>
            <a:endParaRPr lang="zh-CN" altLang="en-US" sz="400">
              <a:cs typeface="汉仪劲楷简" panose="0002060004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500110" y="3308350"/>
            <a:ext cx="3028315" cy="9759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lv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16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汉仪劲楷简" panose="00020600040101010101" charset="-122"/>
                <a:ea typeface="汉仪劲楷简" panose="00020600040101010101" charset="-122"/>
                <a:cs typeface="+mn-ea"/>
                <a:sym typeface="+mn-ea"/>
              </a:rPr>
              <a:t>单击此处添加文本具体内容，简明扼要的阐述您的观点。单击此处添加文本具体内容</a:t>
            </a:r>
            <a:endParaRPr lang="en-US" altLang="zh-CN" sz="16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汉仪劲楷简" panose="00020600040101010101" charset="-122"/>
              <a:ea typeface="汉仪劲楷简" panose="00020600040101010101" charset="-122"/>
              <a:cs typeface="+mn-ea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500110" y="2940050"/>
            <a:ext cx="132334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/>
            <a:r>
              <a:rPr lang="zh-CN" altLang="en-US" b="1">
                <a:solidFill>
                  <a:schemeClr val="bg1"/>
                </a:solidFill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  <a:sym typeface="+mn-ea"/>
              </a:rPr>
              <a:t>添加标题</a:t>
            </a:r>
            <a:endParaRPr lang="zh-CN" altLang="en-US" b="1">
              <a:solidFill>
                <a:schemeClr val="bg1"/>
              </a:solidFill>
              <a:latin typeface="汉仪劲楷简" panose="00020600040101010101" charset="-122"/>
              <a:ea typeface="汉仪劲楷简" panose="00020600040101010101" charset="-122"/>
              <a:cs typeface="汉仪劲楷简" panose="00020600040101010101" charset="-122"/>
              <a:sym typeface="+mn-ea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587875" y="5417185"/>
            <a:ext cx="3028315" cy="9759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lv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16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汉仪劲楷简" panose="00020600040101010101" charset="-122"/>
                <a:ea typeface="汉仪劲楷简" panose="00020600040101010101" charset="-122"/>
                <a:cs typeface="+mn-ea"/>
                <a:sym typeface="+mn-ea"/>
              </a:rPr>
              <a:t>单击此处添加文本具体内容，简明扼要的阐述您的观点。单击此处添加文本具体内容</a:t>
            </a:r>
            <a:endParaRPr lang="en-US" altLang="zh-CN" sz="16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汉仪劲楷简" panose="00020600040101010101" charset="-122"/>
              <a:ea typeface="汉仪劲楷简" panose="00020600040101010101" charset="-122"/>
              <a:cs typeface="+mn-ea"/>
              <a:sym typeface="+mn-ea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5494020" y="5041900"/>
            <a:ext cx="132334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/>
            <a:r>
              <a:rPr lang="zh-CN" altLang="en-US" b="1">
                <a:solidFill>
                  <a:schemeClr val="bg1"/>
                </a:solidFill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  <a:sym typeface="+mn-ea"/>
              </a:rPr>
              <a:t>添加标题</a:t>
            </a:r>
            <a:endParaRPr lang="zh-CN" altLang="en-US" b="1">
              <a:solidFill>
                <a:schemeClr val="bg1"/>
              </a:solidFill>
              <a:latin typeface="汉仪劲楷简" panose="00020600040101010101" charset="-122"/>
              <a:ea typeface="汉仪劲楷简" panose="00020600040101010101" charset="-122"/>
              <a:cs typeface="汉仪劲楷简" panose="00020600040101010101" charset="-122"/>
              <a:sym typeface="+mn-ea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775970" y="3357880"/>
            <a:ext cx="3028315" cy="9759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lvl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16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汉仪劲楷简" panose="00020600040101010101" charset="-122"/>
                <a:ea typeface="汉仪劲楷简" panose="00020600040101010101" charset="-122"/>
                <a:cs typeface="+mn-ea"/>
                <a:sym typeface="+mn-ea"/>
              </a:rPr>
              <a:t>单击此处添加文本具体内容，简明扼要的阐述您的观点。单击此处添加文本具体内容</a:t>
            </a:r>
            <a:endParaRPr lang="en-US" altLang="zh-CN" sz="16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汉仪劲楷简" panose="00020600040101010101" charset="-122"/>
              <a:ea typeface="汉仪劲楷简" panose="00020600040101010101" charset="-122"/>
              <a:cs typeface="+mn-ea"/>
              <a:sym typeface="+mn-ea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2368550" y="2999740"/>
            <a:ext cx="132334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/>
            <a:r>
              <a:rPr lang="zh-CN" altLang="en-US" b="1">
                <a:solidFill>
                  <a:schemeClr val="bg1"/>
                </a:solidFill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  <a:sym typeface="+mn-ea"/>
              </a:rPr>
              <a:t>添加标题</a:t>
            </a:r>
            <a:endParaRPr lang="zh-CN" altLang="en-US" b="1">
              <a:solidFill>
                <a:schemeClr val="bg1"/>
              </a:solidFill>
              <a:latin typeface="汉仪劲楷简" panose="00020600040101010101" charset="-122"/>
              <a:ea typeface="汉仪劲楷简" panose="00020600040101010101" charset="-122"/>
              <a:cs typeface="汉仪劲楷简" panose="00020600040101010101" charset="-122"/>
              <a:sym typeface="+mn-ea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4935855" y="419100"/>
            <a:ext cx="232029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sz="2800" b="1">
                <a:solidFill>
                  <a:schemeClr val="bg1"/>
                </a:solidFill>
                <a:latin typeface="汉仪大宋简" panose="02010600000101010101" charset="-122"/>
                <a:ea typeface="汉仪大宋简" panose="02010600000101010101" charset="-122"/>
                <a:cs typeface="汉仪大宋简" panose="02010600000101010101" charset="-122"/>
                <a:sym typeface="+mn-ea"/>
              </a:rPr>
              <a:t>活动总体思路</a:t>
            </a:r>
            <a:endParaRPr lang="zh-CN" altLang="en-US" sz="2800" b="1">
              <a:solidFill>
                <a:schemeClr val="bg1"/>
              </a:solidFill>
              <a:latin typeface="汉仪大宋简" panose="02010600000101010101" charset="-122"/>
              <a:ea typeface="汉仪大宋简" panose="02010600000101010101" charset="-122"/>
              <a:cs typeface="汉仪大宋简" panose="0201060000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720965" y="2013585"/>
            <a:ext cx="2604770" cy="173101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800" y="2013585"/>
            <a:ext cx="2602865" cy="173101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6030" y="2013585"/>
            <a:ext cx="2617470" cy="1731010"/>
          </a:xfrm>
          <a:prstGeom prst="rect">
            <a:avLst/>
          </a:prstGeom>
        </p:spPr>
      </p:pic>
      <p:sp>
        <p:nvSpPr>
          <p:cNvPr id="9" name="椭圆 8"/>
          <p:cNvSpPr/>
          <p:nvPr/>
        </p:nvSpPr>
        <p:spPr>
          <a:xfrm>
            <a:off x="876300" y="3254375"/>
            <a:ext cx="681355" cy="681355"/>
          </a:xfrm>
          <a:prstGeom prst="ellipse">
            <a:avLst/>
          </a:prstGeom>
          <a:solidFill>
            <a:srgbClr val="D8A1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2000">
                <a:latin typeface="汉仪大宋简" panose="02010600000101010101" charset="-122"/>
                <a:ea typeface="汉仪大宋简" panose="02010600000101010101" charset="-122"/>
                <a:cs typeface="汉仪劲楷简" panose="00020600040101010101" charset="-122"/>
              </a:rPr>
              <a:t>01</a:t>
            </a:r>
            <a:endParaRPr lang="en-US" altLang="zh-CN" sz="2000">
              <a:latin typeface="汉仪大宋简" panose="02010600000101010101" charset="-122"/>
              <a:ea typeface="汉仪大宋简" panose="02010600000101010101" charset="-122"/>
              <a:cs typeface="汉仪劲楷简" panose="00020600040101010101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4244340" y="3254375"/>
            <a:ext cx="681355" cy="681355"/>
          </a:xfrm>
          <a:prstGeom prst="ellipse">
            <a:avLst/>
          </a:prstGeom>
          <a:solidFill>
            <a:srgbClr val="D8A1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2000">
                <a:latin typeface="汉仪大宋简" panose="02010600000101010101" charset="-122"/>
                <a:ea typeface="汉仪大宋简" panose="02010600000101010101" charset="-122"/>
                <a:cs typeface="汉仪劲楷简" panose="00020600040101010101" charset="-122"/>
              </a:rPr>
              <a:t>02</a:t>
            </a:r>
            <a:endParaRPr lang="en-US" altLang="zh-CN" sz="2000">
              <a:latin typeface="汉仪大宋简" panose="02010600000101010101" charset="-122"/>
              <a:ea typeface="汉仪大宋简" panose="02010600000101010101" charset="-122"/>
              <a:cs typeface="汉仪劲楷简" panose="00020600040101010101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7389495" y="3254375"/>
            <a:ext cx="681355" cy="681355"/>
          </a:xfrm>
          <a:prstGeom prst="ellipse">
            <a:avLst/>
          </a:prstGeom>
          <a:solidFill>
            <a:srgbClr val="D8A1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2000">
                <a:latin typeface="汉仪大宋简" panose="02010600000101010101" charset="-122"/>
                <a:ea typeface="汉仪大宋简" panose="02010600000101010101" charset="-122"/>
                <a:cs typeface="汉仪劲楷简" panose="00020600040101010101" charset="-122"/>
              </a:rPr>
              <a:t>03</a:t>
            </a:r>
            <a:endParaRPr lang="en-US" altLang="zh-CN" sz="2000">
              <a:latin typeface="汉仪大宋简" panose="02010600000101010101" charset="-122"/>
              <a:ea typeface="汉仪大宋简" panose="02010600000101010101" charset="-122"/>
              <a:cs typeface="汉仪劲楷简" panose="00020600040101010101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050925" y="4519295"/>
            <a:ext cx="2822575" cy="9759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lv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16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汉仪劲楷简" panose="00020600040101010101" charset="-122"/>
                <a:ea typeface="汉仪劲楷简" panose="00020600040101010101" charset="-122"/>
                <a:cs typeface="+mn-ea"/>
                <a:sym typeface="+mn-ea"/>
              </a:rPr>
              <a:t>单击此处添加文本具体内容，简明扼要的阐述您的观点。单击此处添加文本具体内容</a:t>
            </a:r>
            <a:endParaRPr lang="en-US" altLang="zh-CN" sz="16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汉仪劲楷简" panose="00020600040101010101" charset="-122"/>
              <a:ea typeface="汉仪劲楷简" panose="00020600040101010101" charset="-122"/>
              <a:cs typeface="+mn-ea"/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050925" y="4150995"/>
            <a:ext cx="132334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/>
            <a:r>
              <a:rPr lang="zh-CN" altLang="en-US" b="1">
                <a:solidFill>
                  <a:schemeClr val="bg1"/>
                </a:solidFill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  <a:sym typeface="+mn-ea"/>
              </a:rPr>
              <a:t>添加标题</a:t>
            </a:r>
            <a:endParaRPr lang="zh-CN" altLang="en-US" b="1">
              <a:solidFill>
                <a:schemeClr val="bg1"/>
              </a:solidFill>
              <a:latin typeface="汉仪劲楷简" panose="00020600040101010101" charset="-122"/>
              <a:ea typeface="汉仪劲楷简" panose="00020600040101010101" charset="-122"/>
              <a:cs typeface="汉仪劲楷简" panose="00020600040101010101" charset="-122"/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495800" y="4561205"/>
            <a:ext cx="2822575" cy="9759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lv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16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汉仪劲楷简" panose="00020600040101010101" charset="-122"/>
                <a:ea typeface="汉仪劲楷简" panose="00020600040101010101" charset="-122"/>
                <a:cs typeface="+mn-ea"/>
                <a:sym typeface="+mn-ea"/>
              </a:rPr>
              <a:t>单击此处添加文本具体内容，简明扼要的阐述您的观点。单击此处添加文本具体内容</a:t>
            </a:r>
            <a:endParaRPr lang="en-US" altLang="zh-CN" sz="16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汉仪劲楷简" panose="00020600040101010101" charset="-122"/>
              <a:ea typeface="汉仪劲楷简" panose="00020600040101010101" charset="-122"/>
              <a:cs typeface="+mn-ea"/>
              <a:sym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495800" y="4192905"/>
            <a:ext cx="132334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/>
            <a:r>
              <a:rPr lang="zh-CN" altLang="en-US" b="1">
                <a:solidFill>
                  <a:schemeClr val="bg1"/>
                </a:solidFill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  <a:sym typeface="+mn-ea"/>
              </a:rPr>
              <a:t>添加标题</a:t>
            </a:r>
            <a:endParaRPr lang="zh-CN" altLang="en-US" b="1">
              <a:solidFill>
                <a:schemeClr val="bg1"/>
              </a:solidFill>
              <a:latin typeface="汉仪劲楷简" panose="00020600040101010101" charset="-122"/>
              <a:ea typeface="汉仪劲楷简" panose="00020600040101010101" charset="-122"/>
              <a:cs typeface="汉仪劲楷简" panose="00020600040101010101" charset="-122"/>
              <a:sym typeface="+mn-ea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611745" y="4519295"/>
            <a:ext cx="2822575" cy="9759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lv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16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汉仪劲楷简" panose="00020600040101010101" charset="-122"/>
                <a:ea typeface="汉仪劲楷简" panose="00020600040101010101" charset="-122"/>
                <a:cs typeface="+mn-ea"/>
                <a:sym typeface="+mn-ea"/>
              </a:rPr>
              <a:t>单击此处添加文本具体内容，简明扼要的阐述您的观点。单击此处添加文本具体内容</a:t>
            </a:r>
            <a:endParaRPr lang="en-US" altLang="zh-CN" sz="16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汉仪劲楷简" panose="00020600040101010101" charset="-122"/>
              <a:ea typeface="汉仪劲楷简" panose="00020600040101010101" charset="-122"/>
              <a:cs typeface="+mn-ea"/>
              <a:sym typeface="+mn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611745" y="4150995"/>
            <a:ext cx="132334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/>
            <a:r>
              <a:rPr lang="zh-CN" altLang="en-US" b="1">
                <a:solidFill>
                  <a:schemeClr val="bg1"/>
                </a:solidFill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  <a:sym typeface="+mn-ea"/>
              </a:rPr>
              <a:t>添加标题</a:t>
            </a:r>
            <a:endParaRPr lang="zh-CN" altLang="en-US" b="1">
              <a:solidFill>
                <a:schemeClr val="bg1"/>
              </a:solidFill>
              <a:latin typeface="汉仪劲楷简" panose="00020600040101010101" charset="-122"/>
              <a:ea typeface="汉仪劲楷简" panose="00020600040101010101" charset="-122"/>
              <a:cs typeface="汉仪劲楷简" panose="00020600040101010101" charset="-122"/>
              <a:sym typeface="+mn-ea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4935855" y="419100"/>
            <a:ext cx="232029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sz="2800" b="1">
                <a:solidFill>
                  <a:schemeClr val="bg1"/>
                </a:solidFill>
                <a:latin typeface="汉仪大宋简" panose="02010600000101010101" charset="-122"/>
                <a:ea typeface="汉仪大宋简" panose="02010600000101010101" charset="-122"/>
                <a:cs typeface="汉仪大宋简" panose="02010600000101010101" charset="-122"/>
                <a:sym typeface="+mn-ea"/>
              </a:rPr>
              <a:t>活动总体思路</a:t>
            </a:r>
            <a:endParaRPr lang="zh-CN" altLang="en-US" sz="2800" b="1">
              <a:solidFill>
                <a:schemeClr val="bg1"/>
              </a:solidFill>
              <a:latin typeface="汉仪大宋简" panose="02010600000101010101" charset="-122"/>
              <a:ea typeface="汉仪大宋简" panose="02010600000101010101" charset="-122"/>
              <a:cs typeface="汉仪大宋简" panose="0201060000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文本框 5"/>
          <p:cNvSpPr txBox="1"/>
          <p:nvPr/>
        </p:nvSpPr>
        <p:spPr>
          <a:xfrm>
            <a:off x="3714750" y="2761615"/>
            <a:ext cx="4762500" cy="101473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sz="6000" b="1">
                <a:solidFill>
                  <a:schemeClr val="bg1"/>
                </a:solidFill>
                <a:latin typeface="汉仪大宋简" panose="02010600000101010101" charset="-122"/>
                <a:ea typeface="汉仪大宋简" panose="02010600000101010101" charset="-122"/>
                <a:cs typeface="汉仪大宋简" panose="02010600000101010101" charset="-122"/>
              </a:rPr>
              <a:t>活动前期准备</a:t>
            </a:r>
            <a:endParaRPr lang="zh-CN" sz="6000" b="1">
              <a:solidFill>
                <a:schemeClr val="bg1"/>
              </a:solidFill>
              <a:latin typeface="汉仪大宋简" panose="02010600000101010101" charset="-122"/>
              <a:ea typeface="汉仪大宋简" panose="02010600000101010101" charset="-122"/>
              <a:cs typeface="汉仪大宋简" panose="0201060000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408170" y="1746885"/>
            <a:ext cx="3375660" cy="101473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 sz="6000" b="1">
                <a:solidFill>
                  <a:schemeClr val="bg1"/>
                </a:solidFill>
                <a:latin typeface="汉仪大宋简" panose="02010600000101010101" charset="-122"/>
                <a:ea typeface="汉仪大宋简" panose="02010600000101010101" charset="-122"/>
                <a:cs typeface="汉仪大宋简" panose="02010600000101010101" charset="-122"/>
              </a:rPr>
              <a:t>PART.02</a:t>
            </a:r>
            <a:endParaRPr lang="en-US" altLang="zh-CN" sz="6000" b="1">
              <a:solidFill>
                <a:schemeClr val="bg1"/>
              </a:solidFill>
              <a:latin typeface="汉仪大宋简" panose="02010600000101010101" charset="-122"/>
              <a:ea typeface="汉仪大宋简" panose="02010600000101010101" charset="-122"/>
              <a:cs typeface="汉仪大宋简" panose="0201060000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4" name="图片 1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81265" y="2978150"/>
            <a:ext cx="4648200" cy="3905250"/>
          </a:xfrm>
          <a:prstGeom prst="rect">
            <a:avLst/>
          </a:prstGeom>
        </p:spPr>
      </p:pic>
      <p:grpSp>
        <p:nvGrpSpPr>
          <p:cNvPr id="29" name="直线"/>
          <p:cNvGrpSpPr/>
          <p:nvPr>
            <p:custDataLst>
              <p:tags r:id="rId2"/>
            </p:custDataLst>
          </p:nvPr>
        </p:nvGrpSpPr>
        <p:grpSpPr>
          <a:xfrm flipH="1">
            <a:off x="5474058" y="4701799"/>
            <a:ext cx="2367543" cy="252925"/>
            <a:chOff x="2092860" y="2757465"/>
            <a:chExt cx="2439003" cy="240523"/>
          </a:xfrm>
        </p:grpSpPr>
        <p:cxnSp>
          <p:nvCxnSpPr>
            <p:cNvPr id="31" name="Straight Connector 30"/>
            <p:cNvCxnSpPr/>
            <p:nvPr>
              <p:custDataLst>
                <p:tags r:id="rId3"/>
              </p:custDataLst>
            </p:nvPr>
          </p:nvCxnSpPr>
          <p:spPr>
            <a:xfrm flipH="1">
              <a:off x="2092860" y="2757465"/>
              <a:ext cx="1880237" cy="240523"/>
            </a:xfrm>
            <a:prstGeom prst="line">
              <a:avLst/>
            </a:prstGeom>
            <a:ln w="12700">
              <a:solidFill>
                <a:schemeClr val="bg1"/>
              </a:solidFill>
              <a:headEnd type="none"/>
              <a:tailEnd type="oval"/>
            </a:ln>
          </p:spPr>
          <p:style>
            <a:lnRef idx="1">
              <a:srgbClr val="1F74AD"/>
            </a:lnRef>
            <a:fillRef idx="0">
              <a:srgbClr val="1F74AD"/>
            </a:fillRef>
            <a:effectRef idx="0">
              <a:srgbClr val="1F74AD"/>
            </a:effectRef>
            <a:fontRef idx="minor">
              <a:srgbClr val="000000"/>
            </a:fontRef>
          </p:style>
        </p:cxnSp>
        <p:cxnSp>
          <p:nvCxnSpPr>
            <p:cNvPr id="32" name="Straight Connector 31"/>
            <p:cNvCxnSpPr/>
            <p:nvPr>
              <p:custDataLst>
                <p:tags r:id="rId4"/>
              </p:custDataLst>
            </p:nvPr>
          </p:nvCxnSpPr>
          <p:spPr>
            <a:xfrm flipH="1" flipV="1">
              <a:off x="3973098" y="2757465"/>
              <a:ext cx="558765" cy="907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rgbClr val="1F74AD"/>
            </a:lnRef>
            <a:fillRef idx="0">
              <a:srgbClr val="1F74AD"/>
            </a:fillRef>
            <a:effectRef idx="0">
              <a:srgbClr val="1F74AD"/>
            </a:effectRef>
            <a:fontRef idx="minor">
              <a:srgbClr val="000000"/>
            </a:fontRef>
          </p:style>
        </p:cxnSp>
      </p:grpSp>
      <p:grpSp>
        <p:nvGrpSpPr>
          <p:cNvPr id="82" name="直线"/>
          <p:cNvGrpSpPr/>
          <p:nvPr>
            <p:custDataLst>
              <p:tags r:id="rId5"/>
            </p:custDataLst>
          </p:nvPr>
        </p:nvGrpSpPr>
        <p:grpSpPr>
          <a:xfrm flipH="1">
            <a:off x="6672913" y="3427745"/>
            <a:ext cx="1963059" cy="496858"/>
            <a:chOff x="2568804" y="2757465"/>
            <a:chExt cx="1963059" cy="496858"/>
          </a:xfrm>
        </p:grpSpPr>
        <p:cxnSp>
          <p:nvCxnSpPr>
            <p:cNvPr id="84" name="Straight Connector 83"/>
            <p:cNvCxnSpPr/>
            <p:nvPr>
              <p:custDataLst>
                <p:tags r:id="rId6"/>
              </p:custDataLst>
            </p:nvPr>
          </p:nvCxnSpPr>
          <p:spPr>
            <a:xfrm flipH="1">
              <a:off x="2568804" y="2757465"/>
              <a:ext cx="1404294" cy="496858"/>
            </a:xfrm>
            <a:prstGeom prst="line">
              <a:avLst/>
            </a:prstGeom>
            <a:ln w="12700">
              <a:solidFill>
                <a:schemeClr val="bg1"/>
              </a:solidFill>
              <a:headEnd type="none"/>
              <a:tailEnd type="oval"/>
            </a:ln>
          </p:spPr>
          <p:style>
            <a:lnRef idx="1">
              <a:srgbClr val="1F74AD"/>
            </a:lnRef>
            <a:fillRef idx="0">
              <a:srgbClr val="1F74AD"/>
            </a:fillRef>
            <a:effectRef idx="0">
              <a:srgbClr val="1F74AD"/>
            </a:effectRef>
            <a:fontRef idx="minor">
              <a:srgbClr val="000000"/>
            </a:fontRef>
          </p:style>
        </p:cxnSp>
        <p:cxnSp>
          <p:nvCxnSpPr>
            <p:cNvPr id="85" name="Straight Connector 84"/>
            <p:cNvCxnSpPr/>
            <p:nvPr>
              <p:custDataLst>
                <p:tags r:id="rId7"/>
              </p:custDataLst>
            </p:nvPr>
          </p:nvCxnSpPr>
          <p:spPr>
            <a:xfrm flipH="1" flipV="1">
              <a:off x="3973098" y="2757465"/>
              <a:ext cx="558765" cy="907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rgbClr val="1F74AD"/>
            </a:lnRef>
            <a:fillRef idx="0">
              <a:srgbClr val="1F74AD"/>
            </a:fillRef>
            <a:effectRef idx="0">
              <a:srgbClr val="1F74AD"/>
            </a:effectRef>
            <a:fontRef idx="minor">
              <a:srgbClr val="000000"/>
            </a:fontRef>
          </p:style>
        </p:cxnSp>
      </p:grpSp>
      <p:cxnSp>
        <p:nvCxnSpPr>
          <p:cNvPr id="90" name="直线"/>
          <p:cNvCxnSpPr>
            <a:stCxn id="89" idx="2"/>
          </p:cNvCxnSpPr>
          <p:nvPr>
            <p:custDataLst>
              <p:tags r:id="rId8"/>
            </p:custDataLst>
          </p:nvPr>
        </p:nvCxnSpPr>
        <p:spPr>
          <a:xfrm>
            <a:off x="8325546" y="2265188"/>
            <a:ext cx="1652022" cy="824919"/>
          </a:xfrm>
          <a:prstGeom prst="line">
            <a:avLst/>
          </a:prstGeom>
          <a:ln w="12700">
            <a:solidFill>
              <a:schemeClr val="bg1"/>
            </a:solidFill>
            <a:headEnd type="none"/>
            <a:tailEnd type="oval"/>
          </a:ln>
        </p:spPr>
        <p:style>
          <a:lnRef idx="1">
            <a:srgbClr val="1F74AD"/>
          </a:lnRef>
          <a:fillRef idx="0">
            <a:srgbClr val="1F74AD"/>
          </a:fillRef>
          <a:effectRef idx="0">
            <a:srgbClr val="1F74AD"/>
          </a:effectRef>
          <a:fontRef idx="minor">
            <a:srgbClr val="000000"/>
          </a:fontRef>
        </p:style>
      </p:cxnSp>
      <p:sp>
        <p:nvSpPr>
          <p:cNvPr id="2" name="椭圆 1"/>
          <p:cNvSpPr/>
          <p:nvPr/>
        </p:nvSpPr>
        <p:spPr>
          <a:xfrm>
            <a:off x="5730240" y="3129915"/>
            <a:ext cx="732155" cy="732155"/>
          </a:xfrm>
          <a:prstGeom prst="ellipse">
            <a:avLst/>
          </a:prstGeom>
          <a:solidFill>
            <a:srgbClr val="D8A1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cs typeface="汉仪劲楷简" panose="00020600040101010101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7334885" y="1905000"/>
            <a:ext cx="732155" cy="732155"/>
          </a:xfrm>
          <a:prstGeom prst="ellipse">
            <a:avLst/>
          </a:prstGeom>
          <a:solidFill>
            <a:srgbClr val="D8A1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cs typeface="汉仪劲楷简" panose="00020600040101010101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4504690" y="4399915"/>
            <a:ext cx="732155" cy="732155"/>
          </a:xfrm>
          <a:prstGeom prst="ellipse">
            <a:avLst/>
          </a:prstGeom>
          <a:solidFill>
            <a:srgbClr val="D8A1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cs typeface="汉仪劲楷简" panose="00020600040101010101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8122285" y="2160905"/>
            <a:ext cx="196850" cy="1968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cs typeface="汉仪劲楷简" panose="00020600040101010101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6545580" y="3322320"/>
            <a:ext cx="196850" cy="1968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cs typeface="汉仪劲楷简" panose="00020600040101010101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5306695" y="4603750"/>
            <a:ext cx="196850" cy="1968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cs typeface="汉仪劲楷简" panose="00020600040101010101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9991725" y="3117850"/>
            <a:ext cx="244475" cy="244475"/>
          </a:xfrm>
          <a:prstGeom prst="ellipse">
            <a:avLst/>
          </a:prstGeom>
          <a:solidFill>
            <a:srgbClr val="D8A1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cs typeface="汉仪劲楷简" panose="00020600040101010101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8726805" y="3919855"/>
            <a:ext cx="244475" cy="244475"/>
          </a:xfrm>
          <a:prstGeom prst="ellipse">
            <a:avLst/>
          </a:prstGeom>
          <a:solidFill>
            <a:srgbClr val="D8A1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cs typeface="汉仪劲楷简" panose="00020600040101010101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7966075" y="4903470"/>
            <a:ext cx="244475" cy="244475"/>
          </a:xfrm>
          <a:prstGeom prst="ellipse">
            <a:avLst/>
          </a:prstGeom>
          <a:solidFill>
            <a:srgbClr val="D8A1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cs typeface="汉仪劲楷简" panose="00020600040101010101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0236200" y="3312160"/>
            <a:ext cx="945515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en-US" altLang="id-ID" b="1" dirty="0">
                <a:solidFill>
                  <a:schemeClr val="bg1"/>
                </a:solidFill>
                <a:latin typeface="汉仪大宋简" panose="02010600000101010101" charset="-122"/>
                <a:ea typeface="汉仪大宋简" panose="02010600000101010101" charset="-122"/>
                <a:cs typeface="汉仪劲楷简" panose="00020600040101010101" charset="-122"/>
                <a:sym typeface="+mn-ea"/>
              </a:rPr>
              <a:t>step 01</a:t>
            </a:r>
            <a:endParaRPr lang="zh-CN" altLang="en-US">
              <a:cs typeface="汉仪劲楷简" panose="00020600040101010101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8997315" y="4164330"/>
            <a:ext cx="945515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en-US" altLang="id-ID" b="1" dirty="0">
                <a:solidFill>
                  <a:schemeClr val="bg1"/>
                </a:solidFill>
                <a:latin typeface="汉仪大宋简" panose="02010600000101010101" charset="-122"/>
                <a:ea typeface="汉仪大宋简" panose="02010600000101010101" charset="-122"/>
                <a:cs typeface="汉仪劲楷简" panose="00020600040101010101" charset="-122"/>
                <a:sym typeface="汉仪劲楷简" panose="00020600040101010101" charset="-122"/>
              </a:rPr>
              <a:t>step 02</a:t>
            </a:r>
            <a:endParaRPr lang="zh-CN" altLang="en-US">
              <a:cs typeface="汉仪劲楷简" panose="00020600040101010101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8210550" y="5147945"/>
            <a:ext cx="945515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en-US" altLang="id-ID" b="1" dirty="0">
                <a:solidFill>
                  <a:schemeClr val="bg1"/>
                </a:solidFill>
                <a:latin typeface="汉仪大宋简" panose="02010600000101010101" charset="-122"/>
                <a:ea typeface="汉仪大宋简" panose="02010600000101010101" charset="-122"/>
                <a:cs typeface="汉仪劲楷简" panose="00020600040101010101" charset="-122"/>
                <a:sym typeface="汉仪劲楷简" panose="00020600040101010101" charset="-122"/>
              </a:rPr>
              <a:t>step 03</a:t>
            </a:r>
            <a:endParaRPr lang="zh-CN" altLang="en-US">
              <a:cs typeface="汉仪劲楷简" panose="00020600040101010101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727325" y="1905000"/>
            <a:ext cx="4412615" cy="6813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lvl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16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汉仪劲楷简" panose="00020600040101010101" charset="-122"/>
                <a:ea typeface="汉仪劲楷简" panose="00020600040101010101" charset="-122"/>
                <a:cs typeface="+mn-ea"/>
                <a:sym typeface="+mn-ea"/>
              </a:rPr>
              <a:t>单击此处添加文本具体内容，简明扼要的阐述您的观点。单击此处添加文本具体内容</a:t>
            </a:r>
            <a:endParaRPr lang="en-US" altLang="zh-CN" sz="16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汉仪劲楷简" panose="00020600040101010101" charset="-122"/>
              <a:ea typeface="汉仪劲楷简" panose="00020600040101010101" charset="-122"/>
              <a:cs typeface="+mn-ea"/>
              <a:sym typeface="+mn-ea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753100" y="1635125"/>
            <a:ext cx="132334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/>
            <a:r>
              <a:rPr lang="zh-CN" altLang="en-US" b="1">
                <a:solidFill>
                  <a:schemeClr val="bg1"/>
                </a:solidFill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  <a:sym typeface="+mn-ea"/>
              </a:rPr>
              <a:t>添加标题</a:t>
            </a:r>
            <a:endParaRPr lang="zh-CN" altLang="en-US" b="1">
              <a:solidFill>
                <a:schemeClr val="bg1"/>
              </a:solidFill>
              <a:latin typeface="汉仪劲楷简" panose="00020600040101010101" charset="-122"/>
              <a:ea typeface="汉仪劲楷简" panose="00020600040101010101" charset="-122"/>
              <a:cs typeface="汉仪劲楷简" panose="00020600040101010101" charset="-122"/>
              <a:sym typeface="+mn-ea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080135" y="3180715"/>
            <a:ext cx="4412615" cy="6813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lvl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16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汉仪劲楷简" panose="00020600040101010101" charset="-122"/>
                <a:ea typeface="汉仪劲楷简" panose="00020600040101010101" charset="-122"/>
                <a:cs typeface="+mn-ea"/>
                <a:sym typeface="+mn-ea"/>
              </a:rPr>
              <a:t>单击此处添加文本具体内容，简明扼要的阐述您的观点。单击此处添加文本具体内容</a:t>
            </a:r>
            <a:endParaRPr lang="en-US" altLang="zh-CN" sz="16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汉仪劲楷简" panose="00020600040101010101" charset="-122"/>
              <a:ea typeface="汉仪劲楷简" panose="00020600040101010101" charset="-122"/>
              <a:cs typeface="+mn-ea"/>
              <a:sym typeface="+mn-ea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4105910" y="2910840"/>
            <a:ext cx="132334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/>
            <a:r>
              <a:rPr lang="zh-CN" altLang="en-US" b="1">
                <a:solidFill>
                  <a:schemeClr val="bg1"/>
                </a:solidFill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  <a:sym typeface="+mn-ea"/>
              </a:rPr>
              <a:t>添加标题</a:t>
            </a:r>
            <a:endParaRPr lang="zh-CN" altLang="en-US" b="1">
              <a:solidFill>
                <a:schemeClr val="bg1"/>
              </a:solidFill>
              <a:latin typeface="汉仪劲楷简" panose="00020600040101010101" charset="-122"/>
              <a:ea typeface="汉仪劲楷简" panose="00020600040101010101" charset="-122"/>
              <a:cs typeface="汉仪劲楷简" panose="00020600040101010101" charset="-122"/>
              <a:sym typeface="+mn-ea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92075" y="4800600"/>
            <a:ext cx="4412615" cy="6813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lvl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16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汉仪劲楷简" panose="00020600040101010101" charset="-122"/>
                <a:ea typeface="汉仪劲楷简" panose="00020600040101010101" charset="-122"/>
                <a:cs typeface="+mn-ea"/>
                <a:sym typeface="+mn-ea"/>
              </a:rPr>
              <a:t>单击此处添加文本具体内容，简明扼要的阐述您的观点。单击此处添加文本具体内容</a:t>
            </a:r>
            <a:endParaRPr lang="en-US" altLang="zh-CN" sz="16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汉仪劲楷简" panose="00020600040101010101" charset="-122"/>
              <a:ea typeface="汉仪劲楷简" panose="00020600040101010101" charset="-122"/>
              <a:cs typeface="+mn-ea"/>
              <a:sym typeface="+mn-ea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3117850" y="4530725"/>
            <a:ext cx="132334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/>
            <a:r>
              <a:rPr lang="zh-CN" altLang="en-US" b="1">
                <a:solidFill>
                  <a:schemeClr val="bg1"/>
                </a:solidFill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  <a:sym typeface="+mn-ea"/>
              </a:rPr>
              <a:t>添加标题</a:t>
            </a:r>
            <a:endParaRPr lang="zh-CN" altLang="en-US" b="1">
              <a:solidFill>
                <a:schemeClr val="bg1"/>
              </a:solidFill>
              <a:latin typeface="汉仪劲楷简" panose="00020600040101010101" charset="-122"/>
              <a:ea typeface="汉仪劲楷简" panose="00020600040101010101" charset="-122"/>
              <a:cs typeface="汉仪劲楷简" panose="00020600040101010101" charset="-122"/>
              <a:sym typeface="+mn-ea"/>
            </a:endParaRPr>
          </a:p>
        </p:txBody>
      </p:sp>
      <p:pic>
        <p:nvPicPr>
          <p:cNvPr id="33" name="图片 32" descr="333437323831393b333530353033333bcce1d0d1"/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627880" y="4498340"/>
            <a:ext cx="492760" cy="492760"/>
          </a:xfrm>
          <a:prstGeom prst="rect">
            <a:avLst/>
          </a:prstGeom>
        </p:spPr>
      </p:pic>
      <p:pic>
        <p:nvPicPr>
          <p:cNvPr id="43" name="图片 42" descr="333437323831393b333530353035343bd4a4d4bc"/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5875655" y="3258185"/>
            <a:ext cx="475615" cy="475615"/>
          </a:xfrm>
          <a:prstGeom prst="rect">
            <a:avLst/>
          </a:prstGeom>
        </p:spPr>
      </p:pic>
      <p:pic>
        <p:nvPicPr>
          <p:cNvPr id="44" name="图片 43" descr="343435383038303b343533303232353bb6a8b1ea"/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7531735" y="2042160"/>
            <a:ext cx="437515" cy="437515"/>
          </a:xfrm>
          <a:prstGeom prst="rect">
            <a:avLst/>
          </a:prstGeom>
        </p:spPr>
      </p:pic>
      <p:sp>
        <p:nvSpPr>
          <p:cNvPr id="45" name="文本框 44"/>
          <p:cNvSpPr txBox="1"/>
          <p:nvPr/>
        </p:nvSpPr>
        <p:spPr>
          <a:xfrm>
            <a:off x="4935855" y="419100"/>
            <a:ext cx="232029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zh-CN" sz="2800" b="1">
                <a:solidFill>
                  <a:schemeClr val="bg1"/>
                </a:solidFill>
                <a:latin typeface="汉仪大宋简" panose="02010600000101010101" charset="-122"/>
                <a:ea typeface="汉仪大宋简" panose="02010600000101010101" charset="-122"/>
                <a:cs typeface="汉仪大宋简" panose="02010600000101010101" charset="-122"/>
                <a:sym typeface="+mn-ea"/>
              </a:rPr>
              <a:t>活动前期准备</a:t>
            </a:r>
            <a:endParaRPr lang="zh-CN" altLang="en-US" sz="2800" b="1">
              <a:solidFill>
                <a:schemeClr val="bg1"/>
              </a:solidFill>
              <a:latin typeface="汉仪大宋简" panose="02010600000101010101" charset="-122"/>
              <a:ea typeface="汉仪大宋简" panose="02010600000101010101" charset="-122"/>
              <a:cs typeface="汉仪大宋简" panose="0201060000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rcRect l="20709" r="20709"/>
          <a:stretch>
            <a:fillRect/>
          </a:stretch>
        </p:blipFill>
        <p:spPr>
          <a:xfrm>
            <a:off x="331102" y="1451175"/>
            <a:ext cx="3747414" cy="425156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rcRect l="43230" r="43230"/>
          <a:stretch>
            <a:fillRect/>
          </a:stretch>
        </p:blipFill>
        <p:spPr>
          <a:xfrm>
            <a:off x="4173766" y="1451175"/>
            <a:ext cx="865416" cy="425156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l="43269" r="43269"/>
          <a:stretch>
            <a:fillRect/>
          </a:stretch>
        </p:blipFill>
        <p:spPr>
          <a:xfrm>
            <a:off x="5134432" y="1451175"/>
            <a:ext cx="865416" cy="425156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6095365" y="1450975"/>
            <a:ext cx="4954270" cy="2018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cs typeface="汉仪劲楷简" panose="00020600040101010101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095365" y="3588385"/>
            <a:ext cx="4954270" cy="2114550"/>
          </a:xfrm>
          <a:prstGeom prst="rect">
            <a:avLst/>
          </a:prstGeom>
          <a:solidFill>
            <a:srgbClr val="D8A1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cs typeface="汉仪劲楷简" panose="0002060004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388100" y="2238375"/>
            <a:ext cx="4478020" cy="9759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lv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16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汉仪劲楷简" panose="00020600040101010101" charset="-122"/>
                <a:ea typeface="汉仪劲楷简" panose="00020600040101010101" charset="-122"/>
                <a:cs typeface="+mn-ea"/>
                <a:sym typeface="+mn-ea"/>
              </a:rPr>
              <a:t>单击此处添加文本具体内容，简明扼要的阐述您的观点。</a:t>
            </a:r>
            <a:r>
              <a:rPr lang="en-US" altLang="zh-CN" sz="1600" noProof="0" dirty="0">
                <a:ln>
                  <a:noFill/>
                </a:ln>
                <a:effectLst/>
                <a:uLnTx/>
                <a:uFillTx/>
                <a:latin typeface="汉仪劲楷简" panose="00020600040101010101" charset="-122"/>
                <a:ea typeface="汉仪劲楷简" panose="00020600040101010101" charset="-122"/>
                <a:cs typeface="+mn-ea"/>
                <a:sym typeface="+mn-ea"/>
              </a:rPr>
              <a:t>单击此处添加文本具体内容，简明扼要的阐述您的观点。</a:t>
            </a:r>
            <a:endParaRPr lang="en-US" altLang="zh-CN" sz="16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汉仪劲楷简" panose="00020600040101010101" charset="-122"/>
              <a:ea typeface="汉仪劲楷简" panose="00020600040101010101" charset="-122"/>
              <a:cs typeface="+mn-ea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388100" y="1870075"/>
            <a:ext cx="132334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/>
            <a:r>
              <a:rPr lang="zh-CN" altLang="en-US" b="1">
                <a:solidFill>
                  <a:schemeClr val="tx1"/>
                </a:solidFill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  <a:sym typeface="+mn-ea"/>
              </a:rPr>
              <a:t>添加标题</a:t>
            </a:r>
            <a:endParaRPr lang="zh-CN" altLang="en-US" b="1">
              <a:solidFill>
                <a:schemeClr val="tx1"/>
              </a:solidFill>
              <a:latin typeface="汉仪劲楷简" panose="00020600040101010101" charset="-122"/>
              <a:ea typeface="汉仪劲楷简" panose="00020600040101010101" charset="-122"/>
              <a:cs typeface="汉仪劲楷简" panose="00020600040101010101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374130" y="4237355"/>
            <a:ext cx="4478020" cy="9759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lv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16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汉仪劲楷简" panose="00020600040101010101" charset="-122"/>
                <a:ea typeface="汉仪劲楷简" panose="00020600040101010101" charset="-122"/>
                <a:cs typeface="+mn-ea"/>
                <a:sym typeface="+mn-ea"/>
              </a:rPr>
              <a:t>单击此处添加文本具体内容，简明扼要的阐述您的观点。</a:t>
            </a:r>
            <a:r>
              <a:rPr lang="en-US" altLang="zh-CN" sz="1600" noProof="0" dirty="0">
                <a:ln>
                  <a:noFill/>
                </a:ln>
                <a:effectLst/>
                <a:uLnTx/>
                <a:uFillTx/>
                <a:latin typeface="汉仪劲楷简" panose="00020600040101010101" charset="-122"/>
                <a:ea typeface="汉仪劲楷简" panose="00020600040101010101" charset="-122"/>
                <a:cs typeface="+mn-ea"/>
                <a:sym typeface="+mn-ea"/>
              </a:rPr>
              <a:t>单击此处添加文本具体内容，简明扼要的阐述您的观点。</a:t>
            </a:r>
            <a:endParaRPr lang="en-US" altLang="zh-CN" sz="16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汉仪劲楷简" panose="00020600040101010101" charset="-122"/>
              <a:ea typeface="汉仪劲楷简" panose="00020600040101010101" charset="-122"/>
              <a:cs typeface="+mn-ea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374130" y="3869055"/>
            <a:ext cx="132334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/>
            <a:r>
              <a:rPr lang="zh-CN" altLang="en-US" b="1">
                <a:solidFill>
                  <a:schemeClr val="tx1"/>
                </a:solidFill>
                <a:latin typeface="汉仪劲楷简" panose="00020600040101010101" charset="-122"/>
                <a:ea typeface="汉仪劲楷简" panose="00020600040101010101" charset="-122"/>
                <a:cs typeface="汉仪劲楷简" panose="00020600040101010101" charset="-122"/>
                <a:sym typeface="+mn-ea"/>
              </a:rPr>
              <a:t>添加标题</a:t>
            </a:r>
            <a:endParaRPr lang="zh-CN" altLang="en-US" b="1">
              <a:solidFill>
                <a:schemeClr val="tx1"/>
              </a:solidFill>
              <a:latin typeface="汉仪劲楷简" panose="00020600040101010101" charset="-122"/>
              <a:ea typeface="汉仪劲楷简" panose="00020600040101010101" charset="-122"/>
              <a:cs typeface="汉仪劲楷简" panose="00020600040101010101" charset="-122"/>
              <a:sym typeface="+mn-ea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4935855" y="419100"/>
            <a:ext cx="232029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zh-CN" sz="2800" b="1">
                <a:solidFill>
                  <a:schemeClr val="bg1"/>
                </a:solidFill>
                <a:latin typeface="汉仪大宋简" panose="02010600000101010101" charset="-122"/>
                <a:ea typeface="汉仪大宋简" panose="02010600000101010101" charset="-122"/>
                <a:cs typeface="汉仪大宋简" panose="02010600000101010101" charset="-122"/>
                <a:sym typeface="+mn-ea"/>
              </a:rPr>
              <a:t>活动前期准备</a:t>
            </a:r>
            <a:endParaRPr lang="zh-CN" altLang="en-US" sz="2800" b="1">
              <a:solidFill>
                <a:schemeClr val="bg1"/>
              </a:solidFill>
              <a:latin typeface="汉仪大宋简" panose="02010600000101010101" charset="-122"/>
              <a:ea typeface="汉仪大宋简" panose="02010600000101010101" charset="-122"/>
              <a:cs typeface="汉仪大宋简" panose="0201060000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文本框 5"/>
          <p:cNvSpPr txBox="1"/>
          <p:nvPr/>
        </p:nvSpPr>
        <p:spPr>
          <a:xfrm>
            <a:off x="3714750" y="2761615"/>
            <a:ext cx="4762500" cy="101473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sz="6000" b="1">
                <a:solidFill>
                  <a:schemeClr val="bg1"/>
                </a:solidFill>
                <a:latin typeface="汉仪大宋简" panose="02010600000101010101" charset="-122"/>
                <a:ea typeface="汉仪大宋简" panose="02010600000101010101" charset="-122"/>
                <a:cs typeface="汉仪大宋简" panose="02010600000101010101" charset="-122"/>
              </a:rPr>
              <a:t>活动执行计划</a:t>
            </a:r>
            <a:endParaRPr lang="zh-CN" sz="6000" b="1">
              <a:solidFill>
                <a:schemeClr val="bg1"/>
              </a:solidFill>
              <a:latin typeface="汉仪大宋简" panose="02010600000101010101" charset="-122"/>
              <a:ea typeface="汉仪大宋简" panose="02010600000101010101" charset="-122"/>
              <a:cs typeface="汉仪大宋简" panose="0201060000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408170" y="1746885"/>
            <a:ext cx="3375025" cy="101473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 sz="6000" b="1">
                <a:solidFill>
                  <a:schemeClr val="bg1"/>
                </a:solidFill>
                <a:latin typeface="汉仪大宋简" panose="02010600000101010101" charset="-122"/>
                <a:ea typeface="汉仪大宋简" panose="02010600000101010101" charset="-122"/>
                <a:cs typeface="汉仪大宋简" panose="02010600000101010101" charset="-122"/>
              </a:rPr>
              <a:t>PART.03</a:t>
            </a:r>
            <a:endParaRPr lang="en-US" altLang="zh-CN" sz="6000" b="1">
              <a:solidFill>
                <a:schemeClr val="bg1"/>
              </a:solidFill>
              <a:latin typeface="汉仪大宋简" panose="02010600000101010101" charset="-122"/>
              <a:ea typeface="汉仪大宋简" panose="02010600000101010101" charset="-122"/>
              <a:cs typeface="汉仪大宋简" panose="0201060000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tags/tag1.xml><?xml version="1.0" encoding="utf-8"?>
<p:tagLst xmlns:p="http://schemas.openxmlformats.org/presentationml/2006/main">
  <p:tag name="KSO_WM_TEMPLATE_CATEGORY" val="diagram"/>
  <p:tag name="KSO_WM_TEMPLATE_INDEX" val="20185779"/>
  <p:tag name="KSO_WM_TAG_VERSION" val="1.0"/>
  <p:tag name="KSO_WM_BEAUTIFY_FLAG" val="#wm#"/>
  <p:tag name="KSO_WM_UNIT_TYPE" val="q_h_g"/>
  <p:tag name="KSO_WM_UNIT_INDEX" val="1_2_1"/>
  <p:tag name="KSO_WM_UNIT_ID" val="diagram20185779_2*q_h_g*1_2_1"/>
  <p:tag name="KSO_WM_UNIT_LAYERLEVEL" val="1_1_1"/>
  <p:tag name="KSO_WM_UNIT_VALUE" val="12"/>
  <p:tag name="KSO_WM_UNIT_HIGHLIGHT" val="0"/>
  <p:tag name="KSO_WM_UNIT_COMPATIBLE" val="1"/>
  <p:tag name="KSO_WM_UNIT_CLEAR" val="0"/>
  <p:tag name="KSO_WM_UNIT_PRESET_TEXT_INDEX" val="3"/>
  <p:tag name="KSO_WM_UNIT_RELATE_UNITID" val="diagram20185779_2*q_h_f*1_2_1"/>
  <p:tag name="KSO_WM_UNIT_PRESET_TEXT_LEN" val="12"/>
  <p:tag name="KSO_WM_DIAGRAM_GROUP_CODE" val="q1-1"/>
  <p:tag name="KSO_WM_UNIT_FILL_FORE_SCHEMECOLOR_INDEX" val="5"/>
  <p:tag name="KSO_WM_UNIT_FILL_TYPE" val="1"/>
  <p:tag name="KSO_WM_UNIT_LINE_FORE_SCHEMECOLOR_INDEX" val="2"/>
  <p:tag name="KSO_WM_UNIT_LINE_FILL_TYPE" val="2"/>
  <p:tag name="KSO_WM_UNIT_TEXT_FILL_FORE_SCHEMECOLOR_INDEX" val="14"/>
  <p:tag name="KSO_WM_UNIT_TEXT_FILL_TYPE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4"/>
  <p:tag name="KSO_WM_UNIT_ID" val="diagram20200184_2*m_h_i*1_1_4"/>
  <p:tag name="KSO_WM_TEMPLATE_CATEGORY" val="diagram"/>
  <p:tag name="KSO_WM_TEMPLATE_INDEX" val="20200184"/>
  <p:tag name="KSO_WM_UNIT_LAYERLEVEL" val="1_1_1"/>
  <p:tag name="KSO_WM_TAG_VERSION" val="1.0"/>
  <p:tag name="KSO_WM_BEAUTIFY_FLAG" val="#wm#"/>
  <p:tag name="KSO_WM_UNIT_LINE_FORE_SCHEMECOLOR_INDEX" val="14"/>
  <p:tag name="KSO_WM_UNIT_LINE_FILL_TYPE" val="2"/>
</p:tagLst>
</file>

<file path=ppt/tags/tag100.xml><?xml version="1.0" encoding="utf-8"?>
<p:tagLst xmlns:p="http://schemas.openxmlformats.org/presentationml/2006/main">
  <p:tag name="KSO_WM_TEMPLATE_CATEGORY" val="diagram"/>
  <p:tag name="KSO_WM_TEMPLATE_INDEX" val="187"/>
  <p:tag name="KSO_WM_TAG_VERSION" val="1.0"/>
  <p:tag name="KSO_WM_BEAUTIFY_FLAG" val="#wm#"/>
  <p:tag name="KSO_WM_DIAGRAM_GROUP_CODE" val="m1-1"/>
  <p:tag name="KSO_WM_UNIT_TYPE" val="m_i"/>
  <p:tag name="KSO_WM_UNIT_INDEX" val="1_7"/>
  <p:tag name="KSO_WM_UNIT_ID" val="diagram187_4*m_i*1_7"/>
  <p:tag name="KSO_WM_UNIT_CLEAR" val="1"/>
  <p:tag name="KSO_WM_UNIT_LAYERLEVEL" val="1_1"/>
  <p:tag name="KSO_WM_UNIT_FILL_FORE_SCHEMECOLOR_INDEX" val="13"/>
  <p:tag name="KSO_WM_UNIT_FILL_TYPE" val="1"/>
  <p:tag name="KSO_WM_UNIT_TEXT_FILL_FORE_SCHEMECOLOR_INDEX" val="2"/>
  <p:tag name="KSO_WM_UNIT_TEXT_FILL_TYPE" val="1"/>
</p:tagLst>
</file>

<file path=ppt/tags/tag101.xml><?xml version="1.0" encoding="utf-8"?>
<p:tagLst xmlns:p="http://schemas.openxmlformats.org/presentationml/2006/main">
  <p:tag name="KSO_WM_TEMPLATE_CATEGORY" val="diagram"/>
  <p:tag name="KSO_WM_TEMPLATE_INDEX" val="187"/>
  <p:tag name="KSO_WM_TAG_VERSION" val="1.0"/>
  <p:tag name="KSO_WM_BEAUTIFY_FLAG" val="#wm#"/>
  <p:tag name="KSO_WM_DIAGRAM_GROUP_CODE" val="m1-1"/>
  <p:tag name="KSO_WM_UNIT_TYPE" val="m_i"/>
  <p:tag name="KSO_WM_UNIT_INDEX" val="1_8"/>
  <p:tag name="KSO_WM_UNIT_ID" val="diagram187_4*m_i*1_8"/>
  <p:tag name="KSO_WM_UNIT_CLEAR" val="1"/>
  <p:tag name="KSO_WM_UNIT_LAYERLEVEL" val="1_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2"/>
  <p:tag name="KSO_WM_UNIT_TEXT_FILL_TYPE" val="1"/>
</p:tagLst>
</file>

<file path=ppt/tags/tag102.xml><?xml version="1.0" encoding="utf-8"?>
<p:tagLst xmlns:p="http://schemas.openxmlformats.org/presentationml/2006/main">
  <p:tag name="KSO_WM_TEMPLATE_CATEGORY" val="diagram"/>
  <p:tag name="KSO_WM_TEMPLATE_INDEX" val="187"/>
  <p:tag name="KSO_WM_TAG_VERSION" val="1.0"/>
  <p:tag name="KSO_WM_BEAUTIFY_FLAG" val="#wm#"/>
  <p:tag name="KSO_WM_DIAGRAM_GROUP_CODE" val="m1-1"/>
  <p:tag name="KSO_WM_UNIT_TYPE" val="m_i"/>
  <p:tag name="KSO_WM_UNIT_INDEX" val="1_9"/>
  <p:tag name="KSO_WM_UNIT_ID" val="diagram187_4*m_i*1_9"/>
  <p:tag name="KSO_WM_UNIT_CLEAR" val="1"/>
  <p:tag name="KSO_WM_UNIT_LAYERLEVEL" val="1_1"/>
  <p:tag name="KSO_WM_UNIT_LINE_FORE_SCHEMECOLOR_INDEX" val="13"/>
  <p:tag name="KSO_WM_UNIT_LINE_FILL_TYPE" val="2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5"/>
  <p:tag name="KSO_WM_UNIT_ID" val="diagram20200184_2*m_h_i*1_1_5"/>
  <p:tag name="KSO_WM_TEMPLATE_CATEGORY" val="diagram"/>
  <p:tag name="KSO_WM_TEMPLATE_INDEX" val="20200184"/>
  <p:tag name="KSO_WM_UNIT_LAYERLEVEL" val="1_1_1"/>
  <p:tag name="KSO_WM_TAG_VERSION" val="1.0"/>
  <p:tag name="KSO_WM_BEAUTIFY_FLAG" val="#wm#"/>
  <p:tag name="KSO_WM_UNIT_LINE_FORE_SCHEMECOLOR_INDEX" val="14"/>
  <p:tag name="KSO_WM_UNIT_LINE_FILL_TYPE" val="2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i"/>
  <p:tag name="KSO_WM_UNIT_INDEX" val="3"/>
  <p:tag name="KSO_WM_UNIT_ID" val="diagram20200184_2*i*3"/>
  <p:tag name="KSO_WM_TEMPLATE_CATEGORY" val="diagram"/>
  <p:tag name="KSO_WM_TEMPLATE_INDEX" val="20200184"/>
  <p:tag name="KSO_WM_UNIT_LAYERLEVEL" val="1"/>
  <p:tag name="KSO_WM_TAG_VERSION" val="1.0"/>
  <p:tag name="KSO_WM_BEAUTIFY_FLAG" val="#wm#"/>
  <p:tag name="KSO_WM_UNIT_LINE_FORE_SCHEMECOLOR_INDEX" val="14"/>
  <p:tag name="KSO_WM_UNIT_LINE_FILL_TYPE" val="2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2_3"/>
  <p:tag name="KSO_WM_UNIT_ID" val="diagram20200184_2*m_h_i*1_2_3"/>
  <p:tag name="KSO_WM_TEMPLATE_CATEGORY" val="diagram"/>
  <p:tag name="KSO_WM_TEMPLATE_INDEX" val="20200184"/>
  <p:tag name="KSO_WM_UNIT_LAYERLEVEL" val="1_1_1"/>
  <p:tag name="KSO_WM_TAG_VERSION" val="1.0"/>
  <p:tag name="KSO_WM_BEAUTIFY_FLAG" val="#wm#"/>
  <p:tag name="KSO_WM_UNIT_LINE_FORE_SCHEMECOLOR_INDEX" val="14"/>
  <p:tag name="KSO_WM_UNIT_LINE_FILL_TYPE" val="2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2_4"/>
  <p:tag name="KSO_WM_UNIT_ID" val="diagram20200184_2*m_h_i*1_2_4"/>
  <p:tag name="KSO_WM_TEMPLATE_CATEGORY" val="diagram"/>
  <p:tag name="KSO_WM_TEMPLATE_INDEX" val="20200184"/>
  <p:tag name="KSO_WM_UNIT_LAYERLEVEL" val="1_1_1"/>
  <p:tag name="KSO_WM_TAG_VERSION" val="1.0"/>
  <p:tag name="KSO_WM_BEAUTIFY_FLAG" val="#wm#"/>
  <p:tag name="KSO_WM_UNIT_LINE_FORE_SCHEMECOLOR_INDEX" val="14"/>
  <p:tag name="KSO_WM_UNIT_LINE_FILL_TYPE" val="2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3_3"/>
  <p:tag name="KSO_WM_UNIT_ID" val="diagram20200184_2*m_h_i*1_3_3"/>
  <p:tag name="KSO_WM_TEMPLATE_CATEGORY" val="diagram"/>
  <p:tag name="KSO_WM_TEMPLATE_INDEX" val="20200184"/>
  <p:tag name="KSO_WM_UNIT_LAYERLEVEL" val="1_1_1"/>
  <p:tag name="KSO_WM_TAG_VERSION" val="1.0"/>
  <p:tag name="KSO_WM_BEAUTIFY_FLAG" val="#wm#"/>
  <p:tag name="KSO_WM_UNIT_LINE_FORE_SCHEMECOLOR_INDEX" val="14"/>
  <p:tag name="KSO_WM_UNIT_LINE_FILL_TYPE" val="2"/>
</p:tagLst>
</file>

<file path=ppt/tags/tag16.xml><?xml version="1.0" encoding="utf-8"?>
<p:tagLst xmlns:p="http://schemas.openxmlformats.org/presentationml/2006/main">
  <p:tag name="KSO_WM_UNIT_PLACING_PICTURE_USER_VIEWPORT" val="{&quot;height&quot;:3250,&quot;width&quot;:4890}"/>
  <p:tag name="KSO_WM_UNIT_PLACING_PICTURE_USER_RELATIVERECTANGLE" val="{&quot;bottom&quot;:0,&quot;left&quot;:0,&quot;right&quot;:0,&quot;top&quot;:0}"/>
  <p:tag name="KSO_WM_UNIT_PLACING_PICTURE_COLLAGE_RELATIVERECTANGLE" val="{&quot;bottom&quot;:0,&quot;left&quot;:0.20709423467470683,&quot;right&quot;:0.20709423467470683,&quot;top&quot;:0}"/>
  <p:tag name="KSO_WM_UNIT_PLACING_PICTURE_COLLAGE_VIEWPORT" val="{&quot;height&quot;:6695.369818016029,&quot;width&quot;:5901.439838236471}"/>
  <p:tag name="KSO_WM_UNIT_PLACING_PICTURE_INFO" val="{&quot;code&quot;:&quot;ab[6]&quot;,&quot;full_picture&quot;:false,&quot;last_crop_picture&quot;:&quot;ab[6]&quot;,&quot;scheme&quot;:&quot;3-6&quot;,&quot;spacing&quot;:5}"/>
  <p:tag name="KSO_WM_UNIT_PLACING_PICTURE" val="162418.251"/>
  <p:tag name="KSO_WM_BEAUTIFY_FLAG" val=""/>
  <p:tag name="KSO_WM_UNIT_TYPE" val=""/>
  <p:tag name="KSO_WM_UNIT_INDEX" val=""/>
  <p:tag name="KSO_WM_UNIT_ID" val=""/>
</p:tagLst>
</file>

<file path=ppt/tags/tag17.xml><?xml version="1.0" encoding="utf-8"?>
<p:tagLst xmlns:p="http://schemas.openxmlformats.org/presentationml/2006/main">
  <p:tag name="KSO_WM_UNIT_PLACING_PICTURE_USER_VIEWPORT" val="{&quot;height&quot;:3516,&quot;width&quot;:5286}"/>
  <p:tag name="KSO_WM_UNIT_PLACING_PICTURE_USER_RELATIVERECTANGLE" val="{&quot;bottom&quot;:0,&quot;left&quot;:0,&quot;right&quot;:0,&quot;top&quot;:0}"/>
  <p:tag name="KSO_WM_UNIT_PLACING_PICTURE_COLLAGE_RELATIVERECTANGLE" val="{&quot;bottom&quot;:0,&quot;left&quot;:0.4323031635639217,&quot;right&quot;:0.4323031635639217,&quot;top&quot;:0}"/>
  <p:tag name="KSO_WM_UNIT_PLACING_PICTURE_COLLAGE_VIEWPORT" val="{&quot;height&quot;:6695.369818016029,&quot;width&quot;:1362.8599595591177}"/>
  <p:tag name="KSO_WM_UNIT_PLACING_PICTURE_INFO" val="{&quot;code&quot;:&quot;ab[6]&quot;,&quot;full_picture&quot;:false,&quot;last_crop_picture&quot;:&quot;ab[6]&quot;,&quot;scheme&quot;:&quot;3-6&quot;,&quot;spacing&quot;:5}"/>
  <p:tag name="KSO_WM_UNIT_PLACING_PICTURE" val="162418.251"/>
  <p:tag name="KSO_WM_BEAUTIFY_FLAG" val=""/>
  <p:tag name="KSO_WM_UNIT_TYPE" val=""/>
  <p:tag name="KSO_WM_UNIT_INDEX" val=""/>
  <p:tag name="KSO_WM_UNIT_ID" val=""/>
</p:tagLst>
</file>

<file path=ppt/tags/tag18.xml><?xml version="1.0" encoding="utf-8"?>
<p:tagLst xmlns:p="http://schemas.openxmlformats.org/presentationml/2006/main">
  <p:tag name="KSO_WM_UNIT_PLACING_PICTURE_USER_VIEWPORT" val="{&quot;height&quot;:4090,&quot;width&quot;:6184}"/>
  <p:tag name="KSO_WM_UNIT_PLACING_PICTURE_USER_RELATIVERECTANGLE" val="{&quot;bottom&quot;:0,&quot;left&quot;:0,&quot;right&quot;:0,&quot;top&quot;:0}"/>
  <p:tag name="KSO_WM_UNIT_PLACING_PICTURE_COLLAGE_RELATIVERECTANGLE" val="{&quot;bottom&quot;:0,&quot;left&quot;:0.4326867602395269,&quot;right&quot;:0.4326867602395269,&quot;top&quot;:0}"/>
  <p:tag name="KSO_WM_UNIT_PLACING_PICTURE_COLLAGE_VIEWPORT" val="{&quot;height&quot;:6695.369818016029,&quot;width&quot;:1362.8599595591177}"/>
  <p:tag name="KSO_WM_UNIT_PLACING_PICTURE_INFO" val="{&quot;code&quot;:&quot;ab[6]&quot;,&quot;full_picture&quot;:false,&quot;last_crop_picture&quot;:&quot;ab[6]&quot;,&quot;scheme&quot;:&quot;3-6&quot;,&quot;spacing&quot;:5}"/>
  <p:tag name="KSO_WM_UNIT_PLACING_PICTURE" val="162418.251"/>
  <p:tag name="KSO_WM_BEAUTIFY_FLAG" val=""/>
  <p:tag name="KSO_WM_UNIT_TYPE" val=""/>
  <p:tag name="KSO_WM_UNIT_INDEX" val=""/>
  <p:tag name="KSO_WM_UNIT_ID" val="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ζ1ζ10ζ11ζ12ζ13ζ14ζ15ζ16ζ17ζ18ζ19ζ2ζ20ζ21ζ22ζ23ζ24ζ25ζ26ζ27ζ28ζ29ζ3ζ30ζ31ζ32ζ33ζ34ζ35ζ36ζ37ζ38ζ39ζ4ζ40ζ41ζ42ζ43ζ44ζ45ζ46ζ47ζ5ζ6ζ7ζ8ζ9-1"/>
  <p:tag name="KSO_WM_UNIT_TYPE" val="i"/>
  <p:tag name="KSO_WM_UNIT_INDEX" val="1"/>
  <p:tag name="KSO_WM_UNIT_ID" val="crop20201116_1*i*1"/>
  <p:tag name="KSO_WM_TEMPLATE_CATEGORY" val="crop"/>
  <p:tag name="KSO_WM_TEMPLATE_INDEX" val="20201116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TEMPLATE_CATEGORY" val="diagram"/>
  <p:tag name="KSO_WM_TEMPLATE_INDEX" val="20185779"/>
  <p:tag name="KSO_WM_TAG_VERSION" val="1.0"/>
  <p:tag name="KSO_WM_BEAUTIFY_FLAG" val="#wm#"/>
  <p:tag name="KSO_WM_UNIT_TYPE" val="q_h_g"/>
  <p:tag name="KSO_WM_UNIT_INDEX" val="1_3_1"/>
  <p:tag name="KSO_WM_UNIT_ID" val="diagram20185779_2*q_h_g*1_3_1"/>
  <p:tag name="KSO_WM_UNIT_LAYERLEVEL" val="1_1_1"/>
  <p:tag name="KSO_WM_UNIT_VALUE" val="18"/>
  <p:tag name="KSO_WM_UNIT_HIGHLIGHT" val="0"/>
  <p:tag name="KSO_WM_UNIT_COMPATIBLE" val="1"/>
  <p:tag name="KSO_WM_UNIT_CLEAR" val="0"/>
  <p:tag name="KSO_WM_UNIT_PRESET_TEXT_INDEX" val="3"/>
  <p:tag name="KSO_WM_UNIT_RELATE_UNITID" val="diagram20185779_2*q_h_f*1_3_1"/>
  <p:tag name="KSO_WM_UNIT_PRESET_TEXT_LEN" val="12"/>
  <p:tag name="KSO_WM_DIAGRAM_GROUP_CODE" val="q1-1"/>
  <p:tag name="KSO_WM_UNIT_FILL_FORE_SCHEMECOLOR_INDEX" val="5"/>
  <p:tag name="KSO_WM_UNIT_FILL_TYPE" val="1"/>
  <p:tag name="KSO_WM_UNIT_LINE_FORE_SCHEMECOLOR_INDEX" val="2"/>
  <p:tag name="KSO_WM_UNIT_LINE_FILL_TYPE" val="2"/>
  <p:tag name="KSO_WM_UNIT_TEXT_FILL_FORE_SCHEMECOLOR_INDEX" val="14"/>
  <p:tag name="KSO_WM_UNIT_TEXT_FILL_TYPE" val="1"/>
</p:tagLst>
</file>

<file path=ppt/tags/tag20.xml><?xml version="1.0" encoding="utf-8"?>
<p:tagLst xmlns:p="http://schemas.openxmlformats.org/presentationml/2006/main">
  <p:tag name="PICTUREFILLRANGE" val="c21f4759-c42a-4ce1-9a84-41b44000e712"/>
  <p:tag name="KSO_WM_UNIT_DIAGRAM_MODELTYPE" val="creativeCrop"/>
  <p:tag name="KSO_WM_UNIT_VALUE" val="322*627"/>
  <p:tag name="KSO_WM_UNIT_HIGHLIGHT" val="0"/>
  <p:tag name="KSO_WM_UNIT_COMPATIBLE" val="0"/>
  <p:tag name="KSO_WM_UNIT_DIAGRAM_ISNUMVISUAL" val="0"/>
  <p:tag name="KSO_WM_UNIT_DIAGRAM_ISREFERUNIT" val="0"/>
  <p:tag name="KSO_WM_DIAGRAM_GROUP_CODE" val="1600624563"/>
  <p:tag name="KSO_WM_UNIT_TYPE" val="ζ_h_d"/>
  <p:tag name="KSO_WM_UNIT_INDEX" val="1_1_47"/>
  <p:tag name="KSO_WM_UNIT_ID" val="crop20201116_1*ζ_h_d*1_1_47"/>
  <p:tag name="KSO_WM_TEMPLATE_CATEGORY" val="crop"/>
  <p:tag name="KSO_WM_TEMPLATE_INDEX" val="20201116"/>
  <p:tag name="KSO_WM_UNIT_LAYERLEVEL" val="1_1_1"/>
  <p:tag name="KSO_WM_TAG_VERSION" val="1.0"/>
  <p:tag name="KSO_WM_BEAUTIFY_FLAG" val="#wm#"/>
  <p:tag name="KSO_WM_BLIP_RECT_LEFT" val="-114"/>
  <p:tag name="KSO_WM_BLIP_RECT_RIGHT" val="-127"/>
  <p:tag name="KSO_WM_BLIP_RECT_TOP" val="0"/>
  <p:tag name="KSO_WM_BLIP_RECT_BOTTOM" val="-342"/>
  <p:tag name="KSO_WM_CREATIVE_CROP_ORG_WIDTH" val="504.002"/>
  <p:tag name="KSO_WM_CREATIVE_CROP_ORG_HEIGHT" val="335.25"/>
  <p:tag name="KSO_WM_CREATIVE_CROP_HEIGHT" val="335.25"/>
  <p:tag name="KSO_WM_CREATIVE_CROP_WIDTH" val="322.555"/>
  <p:tag name="KSO_WM_CREATIVE_CROP_VERSION" val="1"/>
  <p:tag name="KSO_WM_CREATIVE_CROP_TEMPLATE_ID" val="3251852"/>
</p:tagLst>
</file>

<file path=ppt/tags/tag21.xml><?xml version="1.0" encoding="utf-8"?>
<p:tagLst xmlns:p="http://schemas.openxmlformats.org/presentationml/2006/main">
  <p:tag name="PICTUREFILLRANGE" val="c21f4759-c42a-4ce1-9a84-41b44000e712"/>
  <p:tag name="KSO_WM_UNIT_DIAGRAM_MODELTYPE" val="creativeCrop"/>
  <p:tag name="KSO_WM_UNIT_VALUE" val="403*298"/>
  <p:tag name="KSO_WM_UNIT_HIGHLIGHT" val="0"/>
  <p:tag name="KSO_WM_UNIT_COMPATIBLE" val="0"/>
  <p:tag name="KSO_WM_UNIT_DIAGRAM_ISNUMVISUAL" val="0"/>
  <p:tag name="KSO_WM_UNIT_DIAGRAM_ISREFERUNIT" val="0"/>
  <p:tag name="KSO_WM_DIAGRAM_GROUP_CODE" val="1600624563"/>
  <p:tag name="KSO_WM_UNIT_TYPE" val="ζ_h_d"/>
  <p:tag name="KSO_WM_UNIT_INDEX" val="1_1_1"/>
  <p:tag name="KSO_WM_UNIT_ID" val="crop20201116_1*ζ_h_d*1_1_1"/>
  <p:tag name="KSO_WM_TEMPLATE_CATEGORY" val="crop"/>
  <p:tag name="KSO_WM_TEMPLATE_INDEX" val="20201116"/>
  <p:tag name="KSO_WM_UNIT_LAYERLEVEL" val="1_1_1"/>
  <p:tag name="KSO_WM_TAG_VERSION" val="1.0"/>
  <p:tag name="KSO_WM_BEAUTIFY_FLAG" val="#wm#"/>
  <p:tag name="KSO_WM_BLIP_RECT_LEFT" val="-454"/>
  <p:tag name="KSO_WM_BLIP_RECT_RIGHT" val="-164"/>
  <p:tag name="KSO_WM_BLIP_RECT_TOP" val="-45"/>
  <p:tag name="KSO_WM_BLIP_RECT_BOTTOM" val="-208"/>
  <p:tag name="KSO_WM_CREATIVE_CROP_ORG_WIDTH" val="504.002"/>
  <p:tag name="KSO_WM_CREATIVE_CROP_ORG_HEIGHT" val="335.25"/>
  <p:tag name="KSO_WM_CREATIVE_CROP_HEIGHT" val="335.25"/>
  <p:tag name="KSO_WM_CREATIVE_CROP_WIDTH" val="322.555"/>
  <p:tag name="KSO_WM_CREATIVE_CROP_VERSION" val="1"/>
  <p:tag name="KSO_WM_CREATIVE_CROP_TEMPLATE_ID" val="3251852"/>
</p:tagLst>
</file>

<file path=ppt/tags/tag22.xml><?xml version="1.0" encoding="utf-8"?>
<p:tagLst xmlns:p="http://schemas.openxmlformats.org/presentationml/2006/main">
  <p:tag name="PICTUREFILLRANGE" val="c21f4759-c42a-4ce1-9a84-41b44000e712"/>
  <p:tag name="KSO_WM_UNIT_DIAGRAM_MODELTYPE" val="creativeCrop"/>
  <p:tag name="KSO_WM_UNIT_VALUE" val="421*352"/>
  <p:tag name="KSO_WM_UNIT_HIGHLIGHT" val="0"/>
  <p:tag name="KSO_WM_UNIT_COMPATIBLE" val="0"/>
  <p:tag name="KSO_WM_UNIT_DIAGRAM_ISNUMVISUAL" val="0"/>
  <p:tag name="KSO_WM_UNIT_DIAGRAM_ISREFERUNIT" val="0"/>
  <p:tag name="KSO_WM_DIAGRAM_GROUP_CODE" val="1600624563"/>
  <p:tag name="KSO_WM_UNIT_TYPE" val="ζ_h_d"/>
  <p:tag name="KSO_WM_UNIT_INDEX" val="1_1_2"/>
  <p:tag name="KSO_WM_UNIT_ID" val="crop20201116_1*ζ_h_d*1_1_2"/>
  <p:tag name="KSO_WM_TEMPLATE_CATEGORY" val="crop"/>
  <p:tag name="KSO_WM_TEMPLATE_INDEX" val="20201116"/>
  <p:tag name="KSO_WM_UNIT_LAYERLEVEL" val="1_1_1"/>
  <p:tag name="KSO_WM_TAG_VERSION" val="1.0"/>
  <p:tag name="KSO_WM_BEAUTIFY_FLAG" val="#wm#"/>
  <p:tag name="KSO_WM_BLIP_RECT_LEFT" val="-315"/>
  <p:tag name="KSO_WM_BLIP_RECT_RIGHT" val="-193"/>
  <p:tag name="KSO_WM_BLIP_RECT_TOP" val="-109"/>
  <p:tag name="KSO_WM_BLIP_RECT_BOTTOM" val="-128"/>
  <p:tag name="KSO_WM_CREATIVE_CROP_ORG_WIDTH" val="504.002"/>
  <p:tag name="KSO_WM_CREATIVE_CROP_ORG_HEIGHT" val="335.25"/>
  <p:tag name="KSO_WM_CREATIVE_CROP_HEIGHT" val="335.25"/>
  <p:tag name="KSO_WM_CREATIVE_CROP_WIDTH" val="322.555"/>
  <p:tag name="KSO_WM_CREATIVE_CROP_VERSION" val="1"/>
  <p:tag name="KSO_WM_CREATIVE_CROP_TEMPLATE_ID" val="3251852"/>
</p:tagLst>
</file>

<file path=ppt/tags/tag23.xml><?xml version="1.0" encoding="utf-8"?>
<p:tagLst xmlns:p="http://schemas.openxmlformats.org/presentationml/2006/main">
  <p:tag name="PICTUREFILLRANGE" val="c21f4759-c42a-4ce1-9a84-41b44000e712"/>
  <p:tag name="KSO_WM_UNIT_DIAGRAM_MODELTYPE" val="creativeCrop"/>
  <p:tag name="KSO_WM_UNIT_VALUE" val="539*574"/>
  <p:tag name="KSO_WM_UNIT_HIGHLIGHT" val="0"/>
  <p:tag name="KSO_WM_UNIT_COMPATIBLE" val="0"/>
  <p:tag name="KSO_WM_UNIT_DIAGRAM_ISNUMVISUAL" val="0"/>
  <p:tag name="KSO_WM_UNIT_DIAGRAM_ISREFERUNIT" val="0"/>
  <p:tag name="KSO_WM_DIAGRAM_GROUP_CODE" val="1600624563"/>
  <p:tag name="KSO_WM_UNIT_TYPE" val="ζ_h_d"/>
  <p:tag name="KSO_WM_UNIT_INDEX" val="1_1_3"/>
  <p:tag name="KSO_WM_UNIT_ID" val="crop20201116_1*ζ_h_d*1_1_3"/>
  <p:tag name="KSO_WM_TEMPLATE_CATEGORY" val="crop"/>
  <p:tag name="KSO_WM_TEMPLATE_INDEX" val="20201116"/>
  <p:tag name="KSO_WM_UNIT_LAYERLEVEL" val="1_1_1"/>
  <p:tag name="KSO_WM_TAG_VERSION" val="1.0"/>
  <p:tag name="KSO_WM_BEAUTIFY_FLAG" val="#wm#"/>
  <p:tag name="KSO_WM_BLIP_RECT_LEFT" val="-175"/>
  <p:tag name="KSO_WM_BLIP_RECT_RIGHT" val="-98"/>
  <p:tag name="KSO_WM_BLIP_RECT_TOP" val="-164"/>
  <p:tag name="KSO_WM_BLIP_RECT_BOTTOM" val="0"/>
  <p:tag name="KSO_WM_CREATIVE_CROP_ORG_WIDTH" val="504.002"/>
  <p:tag name="KSO_WM_CREATIVE_CROP_ORG_HEIGHT" val="335.25"/>
  <p:tag name="KSO_WM_CREATIVE_CROP_HEIGHT" val="335.25"/>
  <p:tag name="KSO_WM_CREATIVE_CROP_WIDTH" val="322.555"/>
  <p:tag name="KSO_WM_CREATIVE_CROP_VERSION" val="1"/>
  <p:tag name="KSO_WM_CREATIVE_CROP_TEMPLATE_ID" val="3251852"/>
</p:tagLst>
</file>

<file path=ppt/tags/tag24.xml><?xml version="1.0" encoding="utf-8"?>
<p:tagLst xmlns:p="http://schemas.openxmlformats.org/presentationml/2006/main">
  <p:tag name="PICTUREFILLRANGE" val="c21f4759-c42a-4ce1-9a84-41b44000e712"/>
  <p:tag name="KSO_WM_UNIT_DIAGRAM_MODELTYPE" val="creativeCrop"/>
  <p:tag name="KSO_WM_UNIT_VALUE" val="447*270"/>
  <p:tag name="KSO_WM_UNIT_HIGHLIGHT" val="0"/>
  <p:tag name="KSO_WM_UNIT_COMPATIBLE" val="0"/>
  <p:tag name="KSO_WM_UNIT_DIAGRAM_ISNUMVISUAL" val="0"/>
  <p:tag name="KSO_WM_UNIT_DIAGRAM_ISREFERUNIT" val="0"/>
  <p:tag name="KSO_WM_DIAGRAM_GROUP_CODE" val="1600624563"/>
  <p:tag name="KSO_WM_UNIT_TYPE" val="ζ_h_d"/>
  <p:tag name="KSO_WM_UNIT_INDEX" val="1_1_4"/>
  <p:tag name="KSO_WM_UNIT_ID" val="crop20201116_1*ζ_h_d*1_1_4"/>
  <p:tag name="KSO_WM_TEMPLATE_CATEGORY" val="crop"/>
  <p:tag name="KSO_WM_TEMPLATE_INDEX" val="20201116"/>
  <p:tag name="KSO_WM_UNIT_LAYERLEVEL" val="1_1_1"/>
  <p:tag name="KSO_WM_TAG_VERSION" val="1.0"/>
  <p:tag name="KSO_WM_BEAUTIFY_FLAG" val="#wm#"/>
  <p:tag name="KSO_WM_BLIP_RECT_LEFT" val="-393"/>
  <p:tag name="KSO_WM_BLIP_RECT_RIGHT" val="-298"/>
  <p:tag name="KSO_WM_BLIP_RECT_TOP" val="-40"/>
  <p:tag name="KSO_WM_BLIP_RECT_BOTTOM" val="-178"/>
  <p:tag name="KSO_WM_CREATIVE_CROP_ORG_WIDTH" val="504.002"/>
  <p:tag name="KSO_WM_CREATIVE_CROP_ORG_HEIGHT" val="335.25"/>
  <p:tag name="KSO_WM_CREATIVE_CROP_HEIGHT" val="335.25"/>
  <p:tag name="KSO_WM_CREATIVE_CROP_WIDTH" val="322.555"/>
  <p:tag name="KSO_WM_CREATIVE_CROP_VERSION" val="1"/>
  <p:tag name="KSO_WM_CREATIVE_CROP_TEMPLATE_ID" val="3251852"/>
</p:tagLst>
</file>

<file path=ppt/tags/tag25.xml><?xml version="1.0" encoding="utf-8"?>
<p:tagLst xmlns:p="http://schemas.openxmlformats.org/presentationml/2006/main">
  <p:tag name="PICTUREFILLRANGE" val="c21f4759-c42a-4ce1-9a84-41b44000e712"/>
  <p:tag name="KSO_WM_UNIT_DIAGRAM_MODELTYPE" val="creativeCrop"/>
  <p:tag name="KSO_WM_UNIT_VALUE" val="473*331"/>
  <p:tag name="KSO_WM_UNIT_HIGHLIGHT" val="0"/>
  <p:tag name="KSO_WM_UNIT_COMPATIBLE" val="0"/>
  <p:tag name="KSO_WM_UNIT_DIAGRAM_ISNUMVISUAL" val="0"/>
  <p:tag name="KSO_WM_UNIT_DIAGRAM_ISREFERUNIT" val="0"/>
  <p:tag name="KSO_WM_DIAGRAM_GROUP_CODE" val="1600624563"/>
  <p:tag name="KSO_WM_UNIT_TYPE" val="ζ_h_d"/>
  <p:tag name="KSO_WM_UNIT_INDEX" val="1_1_5"/>
  <p:tag name="KSO_WM_UNIT_ID" val="crop20201116_1*ζ_h_d*1_1_5"/>
  <p:tag name="KSO_WM_TEMPLATE_CATEGORY" val="crop"/>
  <p:tag name="KSO_WM_TEMPLATE_INDEX" val="20201116"/>
  <p:tag name="KSO_WM_UNIT_LAYERLEVEL" val="1_1_1"/>
  <p:tag name="KSO_WM_TAG_VERSION" val="1.0"/>
  <p:tag name="KSO_WM_BEAUTIFY_FLAG" val="#wm#"/>
  <p:tag name="KSO_WM_BLIP_RECT_LEFT" val="-217"/>
  <p:tag name="KSO_WM_BLIP_RECT_RIGHT" val="-330"/>
  <p:tag name="KSO_WM_BLIP_RECT_TOP" val="-74"/>
  <p:tag name="KSO_WM_BLIP_RECT_BOTTOM" val="-127"/>
  <p:tag name="KSO_WM_CREATIVE_CROP_ORG_WIDTH" val="504.002"/>
  <p:tag name="KSO_WM_CREATIVE_CROP_ORG_HEIGHT" val="335.25"/>
  <p:tag name="KSO_WM_CREATIVE_CROP_HEIGHT" val="335.25"/>
  <p:tag name="KSO_WM_CREATIVE_CROP_WIDTH" val="322.555"/>
  <p:tag name="KSO_WM_CREATIVE_CROP_VERSION" val="1"/>
  <p:tag name="KSO_WM_CREATIVE_CROP_TEMPLATE_ID" val="3251852"/>
</p:tagLst>
</file>

<file path=ppt/tags/tag26.xml><?xml version="1.0" encoding="utf-8"?>
<p:tagLst xmlns:p="http://schemas.openxmlformats.org/presentationml/2006/main">
  <p:tag name="PICTUREFILLRANGE" val="c21f4759-c42a-4ce1-9a84-41b44000e712"/>
  <p:tag name="KSO_WM_UNIT_DIAGRAM_MODELTYPE" val="creativeCrop"/>
  <p:tag name="KSO_WM_UNIT_VALUE" val="481*315"/>
  <p:tag name="KSO_WM_UNIT_HIGHLIGHT" val="0"/>
  <p:tag name="KSO_WM_UNIT_COMPATIBLE" val="0"/>
  <p:tag name="KSO_WM_UNIT_DIAGRAM_ISNUMVISUAL" val="0"/>
  <p:tag name="KSO_WM_UNIT_DIAGRAM_ISREFERUNIT" val="0"/>
  <p:tag name="KSO_WM_DIAGRAM_GROUP_CODE" val="1600624563"/>
  <p:tag name="KSO_WM_UNIT_TYPE" val="ζ_h_d"/>
  <p:tag name="KSO_WM_UNIT_INDEX" val="1_1_6"/>
  <p:tag name="KSO_WM_UNIT_ID" val="crop20201116_1*ζ_h_d*1_1_6"/>
  <p:tag name="KSO_WM_TEMPLATE_CATEGORY" val="crop"/>
  <p:tag name="KSO_WM_TEMPLATE_INDEX" val="20201116"/>
  <p:tag name="KSO_WM_UNIT_LAYERLEVEL" val="1_1_1"/>
  <p:tag name="KSO_WM_TAG_VERSION" val="1.0"/>
  <p:tag name="KSO_WM_BEAUTIFY_FLAG" val="#wm#"/>
  <p:tag name="KSO_WM_BLIP_RECT_LEFT" val="-122"/>
  <p:tag name="KSO_WM_BLIP_RECT_RIGHT" val="-457"/>
  <p:tag name="KSO_WM_BLIP_RECT_TOP" val="-63"/>
  <p:tag name="KSO_WM_BLIP_RECT_BOTTOM" val="-133"/>
  <p:tag name="KSO_WM_CREATIVE_CROP_ORG_WIDTH" val="504.002"/>
  <p:tag name="KSO_WM_CREATIVE_CROP_ORG_HEIGHT" val="335.25"/>
  <p:tag name="KSO_WM_CREATIVE_CROP_HEIGHT" val="335.25"/>
  <p:tag name="KSO_WM_CREATIVE_CROP_WIDTH" val="322.555"/>
  <p:tag name="KSO_WM_CREATIVE_CROP_VERSION" val="1"/>
  <p:tag name="KSO_WM_CREATIVE_CROP_TEMPLATE_ID" val="3251852"/>
</p:tagLst>
</file>

<file path=ppt/tags/tag27.xml><?xml version="1.0" encoding="utf-8"?>
<p:tagLst xmlns:p="http://schemas.openxmlformats.org/presentationml/2006/main">
  <p:tag name="PICTUREFILLRANGE" val="c21f4759-c42a-4ce1-9a84-41b44000e712"/>
  <p:tag name="KSO_WM_UNIT_DIAGRAM_MODELTYPE" val="creativeCrop"/>
  <p:tag name="KSO_WM_UNIT_VALUE" val="408*322"/>
  <p:tag name="KSO_WM_UNIT_HIGHLIGHT" val="0"/>
  <p:tag name="KSO_WM_UNIT_COMPATIBLE" val="0"/>
  <p:tag name="KSO_WM_UNIT_DIAGRAM_ISNUMVISUAL" val="0"/>
  <p:tag name="KSO_WM_UNIT_DIAGRAM_ISREFERUNIT" val="0"/>
  <p:tag name="KSO_WM_DIAGRAM_GROUP_CODE" val="1600624563"/>
  <p:tag name="KSO_WM_UNIT_TYPE" val="ζ_h_d"/>
  <p:tag name="KSO_WM_UNIT_INDEX" val="1_1_7"/>
  <p:tag name="KSO_WM_UNIT_ID" val="crop20201116_1*ζ_h_d*1_1_7"/>
  <p:tag name="KSO_WM_TEMPLATE_CATEGORY" val="crop"/>
  <p:tag name="KSO_WM_TEMPLATE_INDEX" val="20201116"/>
  <p:tag name="KSO_WM_UNIT_LAYERLEVEL" val="1_1_1"/>
  <p:tag name="KSO_WM_TAG_VERSION" val="1.0"/>
  <p:tag name="KSO_WM_BEAUTIFY_FLAG" val="#wm#"/>
  <p:tag name="KSO_WM_BLIP_RECT_LEFT" val="-217"/>
  <p:tag name="KSO_WM_BLIP_RECT_RIGHT" val="-348"/>
  <p:tag name="KSO_WM_BLIP_RECT_TOP" val="-191"/>
  <p:tag name="KSO_WM_BLIP_RECT_BOTTOM" val="-57"/>
  <p:tag name="KSO_WM_CREATIVE_CROP_ORG_WIDTH" val="504.002"/>
  <p:tag name="KSO_WM_CREATIVE_CROP_ORG_HEIGHT" val="335.25"/>
  <p:tag name="KSO_WM_CREATIVE_CROP_HEIGHT" val="335.25"/>
  <p:tag name="KSO_WM_CREATIVE_CROP_WIDTH" val="322.555"/>
  <p:tag name="KSO_WM_CREATIVE_CROP_VERSION" val="1"/>
  <p:tag name="KSO_WM_CREATIVE_CROP_TEMPLATE_ID" val="3251852"/>
</p:tagLst>
</file>

<file path=ppt/tags/tag28.xml><?xml version="1.0" encoding="utf-8"?>
<p:tagLst xmlns:p="http://schemas.openxmlformats.org/presentationml/2006/main">
  <p:tag name="PICTUREFILLRANGE" val="c21f4759-c42a-4ce1-9a84-41b44000e712"/>
  <p:tag name="KSO_WM_UNIT_DIAGRAM_MODELTYPE" val="creativeCrop"/>
  <p:tag name="KSO_WM_UNIT_VALUE" val="445*223"/>
  <p:tag name="KSO_WM_UNIT_HIGHLIGHT" val="0"/>
  <p:tag name="KSO_WM_UNIT_COMPATIBLE" val="0"/>
  <p:tag name="KSO_WM_UNIT_DIAGRAM_ISNUMVISUAL" val="0"/>
  <p:tag name="KSO_WM_UNIT_DIAGRAM_ISREFERUNIT" val="0"/>
  <p:tag name="KSO_WM_DIAGRAM_GROUP_CODE" val="1600624563"/>
  <p:tag name="KSO_WM_UNIT_TYPE" val="ζ_h_d"/>
  <p:tag name="KSO_WM_UNIT_INDEX" val="1_1_8"/>
  <p:tag name="KSO_WM_UNIT_ID" val="crop20201116_1*ζ_h_d*1_1_8"/>
  <p:tag name="KSO_WM_TEMPLATE_CATEGORY" val="crop"/>
  <p:tag name="KSO_WM_TEMPLATE_INDEX" val="20201116"/>
  <p:tag name="KSO_WM_UNIT_LAYERLEVEL" val="1_1_1"/>
  <p:tag name="KSO_WM_TAG_VERSION" val="1.0"/>
  <p:tag name="KSO_WM_BEAUTIFY_FLAG" val="#wm#"/>
  <p:tag name="KSO_WM_BLIP_RECT_LEFT" val="-669"/>
  <p:tag name="KSO_WM_BLIP_RECT_RIGHT" val="-191"/>
  <p:tag name="KSO_WM_BLIP_RECT_TOP" val="-135"/>
  <p:tag name="KSO_WM_BLIP_RECT_BOTTOM" val="-84"/>
  <p:tag name="KSO_WM_CREATIVE_CROP_ORG_WIDTH" val="504.002"/>
  <p:tag name="KSO_WM_CREATIVE_CROP_ORG_HEIGHT" val="335.25"/>
  <p:tag name="KSO_WM_CREATIVE_CROP_HEIGHT" val="335.25"/>
  <p:tag name="KSO_WM_CREATIVE_CROP_WIDTH" val="322.555"/>
  <p:tag name="KSO_WM_CREATIVE_CROP_VERSION" val="1"/>
  <p:tag name="KSO_WM_CREATIVE_CROP_TEMPLATE_ID" val="3251852"/>
</p:tagLst>
</file>

<file path=ppt/tags/tag29.xml><?xml version="1.0" encoding="utf-8"?>
<p:tagLst xmlns:p="http://schemas.openxmlformats.org/presentationml/2006/main">
  <p:tag name="PICTUREFILLRANGE" val="c21f4759-c42a-4ce1-9a84-41b44000e712"/>
  <p:tag name="KSO_WM_UNIT_DIAGRAM_MODELTYPE" val="creativeCrop"/>
  <p:tag name="KSO_WM_UNIT_VALUE" val="425*186"/>
  <p:tag name="KSO_WM_UNIT_HIGHLIGHT" val="0"/>
  <p:tag name="KSO_WM_UNIT_COMPATIBLE" val="0"/>
  <p:tag name="KSO_WM_UNIT_DIAGRAM_ISNUMVISUAL" val="0"/>
  <p:tag name="KSO_WM_UNIT_DIAGRAM_ISREFERUNIT" val="0"/>
  <p:tag name="KSO_WM_DIAGRAM_GROUP_CODE" val="1600624563"/>
  <p:tag name="KSO_WM_UNIT_TYPE" val="ζ_h_d"/>
  <p:tag name="KSO_WM_UNIT_INDEX" val="1_1_9"/>
  <p:tag name="KSO_WM_UNIT_ID" val="crop20201116_1*ζ_h_d*1_1_9"/>
  <p:tag name="KSO_WM_TEMPLATE_CATEGORY" val="crop"/>
  <p:tag name="KSO_WM_TEMPLATE_INDEX" val="20201116"/>
  <p:tag name="KSO_WM_UNIT_LAYERLEVEL" val="1_1_1"/>
  <p:tag name="KSO_WM_TAG_VERSION" val="1.0"/>
  <p:tag name="KSO_WM_BEAUTIFY_FLAG" val="#wm#"/>
  <p:tag name="KSO_WM_BLIP_RECT_LEFT" val="-251"/>
  <p:tag name="KSO_WM_BLIP_RECT_RIGHT" val="-798"/>
  <p:tag name="KSO_WM_BLIP_RECT_TOP" val="-189"/>
  <p:tag name="KSO_WM_BLIP_RECT_BOTTOM" val="-46"/>
  <p:tag name="KSO_WM_CREATIVE_CROP_ORG_WIDTH" val="504.002"/>
  <p:tag name="KSO_WM_CREATIVE_CROP_ORG_HEIGHT" val="335.25"/>
  <p:tag name="KSO_WM_CREATIVE_CROP_HEIGHT" val="335.25"/>
  <p:tag name="KSO_WM_CREATIVE_CROP_WIDTH" val="322.555"/>
  <p:tag name="KSO_WM_CREATIVE_CROP_VERSION" val="1"/>
  <p:tag name="KSO_WM_CREATIVE_CROP_TEMPLATE_ID" val="3251852"/>
</p:tagLst>
</file>

<file path=ppt/tags/tag3.xml><?xml version="1.0" encoding="utf-8"?>
<p:tagLst xmlns:p="http://schemas.openxmlformats.org/presentationml/2006/main">
  <p:tag name="KSO_WM_TEMPLATE_CATEGORY" val="diagram"/>
  <p:tag name="KSO_WM_TEMPLATE_INDEX" val="20185779"/>
  <p:tag name="KSO_WM_TAG_VERSION" val="1.0"/>
  <p:tag name="KSO_WM_BEAUTIFY_FLAG" val="#wm#"/>
  <p:tag name="KSO_WM_UNIT_TYPE" val="q_h_g"/>
  <p:tag name="KSO_WM_UNIT_INDEX" val="1_1_1"/>
  <p:tag name="KSO_WM_UNIT_ID" val="diagram20185779_2*q_h_g*1_1_1"/>
  <p:tag name="KSO_WM_UNIT_LAYERLEVEL" val="1_1_1"/>
  <p:tag name="KSO_WM_UNIT_VALUE" val="12"/>
  <p:tag name="KSO_WM_UNIT_HIGHLIGHT" val="0"/>
  <p:tag name="KSO_WM_UNIT_COMPATIBLE" val="1"/>
  <p:tag name="KSO_WM_UNIT_CLEAR" val="0"/>
  <p:tag name="KSO_WM_UNIT_PRESET_TEXT_INDEX" val="3"/>
  <p:tag name="KSO_WM_UNIT_RELATE_UNITID" val="diagram20185779_2*q_h_f*1_1_1"/>
  <p:tag name="KSO_WM_UNIT_PRESET_TEXT_LEN" val="12"/>
  <p:tag name="KSO_WM_DIAGRAM_GROUP_CODE" val="q1-1"/>
  <p:tag name="KSO_WM_UNIT_FILL_FORE_SCHEMECOLOR_INDEX" val="5"/>
  <p:tag name="KSO_WM_UNIT_FILL_TYPE" val="1"/>
  <p:tag name="KSO_WM_UNIT_LINE_FORE_SCHEMECOLOR_INDEX" val="2"/>
  <p:tag name="KSO_WM_UNIT_LINE_FILL_TYPE" val="2"/>
  <p:tag name="KSO_WM_UNIT_TEXT_FILL_FORE_SCHEMECOLOR_INDEX" val="14"/>
  <p:tag name="KSO_WM_UNIT_TEXT_FILL_TYPE" val="1"/>
</p:tagLst>
</file>

<file path=ppt/tags/tag30.xml><?xml version="1.0" encoding="utf-8"?>
<p:tagLst xmlns:p="http://schemas.openxmlformats.org/presentationml/2006/main">
  <p:tag name="PICTUREFILLRANGE" val="c21f4759-c42a-4ce1-9a84-41b44000e712"/>
  <p:tag name="KSO_WM_UNIT_DIAGRAM_MODELTYPE" val="creativeCrop"/>
  <p:tag name="KSO_WM_UNIT_VALUE" val="244*251"/>
  <p:tag name="KSO_WM_UNIT_HIGHLIGHT" val="0"/>
  <p:tag name="KSO_WM_UNIT_COMPATIBLE" val="0"/>
  <p:tag name="KSO_WM_UNIT_DIAGRAM_ISNUMVISUAL" val="0"/>
  <p:tag name="KSO_WM_UNIT_DIAGRAM_ISREFERUNIT" val="0"/>
  <p:tag name="KSO_WM_DIAGRAM_GROUP_CODE" val="1600624563"/>
  <p:tag name="KSO_WM_UNIT_TYPE" val="ζ_h_d"/>
  <p:tag name="KSO_WM_UNIT_INDEX" val="1_1_10"/>
  <p:tag name="KSO_WM_UNIT_ID" val="crop20201116_1*ζ_h_d*1_1_10"/>
  <p:tag name="KSO_WM_TEMPLATE_CATEGORY" val="crop"/>
  <p:tag name="KSO_WM_TEMPLATE_INDEX" val="20201116"/>
  <p:tag name="KSO_WM_UNIT_LAYERLEVEL" val="1_1_1"/>
  <p:tag name="KSO_WM_TAG_VERSION" val="1.0"/>
  <p:tag name="KSO_WM_BEAUTIFY_FLAG" val="#wm#"/>
  <p:tag name="KSO_WM_BLIP_RECT_LEFT" val="-306"/>
  <p:tag name="KSO_WM_BLIP_RECT_RIGHT" val="-445"/>
  <p:tag name="KSO_WM_BLIP_RECT_TOP" val="-470"/>
  <p:tag name="KSO_WM_BLIP_RECT_BOTTOM" val="-15"/>
  <p:tag name="KSO_WM_CREATIVE_CROP_ORG_WIDTH" val="504.002"/>
  <p:tag name="KSO_WM_CREATIVE_CROP_ORG_HEIGHT" val="335.25"/>
  <p:tag name="KSO_WM_CREATIVE_CROP_HEIGHT" val="335.25"/>
  <p:tag name="KSO_WM_CREATIVE_CROP_WIDTH" val="322.555"/>
  <p:tag name="KSO_WM_CREATIVE_CROP_VERSION" val="1"/>
  <p:tag name="KSO_WM_CREATIVE_CROP_TEMPLATE_ID" val="3251852"/>
</p:tagLst>
</file>

<file path=ppt/tags/tag31.xml><?xml version="1.0" encoding="utf-8"?>
<p:tagLst xmlns:p="http://schemas.openxmlformats.org/presentationml/2006/main">
  <p:tag name="PICTUREFILLRANGE" val="c21f4759-c42a-4ce1-9a84-41b44000e712"/>
  <p:tag name="KSO_WM_UNIT_DIAGRAM_MODELTYPE" val="creativeCrop"/>
  <p:tag name="KSO_WM_UNIT_VALUE" val="296*311"/>
  <p:tag name="KSO_WM_UNIT_HIGHLIGHT" val="0"/>
  <p:tag name="KSO_WM_UNIT_COMPATIBLE" val="0"/>
  <p:tag name="KSO_WM_UNIT_DIAGRAM_ISNUMVISUAL" val="0"/>
  <p:tag name="KSO_WM_UNIT_DIAGRAM_ISREFERUNIT" val="0"/>
  <p:tag name="KSO_WM_DIAGRAM_GROUP_CODE" val="1600624563"/>
  <p:tag name="KSO_WM_UNIT_TYPE" val="ζ_h_d"/>
  <p:tag name="KSO_WM_UNIT_INDEX" val="1_1_11"/>
  <p:tag name="KSO_WM_UNIT_ID" val="crop20201116_1*ζ_h_d*1_1_11"/>
  <p:tag name="KSO_WM_TEMPLATE_CATEGORY" val="crop"/>
  <p:tag name="KSO_WM_TEMPLATE_INDEX" val="20201116"/>
  <p:tag name="KSO_WM_UNIT_LAYERLEVEL" val="1_1_1"/>
  <p:tag name="KSO_WM_TAG_VERSION" val="1.0"/>
  <p:tag name="KSO_WM_BEAUTIFY_FLAG" val="#wm#"/>
  <p:tag name="KSO_WM_BLIP_RECT_LEFT" val="-195"/>
  <p:tag name="KSO_WM_BLIP_RECT_RIGHT" val="-393"/>
  <p:tag name="KSO_WM_BLIP_RECT_TOP" val="-233"/>
  <p:tag name="KSO_WM_BLIP_RECT_BOTTOM" val="-149"/>
  <p:tag name="KSO_WM_CREATIVE_CROP_ORG_WIDTH" val="504.002"/>
  <p:tag name="KSO_WM_CREATIVE_CROP_ORG_HEIGHT" val="335.25"/>
  <p:tag name="KSO_WM_CREATIVE_CROP_HEIGHT" val="335.25"/>
  <p:tag name="KSO_WM_CREATIVE_CROP_WIDTH" val="322.555"/>
  <p:tag name="KSO_WM_CREATIVE_CROP_VERSION" val="1"/>
  <p:tag name="KSO_WM_CREATIVE_CROP_TEMPLATE_ID" val="3251852"/>
</p:tagLst>
</file>

<file path=ppt/tags/tag32.xml><?xml version="1.0" encoding="utf-8"?>
<p:tagLst xmlns:p="http://schemas.openxmlformats.org/presentationml/2006/main">
  <p:tag name="PICTUREFILLRANGE" val="c21f4759-c42a-4ce1-9a84-41b44000e712"/>
  <p:tag name="KSO_WM_UNIT_DIAGRAM_MODELTYPE" val="creativeCrop"/>
  <p:tag name="KSO_WM_UNIT_VALUE" val="162*161"/>
  <p:tag name="KSO_WM_UNIT_HIGHLIGHT" val="0"/>
  <p:tag name="KSO_WM_UNIT_COMPATIBLE" val="0"/>
  <p:tag name="KSO_WM_UNIT_DIAGRAM_ISNUMVISUAL" val="0"/>
  <p:tag name="KSO_WM_UNIT_DIAGRAM_ISREFERUNIT" val="0"/>
  <p:tag name="KSO_WM_DIAGRAM_GROUP_CODE" val="1600624563"/>
  <p:tag name="KSO_WM_UNIT_TYPE" val="ζ_h_d"/>
  <p:tag name="KSO_WM_UNIT_INDEX" val="1_1_12"/>
  <p:tag name="KSO_WM_UNIT_ID" val="crop20201116_1*ζ_h_d*1_1_12"/>
  <p:tag name="KSO_WM_TEMPLATE_CATEGORY" val="crop"/>
  <p:tag name="KSO_WM_TEMPLATE_INDEX" val="20201116"/>
  <p:tag name="KSO_WM_UNIT_LAYERLEVEL" val="1_1_1"/>
  <p:tag name="KSO_WM_TAG_VERSION" val="1.0"/>
  <p:tag name="KSO_WM_BEAUTIFY_FLAG" val="#wm#"/>
  <p:tag name="KSO_WM_BLIP_RECT_LEFT" val="-990"/>
  <p:tag name="KSO_WM_BLIP_RECT_RIGHT" val="-241"/>
  <p:tag name="KSO_WM_BLIP_RECT_TOP" val="-320"/>
  <p:tag name="KSO_WM_BLIP_RECT_BOTTOM" val="-460"/>
  <p:tag name="KSO_WM_CREATIVE_CROP_ORG_WIDTH" val="504.002"/>
  <p:tag name="KSO_WM_CREATIVE_CROP_ORG_HEIGHT" val="335.25"/>
  <p:tag name="KSO_WM_CREATIVE_CROP_HEIGHT" val="335.25"/>
  <p:tag name="KSO_WM_CREATIVE_CROP_WIDTH" val="322.555"/>
  <p:tag name="KSO_WM_CREATIVE_CROP_VERSION" val="1"/>
  <p:tag name="KSO_WM_CREATIVE_CROP_TEMPLATE_ID" val="3251852"/>
</p:tagLst>
</file>

<file path=ppt/tags/tag33.xml><?xml version="1.0" encoding="utf-8"?>
<p:tagLst xmlns:p="http://schemas.openxmlformats.org/presentationml/2006/main">
  <p:tag name="PICTUREFILLRANGE" val="c21f4759-c42a-4ce1-9a84-41b44000e712"/>
  <p:tag name="KSO_WM_UNIT_DIAGRAM_MODELTYPE" val="creativeCrop"/>
  <p:tag name="KSO_WM_UNIT_VALUE" val="107*275"/>
  <p:tag name="KSO_WM_UNIT_HIGHLIGHT" val="0"/>
  <p:tag name="KSO_WM_UNIT_COMPATIBLE" val="0"/>
  <p:tag name="KSO_WM_UNIT_DIAGRAM_ISNUMVISUAL" val="0"/>
  <p:tag name="KSO_WM_UNIT_DIAGRAM_ISREFERUNIT" val="0"/>
  <p:tag name="KSO_WM_DIAGRAM_GROUP_CODE" val="1600624563"/>
  <p:tag name="KSO_WM_UNIT_TYPE" val="ζ_h_d"/>
  <p:tag name="KSO_WM_UNIT_INDEX" val="1_1_13"/>
  <p:tag name="KSO_WM_UNIT_ID" val="crop20201116_1*ζ_h_d*1_1_13"/>
  <p:tag name="KSO_WM_TEMPLATE_CATEGORY" val="crop"/>
  <p:tag name="KSO_WM_TEMPLATE_INDEX" val="20201116"/>
  <p:tag name="KSO_WM_UNIT_LAYERLEVEL" val="1_1_1"/>
  <p:tag name="KSO_WM_TAG_VERSION" val="1.0"/>
  <p:tag name="KSO_WM_BEAUTIFY_FLAG" val="#wm#"/>
  <p:tag name="KSO_WM_BLIP_RECT_LEFT" val="-395"/>
  <p:tag name="KSO_WM_BLIP_RECT_RIGHT" val="-282"/>
  <p:tag name="KSO_WM_BLIP_RECT_TOP" val="-1009"/>
  <p:tag name="KSO_WM_BLIP_RECT_BOTTOM" val="-226"/>
  <p:tag name="KSO_WM_CREATIVE_CROP_ORG_WIDTH" val="504.002"/>
  <p:tag name="KSO_WM_CREATIVE_CROP_ORG_HEIGHT" val="335.25"/>
  <p:tag name="KSO_WM_CREATIVE_CROP_HEIGHT" val="335.25"/>
  <p:tag name="KSO_WM_CREATIVE_CROP_WIDTH" val="322.555"/>
  <p:tag name="KSO_WM_CREATIVE_CROP_VERSION" val="1"/>
  <p:tag name="KSO_WM_CREATIVE_CROP_TEMPLATE_ID" val="3251852"/>
</p:tagLst>
</file>

<file path=ppt/tags/tag34.xml><?xml version="1.0" encoding="utf-8"?>
<p:tagLst xmlns:p="http://schemas.openxmlformats.org/presentationml/2006/main">
  <p:tag name="PICTUREFILLRANGE" val="c21f4759-c42a-4ce1-9a84-41b44000e712"/>
  <p:tag name="KSO_WM_UNIT_DIAGRAM_MODELTYPE" val="creativeCrop"/>
  <p:tag name="KSO_WM_UNIT_VALUE" val="130*236"/>
  <p:tag name="KSO_WM_UNIT_HIGHLIGHT" val="0"/>
  <p:tag name="KSO_WM_UNIT_COMPATIBLE" val="0"/>
  <p:tag name="KSO_WM_UNIT_DIAGRAM_ISNUMVISUAL" val="0"/>
  <p:tag name="KSO_WM_UNIT_DIAGRAM_ISREFERUNIT" val="0"/>
  <p:tag name="KSO_WM_DIAGRAM_GROUP_CODE" val="1600624563"/>
  <p:tag name="KSO_WM_UNIT_TYPE" val="ζ_h_d"/>
  <p:tag name="KSO_WM_UNIT_INDEX" val="1_1_14"/>
  <p:tag name="KSO_WM_UNIT_ID" val="crop20201116_1*ζ_h_d*1_1_14"/>
  <p:tag name="KSO_WM_TEMPLATE_CATEGORY" val="crop"/>
  <p:tag name="KSO_WM_TEMPLATE_INDEX" val="20201116"/>
  <p:tag name="KSO_WM_UNIT_LAYERLEVEL" val="1_1_1"/>
  <p:tag name="KSO_WM_TAG_VERSION" val="1.0"/>
  <p:tag name="KSO_WM_BEAUTIFY_FLAG" val="#wm#"/>
  <p:tag name="KSO_WM_BLIP_RECT_LEFT" val="-506"/>
  <p:tag name="KSO_WM_BLIP_RECT_RIGHT" val="-302"/>
  <p:tag name="KSO_WM_BLIP_RECT_TOP" val="-695"/>
  <p:tag name="KSO_WM_BLIP_RECT_BOTTOM" val="-300"/>
  <p:tag name="KSO_WM_CREATIVE_CROP_ORG_WIDTH" val="504.002"/>
  <p:tag name="KSO_WM_CREATIVE_CROP_ORG_HEIGHT" val="335.25"/>
  <p:tag name="KSO_WM_CREATIVE_CROP_HEIGHT" val="335.25"/>
  <p:tag name="KSO_WM_CREATIVE_CROP_WIDTH" val="322.555"/>
  <p:tag name="KSO_WM_CREATIVE_CROP_VERSION" val="1"/>
  <p:tag name="KSO_WM_CREATIVE_CROP_TEMPLATE_ID" val="3251852"/>
</p:tagLst>
</file>

<file path=ppt/tags/tag35.xml><?xml version="1.0" encoding="utf-8"?>
<p:tagLst xmlns:p="http://schemas.openxmlformats.org/presentationml/2006/main">
  <p:tag name="PICTUREFILLRANGE" val="c21f4759-c42a-4ce1-9a84-41b44000e712"/>
  <p:tag name="KSO_WM_UNIT_DIAGRAM_MODELTYPE" val="creativeCrop"/>
  <p:tag name="KSO_WM_UNIT_VALUE" val="282*166"/>
  <p:tag name="KSO_WM_UNIT_HIGHLIGHT" val="0"/>
  <p:tag name="KSO_WM_UNIT_COMPATIBLE" val="0"/>
  <p:tag name="KSO_WM_UNIT_DIAGRAM_ISNUMVISUAL" val="0"/>
  <p:tag name="KSO_WM_UNIT_DIAGRAM_ISREFERUNIT" val="0"/>
  <p:tag name="KSO_WM_DIAGRAM_GROUP_CODE" val="1600624563"/>
  <p:tag name="KSO_WM_UNIT_TYPE" val="ζ_h_d"/>
  <p:tag name="KSO_WM_UNIT_INDEX" val="1_1_15"/>
  <p:tag name="KSO_WM_UNIT_ID" val="crop20201116_1*ζ_h_d*1_1_15"/>
  <p:tag name="KSO_WM_TEMPLATE_CATEGORY" val="crop"/>
  <p:tag name="KSO_WM_TEMPLATE_INDEX" val="20201116"/>
  <p:tag name="KSO_WM_UNIT_LAYERLEVEL" val="1_1_1"/>
  <p:tag name="KSO_WM_TAG_VERSION" val="1.0"/>
  <p:tag name="KSO_WM_BEAUTIFY_FLAG" val="#wm#"/>
  <p:tag name="KSO_WM_BLIP_RECT_LEFT" val="-591"/>
  <p:tag name="KSO_WM_BLIP_RECT_RIGHT" val="-601"/>
  <p:tag name="KSO_WM_BLIP_RECT_TOP" val="-313"/>
  <p:tag name="KSO_WM_BLIP_RECT_BOTTOM" val="-92"/>
  <p:tag name="KSO_WM_CREATIVE_CROP_ORG_WIDTH" val="504.002"/>
  <p:tag name="KSO_WM_CREATIVE_CROP_ORG_HEIGHT" val="335.25"/>
  <p:tag name="KSO_WM_CREATIVE_CROP_HEIGHT" val="335.25"/>
  <p:tag name="KSO_WM_CREATIVE_CROP_WIDTH" val="322.555"/>
  <p:tag name="KSO_WM_CREATIVE_CROP_VERSION" val="1"/>
  <p:tag name="KSO_WM_CREATIVE_CROP_TEMPLATE_ID" val="3251852"/>
</p:tagLst>
</file>

<file path=ppt/tags/tag36.xml><?xml version="1.0" encoding="utf-8"?>
<p:tagLst xmlns:p="http://schemas.openxmlformats.org/presentationml/2006/main">
  <p:tag name="PICTUREFILLRANGE" val="c21f4759-c42a-4ce1-9a84-41b44000e712"/>
  <p:tag name="KSO_WM_UNIT_DIAGRAM_MODELTYPE" val="creativeCrop"/>
  <p:tag name="KSO_WM_UNIT_VALUE" val="167*165"/>
  <p:tag name="KSO_WM_UNIT_HIGHLIGHT" val="0"/>
  <p:tag name="KSO_WM_UNIT_COMPATIBLE" val="0"/>
  <p:tag name="KSO_WM_UNIT_DIAGRAM_ISNUMVISUAL" val="0"/>
  <p:tag name="KSO_WM_UNIT_DIAGRAM_ISREFERUNIT" val="0"/>
  <p:tag name="KSO_WM_DIAGRAM_GROUP_CODE" val="1600624563"/>
  <p:tag name="KSO_WM_UNIT_TYPE" val="ζ_h_d"/>
  <p:tag name="KSO_WM_UNIT_INDEX" val="1_1_16"/>
  <p:tag name="KSO_WM_UNIT_ID" val="crop20201116_1*ζ_h_d*1_1_16"/>
  <p:tag name="KSO_WM_TEMPLATE_CATEGORY" val="crop"/>
  <p:tag name="KSO_WM_TEMPLATE_INDEX" val="20201116"/>
  <p:tag name="KSO_WM_UNIT_LAYERLEVEL" val="1_1_1"/>
  <p:tag name="KSO_WM_TAG_VERSION" val="1.0"/>
  <p:tag name="KSO_WM_BEAUTIFY_FLAG" val="#wm#"/>
  <p:tag name="KSO_WM_BLIP_RECT_LEFT" val="-555"/>
  <p:tag name="KSO_WM_BLIP_RECT_RIGHT" val="-642"/>
  <p:tag name="KSO_WM_BLIP_RECT_TOP" val="-193"/>
  <p:tag name="KSO_WM_BLIP_RECT_BOTTOM" val="-560"/>
  <p:tag name="KSO_WM_CREATIVE_CROP_ORG_WIDTH" val="504.002"/>
  <p:tag name="KSO_WM_CREATIVE_CROP_ORG_HEIGHT" val="335.25"/>
  <p:tag name="KSO_WM_CREATIVE_CROP_HEIGHT" val="335.25"/>
  <p:tag name="KSO_WM_CREATIVE_CROP_WIDTH" val="322.555"/>
  <p:tag name="KSO_WM_CREATIVE_CROP_VERSION" val="1"/>
  <p:tag name="KSO_WM_CREATIVE_CROP_TEMPLATE_ID" val="3251852"/>
</p:tagLst>
</file>

<file path=ppt/tags/tag37.xml><?xml version="1.0" encoding="utf-8"?>
<p:tagLst xmlns:p="http://schemas.openxmlformats.org/presentationml/2006/main">
  <p:tag name="PICTUREFILLRANGE" val="c21f4759-c42a-4ce1-9a84-41b44000e712"/>
  <p:tag name="KSO_WM_UNIT_DIAGRAM_MODELTYPE" val="creativeCrop"/>
  <p:tag name="KSO_WM_UNIT_VALUE" val="63*69"/>
  <p:tag name="KSO_WM_UNIT_HIGHLIGHT" val="0"/>
  <p:tag name="KSO_WM_UNIT_COMPATIBLE" val="0"/>
  <p:tag name="KSO_WM_UNIT_DIAGRAM_ISNUMVISUAL" val="0"/>
  <p:tag name="KSO_WM_UNIT_DIAGRAM_ISREFERUNIT" val="0"/>
  <p:tag name="KSO_WM_DIAGRAM_GROUP_CODE" val="1600624563"/>
  <p:tag name="KSO_WM_UNIT_TYPE" val="ζ_h_d"/>
  <p:tag name="KSO_WM_UNIT_INDEX" val="1_1_17"/>
  <p:tag name="KSO_WM_UNIT_ID" val="crop20201116_1*ζ_h_d*1_1_17"/>
  <p:tag name="KSO_WM_TEMPLATE_CATEGORY" val="crop"/>
  <p:tag name="KSO_WM_TEMPLATE_INDEX" val="20201116"/>
  <p:tag name="KSO_WM_UNIT_LAYERLEVEL" val="1_1_1"/>
  <p:tag name="KSO_WM_TAG_VERSION" val="1.0"/>
  <p:tag name="KSO_WM_BEAUTIFY_FLAG" val="#wm#"/>
  <p:tag name="KSO_WM_BLIP_RECT_LEFT" val="-964"/>
  <p:tag name="KSO_WM_BLIP_RECT_RIGHT" val="-2036"/>
  <p:tag name="KSO_WM_BLIP_RECT_TOP" val="-950"/>
  <p:tag name="KSO_WM_BLIP_RECT_BOTTOM" val="-1192"/>
  <p:tag name="KSO_WM_CREATIVE_CROP_ORG_WIDTH" val="504.002"/>
  <p:tag name="KSO_WM_CREATIVE_CROP_ORG_HEIGHT" val="335.25"/>
  <p:tag name="KSO_WM_CREATIVE_CROP_HEIGHT" val="335.25"/>
  <p:tag name="KSO_WM_CREATIVE_CROP_WIDTH" val="322.555"/>
  <p:tag name="KSO_WM_CREATIVE_CROP_VERSION" val="1"/>
  <p:tag name="KSO_WM_CREATIVE_CROP_TEMPLATE_ID" val="3251852"/>
</p:tagLst>
</file>

<file path=ppt/tags/tag38.xml><?xml version="1.0" encoding="utf-8"?>
<p:tagLst xmlns:p="http://schemas.openxmlformats.org/presentationml/2006/main">
  <p:tag name="PICTUREFILLRANGE" val="c21f4759-c42a-4ce1-9a84-41b44000e712"/>
  <p:tag name="KSO_WM_UNIT_DIAGRAM_MODELTYPE" val="creativeCrop"/>
  <p:tag name="KSO_WM_UNIT_VALUE" val="48*55"/>
  <p:tag name="KSO_WM_UNIT_HIGHLIGHT" val="0"/>
  <p:tag name="KSO_WM_UNIT_COMPATIBLE" val="0"/>
  <p:tag name="KSO_WM_UNIT_DIAGRAM_ISNUMVISUAL" val="0"/>
  <p:tag name="KSO_WM_UNIT_DIAGRAM_ISREFERUNIT" val="0"/>
  <p:tag name="KSO_WM_DIAGRAM_GROUP_CODE" val="1600624563"/>
  <p:tag name="KSO_WM_UNIT_TYPE" val="ζ_h_d"/>
  <p:tag name="KSO_WM_UNIT_INDEX" val="1_1_18"/>
  <p:tag name="KSO_WM_UNIT_ID" val="crop20201116_1*ζ_h_d*1_1_18"/>
  <p:tag name="KSO_WM_TEMPLATE_CATEGORY" val="crop"/>
  <p:tag name="KSO_WM_TEMPLATE_INDEX" val="20201116"/>
  <p:tag name="KSO_WM_UNIT_LAYERLEVEL" val="1_1_1"/>
  <p:tag name="KSO_WM_TAG_VERSION" val="1.0"/>
  <p:tag name="KSO_WM_BEAUTIFY_FLAG" val="#wm#"/>
  <p:tag name="KSO_WM_BLIP_RECT_LEFT" val="-2382"/>
  <p:tag name="KSO_WM_BLIP_RECT_RIGHT" val="-1436"/>
  <p:tag name="KSO_WM_BLIP_RECT_TOP" val="-71"/>
  <p:tag name="KSO_WM_BLIP_RECT_BOTTOM" val="-2776"/>
  <p:tag name="KSO_WM_CREATIVE_CROP_ORG_WIDTH" val="504.002"/>
  <p:tag name="KSO_WM_CREATIVE_CROP_ORG_HEIGHT" val="335.25"/>
  <p:tag name="KSO_WM_CREATIVE_CROP_HEIGHT" val="335.25"/>
  <p:tag name="KSO_WM_CREATIVE_CROP_WIDTH" val="322.555"/>
  <p:tag name="KSO_WM_CREATIVE_CROP_VERSION" val="1"/>
  <p:tag name="KSO_WM_CREATIVE_CROP_TEMPLATE_ID" val="3251852"/>
</p:tagLst>
</file>

<file path=ppt/tags/tag39.xml><?xml version="1.0" encoding="utf-8"?>
<p:tagLst xmlns:p="http://schemas.openxmlformats.org/presentationml/2006/main">
  <p:tag name="PICTUREFILLRANGE" val="c21f4759-c42a-4ce1-9a84-41b44000e712"/>
  <p:tag name="KSO_WM_UNIT_DIAGRAM_MODELTYPE" val="creativeCrop"/>
  <p:tag name="KSO_WM_UNIT_VALUE" val="51*51"/>
  <p:tag name="KSO_WM_UNIT_HIGHLIGHT" val="0"/>
  <p:tag name="KSO_WM_UNIT_COMPATIBLE" val="0"/>
  <p:tag name="KSO_WM_UNIT_DIAGRAM_ISNUMVISUAL" val="0"/>
  <p:tag name="KSO_WM_UNIT_DIAGRAM_ISREFERUNIT" val="0"/>
  <p:tag name="KSO_WM_DIAGRAM_GROUP_CODE" val="1600624563"/>
  <p:tag name="KSO_WM_UNIT_TYPE" val="ζ_h_d"/>
  <p:tag name="KSO_WM_UNIT_INDEX" val="1_1_19"/>
  <p:tag name="KSO_WM_UNIT_ID" val="crop20201116_1*ζ_h_d*1_1_19"/>
  <p:tag name="KSO_WM_TEMPLATE_CATEGORY" val="crop"/>
  <p:tag name="KSO_WM_TEMPLATE_INDEX" val="20201116"/>
  <p:tag name="KSO_WM_UNIT_LAYERLEVEL" val="1_1_1"/>
  <p:tag name="KSO_WM_TAG_VERSION" val="1.0"/>
  <p:tag name="KSO_WM_BEAUTIFY_FLAG" val="#wm#"/>
  <p:tag name="KSO_WM_BLIP_RECT_LEFT" val="-997"/>
  <p:tag name="KSO_WM_BLIP_RECT_RIGHT" val="-3112"/>
  <p:tag name="KSO_WM_BLIP_RECT_TOP" val="-1434"/>
  <p:tag name="KSO_WM_BLIP_RECT_BOTTOM" val="-1283"/>
  <p:tag name="KSO_WM_CREATIVE_CROP_ORG_WIDTH" val="504.002"/>
  <p:tag name="KSO_WM_CREATIVE_CROP_ORG_HEIGHT" val="335.25"/>
  <p:tag name="KSO_WM_CREATIVE_CROP_HEIGHT" val="335.25"/>
  <p:tag name="KSO_WM_CREATIVE_CROP_WIDTH" val="322.555"/>
  <p:tag name="KSO_WM_CREATIVE_CROP_VERSION" val="1"/>
  <p:tag name="KSO_WM_CREATIVE_CROP_TEMPLATE_ID" val="3251852"/>
</p:tagLst>
</file>

<file path=ppt/tags/tag4.xml><?xml version="1.0" encoding="utf-8"?>
<p:tagLst xmlns:p="http://schemas.openxmlformats.org/presentationml/2006/main">
  <p:tag name="KSO_WM_TEMPLATE_CATEGORY" val="diagram"/>
  <p:tag name="KSO_WM_TEMPLATE_INDEX" val="20185779"/>
  <p:tag name="KSO_WM_TAG_VERSION" val="1.0"/>
  <p:tag name="KSO_WM_BEAUTIFY_FLAG" val="#wm#"/>
  <p:tag name="KSO_WM_UNIT_TYPE" val="q_i"/>
  <p:tag name="KSO_WM_UNIT_INDEX" val="1_2"/>
  <p:tag name="KSO_WM_UNIT_ID" val="diagram20185779_2*q_i*1_2"/>
  <p:tag name="KSO_WM_UNIT_LAYERLEVEL" val="1_1"/>
  <p:tag name="KSO_WM_DIAGRAM_GROUP_CODE" val="q1-1"/>
  <p:tag name="KSO_WM_UNIT_FILL_FORE_SCHEMECOLOR_INDEX" val="5"/>
  <p:tag name="KSO_WM_UNIT_FILL_TYPE" val="1"/>
  <p:tag name="KSO_WM_UNIT_TEXT_FILL_FORE_SCHEMECOLOR_INDEX" val="2"/>
  <p:tag name="KSO_WM_UNIT_TEXT_FILL_TYPE" val="1"/>
</p:tagLst>
</file>

<file path=ppt/tags/tag40.xml><?xml version="1.0" encoding="utf-8"?>
<p:tagLst xmlns:p="http://schemas.openxmlformats.org/presentationml/2006/main">
  <p:tag name="PICTUREFILLRANGE" val="c21f4759-c42a-4ce1-9a84-41b44000e712"/>
  <p:tag name="KSO_WM_UNIT_DIAGRAM_MODELTYPE" val="creativeCrop"/>
  <p:tag name="KSO_WM_UNIT_VALUE" val="48*58"/>
  <p:tag name="KSO_WM_UNIT_HIGHLIGHT" val="0"/>
  <p:tag name="KSO_WM_UNIT_COMPATIBLE" val="0"/>
  <p:tag name="KSO_WM_UNIT_DIAGRAM_ISNUMVISUAL" val="0"/>
  <p:tag name="KSO_WM_UNIT_DIAGRAM_ISREFERUNIT" val="0"/>
  <p:tag name="KSO_WM_DIAGRAM_GROUP_CODE" val="1600624563"/>
  <p:tag name="KSO_WM_UNIT_TYPE" val="ζ_h_d"/>
  <p:tag name="KSO_WM_UNIT_INDEX" val="1_1_20"/>
  <p:tag name="KSO_WM_UNIT_ID" val="crop20201116_1*ζ_h_d*1_1_20"/>
  <p:tag name="KSO_WM_TEMPLATE_CATEGORY" val="crop"/>
  <p:tag name="KSO_WM_TEMPLATE_INDEX" val="20201116"/>
  <p:tag name="KSO_WM_UNIT_LAYERLEVEL" val="1_1_1"/>
  <p:tag name="KSO_WM_TAG_VERSION" val="1.0"/>
  <p:tag name="KSO_WM_BEAUTIFY_FLAG" val="#wm#"/>
  <p:tag name="KSO_WM_BLIP_RECT_LEFT" val="-1826"/>
  <p:tag name="KSO_WM_BLIP_RECT_RIGHT" val="-1796"/>
  <p:tag name="KSO_WM_BLIP_RECT_TOP" val="-2517"/>
  <p:tag name="KSO_WM_BLIP_RECT_BOTTOM" val="-320"/>
  <p:tag name="KSO_WM_CREATIVE_CROP_ORG_WIDTH" val="504.002"/>
  <p:tag name="KSO_WM_CREATIVE_CROP_ORG_HEIGHT" val="335.25"/>
  <p:tag name="KSO_WM_CREATIVE_CROP_HEIGHT" val="335.25"/>
  <p:tag name="KSO_WM_CREATIVE_CROP_WIDTH" val="322.555"/>
  <p:tag name="KSO_WM_CREATIVE_CROP_VERSION" val="1"/>
  <p:tag name="KSO_WM_CREATIVE_CROP_TEMPLATE_ID" val="3251852"/>
</p:tagLst>
</file>

<file path=ppt/tags/tag41.xml><?xml version="1.0" encoding="utf-8"?>
<p:tagLst xmlns:p="http://schemas.openxmlformats.org/presentationml/2006/main">
  <p:tag name="PICTUREFILLRANGE" val="c21f4759-c42a-4ce1-9a84-41b44000e712"/>
  <p:tag name="KSO_WM_UNIT_DIAGRAM_MODELTYPE" val="creativeCrop"/>
  <p:tag name="KSO_WM_UNIT_VALUE" val="49*53"/>
  <p:tag name="KSO_WM_UNIT_HIGHLIGHT" val="0"/>
  <p:tag name="KSO_WM_UNIT_COMPATIBLE" val="0"/>
  <p:tag name="KSO_WM_UNIT_DIAGRAM_ISNUMVISUAL" val="0"/>
  <p:tag name="KSO_WM_UNIT_DIAGRAM_ISREFERUNIT" val="0"/>
  <p:tag name="KSO_WM_DIAGRAM_GROUP_CODE" val="1600624563"/>
  <p:tag name="KSO_WM_UNIT_TYPE" val="ζ_h_d"/>
  <p:tag name="KSO_WM_UNIT_INDEX" val="1_1_21"/>
  <p:tag name="KSO_WM_UNIT_ID" val="crop20201116_1*ζ_h_d*1_1_21"/>
  <p:tag name="KSO_WM_TEMPLATE_CATEGORY" val="crop"/>
  <p:tag name="KSO_WM_TEMPLATE_INDEX" val="20201116"/>
  <p:tag name="KSO_WM_UNIT_LAYERLEVEL" val="1_1_1"/>
  <p:tag name="KSO_WM_TAG_VERSION" val="1.0"/>
  <p:tag name="KSO_WM_BEAUTIFY_FLAG" val="#wm#"/>
  <p:tag name="KSO_WM_BLIP_RECT_LEFT" val="-2004"/>
  <p:tag name="KSO_WM_BLIP_RECT_RIGHT" val="-1967"/>
  <p:tag name="KSO_WM_BLIP_RECT_TOP" val="-505"/>
  <p:tag name="KSO_WM_BLIP_RECT_BOTTOM" val="-2286"/>
  <p:tag name="KSO_WM_CREATIVE_CROP_ORG_WIDTH" val="504.002"/>
  <p:tag name="KSO_WM_CREATIVE_CROP_ORG_HEIGHT" val="335.25"/>
  <p:tag name="KSO_WM_CREATIVE_CROP_HEIGHT" val="335.25"/>
  <p:tag name="KSO_WM_CREATIVE_CROP_WIDTH" val="322.555"/>
  <p:tag name="KSO_WM_CREATIVE_CROP_VERSION" val="1"/>
  <p:tag name="KSO_WM_CREATIVE_CROP_TEMPLATE_ID" val="3251852"/>
</p:tagLst>
</file>

<file path=ppt/tags/tag42.xml><?xml version="1.0" encoding="utf-8"?>
<p:tagLst xmlns:p="http://schemas.openxmlformats.org/presentationml/2006/main">
  <p:tag name="PICTUREFILLRANGE" val="c21f4759-c42a-4ce1-9a84-41b44000e712"/>
  <p:tag name="KSO_WM_UNIT_DIAGRAM_MODELTYPE" val="creativeCrop"/>
  <p:tag name="KSO_WM_UNIT_VALUE" val="47*45"/>
  <p:tag name="KSO_WM_UNIT_HIGHLIGHT" val="0"/>
  <p:tag name="KSO_WM_UNIT_COMPATIBLE" val="0"/>
  <p:tag name="KSO_WM_UNIT_DIAGRAM_ISNUMVISUAL" val="0"/>
  <p:tag name="KSO_WM_UNIT_DIAGRAM_ISREFERUNIT" val="0"/>
  <p:tag name="KSO_WM_DIAGRAM_GROUP_CODE" val="1600624563"/>
  <p:tag name="KSO_WM_UNIT_TYPE" val="ζ_h_d"/>
  <p:tag name="KSO_WM_UNIT_INDEX" val="1_1_22"/>
  <p:tag name="KSO_WM_UNIT_ID" val="crop20201116_1*ζ_h_d*1_1_22"/>
  <p:tag name="KSO_WM_TEMPLATE_CATEGORY" val="crop"/>
  <p:tag name="KSO_WM_TEMPLATE_INDEX" val="20201116"/>
  <p:tag name="KSO_WM_UNIT_LAYERLEVEL" val="1_1_1"/>
  <p:tag name="KSO_WM_TAG_VERSION" val="1.0"/>
  <p:tag name="KSO_WM_BEAUTIFY_FLAG" val="#wm#"/>
  <p:tag name="KSO_WM_BLIP_RECT_LEFT" val="-3791"/>
  <p:tag name="KSO_WM_BLIP_RECT_RIGHT" val="-854"/>
  <p:tag name="KSO_WM_BLIP_RECT_TOP" val="-1507"/>
  <p:tag name="KSO_WM_BLIP_RECT_BOTTOM" val="-1451"/>
  <p:tag name="KSO_WM_CREATIVE_CROP_ORG_WIDTH" val="504.002"/>
  <p:tag name="KSO_WM_CREATIVE_CROP_ORG_HEIGHT" val="335.25"/>
  <p:tag name="KSO_WM_CREATIVE_CROP_HEIGHT" val="335.25"/>
  <p:tag name="KSO_WM_CREATIVE_CROP_WIDTH" val="322.555"/>
  <p:tag name="KSO_WM_CREATIVE_CROP_VERSION" val="1"/>
  <p:tag name="KSO_WM_CREATIVE_CROP_TEMPLATE_ID" val="3251852"/>
</p:tagLst>
</file>

<file path=ppt/tags/tag43.xml><?xml version="1.0" encoding="utf-8"?>
<p:tagLst xmlns:p="http://schemas.openxmlformats.org/presentationml/2006/main">
  <p:tag name="PICTUREFILLRANGE" val="c21f4759-c42a-4ce1-9a84-41b44000e712"/>
  <p:tag name="KSO_WM_UNIT_DIAGRAM_MODELTYPE" val="creativeCrop"/>
  <p:tag name="KSO_WM_UNIT_VALUE" val="40*49"/>
  <p:tag name="KSO_WM_UNIT_HIGHLIGHT" val="0"/>
  <p:tag name="KSO_WM_UNIT_COMPATIBLE" val="0"/>
  <p:tag name="KSO_WM_UNIT_DIAGRAM_ISNUMVISUAL" val="0"/>
  <p:tag name="KSO_WM_UNIT_DIAGRAM_ISREFERUNIT" val="0"/>
  <p:tag name="KSO_WM_DIAGRAM_GROUP_CODE" val="1600624563"/>
  <p:tag name="KSO_WM_UNIT_TYPE" val="ζ_h_d"/>
  <p:tag name="KSO_WM_UNIT_INDEX" val="1_1_23"/>
  <p:tag name="KSO_WM_UNIT_ID" val="crop20201116_1*ζ_h_d*1_1_23"/>
  <p:tag name="KSO_WM_TEMPLATE_CATEGORY" val="crop"/>
  <p:tag name="KSO_WM_TEMPLATE_INDEX" val="20201116"/>
  <p:tag name="KSO_WM_UNIT_LAYERLEVEL" val="1_1_1"/>
  <p:tag name="KSO_WM_TAG_VERSION" val="1.0"/>
  <p:tag name="KSO_WM_BEAUTIFY_FLAG" val="#wm#"/>
  <p:tag name="KSO_WM_BLIP_RECT_LEFT" val="-2901"/>
  <p:tag name="KSO_WM_BLIP_RECT_RIGHT" val="-1394"/>
  <p:tag name="KSO_WM_BLIP_RECT_TOP" val="-254"/>
  <p:tag name="KSO_WM_BLIP_RECT_BOTTOM" val="-3239"/>
  <p:tag name="KSO_WM_CREATIVE_CROP_ORG_WIDTH" val="504.002"/>
  <p:tag name="KSO_WM_CREATIVE_CROP_ORG_HEIGHT" val="335.25"/>
  <p:tag name="KSO_WM_CREATIVE_CROP_HEIGHT" val="335.25"/>
  <p:tag name="KSO_WM_CREATIVE_CROP_WIDTH" val="322.555"/>
  <p:tag name="KSO_WM_CREATIVE_CROP_VERSION" val="1"/>
  <p:tag name="KSO_WM_CREATIVE_CROP_TEMPLATE_ID" val="3251852"/>
</p:tagLst>
</file>

<file path=ppt/tags/tag44.xml><?xml version="1.0" encoding="utf-8"?>
<p:tagLst xmlns:p="http://schemas.openxmlformats.org/presentationml/2006/main">
  <p:tag name="PICTUREFILLRANGE" val="c21f4759-c42a-4ce1-9a84-41b44000e712"/>
  <p:tag name="KSO_WM_UNIT_DIAGRAM_MODELTYPE" val="creativeCrop"/>
  <p:tag name="KSO_WM_UNIT_VALUE" val="40*49"/>
  <p:tag name="KSO_WM_UNIT_HIGHLIGHT" val="0"/>
  <p:tag name="KSO_WM_UNIT_COMPATIBLE" val="0"/>
  <p:tag name="KSO_WM_UNIT_DIAGRAM_ISNUMVISUAL" val="0"/>
  <p:tag name="KSO_WM_UNIT_DIAGRAM_ISREFERUNIT" val="0"/>
  <p:tag name="KSO_WM_DIAGRAM_GROUP_CODE" val="1600624563"/>
  <p:tag name="KSO_WM_UNIT_TYPE" val="ζ_h_d"/>
  <p:tag name="KSO_WM_UNIT_INDEX" val="1_1_24"/>
  <p:tag name="KSO_WM_UNIT_ID" val="crop20201116_1*ζ_h_d*1_1_24"/>
  <p:tag name="KSO_WM_TEMPLATE_CATEGORY" val="crop"/>
  <p:tag name="KSO_WM_TEMPLATE_INDEX" val="20201116"/>
  <p:tag name="KSO_WM_UNIT_LAYERLEVEL" val="1_1_1"/>
  <p:tag name="KSO_WM_TAG_VERSION" val="1.0"/>
  <p:tag name="KSO_WM_BEAUTIFY_FLAG" val="#wm#"/>
  <p:tag name="KSO_WM_BLIP_RECT_LEFT" val="-1298"/>
  <p:tag name="KSO_WM_BLIP_RECT_RIGHT" val="-2957"/>
  <p:tag name="KSO_WM_BLIP_RECT_TOP" val="-568"/>
  <p:tag name="KSO_WM_BLIP_RECT_BOTTOM" val="-2866"/>
  <p:tag name="KSO_WM_CREATIVE_CROP_ORG_WIDTH" val="504.002"/>
  <p:tag name="KSO_WM_CREATIVE_CROP_ORG_HEIGHT" val="335.25"/>
  <p:tag name="KSO_WM_CREATIVE_CROP_HEIGHT" val="335.25"/>
  <p:tag name="KSO_WM_CREATIVE_CROP_WIDTH" val="322.555"/>
  <p:tag name="KSO_WM_CREATIVE_CROP_VERSION" val="1"/>
  <p:tag name="KSO_WM_CREATIVE_CROP_TEMPLATE_ID" val="3251852"/>
</p:tagLst>
</file>

<file path=ppt/tags/tag45.xml><?xml version="1.0" encoding="utf-8"?>
<p:tagLst xmlns:p="http://schemas.openxmlformats.org/presentationml/2006/main">
  <p:tag name="PICTUREFILLRANGE" val="c21f4759-c42a-4ce1-9a84-41b44000e712"/>
  <p:tag name="KSO_WM_UNIT_DIAGRAM_MODELTYPE" val="creativeCrop"/>
  <p:tag name="KSO_WM_UNIT_VALUE" val="43*39"/>
  <p:tag name="KSO_WM_UNIT_HIGHLIGHT" val="0"/>
  <p:tag name="KSO_WM_UNIT_COMPATIBLE" val="0"/>
  <p:tag name="KSO_WM_UNIT_DIAGRAM_ISNUMVISUAL" val="0"/>
  <p:tag name="KSO_WM_UNIT_DIAGRAM_ISREFERUNIT" val="0"/>
  <p:tag name="KSO_WM_DIAGRAM_GROUP_CODE" val="1600624563"/>
  <p:tag name="KSO_WM_UNIT_TYPE" val="ζ_h_d"/>
  <p:tag name="KSO_WM_UNIT_INDEX" val="1_1_25"/>
  <p:tag name="KSO_WM_UNIT_ID" val="crop20201116_1*ζ_h_d*1_1_25"/>
  <p:tag name="KSO_WM_TEMPLATE_CATEGORY" val="crop"/>
  <p:tag name="KSO_WM_TEMPLATE_INDEX" val="20201116"/>
  <p:tag name="KSO_WM_UNIT_LAYERLEVEL" val="1_1_1"/>
  <p:tag name="KSO_WM_TAG_VERSION" val="1.0"/>
  <p:tag name="KSO_WM_BEAUTIFY_FLAG" val="#wm#"/>
  <p:tag name="KSO_WM_BLIP_RECT_LEFT" val="-4116"/>
  <p:tag name="KSO_WM_BLIP_RECT_RIGHT" val="-1244"/>
  <p:tag name="KSO_WM_BLIP_RECT_TOP" val="-2479"/>
  <p:tag name="KSO_WM_BLIP_RECT_BOTTOM" val="-758"/>
  <p:tag name="KSO_WM_CREATIVE_CROP_ORG_WIDTH" val="504.002"/>
  <p:tag name="KSO_WM_CREATIVE_CROP_ORG_HEIGHT" val="335.25"/>
  <p:tag name="KSO_WM_CREATIVE_CROP_HEIGHT" val="335.25"/>
  <p:tag name="KSO_WM_CREATIVE_CROP_WIDTH" val="322.555"/>
  <p:tag name="KSO_WM_CREATIVE_CROP_VERSION" val="1"/>
  <p:tag name="KSO_WM_CREATIVE_CROP_TEMPLATE_ID" val="3251852"/>
</p:tagLst>
</file>

<file path=ppt/tags/tag46.xml><?xml version="1.0" encoding="utf-8"?>
<p:tagLst xmlns:p="http://schemas.openxmlformats.org/presentationml/2006/main">
  <p:tag name="PICTUREFILLRANGE" val="c21f4759-c42a-4ce1-9a84-41b44000e712"/>
  <p:tag name="KSO_WM_UNIT_DIAGRAM_MODELTYPE" val="creativeCrop"/>
  <p:tag name="KSO_WM_UNIT_VALUE" val="38*46"/>
  <p:tag name="KSO_WM_UNIT_HIGHLIGHT" val="0"/>
  <p:tag name="KSO_WM_UNIT_COMPATIBLE" val="0"/>
  <p:tag name="KSO_WM_UNIT_DIAGRAM_ISNUMVISUAL" val="0"/>
  <p:tag name="KSO_WM_UNIT_DIAGRAM_ISREFERUNIT" val="0"/>
  <p:tag name="KSO_WM_DIAGRAM_GROUP_CODE" val="1600624563"/>
  <p:tag name="KSO_WM_UNIT_TYPE" val="ζ_h_d"/>
  <p:tag name="KSO_WM_UNIT_INDEX" val="1_1_26"/>
  <p:tag name="KSO_WM_UNIT_ID" val="crop20201116_1*ζ_h_d*1_1_26"/>
  <p:tag name="KSO_WM_TEMPLATE_CATEGORY" val="crop"/>
  <p:tag name="KSO_WM_TEMPLATE_INDEX" val="20201116"/>
  <p:tag name="KSO_WM_UNIT_LAYERLEVEL" val="1_1_1"/>
  <p:tag name="KSO_WM_TAG_VERSION" val="1.0"/>
  <p:tag name="KSO_WM_BEAUTIFY_FLAG" val="#wm#"/>
  <p:tag name="KSO_WM_BLIP_RECT_LEFT" val="-2373"/>
  <p:tag name="KSO_WM_BLIP_RECT_RIGHT" val="-2210"/>
  <p:tag name="KSO_WM_BLIP_RECT_TOP" val="-1761"/>
  <p:tag name="KSO_WM_BLIP_RECT_BOTTOM" val="-1917"/>
  <p:tag name="KSO_WM_CREATIVE_CROP_ORG_WIDTH" val="504.002"/>
  <p:tag name="KSO_WM_CREATIVE_CROP_ORG_HEIGHT" val="335.25"/>
  <p:tag name="KSO_WM_CREATIVE_CROP_HEIGHT" val="335.25"/>
  <p:tag name="KSO_WM_CREATIVE_CROP_WIDTH" val="322.555"/>
  <p:tag name="KSO_WM_CREATIVE_CROP_VERSION" val="1"/>
  <p:tag name="KSO_WM_CREATIVE_CROP_TEMPLATE_ID" val="3251852"/>
</p:tagLst>
</file>

<file path=ppt/tags/tag47.xml><?xml version="1.0" encoding="utf-8"?>
<p:tagLst xmlns:p="http://schemas.openxmlformats.org/presentationml/2006/main">
  <p:tag name="PICTUREFILLRANGE" val="c21f4759-c42a-4ce1-9a84-41b44000e712"/>
  <p:tag name="KSO_WM_UNIT_DIAGRAM_MODELTYPE" val="creativeCrop"/>
  <p:tag name="KSO_WM_UNIT_VALUE" val="37*40"/>
  <p:tag name="KSO_WM_UNIT_HIGHLIGHT" val="0"/>
  <p:tag name="KSO_WM_UNIT_COMPATIBLE" val="0"/>
  <p:tag name="KSO_WM_UNIT_DIAGRAM_ISNUMVISUAL" val="0"/>
  <p:tag name="KSO_WM_UNIT_DIAGRAM_ISREFERUNIT" val="0"/>
  <p:tag name="KSO_WM_DIAGRAM_GROUP_CODE" val="1600624563"/>
  <p:tag name="KSO_WM_UNIT_TYPE" val="ζ_h_d"/>
  <p:tag name="KSO_WM_UNIT_INDEX" val="1_1_27"/>
  <p:tag name="KSO_WM_UNIT_ID" val="crop20201116_1*ζ_h_d*1_1_27"/>
  <p:tag name="KSO_WM_TEMPLATE_CATEGORY" val="crop"/>
  <p:tag name="KSO_WM_TEMPLATE_INDEX" val="20201116"/>
  <p:tag name="KSO_WM_UNIT_LAYERLEVEL" val="1_1_1"/>
  <p:tag name="KSO_WM_TAG_VERSION" val="1.0"/>
  <p:tag name="KSO_WM_BEAUTIFY_FLAG" val="#wm#"/>
  <p:tag name="KSO_WM_BLIP_RECT_LEFT" val="-4125"/>
  <p:tag name="KSO_WM_BLIP_RECT_RIGHT" val="-1115"/>
  <p:tag name="KSO_WM_BLIP_RECT_TOP" val="-1037"/>
  <p:tag name="KSO_WM_BLIP_RECT_BOTTOM" val="-2756"/>
  <p:tag name="KSO_WM_CREATIVE_CROP_ORG_WIDTH" val="504.002"/>
  <p:tag name="KSO_WM_CREATIVE_CROP_ORG_HEIGHT" val="335.25"/>
  <p:tag name="KSO_WM_CREATIVE_CROP_HEIGHT" val="335.25"/>
  <p:tag name="KSO_WM_CREATIVE_CROP_WIDTH" val="322.555"/>
  <p:tag name="KSO_WM_CREATIVE_CROP_VERSION" val="1"/>
  <p:tag name="KSO_WM_CREATIVE_CROP_TEMPLATE_ID" val="3251852"/>
</p:tagLst>
</file>

<file path=ppt/tags/tag48.xml><?xml version="1.0" encoding="utf-8"?>
<p:tagLst xmlns:p="http://schemas.openxmlformats.org/presentationml/2006/main">
  <p:tag name="PICTUREFILLRANGE" val="c21f4759-c42a-4ce1-9a84-41b44000e712"/>
  <p:tag name="KSO_WM_UNIT_DIAGRAM_MODELTYPE" val="creativeCrop"/>
  <p:tag name="KSO_WM_UNIT_VALUE" val="35*39"/>
  <p:tag name="KSO_WM_UNIT_HIGHLIGHT" val="0"/>
  <p:tag name="KSO_WM_UNIT_COMPATIBLE" val="0"/>
  <p:tag name="KSO_WM_UNIT_DIAGRAM_ISNUMVISUAL" val="0"/>
  <p:tag name="KSO_WM_UNIT_DIAGRAM_ISREFERUNIT" val="0"/>
  <p:tag name="KSO_WM_DIAGRAM_GROUP_CODE" val="1600624563"/>
  <p:tag name="KSO_WM_UNIT_TYPE" val="ζ_h_d"/>
  <p:tag name="KSO_WM_UNIT_INDEX" val="1_1_28"/>
  <p:tag name="KSO_WM_UNIT_ID" val="crop20201116_1*ζ_h_d*1_1_28"/>
  <p:tag name="KSO_WM_TEMPLATE_CATEGORY" val="crop"/>
  <p:tag name="KSO_WM_TEMPLATE_INDEX" val="20201116"/>
  <p:tag name="KSO_WM_UNIT_LAYERLEVEL" val="1_1_1"/>
  <p:tag name="KSO_WM_TAG_VERSION" val="1.0"/>
  <p:tag name="KSO_WM_BEAUTIFY_FLAG" val="#wm#"/>
  <p:tag name="KSO_WM_BLIP_RECT_LEFT" val="-1768"/>
  <p:tag name="KSO_WM_BLIP_RECT_RIGHT" val="-3668"/>
  <p:tag name="KSO_WM_BLIP_RECT_TOP" val="-3582"/>
  <p:tag name="KSO_WM_BLIP_RECT_BOTTOM" val="-351"/>
  <p:tag name="KSO_WM_CREATIVE_CROP_ORG_WIDTH" val="504.002"/>
  <p:tag name="KSO_WM_CREATIVE_CROP_ORG_HEIGHT" val="335.25"/>
  <p:tag name="KSO_WM_CREATIVE_CROP_HEIGHT" val="335.25"/>
  <p:tag name="KSO_WM_CREATIVE_CROP_WIDTH" val="322.555"/>
  <p:tag name="KSO_WM_CREATIVE_CROP_VERSION" val="1"/>
  <p:tag name="KSO_WM_CREATIVE_CROP_TEMPLATE_ID" val="3251852"/>
</p:tagLst>
</file>

<file path=ppt/tags/tag49.xml><?xml version="1.0" encoding="utf-8"?>
<p:tagLst xmlns:p="http://schemas.openxmlformats.org/presentationml/2006/main">
  <p:tag name="PICTUREFILLRANGE" val="c21f4759-c42a-4ce1-9a84-41b44000e712"/>
  <p:tag name="KSO_WM_UNIT_DIAGRAM_MODELTYPE" val="creativeCrop"/>
  <p:tag name="KSO_WM_UNIT_VALUE" val="42*33"/>
  <p:tag name="KSO_WM_UNIT_HIGHLIGHT" val="0"/>
  <p:tag name="KSO_WM_UNIT_COMPATIBLE" val="0"/>
  <p:tag name="KSO_WM_UNIT_DIAGRAM_ISNUMVISUAL" val="0"/>
  <p:tag name="KSO_WM_UNIT_DIAGRAM_ISREFERUNIT" val="0"/>
  <p:tag name="KSO_WM_DIAGRAM_GROUP_CODE" val="1600624563"/>
  <p:tag name="KSO_WM_UNIT_TYPE" val="ζ_h_d"/>
  <p:tag name="KSO_WM_UNIT_INDEX" val="1_1_29"/>
  <p:tag name="KSO_WM_UNIT_ID" val="crop20201116_1*ζ_h_d*1_1_29"/>
  <p:tag name="KSO_WM_TEMPLATE_CATEGORY" val="crop"/>
  <p:tag name="KSO_WM_TEMPLATE_INDEX" val="20201116"/>
  <p:tag name="KSO_WM_UNIT_LAYERLEVEL" val="1_1_1"/>
  <p:tag name="KSO_WM_TAG_VERSION" val="1.0"/>
  <p:tag name="KSO_WM_BEAUTIFY_FLAG" val="#wm#"/>
  <p:tag name="KSO_WM_BLIP_RECT_LEFT" val="-2492"/>
  <p:tag name="KSO_WM_BLIP_RECT_RIGHT" val="-3800"/>
  <p:tag name="KSO_WM_BLIP_RECT_TOP" val="-831"/>
  <p:tag name="KSO_WM_BLIP_RECT_BOTTOM" val="-2456"/>
  <p:tag name="KSO_WM_CREATIVE_CROP_ORG_WIDTH" val="504.002"/>
  <p:tag name="KSO_WM_CREATIVE_CROP_ORG_HEIGHT" val="335.25"/>
  <p:tag name="KSO_WM_CREATIVE_CROP_HEIGHT" val="335.25"/>
  <p:tag name="KSO_WM_CREATIVE_CROP_WIDTH" val="322.555"/>
  <p:tag name="KSO_WM_CREATIVE_CROP_VERSION" val="1"/>
  <p:tag name="KSO_WM_CREATIVE_CROP_TEMPLATE_ID" val="3251852"/>
</p:tagLst>
</file>

<file path=ppt/tags/tag5.xml><?xml version="1.0" encoding="utf-8"?>
<p:tagLst xmlns:p="http://schemas.openxmlformats.org/presentationml/2006/main">
  <p:tag name="KSO_WM_TEMPLATE_CATEGORY" val="diagram"/>
  <p:tag name="KSO_WM_TEMPLATE_INDEX" val="20185779"/>
  <p:tag name="KSO_WM_TAG_VERSION" val="1.0"/>
  <p:tag name="KSO_WM_BEAUTIFY_FLAG" val="#wm#"/>
  <p:tag name="KSO_WM_UNIT_TYPE" val="q_i"/>
  <p:tag name="KSO_WM_UNIT_INDEX" val="1_3"/>
  <p:tag name="KSO_WM_UNIT_ID" val="diagram20185779_2*q_i*1_3"/>
  <p:tag name="KSO_WM_UNIT_LAYERLEVEL" val="1_1"/>
  <p:tag name="KSO_WM_DIAGRAM_GROUP_CODE" val="q1-1"/>
  <p:tag name="KSO_WM_UNIT_FILL_FORE_SCHEMECOLOR_INDEX" val="5"/>
  <p:tag name="KSO_WM_UNIT_FILL_TYPE" val="1"/>
  <p:tag name="KSO_WM_UNIT_TEXT_FILL_FORE_SCHEMECOLOR_INDEX" val="2"/>
  <p:tag name="KSO_WM_UNIT_TEXT_FILL_TYPE" val="1"/>
</p:tagLst>
</file>

<file path=ppt/tags/tag50.xml><?xml version="1.0" encoding="utf-8"?>
<p:tagLst xmlns:p="http://schemas.openxmlformats.org/presentationml/2006/main">
  <p:tag name="PICTUREFILLRANGE" val="c21f4759-c42a-4ce1-9a84-41b44000e712"/>
  <p:tag name="KSO_WM_UNIT_DIAGRAM_MODELTYPE" val="creativeCrop"/>
  <p:tag name="KSO_WM_UNIT_VALUE" val="37*31"/>
  <p:tag name="KSO_WM_UNIT_HIGHLIGHT" val="0"/>
  <p:tag name="KSO_WM_UNIT_COMPATIBLE" val="0"/>
  <p:tag name="KSO_WM_UNIT_DIAGRAM_ISNUMVISUAL" val="0"/>
  <p:tag name="KSO_WM_UNIT_DIAGRAM_ISREFERUNIT" val="0"/>
  <p:tag name="KSO_WM_DIAGRAM_GROUP_CODE" val="1600624563"/>
  <p:tag name="KSO_WM_UNIT_TYPE" val="ζ_h_d"/>
  <p:tag name="KSO_WM_UNIT_INDEX" val="1_1_30"/>
  <p:tag name="KSO_WM_UNIT_ID" val="crop20201116_1*ζ_h_d*1_1_30"/>
  <p:tag name="KSO_WM_TEMPLATE_CATEGORY" val="crop"/>
  <p:tag name="KSO_WM_TEMPLATE_INDEX" val="20201116"/>
  <p:tag name="KSO_WM_UNIT_LAYERLEVEL" val="1_1_1"/>
  <p:tag name="KSO_WM_TAG_VERSION" val="1.0"/>
  <p:tag name="KSO_WM_BEAUTIFY_FLAG" val="#wm#"/>
  <p:tag name="KSO_WM_BLIP_RECT_LEFT" val="-1284"/>
  <p:tag name="KSO_WM_BLIP_RECT_RIGHT" val="-5424"/>
  <p:tag name="KSO_WM_BLIP_RECT_TOP" val="-2289"/>
  <p:tag name="KSO_WM_BLIP_RECT_BOTTOM" val="-1457"/>
  <p:tag name="KSO_WM_CREATIVE_CROP_ORG_WIDTH" val="504.002"/>
  <p:tag name="KSO_WM_CREATIVE_CROP_ORG_HEIGHT" val="335.25"/>
  <p:tag name="KSO_WM_CREATIVE_CROP_HEIGHT" val="335.25"/>
  <p:tag name="KSO_WM_CREATIVE_CROP_WIDTH" val="322.555"/>
  <p:tag name="KSO_WM_CREATIVE_CROP_VERSION" val="1"/>
  <p:tag name="KSO_WM_CREATIVE_CROP_TEMPLATE_ID" val="3251852"/>
</p:tagLst>
</file>

<file path=ppt/tags/tag51.xml><?xml version="1.0" encoding="utf-8"?>
<p:tagLst xmlns:p="http://schemas.openxmlformats.org/presentationml/2006/main">
  <p:tag name="PICTUREFILLRANGE" val="c21f4759-c42a-4ce1-9a84-41b44000e712"/>
  <p:tag name="KSO_WM_UNIT_DIAGRAM_MODELTYPE" val="creativeCrop"/>
  <p:tag name="KSO_WM_UNIT_VALUE" val="41*31"/>
  <p:tag name="KSO_WM_UNIT_HIGHLIGHT" val="0"/>
  <p:tag name="KSO_WM_UNIT_COMPATIBLE" val="0"/>
  <p:tag name="KSO_WM_UNIT_DIAGRAM_ISNUMVISUAL" val="0"/>
  <p:tag name="KSO_WM_UNIT_DIAGRAM_ISREFERUNIT" val="0"/>
  <p:tag name="KSO_WM_DIAGRAM_GROUP_CODE" val="1600624563"/>
  <p:tag name="KSO_WM_UNIT_TYPE" val="ζ_h_d"/>
  <p:tag name="KSO_WM_UNIT_INDEX" val="1_1_31"/>
  <p:tag name="KSO_WM_UNIT_ID" val="crop20201116_1*ζ_h_d*1_1_31"/>
  <p:tag name="KSO_WM_TEMPLATE_CATEGORY" val="crop"/>
  <p:tag name="KSO_WM_TEMPLATE_INDEX" val="20201116"/>
  <p:tag name="KSO_WM_UNIT_LAYERLEVEL" val="1_1_1"/>
  <p:tag name="KSO_WM_TAG_VERSION" val="1.0"/>
  <p:tag name="KSO_WM_BEAUTIFY_FLAG" val="#wm#"/>
  <p:tag name="KSO_WM_BLIP_RECT_LEFT" val="-1763"/>
  <p:tag name="KSO_WM_BLIP_RECT_RIGHT" val="-5074"/>
  <p:tag name="KSO_WM_BLIP_RECT_TOP" val="-569"/>
  <p:tag name="KSO_WM_BLIP_RECT_BOTTOM" val="-2822"/>
  <p:tag name="KSO_WM_CREATIVE_CROP_ORG_WIDTH" val="504.002"/>
  <p:tag name="KSO_WM_CREATIVE_CROP_ORG_HEIGHT" val="335.25"/>
  <p:tag name="KSO_WM_CREATIVE_CROP_HEIGHT" val="335.25"/>
  <p:tag name="KSO_WM_CREATIVE_CROP_WIDTH" val="322.555"/>
  <p:tag name="KSO_WM_CREATIVE_CROP_VERSION" val="1"/>
  <p:tag name="KSO_WM_CREATIVE_CROP_TEMPLATE_ID" val="3251852"/>
</p:tagLst>
</file>

<file path=ppt/tags/tag52.xml><?xml version="1.0" encoding="utf-8"?>
<p:tagLst xmlns:p="http://schemas.openxmlformats.org/presentationml/2006/main">
  <p:tag name="PICTUREFILLRANGE" val="c21f4759-c42a-4ce1-9a84-41b44000e712"/>
  <p:tag name="KSO_WM_UNIT_DIAGRAM_MODELTYPE" val="creativeCrop"/>
  <p:tag name="KSO_WM_UNIT_VALUE" val="30*40"/>
  <p:tag name="KSO_WM_UNIT_HIGHLIGHT" val="0"/>
  <p:tag name="KSO_WM_UNIT_COMPATIBLE" val="0"/>
  <p:tag name="KSO_WM_UNIT_DIAGRAM_ISNUMVISUAL" val="0"/>
  <p:tag name="KSO_WM_UNIT_DIAGRAM_ISREFERUNIT" val="0"/>
  <p:tag name="KSO_WM_DIAGRAM_GROUP_CODE" val="1600624563"/>
  <p:tag name="KSO_WM_UNIT_TYPE" val="ζ_h_d"/>
  <p:tag name="KSO_WM_UNIT_INDEX" val="1_1_32"/>
  <p:tag name="KSO_WM_UNIT_ID" val="crop20201116_1*ζ_h_d*1_1_32"/>
  <p:tag name="KSO_WM_TEMPLATE_CATEGORY" val="crop"/>
  <p:tag name="KSO_WM_TEMPLATE_INDEX" val="20201116"/>
  <p:tag name="KSO_WM_UNIT_LAYERLEVEL" val="1_1_1"/>
  <p:tag name="KSO_WM_TAG_VERSION" val="1.0"/>
  <p:tag name="KSO_WM_BEAUTIFY_FLAG" val="#wm#"/>
  <p:tag name="KSO_WM_BLIP_RECT_LEFT" val="-2562"/>
  <p:tag name="KSO_WM_BLIP_RECT_RIGHT" val="-2752"/>
  <p:tag name="KSO_WM_BLIP_RECT_TOP" val="-1683"/>
  <p:tag name="KSO_WM_BLIP_RECT_BOTTOM" val="-2939"/>
  <p:tag name="KSO_WM_CREATIVE_CROP_ORG_WIDTH" val="504.002"/>
  <p:tag name="KSO_WM_CREATIVE_CROP_ORG_HEIGHT" val="335.25"/>
  <p:tag name="KSO_WM_CREATIVE_CROP_HEIGHT" val="335.25"/>
  <p:tag name="KSO_WM_CREATIVE_CROP_WIDTH" val="322.555"/>
  <p:tag name="KSO_WM_CREATIVE_CROP_VERSION" val="1"/>
  <p:tag name="KSO_WM_CREATIVE_CROP_TEMPLATE_ID" val="3251852"/>
</p:tagLst>
</file>

<file path=ppt/tags/tag53.xml><?xml version="1.0" encoding="utf-8"?>
<p:tagLst xmlns:p="http://schemas.openxmlformats.org/presentationml/2006/main">
  <p:tag name="PICTUREFILLRANGE" val="c21f4759-c42a-4ce1-9a84-41b44000e712"/>
  <p:tag name="KSO_WM_UNIT_DIAGRAM_MODELTYPE" val="creativeCrop"/>
  <p:tag name="KSO_WM_UNIT_VALUE" val="30*36"/>
  <p:tag name="KSO_WM_UNIT_HIGHLIGHT" val="0"/>
  <p:tag name="KSO_WM_UNIT_COMPATIBLE" val="0"/>
  <p:tag name="KSO_WM_UNIT_DIAGRAM_ISNUMVISUAL" val="0"/>
  <p:tag name="KSO_WM_UNIT_DIAGRAM_ISREFERUNIT" val="0"/>
  <p:tag name="KSO_WM_DIAGRAM_GROUP_CODE" val="1600624563"/>
  <p:tag name="KSO_WM_UNIT_TYPE" val="ζ_h_d"/>
  <p:tag name="KSO_WM_UNIT_INDEX" val="1_1_33"/>
  <p:tag name="KSO_WM_UNIT_ID" val="crop20201116_1*ζ_h_d*1_1_33"/>
  <p:tag name="KSO_WM_TEMPLATE_CATEGORY" val="crop"/>
  <p:tag name="KSO_WM_TEMPLATE_INDEX" val="20201116"/>
  <p:tag name="KSO_WM_UNIT_LAYERLEVEL" val="1_1_1"/>
  <p:tag name="KSO_WM_TAG_VERSION" val="1.0"/>
  <p:tag name="KSO_WM_BEAUTIFY_FLAG" val="#wm#"/>
  <p:tag name="KSO_WM_BLIP_RECT_LEFT" val="-1645"/>
  <p:tag name="KSO_WM_BLIP_RECT_RIGHT" val="-4235"/>
  <p:tag name="KSO_WM_BLIP_RECT_TOP" val="-2652"/>
  <p:tag name="KSO_WM_BLIP_RECT_BOTTOM" val="-1951"/>
  <p:tag name="KSO_WM_CREATIVE_CROP_ORG_WIDTH" val="504.002"/>
  <p:tag name="KSO_WM_CREATIVE_CROP_ORG_HEIGHT" val="335.25"/>
  <p:tag name="KSO_WM_CREATIVE_CROP_HEIGHT" val="335.25"/>
  <p:tag name="KSO_WM_CREATIVE_CROP_WIDTH" val="322.555"/>
  <p:tag name="KSO_WM_CREATIVE_CROP_VERSION" val="1"/>
  <p:tag name="KSO_WM_CREATIVE_CROP_TEMPLATE_ID" val="3251852"/>
</p:tagLst>
</file>

<file path=ppt/tags/tag54.xml><?xml version="1.0" encoding="utf-8"?>
<p:tagLst xmlns:p="http://schemas.openxmlformats.org/presentationml/2006/main">
  <p:tag name="PICTUREFILLRANGE" val="c21f4759-c42a-4ce1-9a84-41b44000e712"/>
  <p:tag name="KSO_WM_UNIT_DIAGRAM_MODELTYPE" val="creativeCrop"/>
  <p:tag name="KSO_WM_UNIT_VALUE" val="28*35"/>
  <p:tag name="KSO_WM_UNIT_HIGHLIGHT" val="0"/>
  <p:tag name="KSO_WM_UNIT_COMPATIBLE" val="0"/>
  <p:tag name="KSO_WM_UNIT_DIAGRAM_ISNUMVISUAL" val="0"/>
  <p:tag name="KSO_WM_UNIT_DIAGRAM_ISREFERUNIT" val="0"/>
  <p:tag name="KSO_WM_DIAGRAM_GROUP_CODE" val="1600624563"/>
  <p:tag name="KSO_WM_UNIT_TYPE" val="ζ_h_d"/>
  <p:tag name="KSO_WM_UNIT_INDEX" val="1_1_34"/>
  <p:tag name="KSO_WM_UNIT_ID" val="crop20201116_1*ζ_h_d*1_1_34"/>
  <p:tag name="KSO_WM_TEMPLATE_CATEGORY" val="crop"/>
  <p:tag name="KSO_WM_TEMPLATE_INDEX" val="20201116"/>
  <p:tag name="KSO_WM_UNIT_LAYERLEVEL" val="1_1_1"/>
  <p:tag name="KSO_WM_TAG_VERSION" val="1.0"/>
  <p:tag name="KSO_WM_BEAUTIFY_FLAG" val="#wm#"/>
  <p:tag name="KSO_WM_BLIP_RECT_LEFT" val="-1949"/>
  <p:tag name="KSO_WM_BLIP_RECT_RIGHT" val="-4022"/>
  <p:tag name="KSO_WM_BLIP_RECT_TOP" val="-372"/>
  <p:tag name="KSO_WM_BLIP_RECT_BOTTOM" val="-4563"/>
  <p:tag name="KSO_WM_CREATIVE_CROP_ORG_WIDTH" val="504.002"/>
  <p:tag name="KSO_WM_CREATIVE_CROP_ORG_HEIGHT" val="335.25"/>
  <p:tag name="KSO_WM_CREATIVE_CROP_HEIGHT" val="335.25"/>
  <p:tag name="KSO_WM_CREATIVE_CROP_WIDTH" val="322.555"/>
  <p:tag name="KSO_WM_CREATIVE_CROP_VERSION" val="1"/>
  <p:tag name="KSO_WM_CREATIVE_CROP_TEMPLATE_ID" val="3251852"/>
</p:tagLst>
</file>

<file path=ppt/tags/tag55.xml><?xml version="1.0" encoding="utf-8"?>
<p:tagLst xmlns:p="http://schemas.openxmlformats.org/presentationml/2006/main">
  <p:tag name="PICTUREFILLRANGE" val="c21f4759-c42a-4ce1-9a84-41b44000e712"/>
  <p:tag name="KSO_WM_UNIT_DIAGRAM_MODELTYPE" val="creativeCrop"/>
  <p:tag name="KSO_WM_UNIT_VALUE" val="28*35"/>
  <p:tag name="KSO_WM_UNIT_HIGHLIGHT" val="0"/>
  <p:tag name="KSO_WM_UNIT_COMPATIBLE" val="0"/>
  <p:tag name="KSO_WM_UNIT_DIAGRAM_ISNUMVISUAL" val="0"/>
  <p:tag name="KSO_WM_UNIT_DIAGRAM_ISREFERUNIT" val="0"/>
  <p:tag name="KSO_WM_DIAGRAM_GROUP_CODE" val="1600624563"/>
  <p:tag name="KSO_WM_UNIT_TYPE" val="ζ_h_d"/>
  <p:tag name="KSO_WM_UNIT_INDEX" val="1_1_35"/>
  <p:tag name="KSO_WM_UNIT_ID" val="crop20201116_1*ζ_h_d*1_1_35"/>
  <p:tag name="KSO_WM_TEMPLATE_CATEGORY" val="crop"/>
  <p:tag name="KSO_WM_TEMPLATE_INDEX" val="20201116"/>
  <p:tag name="KSO_WM_UNIT_LAYERLEVEL" val="1_1_1"/>
  <p:tag name="KSO_WM_TAG_VERSION" val="1.0"/>
  <p:tag name="KSO_WM_BEAUTIFY_FLAG" val="#wm#"/>
  <p:tag name="KSO_WM_BLIP_RECT_LEFT" val="-3390"/>
  <p:tag name="KSO_WM_BLIP_RECT_RIGHT" val="-2602"/>
  <p:tag name="KSO_WM_BLIP_RECT_TOP" val="-575"/>
  <p:tag name="KSO_WM_BLIP_RECT_BOTTOM" val="-4451"/>
  <p:tag name="KSO_WM_CREATIVE_CROP_ORG_WIDTH" val="504.002"/>
  <p:tag name="KSO_WM_CREATIVE_CROP_ORG_HEIGHT" val="335.25"/>
  <p:tag name="KSO_WM_CREATIVE_CROP_HEIGHT" val="335.25"/>
  <p:tag name="KSO_WM_CREATIVE_CROP_WIDTH" val="322.555"/>
  <p:tag name="KSO_WM_CREATIVE_CROP_VERSION" val="1"/>
  <p:tag name="KSO_WM_CREATIVE_CROP_TEMPLATE_ID" val="3251852"/>
</p:tagLst>
</file>

<file path=ppt/tags/tag56.xml><?xml version="1.0" encoding="utf-8"?>
<p:tagLst xmlns:p="http://schemas.openxmlformats.org/presentationml/2006/main">
  <p:tag name="PICTUREFILLRANGE" val="c21f4759-c42a-4ce1-9a84-41b44000e712"/>
  <p:tag name="KSO_WM_UNIT_DIAGRAM_MODELTYPE" val="creativeCrop"/>
  <p:tag name="KSO_WM_UNIT_VALUE" val="27*36"/>
  <p:tag name="KSO_WM_UNIT_HIGHLIGHT" val="0"/>
  <p:tag name="KSO_WM_UNIT_COMPATIBLE" val="0"/>
  <p:tag name="KSO_WM_UNIT_DIAGRAM_ISNUMVISUAL" val="0"/>
  <p:tag name="KSO_WM_UNIT_DIAGRAM_ISREFERUNIT" val="0"/>
  <p:tag name="KSO_WM_DIAGRAM_GROUP_CODE" val="1600624563"/>
  <p:tag name="KSO_WM_UNIT_TYPE" val="ζ_h_d"/>
  <p:tag name="KSO_WM_UNIT_INDEX" val="1_1_36"/>
  <p:tag name="KSO_WM_UNIT_ID" val="crop20201116_1*ζ_h_d*1_1_36"/>
  <p:tag name="KSO_WM_TEMPLATE_CATEGORY" val="crop"/>
  <p:tag name="KSO_WM_TEMPLATE_INDEX" val="20201116"/>
  <p:tag name="KSO_WM_UNIT_LAYERLEVEL" val="1_1_1"/>
  <p:tag name="KSO_WM_TAG_VERSION" val="1.0"/>
  <p:tag name="KSO_WM_BEAUTIFY_FLAG" val="#wm#"/>
  <p:tag name="KSO_WM_BLIP_RECT_LEFT" val="-3330"/>
  <p:tag name="KSO_WM_BLIP_RECT_RIGHT" val="-2554"/>
  <p:tag name="KSO_WM_BLIP_RECT_TOP" val="-3442"/>
  <p:tag name="KSO_WM_BLIP_RECT_BOTTOM" val="-1828"/>
  <p:tag name="KSO_WM_CREATIVE_CROP_ORG_WIDTH" val="504.002"/>
  <p:tag name="KSO_WM_CREATIVE_CROP_ORG_HEIGHT" val="335.25"/>
  <p:tag name="KSO_WM_CREATIVE_CROP_HEIGHT" val="335.25"/>
  <p:tag name="KSO_WM_CREATIVE_CROP_WIDTH" val="322.555"/>
  <p:tag name="KSO_WM_CREATIVE_CROP_VERSION" val="1"/>
  <p:tag name="KSO_WM_CREATIVE_CROP_TEMPLATE_ID" val="3251852"/>
</p:tagLst>
</file>

<file path=ppt/tags/tag57.xml><?xml version="1.0" encoding="utf-8"?>
<p:tagLst xmlns:p="http://schemas.openxmlformats.org/presentationml/2006/main">
  <p:tag name="PICTUREFILLRANGE" val="c21f4759-c42a-4ce1-9a84-41b44000e712"/>
  <p:tag name="KSO_WM_UNIT_DIAGRAM_MODELTYPE" val="creativeCrop"/>
  <p:tag name="KSO_WM_UNIT_VALUE" val="36*26"/>
  <p:tag name="KSO_WM_UNIT_HIGHLIGHT" val="0"/>
  <p:tag name="KSO_WM_UNIT_COMPATIBLE" val="0"/>
  <p:tag name="KSO_WM_UNIT_DIAGRAM_ISNUMVISUAL" val="0"/>
  <p:tag name="KSO_WM_UNIT_DIAGRAM_ISREFERUNIT" val="0"/>
  <p:tag name="KSO_WM_DIAGRAM_GROUP_CODE" val="1600624563"/>
  <p:tag name="KSO_WM_UNIT_TYPE" val="ζ_h_d"/>
  <p:tag name="KSO_WM_UNIT_INDEX" val="1_1_37"/>
  <p:tag name="KSO_WM_UNIT_ID" val="crop20201116_1*ζ_h_d*1_1_37"/>
  <p:tag name="KSO_WM_TEMPLATE_CATEGORY" val="crop"/>
  <p:tag name="KSO_WM_TEMPLATE_INDEX" val="20201116"/>
  <p:tag name="KSO_WM_UNIT_LAYERLEVEL" val="1_1_1"/>
  <p:tag name="KSO_WM_TAG_VERSION" val="1.0"/>
  <p:tag name="KSO_WM_BEAUTIFY_FLAG" val="#wm#"/>
  <p:tag name="KSO_WM_BLIP_RECT_LEFT" val="-2585"/>
  <p:tag name="KSO_WM_BLIP_RECT_RIGHT" val="-5580"/>
  <p:tag name="KSO_WM_BLIP_RECT_TOP" val="-1422"/>
  <p:tag name="KSO_WM_BLIP_RECT_BOTTOM" val="-2459"/>
  <p:tag name="KSO_WM_CREATIVE_CROP_ORG_WIDTH" val="504.002"/>
  <p:tag name="KSO_WM_CREATIVE_CROP_ORG_HEIGHT" val="335.25"/>
  <p:tag name="KSO_WM_CREATIVE_CROP_HEIGHT" val="335.25"/>
  <p:tag name="KSO_WM_CREATIVE_CROP_WIDTH" val="322.555"/>
  <p:tag name="KSO_WM_CREATIVE_CROP_VERSION" val="1"/>
  <p:tag name="KSO_WM_CREATIVE_CROP_TEMPLATE_ID" val="3251852"/>
</p:tagLst>
</file>

<file path=ppt/tags/tag58.xml><?xml version="1.0" encoding="utf-8"?>
<p:tagLst xmlns:p="http://schemas.openxmlformats.org/presentationml/2006/main">
  <p:tag name="PICTUREFILLRANGE" val="c21f4759-c42a-4ce1-9a84-41b44000e712"/>
  <p:tag name="KSO_WM_UNIT_DIAGRAM_MODELTYPE" val="creativeCrop"/>
  <p:tag name="KSO_WM_UNIT_VALUE" val="28*31"/>
  <p:tag name="KSO_WM_UNIT_HIGHLIGHT" val="0"/>
  <p:tag name="KSO_WM_UNIT_COMPATIBLE" val="0"/>
  <p:tag name="KSO_WM_UNIT_DIAGRAM_ISNUMVISUAL" val="0"/>
  <p:tag name="KSO_WM_UNIT_DIAGRAM_ISREFERUNIT" val="0"/>
  <p:tag name="KSO_WM_DIAGRAM_GROUP_CODE" val="1600624563"/>
  <p:tag name="KSO_WM_UNIT_TYPE" val="ζ_h_d"/>
  <p:tag name="KSO_WM_UNIT_INDEX" val="1_1_38"/>
  <p:tag name="KSO_WM_UNIT_ID" val="crop20201116_1*ζ_h_d*1_1_38"/>
  <p:tag name="KSO_WM_TEMPLATE_CATEGORY" val="crop"/>
  <p:tag name="KSO_WM_TEMPLATE_INDEX" val="20201116"/>
  <p:tag name="KSO_WM_UNIT_LAYERLEVEL" val="1_1_1"/>
  <p:tag name="KSO_WM_TAG_VERSION" val="1.0"/>
  <p:tag name="KSO_WM_BEAUTIFY_FLAG" val="#wm#"/>
  <p:tag name="KSO_WM_BLIP_RECT_LEFT" val="-4102"/>
  <p:tag name="KSO_WM_BLIP_RECT_RIGHT" val="-2613"/>
  <p:tag name="KSO_WM_BLIP_RECT_TOP" val="-4986"/>
  <p:tag name="KSO_WM_BLIP_RECT_BOTTOM" val="-64"/>
  <p:tag name="KSO_WM_CREATIVE_CROP_ORG_WIDTH" val="504.002"/>
  <p:tag name="KSO_WM_CREATIVE_CROP_ORG_HEIGHT" val="335.25"/>
  <p:tag name="KSO_WM_CREATIVE_CROP_HEIGHT" val="335.25"/>
  <p:tag name="KSO_WM_CREATIVE_CROP_WIDTH" val="322.555"/>
  <p:tag name="KSO_WM_CREATIVE_CROP_VERSION" val="1"/>
  <p:tag name="KSO_WM_CREATIVE_CROP_TEMPLATE_ID" val="3251852"/>
</p:tagLst>
</file>

<file path=ppt/tags/tag59.xml><?xml version="1.0" encoding="utf-8"?>
<p:tagLst xmlns:p="http://schemas.openxmlformats.org/presentationml/2006/main">
  <p:tag name="PICTUREFILLRANGE" val="c21f4759-c42a-4ce1-9a84-41b44000e712"/>
  <p:tag name="KSO_WM_UNIT_DIAGRAM_MODELTYPE" val="creativeCrop"/>
  <p:tag name="KSO_WM_UNIT_VALUE" val="27*33"/>
  <p:tag name="KSO_WM_UNIT_HIGHLIGHT" val="0"/>
  <p:tag name="KSO_WM_UNIT_COMPATIBLE" val="0"/>
  <p:tag name="KSO_WM_UNIT_DIAGRAM_ISNUMVISUAL" val="0"/>
  <p:tag name="KSO_WM_UNIT_DIAGRAM_ISREFERUNIT" val="0"/>
  <p:tag name="KSO_WM_DIAGRAM_GROUP_CODE" val="1600624563"/>
  <p:tag name="KSO_WM_UNIT_TYPE" val="ζ_h_d"/>
  <p:tag name="KSO_WM_UNIT_INDEX" val="1_1_39"/>
  <p:tag name="KSO_WM_UNIT_ID" val="crop20201116_1*ζ_h_d*1_1_39"/>
  <p:tag name="KSO_WM_TEMPLATE_CATEGORY" val="crop"/>
  <p:tag name="KSO_WM_TEMPLATE_INDEX" val="20201116"/>
  <p:tag name="KSO_WM_UNIT_LAYERLEVEL" val="1_1_1"/>
  <p:tag name="KSO_WM_TAG_VERSION" val="1.0"/>
  <p:tag name="KSO_WM_BEAUTIFY_FLAG" val="#wm#"/>
  <p:tag name="KSO_WM_BLIP_RECT_LEFT" val="-3931"/>
  <p:tag name="KSO_WM_BLIP_RECT_RIGHT" val="-2406"/>
  <p:tag name="KSO_WM_BLIP_RECT_TOP" val="-4742"/>
  <p:tag name="KSO_WM_BLIP_RECT_BOTTOM" val="-403"/>
  <p:tag name="KSO_WM_CREATIVE_CROP_ORG_WIDTH" val="504.002"/>
  <p:tag name="KSO_WM_CREATIVE_CROP_ORG_HEIGHT" val="335.25"/>
  <p:tag name="KSO_WM_CREATIVE_CROP_HEIGHT" val="335.25"/>
  <p:tag name="KSO_WM_CREATIVE_CROP_WIDTH" val="322.555"/>
  <p:tag name="KSO_WM_CREATIVE_CROP_VERSION" val="1"/>
  <p:tag name="KSO_WM_CREATIVE_CROP_TEMPLATE_ID" val="3251852"/>
</p:tagLst>
</file>

<file path=ppt/tags/tag6.xml><?xml version="1.0" encoding="utf-8"?>
<p:tagLst xmlns:p="http://schemas.openxmlformats.org/presentationml/2006/main">
  <p:tag name="KSO_WM_TEMPLATE_CATEGORY" val="diagram"/>
  <p:tag name="KSO_WM_TEMPLATE_INDEX" val="20185779"/>
  <p:tag name="KSO_WM_TAG_VERSION" val="1.0"/>
  <p:tag name="KSO_WM_BEAUTIFY_FLAG" val="#wm#"/>
  <p:tag name="KSO_WM_UNIT_TYPE" val="q_i"/>
  <p:tag name="KSO_WM_UNIT_INDEX" val="1_4"/>
  <p:tag name="KSO_WM_UNIT_ID" val="diagram20185779_2*q_i*1_4"/>
  <p:tag name="KSO_WM_UNIT_LAYERLEVEL" val="1_1"/>
  <p:tag name="KSO_WM_DIAGRAM_GROUP_CODE" val="q1-1"/>
  <p:tag name="KSO_WM_UNIT_FILL_FORE_SCHEMECOLOR_INDEX" val="5"/>
  <p:tag name="KSO_WM_UNIT_FILL_TYPE" val="1"/>
  <p:tag name="KSO_WM_UNIT_TEXT_FILL_FORE_SCHEMECOLOR_INDEX" val="2"/>
  <p:tag name="KSO_WM_UNIT_TEXT_FILL_TYPE" val="1"/>
</p:tagLst>
</file>

<file path=ppt/tags/tag60.xml><?xml version="1.0" encoding="utf-8"?>
<p:tagLst xmlns:p="http://schemas.openxmlformats.org/presentationml/2006/main">
  <p:tag name="PICTUREFILLRANGE" val="c21f4759-c42a-4ce1-9a84-41b44000e712"/>
  <p:tag name="KSO_WM_UNIT_DIAGRAM_MODELTYPE" val="creativeCrop"/>
  <p:tag name="KSO_WM_UNIT_VALUE" val="31*23"/>
  <p:tag name="KSO_WM_UNIT_HIGHLIGHT" val="0"/>
  <p:tag name="KSO_WM_UNIT_COMPATIBLE" val="0"/>
  <p:tag name="KSO_WM_UNIT_DIAGRAM_ISNUMVISUAL" val="0"/>
  <p:tag name="KSO_WM_UNIT_DIAGRAM_ISREFERUNIT" val="0"/>
  <p:tag name="KSO_WM_DIAGRAM_GROUP_CODE" val="1600624563"/>
  <p:tag name="KSO_WM_UNIT_TYPE" val="ζ_h_d"/>
  <p:tag name="KSO_WM_UNIT_INDEX" val="1_1_40"/>
  <p:tag name="KSO_WM_UNIT_ID" val="crop20201116_1*ζ_h_d*1_1_40"/>
  <p:tag name="KSO_WM_TEMPLATE_CATEGORY" val="crop"/>
  <p:tag name="KSO_WM_TEMPLATE_INDEX" val="20201116"/>
  <p:tag name="KSO_WM_UNIT_LAYERLEVEL" val="1_1_1"/>
  <p:tag name="KSO_WM_TAG_VERSION" val="1.0"/>
  <p:tag name="KSO_WM_BEAUTIFY_FLAG" val="#wm#"/>
  <p:tag name="KSO_WM_BLIP_RECT_LEFT" val="-2677"/>
  <p:tag name="KSO_WM_BLIP_RECT_RIGHT" val="-6373"/>
  <p:tag name="KSO_WM_BLIP_RECT_TOP" val="-519"/>
  <p:tag name="KSO_WM_BLIP_RECT_BOTTOM" val="-3914"/>
  <p:tag name="KSO_WM_CREATIVE_CROP_ORG_WIDTH" val="504.002"/>
  <p:tag name="KSO_WM_CREATIVE_CROP_ORG_HEIGHT" val="335.25"/>
  <p:tag name="KSO_WM_CREATIVE_CROP_HEIGHT" val="335.25"/>
  <p:tag name="KSO_WM_CREATIVE_CROP_WIDTH" val="322.555"/>
  <p:tag name="KSO_WM_CREATIVE_CROP_VERSION" val="1"/>
  <p:tag name="KSO_WM_CREATIVE_CROP_TEMPLATE_ID" val="3251852"/>
</p:tagLst>
</file>

<file path=ppt/tags/tag61.xml><?xml version="1.0" encoding="utf-8"?>
<p:tagLst xmlns:p="http://schemas.openxmlformats.org/presentationml/2006/main">
  <p:tag name="PICTUREFILLRANGE" val="c21f4759-c42a-4ce1-9a84-41b44000e712"/>
  <p:tag name="KSO_WM_UNIT_DIAGRAM_MODELTYPE" val="creativeCrop"/>
  <p:tag name="KSO_WM_UNIT_VALUE" val="25*35"/>
  <p:tag name="KSO_WM_UNIT_HIGHLIGHT" val="0"/>
  <p:tag name="KSO_WM_UNIT_COMPATIBLE" val="0"/>
  <p:tag name="KSO_WM_UNIT_DIAGRAM_ISNUMVISUAL" val="0"/>
  <p:tag name="KSO_WM_UNIT_DIAGRAM_ISREFERUNIT" val="0"/>
  <p:tag name="KSO_WM_DIAGRAM_GROUP_CODE" val="1600624563"/>
  <p:tag name="KSO_WM_UNIT_TYPE" val="ζ_h_d"/>
  <p:tag name="KSO_WM_UNIT_INDEX" val="1_1_41"/>
  <p:tag name="KSO_WM_UNIT_ID" val="crop20201116_1*ζ_h_d*1_1_41"/>
  <p:tag name="KSO_WM_TEMPLATE_CATEGORY" val="crop"/>
  <p:tag name="KSO_WM_TEMPLATE_INDEX" val="20201116"/>
  <p:tag name="KSO_WM_UNIT_LAYERLEVEL" val="1_1_1"/>
  <p:tag name="KSO_WM_TAG_VERSION" val="1.0"/>
  <p:tag name="KSO_WM_BEAUTIFY_FLAG" val="#wm#"/>
  <p:tag name="KSO_WM_BLIP_RECT_LEFT" val="-3369"/>
  <p:tag name="KSO_WM_BLIP_RECT_RIGHT" val="-2733"/>
  <p:tag name="KSO_WM_BLIP_RECT_TOP" val="-2412"/>
  <p:tag name="KSO_WM_BLIP_RECT_BOTTOM" val="-3122"/>
  <p:tag name="KSO_WM_CREATIVE_CROP_ORG_WIDTH" val="504.002"/>
  <p:tag name="KSO_WM_CREATIVE_CROP_ORG_HEIGHT" val="335.25"/>
  <p:tag name="KSO_WM_CREATIVE_CROP_HEIGHT" val="335.25"/>
  <p:tag name="KSO_WM_CREATIVE_CROP_WIDTH" val="322.555"/>
  <p:tag name="KSO_WM_CREATIVE_CROP_VERSION" val="1"/>
  <p:tag name="KSO_WM_CREATIVE_CROP_TEMPLATE_ID" val="3251852"/>
</p:tagLst>
</file>

<file path=ppt/tags/tag62.xml><?xml version="1.0" encoding="utf-8"?>
<p:tagLst xmlns:p="http://schemas.openxmlformats.org/presentationml/2006/main">
  <p:tag name="PICTUREFILLRANGE" val="c21f4759-c42a-4ce1-9a84-41b44000e712"/>
  <p:tag name="KSO_WM_UNIT_DIAGRAM_MODELTYPE" val="creativeCrop"/>
  <p:tag name="KSO_WM_UNIT_VALUE" val="24*29"/>
  <p:tag name="KSO_WM_UNIT_HIGHLIGHT" val="0"/>
  <p:tag name="KSO_WM_UNIT_COMPATIBLE" val="0"/>
  <p:tag name="KSO_WM_UNIT_DIAGRAM_ISNUMVISUAL" val="0"/>
  <p:tag name="KSO_WM_UNIT_DIAGRAM_ISREFERUNIT" val="0"/>
  <p:tag name="KSO_WM_DIAGRAM_GROUP_CODE" val="1600624563"/>
  <p:tag name="KSO_WM_UNIT_TYPE" val="ζ_h_d"/>
  <p:tag name="KSO_WM_UNIT_INDEX" val="1_1_42"/>
  <p:tag name="KSO_WM_UNIT_ID" val="crop20201116_1*ζ_h_d*1_1_42"/>
  <p:tag name="KSO_WM_TEMPLATE_CATEGORY" val="crop"/>
  <p:tag name="KSO_WM_TEMPLATE_INDEX" val="20201116"/>
  <p:tag name="KSO_WM_UNIT_LAYERLEVEL" val="1_1_1"/>
  <p:tag name="KSO_WM_TAG_VERSION" val="1.0"/>
  <p:tag name="KSO_WM_BEAUTIFY_FLAG" val="#wm#"/>
  <p:tag name="KSO_WM_BLIP_RECT_LEFT" val="-4075"/>
  <p:tag name="KSO_WM_BLIP_RECT_RIGHT" val="-3083"/>
  <p:tag name="KSO_WM_BLIP_RECT_TOP" val="-40"/>
  <p:tag name="KSO_WM_BLIP_RECT_BOTTOM" val="-5787"/>
  <p:tag name="KSO_WM_CREATIVE_CROP_ORG_WIDTH" val="504.002"/>
  <p:tag name="KSO_WM_CREATIVE_CROP_ORG_HEIGHT" val="335.25"/>
  <p:tag name="KSO_WM_CREATIVE_CROP_HEIGHT" val="335.25"/>
  <p:tag name="KSO_WM_CREATIVE_CROP_WIDTH" val="322.555"/>
  <p:tag name="KSO_WM_CREATIVE_CROP_VERSION" val="1"/>
  <p:tag name="KSO_WM_CREATIVE_CROP_TEMPLATE_ID" val="3251852"/>
</p:tagLst>
</file>

<file path=ppt/tags/tag63.xml><?xml version="1.0" encoding="utf-8"?>
<p:tagLst xmlns:p="http://schemas.openxmlformats.org/presentationml/2006/main">
  <p:tag name="PICTUREFILLRANGE" val="c21f4759-c42a-4ce1-9a84-41b44000e712"/>
  <p:tag name="KSO_WM_UNIT_DIAGRAM_MODELTYPE" val="creativeCrop"/>
  <p:tag name="KSO_WM_UNIT_VALUE" val="31*23"/>
  <p:tag name="KSO_WM_UNIT_HIGHLIGHT" val="0"/>
  <p:tag name="KSO_WM_UNIT_COMPATIBLE" val="0"/>
  <p:tag name="KSO_WM_UNIT_DIAGRAM_ISNUMVISUAL" val="0"/>
  <p:tag name="KSO_WM_UNIT_DIAGRAM_ISREFERUNIT" val="0"/>
  <p:tag name="KSO_WM_DIAGRAM_GROUP_CODE" val="1600624563"/>
  <p:tag name="KSO_WM_UNIT_TYPE" val="ζ_h_d"/>
  <p:tag name="KSO_WM_UNIT_INDEX" val="1_1_43"/>
  <p:tag name="KSO_WM_UNIT_ID" val="crop20201116_1*ζ_h_d*1_1_43"/>
  <p:tag name="KSO_WM_TEMPLATE_CATEGORY" val="crop"/>
  <p:tag name="KSO_WM_TEMPLATE_INDEX" val="20201116"/>
  <p:tag name="KSO_WM_UNIT_LAYERLEVEL" val="1_1_1"/>
  <p:tag name="KSO_WM_TAG_VERSION" val="1.0"/>
  <p:tag name="KSO_WM_BEAUTIFY_FLAG" val="#wm#"/>
  <p:tag name="KSO_WM_BLIP_RECT_LEFT" val="-1740"/>
  <p:tag name="KSO_WM_BLIP_RECT_RIGHT" val="-7316"/>
  <p:tag name="KSO_WM_BLIP_RECT_TOP" val="-3091"/>
  <p:tag name="KSO_WM_BLIP_RECT_BOTTOM" val="-1440"/>
  <p:tag name="KSO_WM_CREATIVE_CROP_ORG_WIDTH" val="504.002"/>
  <p:tag name="KSO_WM_CREATIVE_CROP_ORG_HEIGHT" val="335.25"/>
  <p:tag name="KSO_WM_CREATIVE_CROP_HEIGHT" val="335.25"/>
  <p:tag name="KSO_WM_CREATIVE_CROP_WIDTH" val="322.555"/>
  <p:tag name="KSO_WM_CREATIVE_CROP_VERSION" val="1"/>
  <p:tag name="KSO_WM_CREATIVE_CROP_TEMPLATE_ID" val="3251852"/>
</p:tagLst>
</file>

<file path=ppt/tags/tag64.xml><?xml version="1.0" encoding="utf-8"?>
<p:tagLst xmlns:p="http://schemas.openxmlformats.org/presentationml/2006/main">
  <p:tag name="PICTUREFILLRANGE" val="c21f4759-c42a-4ce1-9a84-41b44000e712"/>
  <p:tag name="KSO_WM_UNIT_DIAGRAM_MODELTYPE" val="creativeCrop"/>
  <p:tag name="KSO_WM_UNIT_VALUE" val="29*23"/>
  <p:tag name="KSO_WM_UNIT_HIGHLIGHT" val="0"/>
  <p:tag name="KSO_WM_UNIT_COMPATIBLE" val="0"/>
  <p:tag name="KSO_WM_UNIT_DIAGRAM_ISNUMVISUAL" val="0"/>
  <p:tag name="KSO_WM_UNIT_DIAGRAM_ISREFERUNIT" val="0"/>
  <p:tag name="KSO_WM_DIAGRAM_GROUP_CODE" val="1600624563"/>
  <p:tag name="KSO_WM_UNIT_TYPE" val="ζ_h_d"/>
  <p:tag name="KSO_WM_UNIT_INDEX" val="1_1_44"/>
  <p:tag name="KSO_WM_UNIT_ID" val="crop20201116_1*ζ_h_d*1_1_44"/>
  <p:tag name="KSO_WM_TEMPLATE_CATEGORY" val="crop"/>
  <p:tag name="KSO_WM_TEMPLATE_INDEX" val="20201116"/>
  <p:tag name="KSO_WM_UNIT_LAYERLEVEL" val="1_1_1"/>
  <p:tag name="KSO_WM_TAG_VERSION" val="1.0"/>
  <p:tag name="KSO_WM_BEAUTIFY_FLAG" val="#wm#"/>
  <p:tag name="KSO_WM_BLIP_RECT_LEFT" val="-6739"/>
  <p:tag name="KSO_WM_BLIP_RECT_RIGHT" val="-2302"/>
  <p:tag name="KSO_WM_BLIP_RECT_TOP" val="-3388"/>
  <p:tag name="KSO_WM_BLIP_RECT_BOTTOM" val="-1444"/>
  <p:tag name="KSO_WM_CREATIVE_CROP_ORG_WIDTH" val="504.002"/>
  <p:tag name="KSO_WM_CREATIVE_CROP_ORG_HEIGHT" val="335.25"/>
  <p:tag name="KSO_WM_CREATIVE_CROP_HEIGHT" val="335.25"/>
  <p:tag name="KSO_WM_CREATIVE_CROP_WIDTH" val="322.555"/>
  <p:tag name="KSO_WM_CREATIVE_CROP_VERSION" val="1"/>
  <p:tag name="KSO_WM_CREATIVE_CROP_TEMPLATE_ID" val="3251852"/>
</p:tagLst>
</file>

<file path=ppt/tags/tag65.xml><?xml version="1.0" encoding="utf-8"?>
<p:tagLst xmlns:p="http://schemas.openxmlformats.org/presentationml/2006/main">
  <p:tag name="PICTUREFILLRANGE" val="c21f4759-c42a-4ce1-9a84-41b44000e712"/>
  <p:tag name="KSO_WM_UNIT_DIAGRAM_MODELTYPE" val="creativeCrop"/>
  <p:tag name="KSO_WM_UNIT_VALUE" val="22*28"/>
  <p:tag name="KSO_WM_UNIT_HIGHLIGHT" val="0"/>
  <p:tag name="KSO_WM_UNIT_COMPATIBLE" val="0"/>
  <p:tag name="KSO_WM_UNIT_DIAGRAM_ISNUMVISUAL" val="0"/>
  <p:tag name="KSO_WM_UNIT_DIAGRAM_ISREFERUNIT" val="0"/>
  <p:tag name="KSO_WM_DIAGRAM_GROUP_CODE" val="1600624563"/>
  <p:tag name="KSO_WM_UNIT_TYPE" val="ζ_h_d"/>
  <p:tag name="KSO_WM_UNIT_INDEX" val="1_1_45"/>
  <p:tag name="KSO_WM_UNIT_ID" val="crop20201116_1*ζ_h_d*1_1_45"/>
  <p:tag name="KSO_WM_TEMPLATE_CATEGORY" val="crop"/>
  <p:tag name="KSO_WM_TEMPLATE_INDEX" val="20201116"/>
  <p:tag name="KSO_WM_UNIT_LAYERLEVEL" val="1_1_1"/>
  <p:tag name="KSO_WM_TAG_VERSION" val="1.0"/>
  <p:tag name="KSO_WM_BEAUTIFY_FLAG" val="#wm#"/>
  <p:tag name="KSO_WM_BLIP_RECT_LEFT" val="-6018"/>
  <p:tag name="KSO_WM_BLIP_RECT_RIGHT" val="-1462"/>
  <p:tag name="KSO_WM_BLIP_RECT_TOP" val="-2110"/>
  <p:tag name="KSO_WM_BLIP_RECT_BOTTOM" val="-4229"/>
  <p:tag name="KSO_WM_CREATIVE_CROP_ORG_WIDTH" val="504.002"/>
  <p:tag name="KSO_WM_CREATIVE_CROP_ORG_HEIGHT" val="335.25"/>
  <p:tag name="KSO_WM_CREATIVE_CROP_HEIGHT" val="335.25"/>
  <p:tag name="KSO_WM_CREATIVE_CROP_WIDTH" val="322.555"/>
  <p:tag name="KSO_WM_CREATIVE_CROP_VERSION" val="1"/>
  <p:tag name="KSO_WM_CREATIVE_CROP_TEMPLATE_ID" val="3251852"/>
</p:tagLst>
</file>

<file path=ppt/tags/tag66.xml><?xml version="1.0" encoding="utf-8"?>
<p:tagLst xmlns:p="http://schemas.openxmlformats.org/presentationml/2006/main">
  <p:tag name="PICTUREFILLRANGE" val="c21f4759-c42a-4ce1-9a84-41b44000e712"/>
  <p:tag name="KSO_WM_UNIT_DIAGRAM_MODELTYPE" val="creativeCrop"/>
  <p:tag name="KSO_WM_UNIT_VALUE" val="28*23"/>
  <p:tag name="KSO_WM_UNIT_HIGHLIGHT" val="0"/>
  <p:tag name="KSO_WM_UNIT_COMPATIBLE" val="0"/>
  <p:tag name="KSO_WM_UNIT_DIAGRAM_ISNUMVISUAL" val="0"/>
  <p:tag name="KSO_WM_UNIT_DIAGRAM_ISREFERUNIT" val="0"/>
  <p:tag name="KSO_WM_DIAGRAM_GROUP_CODE" val="1600624563"/>
  <p:tag name="KSO_WM_UNIT_TYPE" val="ζ_h_d"/>
  <p:tag name="KSO_WM_UNIT_INDEX" val="1_1_46"/>
  <p:tag name="KSO_WM_UNIT_ID" val="crop20201116_1*ζ_h_d*1_1_46"/>
  <p:tag name="KSO_WM_TEMPLATE_CATEGORY" val="crop"/>
  <p:tag name="KSO_WM_TEMPLATE_INDEX" val="20201116"/>
  <p:tag name="KSO_WM_UNIT_LAYERLEVEL" val="1_1_1"/>
  <p:tag name="KSO_WM_TAG_VERSION" val="1.0"/>
  <p:tag name="KSO_WM_BEAUTIFY_FLAG" val="#wm#"/>
  <p:tag name="KSO_WM_BLIP_RECT_LEFT" val="-3084"/>
  <p:tag name="KSO_WM_BLIP_RECT_RIGHT" val="-5964"/>
  <p:tag name="KSO_WM_BLIP_RECT_TOP" val="-4275"/>
  <p:tag name="KSO_WM_BLIP_RECT_BOTTOM" val="-668"/>
  <p:tag name="KSO_WM_CREATIVE_CROP_ORG_WIDTH" val="504.002"/>
  <p:tag name="KSO_WM_CREATIVE_CROP_ORG_HEIGHT" val="335.25"/>
  <p:tag name="KSO_WM_CREATIVE_CROP_HEIGHT" val="335.25"/>
  <p:tag name="KSO_WM_CREATIVE_CROP_WIDTH" val="322.555"/>
  <p:tag name="KSO_WM_CREATIVE_CROP_VERSION" val="1"/>
  <p:tag name="KSO_WM_CREATIVE_CROP_TEMPLATE_ID" val="3251852"/>
</p:tagLst>
</file>

<file path=ppt/tags/tag67.xml><?xml version="1.0" encoding="utf-8"?>
<p:tagLst xmlns:p="http://schemas.openxmlformats.org/presentationml/2006/main">
  <p:tag name="KSO_WM_BEAUTIFY_FLAG" val="#wm#"/>
  <p:tag name="KSO_WM_TEMPLATE_CATEGORY" val="diagram"/>
  <p:tag name="KSO_WM_TEMPLATE_INDEX" val="20201345"/>
</p:tagLst>
</file>

<file path=ppt/tags/tag68.xml><?xml version="1.0" encoding="utf-8"?>
<p:tagLst xmlns:p="http://schemas.openxmlformats.org/presentationml/2006/main">
  <p:tag name="KSO_WM_TAG_VERSION" val="1.0"/>
  <p:tag name="KSO_WM_BEAUTIFY_FLAG" val="#wm#"/>
  <p:tag name="KSO_WM_UNIT_ID" val="diagram433_3*m_i*1_1"/>
  <p:tag name="KSO_WM_TEMPLATE_CATEGORY" val="diagram"/>
  <p:tag name="KSO_WM_TEMPLATE_INDEX" val="433"/>
  <p:tag name="KSO_WM_UNIT_TYPE" val="m_i"/>
  <p:tag name="KSO_WM_UNIT_INDEX" val="1_1"/>
  <p:tag name="KSO_WM_UNIT_CLEAR" val="1"/>
  <p:tag name="KSO_WM_UNIT_LAYERLEVEL" val="1_1"/>
  <p:tag name="KSO_WM_DIAGRAM_GROUP_CODE" val="m1-1"/>
  <p:tag name="KSO_WM_UNIT_LINE_FORE_SCHEMECOLOR_INDEX" val="13"/>
  <p:tag name="KSO_WM_UNIT_LINE_FILL_TYPE" val="2"/>
</p:tagLst>
</file>

<file path=ppt/tags/tag69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433_3*i*1"/>
  <p:tag name="KSO_WM_TEMPLATE_CATEGORY" val="diagram"/>
  <p:tag name="KSO_WM_TEMPLATE_INDEX" val="433"/>
  <p:tag name="KSO_WM_UNIT_INDEX" val="1"/>
</p:tagLst>
</file>

<file path=ppt/tags/tag7.xml><?xml version="1.0" encoding="utf-8"?>
<p:tagLst xmlns:p="http://schemas.openxmlformats.org/presentationml/2006/main">
  <p:tag name="KSO_WM_TEMPLATE_CATEGORY" val="diagram"/>
  <p:tag name="KSO_WM_TEMPLATE_INDEX" val="20185779"/>
  <p:tag name="KSO_WM_TAG_VERSION" val="1.0"/>
  <p:tag name="KSO_WM_BEAUTIFY_FLAG" val="#wm#"/>
  <p:tag name="KSO_WM_UNIT_TYPE" val="q_i"/>
  <p:tag name="KSO_WM_UNIT_INDEX" val="1_1"/>
  <p:tag name="KSO_WM_UNIT_ID" val="diagram20185779_2*q_i*1_1"/>
  <p:tag name="KSO_WM_UNIT_LAYERLEVEL" val="1_1"/>
  <p:tag name="KSO_WM_DIAGRAM_GROUP_CODE" val="q1-1"/>
  <p:tag name="KSO_WM_UNIT_FILL_FORE_SCHEMECOLOR_INDEX" val="5"/>
  <p:tag name="KSO_WM_UNIT_FILL_TYPE" val="1"/>
  <p:tag name="KSO_WM_UNIT_TEXT_FILL_FORE_SCHEMECOLOR_INDEX" val="2"/>
  <p:tag name="KSO_WM_UNIT_TEXT_FILL_TYPE" val="1"/>
</p:tagLst>
</file>

<file path=ppt/tags/tag70.xml><?xml version="1.0" encoding="utf-8"?>
<p:tagLst xmlns:p="http://schemas.openxmlformats.org/presentationml/2006/main">
  <p:tag name="KSO_WM_TAG_VERSION" val="1.0"/>
  <p:tag name="KSO_WM_BEAUTIFY_FLAG" val="#wm#"/>
  <p:tag name="KSO_WM_UNIT_ID" val="diagram433_3*m_h_f*1_1_1"/>
  <p:tag name="KSO_WM_TEMPLATE_CATEGORY" val="diagram"/>
  <p:tag name="KSO_WM_TEMPLATE_INDEX" val="433"/>
  <p:tag name="KSO_WM_UNIT_TYPE" val="m_h_f"/>
  <p:tag name="KSO_WM_UNIT_INDEX" val="1_1_1"/>
  <p:tag name="KSO_WM_UNIT_CLEAR" val="1"/>
  <p:tag name="KSO_WM_UNIT_LAYERLEVEL" val="1_1_1"/>
  <p:tag name="KSO_WM_UNIT_VALUE" val="35"/>
  <p:tag name="KSO_WM_UNIT_HIGHLIGHT" val="0"/>
  <p:tag name="KSO_WM_UNIT_COMPATIBLE" val="0"/>
  <p:tag name="KSO_WM_UNIT_PRESET_TEXT_INDEX" val="4"/>
  <p:tag name="KSO_WM_UNIT_PRESET_TEXT_LEN" val="26"/>
  <p:tag name="KSO_WM_DIAGRAM_GROUP_CODE" val="m1-1"/>
  <p:tag name="KSO_WM_UNIT_FILL_FORE_SCHEMECOLOR_INDEX" val="5"/>
  <p:tag name="KSO_WM_UNIT_FILL_TYPE" val="1"/>
  <p:tag name="KSO_WM_UNIT_TEXT_FILL_FORE_SCHEMECOLOR_INDEX" val="5"/>
  <p:tag name="KSO_WM_UNIT_TEXT_FILL_TYPE" val="1"/>
</p:tagLst>
</file>

<file path=ppt/tags/tag71.xml><?xml version="1.0" encoding="utf-8"?>
<p:tagLst xmlns:p="http://schemas.openxmlformats.org/presentationml/2006/main">
  <p:tag name="KSO_WM_TAG_VERSION" val="1.0"/>
  <p:tag name="KSO_WM_BEAUTIFY_FLAG" val="#wm#"/>
  <p:tag name="KSO_WM_UNIT_ID" val="diagram433_3*m_i*1_2"/>
  <p:tag name="KSO_WM_TEMPLATE_CATEGORY" val="diagram"/>
  <p:tag name="KSO_WM_TEMPLATE_INDEX" val="433"/>
  <p:tag name="KSO_WM_UNIT_TYPE" val="m_i"/>
  <p:tag name="KSO_WM_UNIT_INDEX" val="1_2"/>
  <p:tag name="KSO_WM_UNIT_CLEAR" val="1"/>
  <p:tag name="KSO_WM_UNIT_LAYERLEVEL" val="1_1"/>
  <p:tag name="KSO_WM_DIAGRAM_GROUP_CODE" val="m1-1"/>
  <p:tag name="KSO_WM_UNIT_FILL_FORE_SCHEMECOLOR_INDEX" val="5"/>
  <p:tag name="KSO_WM_UNIT_FILL_TYPE" val="1"/>
  <p:tag name="KSO_WM_UNIT_LINE_FORE_SCHEMECOLOR_INDEX" val="14"/>
  <p:tag name="KSO_WM_UNIT_LINE_FILL_TYPE" val="2"/>
  <p:tag name="KSO_WM_UNIT_TEXT_FILL_FORE_SCHEMECOLOR_INDEX" val="2"/>
  <p:tag name="KSO_WM_UNIT_TEXT_FILL_TYPE" val="1"/>
</p:tagLst>
</file>

<file path=ppt/tags/tag72.xml><?xml version="1.0" encoding="utf-8"?>
<p:tagLst xmlns:p="http://schemas.openxmlformats.org/presentationml/2006/main">
  <p:tag name="KSO_WM_TAG_VERSION" val="1.0"/>
  <p:tag name="KSO_WM_BEAUTIFY_FLAG" val="#wm#"/>
  <p:tag name="KSO_WM_UNIT_ID" val="diagram433_3*m_i*1_3"/>
  <p:tag name="KSO_WM_TEMPLATE_CATEGORY" val="diagram"/>
  <p:tag name="KSO_WM_TEMPLATE_INDEX" val="433"/>
  <p:tag name="KSO_WM_UNIT_TYPE" val="m_i"/>
  <p:tag name="KSO_WM_UNIT_INDEX" val="1_3"/>
  <p:tag name="KSO_WM_UNIT_CLEAR" val="1"/>
  <p:tag name="KSO_WM_UNIT_LAYERLEVEL" val="1_1"/>
  <p:tag name="KSO_WM_DIAGRAM_GROUP_CODE" val="m1-1"/>
  <p:tag name="KSO_WM_UNIT_FILL_FORE_SCHEMECOLOR_INDEX" val="14"/>
  <p:tag name="KSO_WM_UNIT_FILL_TYPE" val="1"/>
  <p:tag name="KSO_WM_UNIT_TEXT_FILL_FORE_SCHEMECOLOR_INDEX" val="2"/>
  <p:tag name="KSO_WM_UNIT_TEXT_FILL_TYPE" val="1"/>
</p:tagLst>
</file>

<file path=ppt/tags/tag73.xml><?xml version="1.0" encoding="utf-8"?>
<p:tagLst xmlns:p="http://schemas.openxmlformats.org/presentationml/2006/main">
  <p:tag name="KSO_WM_TAG_VERSION" val="1.0"/>
  <p:tag name="KSO_WM_BEAUTIFY_FLAG" val="#wm#"/>
  <p:tag name="KSO_WM_UNIT_ID" val="diagram433_3*m_i*1_4"/>
  <p:tag name="KSO_WM_TEMPLATE_CATEGORY" val="diagram"/>
  <p:tag name="KSO_WM_TEMPLATE_INDEX" val="433"/>
  <p:tag name="KSO_WM_UNIT_TYPE" val="m_i"/>
  <p:tag name="KSO_WM_UNIT_INDEX" val="1_4"/>
  <p:tag name="KSO_WM_UNIT_CLEAR" val="1"/>
  <p:tag name="KSO_WM_UNIT_LAYERLEVEL" val="1_1"/>
  <p:tag name="KSO_WM_DIAGRAM_GROUP_CODE" val="m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2"/>
  <p:tag name="KSO_WM_UNIT_TEXT_FILL_TYPE" val="1"/>
</p:tagLst>
</file>

<file path=ppt/tags/tag7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433_3*i*10"/>
  <p:tag name="KSO_WM_TEMPLATE_CATEGORY" val="diagram"/>
  <p:tag name="KSO_WM_TEMPLATE_INDEX" val="433"/>
  <p:tag name="KSO_WM_UNIT_INDEX" val="10"/>
</p:tagLst>
</file>

<file path=ppt/tags/tag75.xml><?xml version="1.0" encoding="utf-8"?>
<p:tagLst xmlns:p="http://schemas.openxmlformats.org/presentationml/2006/main">
  <p:tag name="KSO_WM_TAG_VERSION" val="1.0"/>
  <p:tag name="KSO_WM_BEAUTIFY_FLAG" val="#wm#"/>
  <p:tag name="KSO_WM_UNIT_ID" val="diagram433_3*m_h_f*1_4_1"/>
  <p:tag name="KSO_WM_TEMPLATE_CATEGORY" val="diagram"/>
  <p:tag name="KSO_WM_TEMPLATE_INDEX" val="433"/>
  <p:tag name="KSO_WM_UNIT_TYPE" val="m_h_f"/>
  <p:tag name="KSO_WM_UNIT_INDEX" val="1_4_1"/>
  <p:tag name="KSO_WM_UNIT_CLEAR" val="1"/>
  <p:tag name="KSO_WM_UNIT_LAYERLEVEL" val="1_1_1"/>
  <p:tag name="KSO_WM_UNIT_VALUE" val="35"/>
  <p:tag name="KSO_WM_UNIT_HIGHLIGHT" val="0"/>
  <p:tag name="KSO_WM_UNIT_COMPATIBLE" val="0"/>
  <p:tag name="KSO_WM_UNIT_PRESET_TEXT_INDEX" val="4"/>
  <p:tag name="KSO_WM_UNIT_PRESET_TEXT_LEN" val="26"/>
  <p:tag name="KSO_WM_DIAGRAM_GROUP_CODE" val="m1-1"/>
  <p:tag name="KSO_WM_UNIT_FILL_FORE_SCHEMECOLOR_INDEX" val="8"/>
  <p:tag name="KSO_WM_UNIT_FILL_TYPE" val="1"/>
  <p:tag name="KSO_WM_UNIT_TEXT_FILL_FORE_SCHEMECOLOR_INDEX" val="8"/>
  <p:tag name="KSO_WM_UNIT_TEXT_FILL_TYPE" val="1"/>
</p:tagLst>
</file>

<file path=ppt/tags/tag76.xml><?xml version="1.0" encoding="utf-8"?>
<p:tagLst xmlns:p="http://schemas.openxmlformats.org/presentationml/2006/main">
  <p:tag name="KSO_WM_TAG_VERSION" val="1.0"/>
  <p:tag name="KSO_WM_BEAUTIFY_FLAG" val="#wm#"/>
  <p:tag name="KSO_WM_UNIT_ID" val="diagram433_3*m_i*1_5"/>
  <p:tag name="KSO_WM_TEMPLATE_CATEGORY" val="diagram"/>
  <p:tag name="KSO_WM_TEMPLATE_INDEX" val="433"/>
  <p:tag name="KSO_WM_UNIT_TYPE" val="m_i"/>
  <p:tag name="KSO_WM_UNIT_INDEX" val="1_5"/>
  <p:tag name="KSO_WM_UNIT_CLEAR" val="1"/>
  <p:tag name="KSO_WM_UNIT_LAYERLEVEL" val="1_1"/>
  <p:tag name="KSO_WM_DIAGRAM_GROUP_CODE" val="m1-1"/>
  <p:tag name="KSO_WM_UNIT_FILL_FORE_SCHEMECOLOR_INDEX" val="8"/>
  <p:tag name="KSO_WM_UNIT_FILL_TYPE" val="1"/>
  <p:tag name="KSO_WM_UNIT_LINE_FORE_SCHEMECOLOR_INDEX" val="14"/>
  <p:tag name="KSO_WM_UNIT_LINE_FILL_TYPE" val="2"/>
  <p:tag name="KSO_WM_UNIT_TEXT_FILL_FORE_SCHEMECOLOR_INDEX" val="2"/>
  <p:tag name="KSO_WM_UNIT_TEXT_FILL_TYPE" val="1"/>
</p:tagLst>
</file>

<file path=ppt/tags/tag77.xml><?xml version="1.0" encoding="utf-8"?>
<p:tagLst xmlns:p="http://schemas.openxmlformats.org/presentationml/2006/main">
  <p:tag name="KSO_WM_TAG_VERSION" val="1.0"/>
  <p:tag name="KSO_WM_BEAUTIFY_FLAG" val="#wm#"/>
  <p:tag name="KSO_WM_UNIT_ID" val="diagram433_3*m_i*1_6"/>
  <p:tag name="KSO_WM_TEMPLATE_CATEGORY" val="diagram"/>
  <p:tag name="KSO_WM_TEMPLATE_INDEX" val="433"/>
  <p:tag name="KSO_WM_UNIT_TYPE" val="m_i"/>
  <p:tag name="KSO_WM_UNIT_INDEX" val="1_6"/>
  <p:tag name="KSO_WM_UNIT_CLEAR" val="1"/>
  <p:tag name="KSO_WM_UNIT_LAYERLEVEL" val="1_1"/>
  <p:tag name="KSO_WM_DIAGRAM_GROUP_CODE" val="m1-1"/>
  <p:tag name="KSO_WM_UNIT_FILL_FORE_SCHEMECOLOR_INDEX" val="14"/>
  <p:tag name="KSO_WM_UNIT_FILL_TYPE" val="1"/>
  <p:tag name="KSO_WM_UNIT_TEXT_FILL_FORE_SCHEMECOLOR_INDEX" val="2"/>
  <p:tag name="KSO_WM_UNIT_TEXT_FILL_TYPE" val="1"/>
</p:tagLst>
</file>

<file path=ppt/tags/tag78.xml><?xml version="1.0" encoding="utf-8"?>
<p:tagLst xmlns:p="http://schemas.openxmlformats.org/presentationml/2006/main">
  <p:tag name="KSO_WM_TAG_VERSION" val="1.0"/>
  <p:tag name="KSO_WM_BEAUTIFY_FLAG" val="#wm#"/>
  <p:tag name="KSO_WM_UNIT_ID" val="diagram433_3*m_i*1_7"/>
  <p:tag name="KSO_WM_TEMPLATE_CATEGORY" val="diagram"/>
  <p:tag name="KSO_WM_TEMPLATE_INDEX" val="433"/>
  <p:tag name="KSO_WM_UNIT_TYPE" val="m_i"/>
  <p:tag name="KSO_WM_UNIT_INDEX" val="1_7"/>
  <p:tag name="KSO_WM_UNIT_CLEAR" val="1"/>
  <p:tag name="KSO_WM_UNIT_LAYERLEVEL" val="1_1"/>
  <p:tag name="KSO_WM_DIAGRAM_GROUP_CODE" val="m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2"/>
  <p:tag name="KSO_WM_UNIT_TEXT_FILL_TYPE" val="1"/>
</p:tagLst>
</file>

<file path=ppt/tags/tag79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433_3*i*19"/>
  <p:tag name="KSO_WM_TEMPLATE_CATEGORY" val="diagram"/>
  <p:tag name="KSO_WM_TEMPLATE_INDEX" val="433"/>
  <p:tag name="KSO_WM_UNIT_INDEX" val="19"/>
</p:tagLst>
</file>

<file path=ppt/tags/tag8.xml><?xml version="1.0" encoding="utf-8"?>
<p:tagLst xmlns:p="http://schemas.openxmlformats.org/presentationml/2006/main">
  <p:tag name="KSO_WM_TEMPLATE_CATEGORY" val="diagram"/>
  <p:tag name="KSO_WM_TEMPLATE_INDEX" val="20185779"/>
  <p:tag name="KSO_WM_TAG_VERSION" val="1.0"/>
  <p:tag name="KSO_WM_BEAUTIFY_FLAG" val="#wm#"/>
  <p:tag name="KSO_WM_UNIT_TYPE" val="q_i"/>
  <p:tag name="KSO_WM_UNIT_INDEX" val="1_5"/>
  <p:tag name="KSO_WM_UNIT_ID" val="diagram20185779_2*q_i*1_5"/>
  <p:tag name="KSO_WM_UNIT_LAYERLEVEL" val="1_1"/>
  <p:tag name="KSO_WM_DIAGRAM_GROUP_CODE" val="q1-1"/>
  <p:tag name="KSO_WM_UNIT_FILL_FORE_SCHEMECOLOR_INDEX" val="5"/>
  <p:tag name="KSO_WM_UNIT_FILL_TYPE" val="1"/>
  <p:tag name="KSO_WM_UNIT_TEXT_FILL_FORE_SCHEMECOLOR_INDEX" val="2"/>
  <p:tag name="KSO_WM_UNIT_TEXT_FILL_TYPE" val="1"/>
</p:tagLst>
</file>

<file path=ppt/tags/tag80.xml><?xml version="1.0" encoding="utf-8"?>
<p:tagLst xmlns:p="http://schemas.openxmlformats.org/presentationml/2006/main">
  <p:tag name="KSO_WM_TAG_VERSION" val="1.0"/>
  <p:tag name="KSO_WM_BEAUTIFY_FLAG" val="#wm#"/>
  <p:tag name="KSO_WM_UNIT_ID" val="diagram433_3*m_h_f*1_3_1"/>
  <p:tag name="KSO_WM_TEMPLATE_CATEGORY" val="diagram"/>
  <p:tag name="KSO_WM_TEMPLATE_INDEX" val="433"/>
  <p:tag name="KSO_WM_UNIT_TYPE" val="m_h_f"/>
  <p:tag name="KSO_WM_UNIT_INDEX" val="1_3_1"/>
  <p:tag name="KSO_WM_UNIT_CLEAR" val="1"/>
  <p:tag name="KSO_WM_UNIT_LAYERLEVEL" val="1_1_1"/>
  <p:tag name="KSO_WM_UNIT_VALUE" val="35"/>
  <p:tag name="KSO_WM_UNIT_HIGHLIGHT" val="0"/>
  <p:tag name="KSO_WM_UNIT_COMPATIBLE" val="0"/>
  <p:tag name="KSO_WM_UNIT_PRESET_TEXT_INDEX" val="4"/>
  <p:tag name="KSO_WM_UNIT_PRESET_TEXT_LEN" val="26"/>
  <p:tag name="KSO_WM_DIAGRAM_GROUP_CODE" val="m1-1"/>
  <p:tag name="KSO_WM_UNIT_FILL_FORE_SCHEMECOLOR_INDEX" val="7"/>
  <p:tag name="KSO_WM_UNIT_FILL_TYPE" val="1"/>
  <p:tag name="KSO_WM_UNIT_TEXT_FILL_FORE_SCHEMECOLOR_INDEX" val="7"/>
  <p:tag name="KSO_WM_UNIT_TEXT_FILL_TYPE" val="1"/>
</p:tagLst>
</file>

<file path=ppt/tags/tag81.xml><?xml version="1.0" encoding="utf-8"?>
<p:tagLst xmlns:p="http://schemas.openxmlformats.org/presentationml/2006/main">
  <p:tag name="KSO_WM_TAG_VERSION" val="1.0"/>
  <p:tag name="KSO_WM_BEAUTIFY_FLAG" val="#wm#"/>
  <p:tag name="KSO_WM_UNIT_ID" val="diagram433_3*m_i*1_8"/>
  <p:tag name="KSO_WM_TEMPLATE_CATEGORY" val="diagram"/>
  <p:tag name="KSO_WM_TEMPLATE_INDEX" val="433"/>
  <p:tag name="KSO_WM_UNIT_TYPE" val="m_i"/>
  <p:tag name="KSO_WM_UNIT_INDEX" val="1_8"/>
  <p:tag name="KSO_WM_UNIT_CLEAR" val="1"/>
  <p:tag name="KSO_WM_UNIT_LAYERLEVEL" val="1_1"/>
  <p:tag name="KSO_WM_DIAGRAM_GROUP_CODE" val="m1-1"/>
  <p:tag name="KSO_WM_UNIT_FILL_FORE_SCHEMECOLOR_INDEX" val="7"/>
  <p:tag name="KSO_WM_UNIT_FILL_TYPE" val="1"/>
  <p:tag name="KSO_WM_UNIT_LINE_FORE_SCHEMECOLOR_INDEX" val="14"/>
  <p:tag name="KSO_WM_UNIT_LINE_FILL_TYPE" val="2"/>
  <p:tag name="KSO_WM_UNIT_TEXT_FILL_FORE_SCHEMECOLOR_INDEX" val="2"/>
  <p:tag name="KSO_WM_UNIT_TEXT_FILL_TYPE" val="1"/>
</p:tagLst>
</file>

<file path=ppt/tags/tag82.xml><?xml version="1.0" encoding="utf-8"?>
<p:tagLst xmlns:p="http://schemas.openxmlformats.org/presentationml/2006/main">
  <p:tag name="KSO_WM_TAG_VERSION" val="1.0"/>
  <p:tag name="KSO_WM_BEAUTIFY_FLAG" val="#wm#"/>
  <p:tag name="KSO_WM_UNIT_ID" val="diagram433_3*m_i*1_9"/>
  <p:tag name="KSO_WM_TEMPLATE_CATEGORY" val="diagram"/>
  <p:tag name="KSO_WM_TEMPLATE_INDEX" val="433"/>
  <p:tag name="KSO_WM_UNIT_TYPE" val="m_i"/>
  <p:tag name="KSO_WM_UNIT_INDEX" val="1_9"/>
  <p:tag name="KSO_WM_UNIT_CLEAR" val="1"/>
  <p:tag name="KSO_WM_UNIT_LAYERLEVEL" val="1_1"/>
  <p:tag name="KSO_WM_DIAGRAM_GROUP_CODE" val="m1-1"/>
  <p:tag name="KSO_WM_UNIT_FILL_FORE_SCHEMECOLOR_INDEX" val="14"/>
  <p:tag name="KSO_WM_UNIT_FILL_TYPE" val="1"/>
  <p:tag name="KSO_WM_UNIT_TEXT_FILL_FORE_SCHEMECOLOR_INDEX" val="2"/>
  <p:tag name="KSO_WM_UNIT_TEXT_FILL_TYPE" val="1"/>
</p:tagLst>
</file>

<file path=ppt/tags/tag83.xml><?xml version="1.0" encoding="utf-8"?>
<p:tagLst xmlns:p="http://schemas.openxmlformats.org/presentationml/2006/main">
  <p:tag name="KSO_WM_TAG_VERSION" val="1.0"/>
  <p:tag name="KSO_WM_BEAUTIFY_FLAG" val="#wm#"/>
  <p:tag name="KSO_WM_UNIT_ID" val="diagram433_3*m_i*1_10"/>
  <p:tag name="KSO_WM_TEMPLATE_CATEGORY" val="diagram"/>
  <p:tag name="KSO_WM_TEMPLATE_INDEX" val="433"/>
  <p:tag name="KSO_WM_UNIT_TYPE" val="m_i"/>
  <p:tag name="KSO_WM_UNIT_INDEX" val="1_10"/>
  <p:tag name="KSO_WM_UNIT_CLEAR" val="1"/>
  <p:tag name="KSO_WM_UNIT_LAYERLEVEL" val="1_1"/>
  <p:tag name="KSO_WM_DIAGRAM_GROUP_CODE" val="m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2"/>
  <p:tag name="KSO_WM_UNIT_TEXT_FILL_TYPE" val="1"/>
</p:tagLst>
</file>

<file path=ppt/tags/tag8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433_3*i*28"/>
  <p:tag name="KSO_WM_TEMPLATE_CATEGORY" val="diagram"/>
  <p:tag name="KSO_WM_TEMPLATE_INDEX" val="433"/>
  <p:tag name="KSO_WM_UNIT_INDEX" val="28"/>
</p:tagLst>
</file>

<file path=ppt/tags/tag85.xml><?xml version="1.0" encoding="utf-8"?>
<p:tagLst xmlns:p="http://schemas.openxmlformats.org/presentationml/2006/main">
  <p:tag name="KSO_WM_TAG_VERSION" val="1.0"/>
  <p:tag name="KSO_WM_BEAUTIFY_FLAG" val="#wm#"/>
  <p:tag name="KSO_WM_UNIT_ID" val="diagram433_3*m_h_f*1_2_1"/>
  <p:tag name="KSO_WM_TEMPLATE_CATEGORY" val="diagram"/>
  <p:tag name="KSO_WM_TEMPLATE_INDEX" val="433"/>
  <p:tag name="KSO_WM_UNIT_TYPE" val="m_h_f"/>
  <p:tag name="KSO_WM_UNIT_INDEX" val="1_2_1"/>
  <p:tag name="KSO_WM_UNIT_CLEAR" val="1"/>
  <p:tag name="KSO_WM_UNIT_LAYERLEVEL" val="1_1_1"/>
  <p:tag name="KSO_WM_UNIT_VALUE" val="35"/>
  <p:tag name="KSO_WM_UNIT_HIGHLIGHT" val="0"/>
  <p:tag name="KSO_WM_UNIT_COMPATIBLE" val="0"/>
  <p:tag name="KSO_WM_UNIT_PRESET_TEXT_INDEX" val="4"/>
  <p:tag name="KSO_WM_UNIT_PRESET_TEXT_LEN" val="26"/>
  <p:tag name="KSO_WM_DIAGRAM_GROUP_CODE" val="m1-1"/>
  <p:tag name="KSO_WM_UNIT_FILL_FORE_SCHEMECOLOR_INDEX" val="6"/>
  <p:tag name="KSO_WM_UNIT_FILL_TYPE" val="1"/>
  <p:tag name="KSO_WM_UNIT_TEXT_FILL_FORE_SCHEMECOLOR_INDEX" val="6"/>
  <p:tag name="KSO_WM_UNIT_TEXT_FILL_TYPE" val="1"/>
</p:tagLst>
</file>

<file path=ppt/tags/tag86.xml><?xml version="1.0" encoding="utf-8"?>
<p:tagLst xmlns:p="http://schemas.openxmlformats.org/presentationml/2006/main">
  <p:tag name="KSO_WM_TAG_VERSION" val="1.0"/>
  <p:tag name="KSO_WM_BEAUTIFY_FLAG" val="#wm#"/>
  <p:tag name="KSO_WM_UNIT_ID" val="diagram433_3*m_i*1_11"/>
  <p:tag name="KSO_WM_TEMPLATE_CATEGORY" val="diagram"/>
  <p:tag name="KSO_WM_TEMPLATE_INDEX" val="433"/>
  <p:tag name="KSO_WM_UNIT_TYPE" val="m_i"/>
  <p:tag name="KSO_WM_UNIT_INDEX" val="1_11"/>
  <p:tag name="KSO_WM_UNIT_CLEAR" val="1"/>
  <p:tag name="KSO_WM_UNIT_LAYERLEVEL" val="1_1"/>
  <p:tag name="KSO_WM_DIAGRAM_GROUP_CODE" val="m1-1"/>
  <p:tag name="KSO_WM_UNIT_FILL_FORE_SCHEMECOLOR_INDEX" val="6"/>
  <p:tag name="KSO_WM_UNIT_FILL_TYPE" val="1"/>
  <p:tag name="KSO_WM_UNIT_LINE_FORE_SCHEMECOLOR_INDEX" val="14"/>
  <p:tag name="KSO_WM_UNIT_LINE_FILL_TYPE" val="2"/>
  <p:tag name="KSO_WM_UNIT_TEXT_FILL_FORE_SCHEMECOLOR_INDEX" val="2"/>
  <p:tag name="KSO_WM_UNIT_TEXT_FILL_TYPE" val="1"/>
</p:tagLst>
</file>

<file path=ppt/tags/tag87.xml><?xml version="1.0" encoding="utf-8"?>
<p:tagLst xmlns:p="http://schemas.openxmlformats.org/presentationml/2006/main">
  <p:tag name="KSO_WM_TAG_VERSION" val="1.0"/>
  <p:tag name="KSO_WM_BEAUTIFY_FLAG" val="#wm#"/>
  <p:tag name="KSO_WM_UNIT_ID" val="diagram433_3*m_i*1_12"/>
  <p:tag name="KSO_WM_TEMPLATE_CATEGORY" val="diagram"/>
  <p:tag name="KSO_WM_TEMPLATE_INDEX" val="433"/>
  <p:tag name="KSO_WM_UNIT_TYPE" val="m_i"/>
  <p:tag name="KSO_WM_UNIT_INDEX" val="1_12"/>
  <p:tag name="KSO_WM_UNIT_CLEAR" val="1"/>
  <p:tag name="KSO_WM_UNIT_LAYERLEVEL" val="1_1"/>
  <p:tag name="KSO_WM_DIAGRAM_GROUP_CODE" val="m1-1"/>
  <p:tag name="KSO_WM_UNIT_FILL_FORE_SCHEMECOLOR_INDEX" val="14"/>
  <p:tag name="KSO_WM_UNIT_FILL_TYPE" val="1"/>
  <p:tag name="KSO_WM_UNIT_TEXT_FILL_FORE_SCHEMECOLOR_INDEX" val="2"/>
  <p:tag name="KSO_WM_UNIT_TEXT_FILL_TYPE" val="1"/>
</p:tagLst>
</file>

<file path=ppt/tags/tag88.xml><?xml version="1.0" encoding="utf-8"?>
<p:tagLst xmlns:p="http://schemas.openxmlformats.org/presentationml/2006/main">
  <p:tag name="KSO_WM_TAG_VERSION" val="1.0"/>
  <p:tag name="KSO_WM_BEAUTIFY_FLAG" val="#wm#"/>
  <p:tag name="KSO_WM_UNIT_ID" val="diagram433_3*m_i*1_13"/>
  <p:tag name="KSO_WM_TEMPLATE_CATEGORY" val="diagram"/>
  <p:tag name="KSO_WM_TEMPLATE_INDEX" val="433"/>
  <p:tag name="KSO_WM_UNIT_TYPE" val="m_i"/>
  <p:tag name="KSO_WM_UNIT_INDEX" val="1_13"/>
  <p:tag name="KSO_WM_UNIT_CLEAR" val="1"/>
  <p:tag name="KSO_WM_UNIT_LAYERLEVEL" val="1_1"/>
  <p:tag name="KSO_WM_DIAGRAM_GROUP_CODE" val="m1-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2"/>
  <p:tag name="KSO_WM_UNIT_TEXT_FILL_TYPE" val="1"/>
</p:tagLst>
</file>

<file path=ppt/tags/tag89.xml><?xml version="1.0" encoding="utf-8"?>
<p:tagLst xmlns:p="http://schemas.openxmlformats.org/presentationml/2006/main">
  <p:tag name="KSO_WM_TAG_VERSION" val="1.0"/>
  <p:tag name="KSO_WM_BEAUTIFY_FLAG" val="#wm#"/>
  <p:tag name="KSO_WM_UNIT_ID" val="diagram433_3*m_h_a*1_1_1"/>
  <p:tag name="KSO_WM_TEMPLATE_CATEGORY" val="diagram"/>
  <p:tag name="KSO_WM_TEMPLATE_INDEX" val="433"/>
  <p:tag name="KSO_WM_UNIT_TYPE" val="m_h_a"/>
  <p:tag name="KSO_WM_UNIT_INDEX" val="1_1_1"/>
  <p:tag name="KSO_WM_UNIT_CLEAR" val="1"/>
  <p:tag name="KSO_WM_UNIT_LAYERLEVEL" val="1_1_1"/>
  <p:tag name="KSO_WM_UNIT_VALUE" val="7"/>
  <p:tag name="KSO_WM_UNIT_HIGHLIGHT" val="0"/>
  <p:tag name="KSO_WM_UNIT_COMPATIBLE" val="0"/>
  <p:tag name="KSO_WM_UNIT_PRESET_TEXT_INDEX" val="4"/>
  <p:tag name="KSO_WM_UNIT_PRESET_TEXT_LEN" val="12"/>
  <p:tag name="KSO_WM_DIAGRAM_GROUP_CODE" val="m1-1"/>
  <p:tag name="KSO_WM_UNIT_TEXT_FILL_FORE_SCHEMECOLOR_INDEX" val="13"/>
  <p:tag name="KSO_WM_UNIT_TEXT_FILL_TYPE" val="1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i"/>
  <p:tag name="KSO_WM_UNIT_INDEX" val="1"/>
  <p:tag name="KSO_WM_UNIT_ID" val="diagram20200184_2*i*1"/>
  <p:tag name="KSO_WM_TEMPLATE_CATEGORY" val="diagram"/>
  <p:tag name="KSO_WM_TEMPLATE_INDEX" val="20200184"/>
  <p:tag name="KSO_WM_UNIT_LAYERLEVEL" val="1"/>
  <p:tag name="KSO_WM_TAG_VERSION" val="1.0"/>
  <p:tag name="KSO_WM_BEAUTIFY_FLAG" val="#wm#"/>
  <p:tag name="KSO_WM_UNIT_LINE_FORE_SCHEMECOLOR_INDEX" val="14"/>
  <p:tag name="KSO_WM_UNIT_LINE_FILL_TYPE" val="2"/>
</p:tagLst>
</file>

<file path=ppt/tags/tag90.xml><?xml version="1.0" encoding="utf-8"?>
<p:tagLst xmlns:p="http://schemas.openxmlformats.org/presentationml/2006/main">
  <p:tag name="KSO_WM_TAG_VERSION" val="1.0"/>
  <p:tag name="KSO_WM_BEAUTIFY_FLAG" val="#wm#"/>
  <p:tag name="KSO_WM_UNIT_ID" val="diagram433_3*m_h_a*1_2_1"/>
  <p:tag name="KSO_WM_TEMPLATE_CATEGORY" val="diagram"/>
  <p:tag name="KSO_WM_TEMPLATE_INDEX" val="433"/>
  <p:tag name="KSO_WM_UNIT_TYPE" val="m_h_a"/>
  <p:tag name="KSO_WM_UNIT_INDEX" val="1_2_1"/>
  <p:tag name="KSO_WM_UNIT_CLEAR" val="1"/>
  <p:tag name="KSO_WM_UNIT_LAYERLEVEL" val="1_1_1"/>
  <p:tag name="KSO_WM_UNIT_VALUE" val="7"/>
  <p:tag name="KSO_WM_UNIT_HIGHLIGHT" val="0"/>
  <p:tag name="KSO_WM_UNIT_COMPATIBLE" val="0"/>
  <p:tag name="KSO_WM_UNIT_PRESET_TEXT_INDEX" val="4"/>
  <p:tag name="KSO_WM_UNIT_PRESET_TEXT_LEN" val="12"/>
  <p:tag name="KSO_WM_DIAGRAM_GROUP_CODE" val="m1-1"/>
  <p:tag name="KSO_WM_UNIT_TEXT_FILL_FORE_SCHEMECOLOR_INDEX" val="13"/>
  <p:tag name="KSO_WM_UNIT_TEXT_FILL_TYPE" val="1"/>
</p:tagLst>
</file>

<file path=ppt/tags/tag91.xml><?xml version="1.0" encoding="utf-8"?>
<p:tagLst xmlns:p="http://schemas.openxmlformats.org/presentationml/2006/main">
  <p:tag name="KSO_WM_TAG_VERSION" val="1.0"/>
  <p:tag name="KSO_WM_BEAUTIFY_FLAG" val="#wm#"/>
  <p:tag name="KSO_WM_UNIT_ID" val="diagram433_3*m_h_a*1_3_1"/>
  <p:tag name="KSO_WM_TEMPLATE_CATEGORY" val="diagram"/>
  <p:tag name="KSO_WM_TEMPLATE_INDEX" val="433"/>
  <p:tag name="KSO_WM_UNIT_TYPE" val="m_h_a"/>
  <p:tag name="KSO_WM_UNIT_INDEX" val="1_3_1"/>
  <p:tag name="KSO_WM_UNIT_CLEAR" val="1"/>
  <p:tag name="KSO_WM_UNIT_LAYERLEVEL" val="1_1_1"/>
  <p:tag name="KSO_WM_UNIT_VALUE" val="7"/>
  <p:tag name="KSO_WM_UNIT_HIGHLIGHT" val="0"/>
  <p:tag name="KSO_WM_UNIT_COMPATIBLE" val="0"/>
  <p:tag name="KSO_WM_UNIT_PRESET_TEXT_INDEX" val="4"/>
  <p:tag name="KSO_WM_UNIT_PRESET_TEXT_LEN" val="12"/>
  <p:tag name="KSO_WM_DIAGRAM_GROUP_CODE" val="m1-1"/>
  <p:tag name="KSO_WM_UNIT_TEXT_FILL_FORE_SCHEMECOLOR_INDEX" val="13"/>
  <p:tag name="KSO_WM_UNIT_TEXT_FILL_TYPE" val="1"/>
</p:tagLst>
</file>

<file path=ppt/tags/tag92.xml><?xml version="1.0" encoding="utf-8"?>
<p:tagLst xmlns:p="http://schemas.openxmlformats.org/presentationml/2006/main">
  <p:tag name="KSO_WM_TAG_VERSION" val="1.0"/>
  <p:tag name="KSO_WM_BEAUTIFY_FLAG" val="#wm#"/>
  <p:tag name="KSO_WM_UNIT_ID" val="diagram433_3*m_h_a*1_4_1"/>
  <p:tag name="KSO_WM_TEMPLATE_CATEGORY" val="diagram"/>
  <p:tag name="KSO_WM_TEMPLATE_INDEX" val="433"/>
  <p:tag name="KSO_WM_UNIT_TYPE" val="m_h_a"/>
  <p:tag name="KSO_WM_UNIT_INDEX" val="1_4_1"/>
  <p:tag name="KSO_WM_UNIT_CLEAR" val="1"/>
  <p:tag name="KSO_WM_UNIT_LAYERLEVEL" val="1_1_1"/>
  <p:tag name="KSO_WM_UNIT_VALUE" val="7"/>
  <p:tag name="KSO_WM_UNIT_HIGHLIGHT" val="0"/>
  <p:tag name="KSO_WM_UNIT_COMPATIBLE" val="0"/>
  <p:tag name="KSO_WM_UNIT_PRESET_TEXT_INDEX" val="4"/>
  <p:tag name="KSO_WM_UNIT_PRESET_TEXT_LEN" val="12"/>
  <p:tag name="KSO_WM_DIAGRAM_GROUP_CODE" val="m1-1"/>
  <p:tag name="KSO_WM_UNIT_TEXT_FILL_FORE_SCHEMECOLOR_INDEX" val="13"/>
  <p:tag name="KSO_WM_UNIT_TEXT_FILL_TYPE" val="1"/>
</p:tagLst>
</file>

<file path=ppt/tags/tag93.xml><?xml version="1.0" encoding="utf-8"?>
<p:tagLst xmlns:p="http://schemas.openxmlformats.org/presentationml/2006/main">
  <p:tag name="KSO_WM_TEMPLATE_CATEGORY" val="diagram"/>
  <p:tag name="KSO_WM_TEMPLATE_INDEX" val="187"/>
  <p:tag name="KSO_WM_TAG_VERSION" val="1.0"/>
  <p:tag name="KSO_WM_BEAUTIFY_FLAG" val="#wm#"/>
  <p:tag name="KSO_WM_DIAGRAM_GROUP_CODE" val="m1-1"/>
  <p:tag name="KSO_WM_UNIT_TYPE" val="m_i"/>
  <p:tag name="KSO_WM_UNIT_INDEX" val="1_1"/>
  <p:tag name="KSO_WM_UNIT_ID" val="diagram187_4*m_i*1_1"/>
  <p:tag name="KSO_WM_UNIT_CLEAR" val="1"/>
  <p:tag name="KSO_WM_UNIT_LAYERLEVEL" val="1_1"/>
  <p:tag name="KSO_WM_UNIT_FILL_FORE_SCHEMECOLOR_INDEX" val="14"/>
  <p:tag name="KSO_WM_UNIT_FILL_TYPE" val="1"/>
  <p:tag name="KSO_WM_UNIT_TEXT_FILL_FORE_SCHEMECOLOR_INDEX" val="2"/>
  <p:tag name="KSO_WM_UNIT_TEXT_FILL_TYPE" val="1"/>
</p:tagLst>
</file>

<file path=ppt/tags/tag94.xml><?xml version="1.0" encoding="utf-8"?>
<p:tagLst xmlns:p="http://schemas.openxmlformats.org/presentationml/2006/main">
  <p:tag name="KSO_WM_TEMPLATE_CATEGORY" val="diagram"/>
  <p:tag name="KSO_WM_TEMPLATE_INDEX" val="187"/>
  <p:tag name="KSO_WM_TAG_VERSION" val="1.0"/>
  <p:tag name="KSO_WM_BEAUTIFY_FLAG" val="#wm#"/>
  <p:tag name="KSO_WM_DIAGRAM_GROUP_CODE" val="m1-1"/>
  <p:tag name="KSO_WM_UNIT_TYPE" val="m_i"/>
  <p:tag name="KSO_WM_UNIT_INDEX" val="1_2"/>
  <p:tag name="KSO_WM_UNIT_ID" val="diagram187_4*m_i*1_2"/>
  <p:tag name="KSO_WM_UNIT_CLEAR" val="1"/>
  <p:tag name="KSO_WM_UNIT_LAYERLEVEL" val="1_1"/>
  <p:tag name="KSO_WM_UNIT_LINE_FORE_SCHEMECOLOR_INDEX" val="13"/>
  <p:tag name="KSO_WM_UNIT_LINE_FILL_TYPE" val="2"/>
</p:tagLst>
</file>

<file path=ppt/tags/tag9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187_4*i*2"/>
  <p:tag name="KSO_WM_TEMPLATE_CATEGORY" val="diagram"/>
  <p:tag name="KSO_WM_TEMPLATE_INDEX" val="187"/>
  <p:tag name="KSO_WM_UNIT_INDEX" val="2"/>
</p:tagLst>
</file>

<file path=ppt/tags/tag96.xml><?xml version="1.0" encoding="utf-8"?>
<p:tagLst xmlns:p="http://schemas.openxmlformats.org/presentationml/2006/main">
  <p:tag name="KSO_WM_TEMPLATE_CATEGORY" val="diagram"/>
  <p:tag name="KSO_WM_TEMPLATE_INDEX" val="187"/>
  <p:tag name="KSO_WM_TAG_VERSION" val="1.0"/>
  <p:tag name="KSO_WM_BEAUTIFY_FLAG" val="#wm#"/>
  <p:tag name="KSO_WM_DIAGRAM_GROUP_CODE" val="m1-1"/>
  <p:tag name="KSO_WM_UNIT_TYPE" val="m_i"/>
  <p:tag name="KSO_WM_UNIT_INDEX" val="1_3"/>
  <p:tag name="KSO_WM_UNIT_ID" val="diagram187_4*m_i*1_3"/>
  <p:tag name="KSO_WM_UNIT_CLEAR" val="1"/>
  <p:tag name="KSO_WM_UNIT_LAYERLEVEL" val="1_1"/>
  <p:tag name="KSO_WM_UNIT_FILL_FORE_SCHEMECOLOR_INDEX" val="13"/>
  <p:tag name="KSO_WM_UNIT_FILL_TYPE" val="1"/>
  <p:tag name="KSO_WM_UNIT_TEXT_FILL_FORE_SCHEMECOLOR_INDEX" val="2"/>
  <p:tag name="KSO_WM_UNIT_TEXT_FILL_TYPE" val="1"/>
</p:tagLst>
</file>

<file path=ppt/tags/tag97.xml><?xml version="1.0" encoding="utf-8"?>
<p:tagLst xmlns:p="http://schemas.openxmlformats.org/presentationml/2006/main">
  <p:tag name="KSO_WM_TEMPLATE_CATEGORY" val="diagram"/>
  <p:tag name="KSO_WM_TEMPLATE_INDEX" val="187"/>
  <p:tag name="KSO_WM_TAG_VERSION" val="1.0"/>
  <p:tag name="KSO_WM_BEAUTIFY_FLAG" val="#wm#"/>
  <p:tag name="KSO_WM_DIAGRAM_GROUP_CODE" val="m1-1"/>
  <p:tag name="KSO_WM_UNIT_TYPE" val="m_i"/>
  <p:tag name="KSO_WM_UNIT_INDEX" val="1_4"/>
  <p:tag name="KSO_WM_UNIT_ID" val="diagram187_4*m_i*1_4"/>
  <p:tag name="KSO_WM_UNIT_CLEAR" val="1"/>
  <p:tag name="KSO_WM_UNIT_LAYERLEVEL" val="1_1"/>
  <p:tag name="KSO_WM_UNIT_LINE_FORE_SCHEMECOLOR_INDEX" val="13"/>
  <p:tag name="KSO_WM_UNIT_LINE_FILL_TYPE" val="2"/>
</p:tagLst>
</file>

<file path=ppt/tags/tag98.xml><?xml version="1.0" encoding="utf-8"?>
<p:tagLst xmlns:p="http://schemas.openxmlformats.org/presentationml/2006/main">
  <p:tag name="KSO_WM_TEMPLATE_CATEGORY" val="diagram"/>
  <p:tag name="KSO_WM_TEMPLATE_INDEX" val="187"/>
  <p:tag name="KSO_WM_TAG_VERSION" val="1.0"/>
  <p:tag name="KSO_WM_BEAUTIFY_FLAG" val="#wm#"/>
  <p:tag name="KSO_WM_DIAGRAM_GROUP_CODE" val="m1-1"/>
  <p:tag name="KSO_WM_UNIT_TYPE" val="m_i"/>
  <p:tag name="KSO_WM_UNIT_INDEX" val="1_5"/>
  <p:tag name="KSO_WM_UNIT_ID" val="diagram187_4*m_i*1_5"/>
  <p:tag name="KSO_WM_UNIT_CLEAR" val="1"/>
  <p:tag name="KSO_WM_UNIT_LAYERLEVEL" val="1_1"/>
  <p:tag name="KSO_WM_UNIT_FILL_FORE_SCHEMECOLOR_INDEX" val="13"/>
  <p:tag name="KSO_WM_UNIT_FILL_TYPE" val="1"/>
  <p:tag name="KSO_WM_UNIT_TEXT_FILL_FORE_SCHEMECOLOR_INDEX" val="2"/>
  <p:tag name="KSO_WM_UNIT_TEXT_FILL_TYPE" val="1"/>
</p:tagLst>
</file>

<file path=ppt/tags/tag99.xml><?xml version="1.0" encoding="utf-8"?>
<p:tagLst xmlns:p="http://schemas.openxmlformats.org/presentationml/2006/main">
  <p:tag name="KSO_WM_TEMPLATE_CATEGORY" val="diagram"/>
  <p:tag name="KSO_WM_TEMPLATE_INDEX" val="187"/>
  <p:tag name="KSO_WM_TAG_VERSION" val="1.0"/>
  <p:tag name="KSO_WM_BEAUTIFY_FLAG" val="#wm#"/>
  <p:tag name="KSO_WM_DIAGRAM_GROUP_CODE" val="m1-1"/>
  <p:tag name="KSO_WM_UNIT_TYPE" val="m_i"/>
  <p:tag name="KSO_WM_UNIT_INDEX" val="1_6"/>
  <p:tag name="KSO_WM_UNIT_ID" val="diagram187_4*m_i*1_6"/>
  <p:tag name="KSO_WM_UNIT_CLEAR" val="1"/>
  <p:tag name="KSO_WM_UNIT_LAYERLEVEL" val="1_1"/>
  <p:tag name="KSO_WM_UNIT_LINE_FORE_SCHEMECOLOR_INDEX" val="13"/>
  <p:tag name="KSO_WM_UNIT_LINE_FILL_TYPE" val="2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汉仪劲楷简"/>
        <a:ea typeface=""/>
        <a:cs typeface=""/>
        <a:font script="Jpan" typeface="ＭＳ Ｐゴシック"/>
        <a:font script="Hang" typeface="맑은 고딕"/>
        <a:font script="Hans" typeface="汉仪劲楷简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汉仪劲楷简"/>
        <a:ea typeface=""/>
        <a:cs typeface=""/>
        <a:font script="Jpan" typeface="ＭＳ Ｐゴシック"/>
        <a:font script="Hang" typeface="맑은 고딕"/>
        <a:font script="Hans" typeface="汉仪劲楷简"/>
        <a:font script="Hant" typeface="新細明體"/>
        <a:font script="Arab" typeface="汉仪劲楷简"/>
        <a:font script="Hebr" typeface="汉仪劲楷简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汉仪劲楷简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汉仪劲楷简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汉仪劲楷简"/>
        <a:ea typeface=""/>
        <a:cs typeface=""/>
        <a:font script="Jpan" typeface="ＭＳ Ｐゴシック"/>
        <a:font script="Hang" typeface="맑은 고딕"/>
        <a:font script="Hans" typeface="汉仪劲楷简"/>
        <a:font script="Hant" typeface="新細明體"/>
        <a:font script="Arab" typeface="汉仪劲楷简"/>
        <a:font script="Hebr" typeface="汉仪劲楷简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汉仪劲楷简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汉仪劲楷简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汉仪劲楷简"/>
        <a:ea typeface=""/>
        <a:cs typeface=""/>
        <a:font script="Jpan" typeface="ＭＳ Ｐゴシック"/>
        <a:font script="Hang" typeface="맑은 고딕"/>
        <a:font script="Hans" typeface="汉仪劲楷简"/>
        <a:font script="Hant" typeface="新細明體"/>
        <a:font script="Arab" typeface="汉仪劲楷简"/>
        <a:font script="Hebr" typeface="汉仪劲楷简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汉仪劲楷简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1660</Words>
  <PresentationFormat>宽屏</PresentationFormat>
  <Paragraphs>230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4" baseType="lpstr">
      <vt:lpstr>Arial</vt:lpstr>
      <vt:lpstr>宋体</vt:lpstr>
      <vt:lpstr>Wingdings</vt:lpstr>
      <vt:lpstr>汉仪劲楷简</vt:lpstr>
      <vt:lpstr>汉仪大宋简</vt:lpstr>
      <vt:lpstr>微软雅黑</vt:lpstr>
      <vt:lpstr>Arial Unicode MS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dcterms:created xsi:type="dcterms:W3CDTF">2021-12-17T01:29:46Z</dcterms:created>
  <dcterms:modified xsi:type="dcterms:W3CDTF">2021-12-17T01:29:46Z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25A09838D88F443483C2FCCFFD3D304E</vt:lpwstr>
  </property>
  <property fmtid="{D5CDD505-2E9C-101B-9397-08002B2CF9AE}" pid="3" name="KSOProductBuildVer">
    <vt:lpwstr>2052-11.1.0.11115</vt:lpwstr>
  </property>
  <property fmtid="{D5CDD505-2E9C-101B-9397-08002B2CF9AE}" pid="4" name="KSOTemplateUUID">
    <vt:lpwstr>v1.0_mb_nuGK0T8va2qJNCj7dpLRFQ==</vt:lpwstr>
  </property>
</Properties>
</file>