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image/.jpg" Extension="JP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custom-properties+xml" PartName="/docProps/custom.xml"/>
  <Override ContentType="application/x-fontdata" PartName="/ppt/fonts/font1.fntdata"/>
  <Override ContentType="application/x-fontdata" PartName="/ppt/fonts/font2.fntdata"/>
  <Override ContentType="application/x-fontdata" PartName="/ppt/fonts/font3.fntdata"/>
  <Override ContentType="application/x-fontdata" PartName="/ppt/fonts/font4.fntdata"/>
  <Override ContentType="application/x-fontdata" PartName="/ppt/fonts/font5.fntdata"/>
  <Override ContentType="application/x-fontdata" PartName="/ppt/fonts/font6.fntdata"/>
  <Override ContentType="application/x-fontdata" PartName="/ppt/fonts/font7.fntdata"/>
  <Override ContentType="application/x-fontdata" PartName="/ppt/fonts/font8.fntdata"/>
  <Override ContentType="application/x-fontdata" PartName="/ppt/fonts/font9.fntdata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presentationml.tags+xml" PartName="/ppt/tags/tag1.xml"/>
  <Override ContentType="application/vnd.openxmlformats-officedocument.presentationml.tags+xml" PartName="/ppt/tags/tag10.xml"/>
  <Override ContentType="application/vnd.openxmlformats-officedocument.presentationml.tags+xml" PartName="/ppt/tags/tag11.xml"/>
  <Override ContentType="application/vnd.openxmlformats-officedocument.presentationml.tags+xml" PartName="/ppt/tags/tag12.xml"/>
  <Override ContentType="application/vnd.openxmlformats-officedocument.presentationml.tags+xml" PartName="/ppt/tags/tag13.xml"/>
  <Override ContentType="application/vnd.openxmlformats-officedocument.presentationml.tags+xml" PartName="/ppt/tags/tag14.xml"/>
  <Override ContentType="application/vnd.openxmlformats-officedocument.presentationml.tags+xml" PartName="/ppt/tags/tag15.xml"/>
  <Override ContentType="application/vnd.openxmlformats-officedocument.presentationml.tags+xml" PartName="/ppt/tags/tag16.xml"/>
  <Override ContentType="application/vnd.openxmlformats-officedocument.presentationml.tags+xml" PartName="/ppt/tags/tag17.xml"/>
  <Override ContentType="application/vnd.openxmlformats-officedocument.presentationml.tags+xml" PartName="/ppt/tags/tag18.xml"/>
  <Override ContentType="application/vnd.openxmlformats-officedocument.presentationml.tags+xml" PartName="/ppt/tags/tag19.xml"/>
  <Override ContentType="application/vnd.openxmlformats-officedocument.presentationml.tags+xml" PartName="/ppt/tags/tag2.xml"/>
  <Override ContentType="application/vnd.openxmlformats-officedocument.presentationml.tags+xml" PartName="/ppt/tags/tag20.xml"/>
  <Override ContentType="application/vnd.openxmlformats-officedocument.presentationml.tags+xml" PartName="/ppt/tags/tag21.xml"/>
  <Override ContentType="application/vnd.openxmlformats-officedocument.presentationml.tags+xml" PartName="/ppt/tags/tag22.xml"/>
  <Override ContentType="application/vnd.openxmlformats-officedocument.presentationml.tags+xml" PartName="/ppt/tags/tag23.xml"/>
  <Override ContentType="application/vnd.openxmlformats-officedocument.presentationml.tags+xml" PartName="/ppt/tags/tag24.xml"/>
  <Override ContentType="application/vnd.openxmlformats-officedocument.presentationml.tags+xml" PartName="/ppt/tags/tag25.xml"/>
  <Override ContentType="application/vnd.openxmlformats-officedocument.presentationml.tags+xml" PartName="/ppt/tags/tag26.xml"/>
  <Override ContentType="application/vnd.openxmlformats-officedocument.presentationml.tags+xml" PartName="/ppt/tags/tag27.xml"/>
  <Override ContentType="application/vnd.openxmlformats-officedocument.presentationml.tags+xml" PartName="/ppt/tags/tag28.xml"/>
  <Override ContentType="application/vnd.openxmlformats-officedocument.presentationml.tags+xml" PartName="/ppt/tags/tag29.xml"/>
  <Override ContentType="application/vnd.openxmlformats-officedocument.presentationml.tags+xml" PartName="/ppt/tags/tag3.xml"/>
  <Override ContentType="application/vnd.openxmlformats-officedocument.presentationml.tags+xml" PartName="/ppt/tags/tag30.xml"/>
  <Override ContentType="application/vnd.openxmlformats-officedocument.presentationml.tags+xml" PartName="/ppt/tags/tag31.xml"/>
  <Override ContentType="application/vnd.openxmlformats-officedocument.presentationml.tags+xml" PartName="/ppt/tags/tag32.xml"/>
  <Override ContentType="application/vnd.openxmlformats-officedocument.presentationml.tags+xml" PartName="/ppt/tags/tag33.xml"/>
  <Override ContentType="application/vnd.openxmlformats-officedocument.presentationml.tags+xml" PartName="/ppt/tags/tag34.xml"/>
  <Override ContentType="application/vnd.openxmlformats-officedocument.presentationml.tags+xml" PartName="/ppt/tags/tag35.xml"/>
  <Override ContentType="application/vnd.openxmlformats-officedocument.presentationml.tags+xml" PartName="/ppt/tags/tag36.xml"/>
  <Override ContentType="application/vnd.openxmlformats-officedocument.presentationml.tags+xml" PartName="/ppt/tags/tag37.xml"/>
  <Override ContentType="application/vnd.openxmlformats-officedocument.presentationml.tags+xml" PartName="/ppt/tags/tag38.xml"/>
  <Override ContentType="application/vnd.openxmlformats-officedocument.presentationml.tags+xml" PartName="/ppt/tags/tag39.xml"/>
  <Override ContentType="application/vnd.openxmlformats-officedocument.presentationml.tags+xml" PartName="/ppt/tags/tag4.xml"/>
  <Override ContentType="application/vnd.openxmlformats-officedocument.presentationml.tags+xml" PartName="/ppt/tags/tag40.xml"/>
  <Override ContentType="application/vnd.openxmlformats-officedocument.presentationml.tags+xml" PartName="/ppt/tags/tag41.xml"/>
  <Override ContentType="application/vnd.openxmlformats-officedocument.presentationml.tags+xml" PartName="/ppt/tags/tag42.xml"/>
  <Override ContentType="application/vnd.openxmlformats-officedocument.presentationml.tags+xml" PartName="/ppt/tags/tag43.xml"/>
  <Override ContentType="application/vnd.openxmlformats-officedocument.presentationml.tags+xml" PartName="/ppt/tags/tag44.xml"/>
  <Override ContentType="application/vnd.openxmlformats-officedocument.presentationml.tags+xml" PartName="/ppt/tags/tag45.xml"/>
  <Override ContentType="application/vnd.openxmlformats-officedocument.presentationml.tags+xml" PartName="/ppt/tags/tag46.xml"/>
  <Override ContentType="application/vnd.openxmlformats-officedocument.presentationml.tags+xml" PartName="/ppt/tags/tag47.xml"/>
  <Override ContentType="application/vnd.openxmlformats-officedocument.presentationml.tags+xml" PartName="/ppt/tags/tag48.xml"/>
  <Override ContentType="application/vnd.openxmlformats-officedocument.presentationml.tags+xml" PartName="/ppt/tags/tag49.xml"/>
  <Override ContentType="application/vnd.openxmlformats-officedocument.presentationml.tags+xml" PartName="/ppt/tags/tag5.xml"/>
  <Override ContentType="application/vnd.openxmlformats-officedocument.presentationml.tags+xml" PartName="/ppt/tags/tag50.xml"/>
  <Override ContentType="application/vnd.openxmlformats-officedocument.presentationml.tags+xml" PartName="/ppt/tags/tag51.xml"/>
  <Override ContentType="application/vnd.openxmlformats-officedocument.presentationml.tags+xml" PartName="/ppt/tags/tag52.xml"/>
  <Override ContentType="application/vnd.openxmlformats-officedocument.presentationml.tags+xml" PartName="/ppt/tags/tag53.xml"/>
  <Override ContentType="application/vnd.openxmlformats-officedocument.presentationml.tags+xml" PartName="/ppt/tags/tag54.xml"/>
  <Override ContentType="application/vnd.openxmlformats-officedocument.presentationml.tags+xml" PartName="/ppt/tags/tag55.xml"/>
  <Override ContentType="application/vnd.openxmlformats-officedocument.presentationml.tags+xml" PartName="/ppt/tags/tag56.xml"/>
  <Override ContentType="application/vnd.openxmlformats-officedocument.presentationml.tags+xml" PartName="/ppt/tags/tag57.xml"/>
  <Override ContentType="application/vnd.openxmlformats-officedocument.presentationml.tags+xml" PartName="/ppt/tags/tag58.xml"/>
  <Override ContentType="application/vnd.openxmlformats-officedocument.presentationml.tags+xml" PartName="/ppt/tags/tag59.xml"/>
  <Override ContentType="application/vnd.openxmlformats-officedocument.presentationml.tags+xml" PartName="/ppt/tags/tag6.xml"/>
  <Override ContentType="application/vnd.openxmlformats-officedocument.presentationml.tags+xml" PartName="/ppt/tags/tag60.xml"/>
  <Override ContentType="application/vnd.openxmlformats-officedocument.presentationml.tags+xml" PartName="/ppt/tags/tag61.xml"/>
  <Override ContentType="application/vnd.openxmlformats-officedocument.presentationml.tags+xml" PartName="/ppt/tags/tag62.xml"/>
  <Override ContentType="application/vnd.openxmlformats-officedocument.presentationml.tags+xml" PartName="/ppt/tags/tag63.xml"/>
  <Override ContentType="application/vnd.openxmlformats-officedocument.presentationml.tags+xml" PartName="/ppt/tags/tag64.xml"/>
  <Override ContentType="application/vnd.openxmlformats-officedocument.presentationml.tags+xml" PartName="/ppt/tags/tag65.xml"/>
  <Override ContentType="application/vnd.openxmlformats-officedocument.presentationml.tags+xml" PartName="/ppt/tags/tag66.xml"/>
  <Override ContentType="application/vnd.openxmlformats-officedocument.presentationml.tags+xml" PartName="/ppt/tags/tag67.xml"/>
  <Override ContentType="application/vnd.openxmlformats-officedocument.presentationml.tags+xml" PartName="/ppt/tags/tag68.xml"/>
  <Override ContentType="application/vnd.openxmlformats-officedocument.presentationml.tags+xml" PartName="/ppt/tags/tag69.xml"/>
  <Override ContentType="application/vnd.openxmlformats-officedocument.presentationml.tags+xml" PartName="/ppt/tags/tag7.xml"/>
  <Override ContentType="application/vnd.openxmlformats-officedocument.presentationml.tags+xml" PartName="/ppt/tags/tag70.xml"/>
  <Override ContentType="application/vnd.openxmlformats-officedocument.presentationml.tags+xml" PartName="/ppt/tags/tag71.xml"/>
  <Override ContentType="application/vnd.openxmlformats-officedocument.presentationml.tags+xml" PartName="/ppt/tags/tag72.xml"/>
  <Override ContentType="application/vnd.openxmlformats-officedocument.presentationml.tags+xml" PartName="/ppt/tags/tag73.xml"/>
  <Override ContentType="application/vnd.openxmlformats-officedocument.presentationml.tags+xml" PartName="/ppt/tags/tag74.xml"/>
  <Override ContentType="application/vnd.openxmlformats-officedocument.presentationml.tags+xml" PartName="/ppt/tags/tag75.xml"/>
  <Override ContentType="application/vnd.openxmlformats-officedocument.presentationml.tags+xml" PartName="/ppt/tags/tag8.xml"/>
  <Override ContentType="application/vnd.openxmlformats-officedocument.presentationml.tags+xml" PartName="/ppt/tags/tag9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5"/>
  </p:notesMasterIdLst>
  <p:sldIdLst>
    <p:sldId id="292" r:id="rId3"/>
    <p:sldId id="259" r:id="rId4"/>
    <p:sldId id="258" r:id="rId5"/>
    <p:sldId id="261" r:id="rId6"/>
    <p:sldId id="260" r:id="rId7"/>
    <p:sldId id="270" r:id="rId8"/>
    <p:sldId id="269" r:id="rId9"/>
    <p:sldId id="262" r:id="rId10"/>
    <p:sldId id="266" r:id="rId11"/>
    <p:sldId id="267" r:id="rId12"/>
    <p:sldId id="268" r:id="rId13"/>
    <p:sldId id="288" r:id="rId14"/>
  </p:sldIdLst>
  <p:sldSz cx="9144000" cy="5144135" type="screen16x9"/>
  <p:notesSz cx="6858000" cy="9144000"/>
  <p:embeddedFontLst>
    <p:embeddedFont>
      <p:font typeface="微软雅黑" panose="020B0503020204020204" pitchFamily="34" charset="-122"/>
      <p:regular r:id="rId19"/>
    </p:embeddedFont>
    <p:embeddedFont>
      <p:font typeface="汉仪迪升英雄体简" panose="00020600040101010101" charset="-122"/>
      <p:regular r:id="rId20"/>
    </p:embeddedFont>
    <p:embeddedFont>
      <p:font typeface="汉仪君黑-45简" panose="020B0604020202020204" charset="-122"/>
      <p:regular r:id="rId21"/>
    </p:embeddedFont>
    <p:embeddedFont>
      <p:font typeface="汉仪雅酷黑简" panose="00020600040101010101" charset="-122"/>
      <p:regular r:id="rId22"/>
    </p:embeddedFont>
    <p:embeddedFont>
      <p:font typeface="汉仪尚巍手书简" panose="00020600040101010101" charset="-122"/>
      <p:regular r:id="rId23"/>
    </p:embeddedFont>
    <p:embeddedFont>
      <p:font typeface="Calibri" panose="020F0502020204030204" charset="0"/>
      <p:regular r:id="rId24"/>
      <p:bold r:id="rId25"/>
      <p:italic r:id="rId26"/>
      <p:boldItalic r:id="rId27"/>
    </p:embeddedFont>
  </p:embeddedFontLst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All/>
  </p:showPr>
  <p:clrMru>
    <a:srgbClr val="B00000"/>
    <a:srgbClr val="F8E9C7"/>
    <a:srgbClr val="BC0000"/>
    <a:srgbClr val="C40000"/>
    <a:srgbClr val="940000"/>
    <a:srgbClr val="AC0000"/>
    <a:srgbClr val="D52017"/>
    <a:srgbClr val="11416F"/>
    <a:srgbClr val="F6DA6D"/>
    <a:srgbClr val="A7B1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1252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75.xml"/><Relationship Id="rId27" Type="http://schemas.openxmlformats.org/officeDocument/2006/relationships/font" Target="fonts/font9.fntdata"/><Relationship Id="rId26" Type="http://schemas.openxmlformats.org/officeDocument/2006/relationships/font" Target="fonts/font8.fntdata"/><Relationship Id="rId25" Type="http://schemas.openxmlformats.org/officeDocument/2006/relationships/font" Target="fonts/font7.fntdata"/><Relationship Id="rId24" Type="http://schemas.openxmlformats.org/officeDocument/2006/relationships/font" Target="fonts/font6.fntdata"/><Relationship Id="rId23" Type="http://schemas.openxmlformats.org/officeDocument/2006/relationships/font" Target="fonts/font5.fntdata"/><Relationship Id="rId22" Type="http://schemas.openxmlformats.org/officeDocument/2006/relationships/font" Target="fonts/font4.fntdata"/><Relationship Id="rId21" Type="http://schemas.openxmlformats.org/officeDocument/2006/relationships/font" Target="fonts/font3.fntdata"/><Relationship Id="rId20" Type="http://schemas.openxmlformats.org/officeDocument/2006/relationships/font" Target="fonts/font2.fntdata"/><Relationship Id="rId2" Type="http://schemas.openxmlformats.org/officeDocument/2006/relationships/theme" Target="theme/theme1.xml"/><Relationship Id="rId19" Type="http://schemas.openxmlformats.org/officeDocument/2006/relationships/font" Target="fonts/font1.fntdata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使用场景：模板中仅使用了字体，素材（图片，素材，音频），母版进行设计。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920"/>
            <a:ext cx="7349400" cy="1928137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767"/>
            <a:ext cx="7349400" cy="1104493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602"/>
            <a:ext cx="8229600" cy="4112819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326"/>
            <a:ext cx="7349400" cy="76423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767"/>
            <a:ext cx="7349400" cy="353762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80"/>
            <a:ext cx="8226900" cy="529293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996"/>
            <a:ext cx="8226900" cy="3570024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805"/>
            <a:ext cx="5826600" cy="575201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2006"/>
            <a:ext cx="5826600" cy="650814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80"/>
            <a:ext cx="8226900" cy="529293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6097"/>
            <a:ext cx="3882600" cy="3561923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6097"/>
            <a:ext cx="3882600" cy="3561923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80"/>
            <a:ext cx="8226900" cy="529293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2088"/>
            <a:ext cx="4006800" cy="28625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743"/>
            <a:ext cx="4006800" cy="3297277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483"/>
            <a:ext cx="4006800" cy="28625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743"/>
            <a:ext cx="4006800" cy="3297277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80"/>
            <a:ext cx="8226900" cy="529293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604"/>
            <a:ext cx="3924808" cy="345660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604"/>
            <a:ext cx="3920400" cy="345660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920"/>
            <a:ext cx="783000" cy="377256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920"/>
            <a:ext cx="6876900" cy="3772560"/>
          </a:xfrm>
        </p:spPr>
        <p:txBody>
          <a:bodyPr vert="eaVert" lIns="46800" tIns="46800" rIns="46800" b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80"/>
            <a:ext cx="8226900" cy="529293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996"/>
            <a:ext cx="8226900" cy="3570024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6628"/>
            <a:ext cx="2025000" cy="237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6628"/>
            <a:ext cx="2970000" cy="237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6628"/>
            <a:ext cx="2025000" cy="237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770" algn="l"/>
          <a:tab pos="1207770" algn="l"/>
          <a:tab pos="1207770" algn="l"/>
          <a:tab pos="1207770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63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74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5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6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7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8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9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0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0000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2" name="文本框 11"/>
          <p:cNvSpPr txBox="1"/>
          <p:nvPr/>
        </p:nvSpPr>
        <p:spPr>
          <a:xfrm rot="21300000">
            <a:off x="1065530" y="1152499"/>
            <a:ext cx="2390775" cy="28505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7925">
                <a:solidFill>
                  <a:srgbClr val="F8E9C7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汉仪迪升英雄体简" panose="00020600040101010101" charset="-122"/>
                <a:ea typeface="汉仪迪升英雄体简" panose="00020600040101010101" charset="-122"/>
              </a:rPr>
              <a:t>年</a:t>
            </a:r>
            <a:endParaRPr lang="zh-CN" altLang="en-US" sz="17925">
              <a:solidFill>
                <a:srgbClr val="F8E9C7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汉仪迪升英雄体简" panose="00020600040101010101" charset="-122"/>
              <a:ea typeface="汉仪迪升英雄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41893" y="1051057"/>
            <a:ext cx="3512344" cy="28505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7925">
                <a:solidFill>
                  <a:srgbClr val="F8E9C7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汉仪迪升英雄体简" panose="00020600040101010101" charset="-122"/>
                <a:ea typeface="汉仪迪升英雄体简" panose="00020600040101010101" charset="-122"/>
              </a:rPr>
              <a:t>度</a:t>
            </a:r>
            <a:endParaRPr lang="zh-CN" altLang="en-US" sz="17925">
              <a:solidFill>
                <a:srgbClr val="F8E9C7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汉仪迪升英雄体简" panose="00020600040101010101" charset="-122"/>
              <a:ea typeface="汉仪迪升英雄体简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83050" y="1251559"/>
            <a:ext cx="3894296" cy="28505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7925">
                <a:solidFill>
                  <a:srgbClr val="F8E9C7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汉仪迪升英雄体简" panose="00020600040101010101" charset="-122"/>
                <a:ea typeface="汉仪迪升英雄体简" panose="00020600040101010101" charset="-122"/>
              </a:rPr>
              <a:t>庆</a:t>
            </a:r>
            <a:endParaRPr lang="zh-CN" altLang="en-US" sz="17925">
              <a:solidFill>
                <a:srgbClr val="F8E9C7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汉仪迪升英雄体简" panose="00020600040101010101" charset="-122"/>
              <a:ea typeface="汉仪迪升英雄体简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08308" y="1250924"/>
            <a:ext cx="3894296" cy="28505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7925">
                <a:solidFill>
                  <a:srgbClr val="F8E9C7"/>
                </a:solidFill>
                <a:effectLst>
                  <a:outerShdw blurRad="101600" dist="38100" dir="8100000" sx="101000" sy="101000" algn="tr" rotWithShape="0">
                    <a:prstClr val="black">
                      <a:alpha val="40000"/>
                    </a:prstClr>
                  </a:outerShdw>
                </a:effectLst>
                <a:latin typeface="汉仪迪升英雄体简" panose="00020600040101010101" charset="-122"/>
                <a:ea typeface="汉仪迪升英雄体简" panose="00020600040101010101" charset="-122"/>
              </a:rPr>
              <a:t>典</a:t>
            </a:r>
            <a:endParaRPr lang="zh-CN" altLang="en-US" sz="17925">
              <a:solidFill>
                <a:srgbClr val="F8E9C7"/>
              </a:solidFill>
              <a:effectLst>
                <a:outerShdw blurRad="101600" dist="38100" dir="8100000" sx="101000" sy="101000" algn="tr" rotWithShape="0">
                  <a:prstClr val="black">
                    <a:alpha val="40000"/>
                  </a:prstClr>
                </a:outerShdw>
              </a:effectLst>
              <a:latin typeface="汉仪迪升英雄体简" panose="00020600040101010101" charset="-122"/>
              <a:ea typeface="汉仪迪升英雄体简" panose="0002060004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618105" y="3744410"/>
            <a:ext cx="4113848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1350">
                <a:solidFill>
                  <a:srgbClr val="11416F"/>
                </a:solidFill>
                <a:latin typeface="汉仪君黑-45简" panose="020B0604020202020204" charset="-122"/>
                <a:ea typeface="汉仪君黑-45简" panose="020B0604020202020204" charset="-122"/>
                <a:cs typeface="汉仪君黑-45简" panose="020B0604020202020204" charset="-122"/>
              </a:rPr>
              <a:t>上海市</a:t>
            </a:r>
            <a:r>
              <a:rPr lang="en-US" altLang="zh-CN" sz="1350">
                <a:solidFill>
                  <a:srgbClr val="11416F"/>
                </a:solidFill>
                <a:latin typeface="汉仪君黑-45简" panose="020B0604020202020204" charset="-122"/>
                <a:ea typeface="汉仪君黑-45简" panose="020B0604020202020204" charset="-122"/>
                <a:cs typeface="汉仪君黑-45简" panose="020B0604020202020204" charset="-122"/>
              </a:rPr>
              <a:t>XXX</a:t>
            </a:r>
            <a:r>
              <a:rPr lang="zh-CN" altLang="en-US" sz="1350">
                <a:solidFill>
                  <a:srgbClr val="11416F"/>
                </a:solidFill>
                <a:latin typeface="汉仪君黑-45简" panose="020B0604020202020204" charset="-122"/>
                <a:ea typeface="汉仪君黑-45简" panose="020B0604020202020204" charset="-122"/>
                <a:cs typeface="汉仪君黑-45简" panose="020B0604020202020204" charset="-122"/>
              </a:rPr>
              <a:t>公司颁奖晚会典礼</a:t>
            </a:r>
            <a:endParaRPr lang="zh-CN" altLang="en-US" sz="1350">
              <a:solidFill>
                <a:srgbClr val="11416F"/>
              </a:solidFill>
              <a:latin typeface="汉仪君黑-45简" panose="020B0604020202020204" charset="-122"/>
              <a:ea typeface="汉仪君黑-45简" panose="020B0604020202020204" charset="-122"/>
              <a:cs typeface="汉仪君黑-45简" panose="020B060402020202020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-9525" y="3963670"/>
            <a:ext cx="9155430" cy="1477645"/>
            <a:chOff x="-15" y="5893"/>
            <a:chExt cx="14418" cy="2327"/>
          </a:xfrm>
        </p:grpSpPr>
        <p:pic>
          <p:nvPicPr>
            <p:cNvPr id="19" name="图片 18" descr="05"/>
            <p:cNvPicPr>
              <a:picLocks noChangeAspect="1"/>
            </p:cNvPicPr>
            <p:nvPr/>
          </p:nvPicPr>
          <p:blipFill>
            <a:blip r:embed="rId1"/>
            <a:srcRect t="73667"/>
            <a:stretch>
              <a:fillRect/>
            </a:stretch>
          </p:blipFill>
          <p:spPr>
            <a:xfrm>
              <a:off x="-15" y="5893"/>
              <a:ext cx="5726" cy="2133"/>
            </a:xfrm>
            <a:prstGeom prst="rect">
              <a:avLst/>
            </a:prstGeom>
          </p:spPr>
        </p:pic>
        <p:pic>
          <p:nvPicPr>
            <p:cNvPr id="20" name="图片 19" descr="05"/>
            <p:cNvPicPr>
              <a:picLocks noChangeAspect="1"/>
            </p:cNvPicPr>
            <p:nvPr/>
          </p:nvPicPr>
          <p:blipFill>
            <a:blip r:embed="rId1"/>
            <a:srcRect t="73667"/>
            <a:stretch>
              <a:fillRect/>
            </a:stretch>
          </p:blipFill>
          <p:spPr>
            <a:xfrm>
              <a:off x="5701" y="6019"/>
              <a:ext cx="5726" cy="2133"/>
            </a:xfrm>
            <a:prstGeom prst="rect">
              <a:avLst/>
            </a:prstGeom>
          </p:spPr>
        </p:pic>
        <p:pic>
          <p:nvPicPr>
            <p:cNvPr id="22" name="图片 21" descr="05"/>
            <p:cNvPicPr>
              <a:picLocks noChangeAspect="1"/>
            </p:cNvPicPr>
            <p:nvPr/>
          </p:nvPicPr>
          <p:blipFill>
            <a:blip r:embed="rId1"/>
            <a:srcRect t="73667" r="48079"/>
            <a:stretch>
              <a:fillRect/>
            </a:stretch>
          </p:blipFill>
          <p:spPr>
            <a:xfrm>
              <a:off x="11430" y="6087"/>
              <a:ext cx="2973" cy="2133"/>
            </a:xfrm>
            <a:prstGeom prst="rect">
              <a:avLst/>
            </a:prstGeom>
          </p:spPr>
        </p:pic>
      </p:grpSp>
      <p:grpSp>
        <p:nvGrpSpPr>
          <p:cNvPr id="25" name="组合 24"/>
          <p:cNvGrpSpPr/>
          <p:nvPr/>
        </p:nvGrpSpPr>
        <p:grpSpPr>
          <a:xfrm flipV="1">
            <a:off x="0" y="-332740"/>
            <a:ext cx="9145905" cy="1430020"/>
            <a:chOff x="17" y="5968"/>
            <a:chExt cx="14403" cy="2252"/>
          </a:xfrm>
        </p:grpSpPr>
        <p:pic>
          <p:nvPicPr>
            <p:cNvPr id="26" name="图片 25" descr="05"/>
            <p:cNvPicPr>
              <a:picLocks noChangeAspect="1"/>
            </p:cNvPicPr>
            <p:nvPr/>
          </p:nvPicPr>
          <p:blipFill>
            <a:blip r:embed="rId1"/>
            <a:srcRect t="73667"/>
            <a:stretch>
              <a:fillRect/>
            </a:stretch>
          </p:blipFill>
          <p:spPr>
            <a:xfrm>
              <a:off x="17" y="5968"/>
              <a:ext cx="5726" cy="2133"/>
            </a:xfrm>
            <a:prstGeom prst="rect">
              <a:avLst/>
            </a:prstGeom>
          </p:spPr>
        </p:pic>
        <p:pic>
          <p:nvPicPr>
            <p:cNvPr id="27" name="图片 26" descr="05"/>
            <p:cNvPicPr>
              <a:picLocks noChangeAspect="1"/>
            </p:cNvPicPr>
            <p:nvPr/>
          </p:nvPicPr>
          <p:blipFill>
            <a:blip r:embed="rId1"/>
            <a:srcRect t="73667"/>
            <a:stretch>
              <a:fillRect/>
            </a:stretch>
          </p:blipFill>
          <p:spPr>
            <a:xfrm>
              <a:off x="5733" y="6019"/>
              <a:ext cx="5726" cy="2133"/>
            </a:xfrm>
            <a:prstGeom prst="rect">
              <a:avLst/>
            </a:prstGeom>
          </p:spPr>
        </p:pic>
        <p:pic>
          <p:nvPicPr>
            <p:cNvPr id="28" name="图片 27" descr="05"/>
            <p:cNvPicPr>
              <a:picLocks noChangeAspect="1"/>
            </p:cNvPicPr>
            <p:nvPr/>
          </p:nvPicPr>
          <p:blipFill>
            <a:blip r:embed="rId1"/>
            <a:srcRect t="73667" r="48079"/>
            <a:stretch>
              <a:fillRect/>
            </a:stretch>
          </p:blipFill>
          <p:spPr>
            <a:xfrm>
              <a:off x="11447" y="6087"/>
              <a:ext cx="2973" cy="2133"/>
            </a:xfrm>
            <a:prstGeom prst="rect">
              <a:avLst/>
            </a:prstGeom>
          </p:spPr>
        </p:pic>
      </p:grpSp>
      <p:pic>
        <p:nvPicPr>
          <p:cNvPr id="3" name="图片 2" descr="03"/>
          <p:cNvPicPr>
            <a:picLocks noChangeAspect="1"/>
          </p:cNvPicPr>
          <p:nvPr/>
        </p:nvPicPr>
        <p:blipFill>
          <a:blip r:embed="rId2"/>
          <a:srcRect l="84370" t="31901" b="30395"/>
          <a:stretch>
            <a:fillRect/>
          </a:stretch>
        </p:blipFill>
        <p:spPr>
          <a:xfrm>
            <a:off x="8575675" y="1541780"/>
            <a:ext cx="568325" cy="1939290"/>
          </a:xfrm>
          <a:prstGeom prst="rect">
            <a:avLst/>
          </a:prstGeom>
        </p:spPr>
      </p:pic>
      <p:pic>
        <p:nvPicPr>
          <p:cNvPr id="13" name="图片 12" descr="04"/>
          <p:cNvPicPr>
            <a:picLocks noChangeAspect="1"/>
          </p:cNvPicPr>
          <p:nvPr/>
        </p:nvPicPr>
        <p:blipFill>
          <a:blip r:embed="rId3">
            <a:alphaModFix amt="44000"/>
          </a:blip>
          <a:stretch>
            <a:fillRect/>
          </a:stretch>
        </p:blipFill>
        <p:spPr>
          <a:xfrm rot="5400000">
            <a:off x="5310505" y="377825"/>
            <a:ext cx="3243580" cy="4588510"/>
          </a:xfrm>
          <a:prstGeom prst="rect">
            <a:avLst/>
          </a:prstGeom>
        </p:spPr>
      </p:pic>
      <p:pic>
        <p:nvPicPr>
          <p:cNvPr id="14" name="图片 13" descr="04"/>
          <p:cNvPicPr>
            <a:picLocks noChangeAspect="1"/>
          </p:cNvPicPr>
          <p:nvPr/>
        </p:nvPicPr>
        <p:blipFill>
          <a:blip r:embed="rId3">
            <a:alphaModFix amt="30000"/>
          </a:blip>
          <a:stretch>
            <a:fillRect/>
          </a:stretch>
        </p:blipFill>
        <p:spPr>
          <a:xfrm rot="16200000" flipH="1">
            <a:off x="607060" y="572135"/>
            <a:ext cx="2974975" cy="420814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" grpId="0"/>
      <p:bldP spid="8" grpId="0"/>
      <p:bldP spid="9" grpId="0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3180398" y="1372050"/>
            <a:ext cx="2872740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4050">
                <a:blipFill>
                  <a:blip r:embed="rId1"/>
                  <a:stretch>
                    <a:fillRect/>
                  </a:stretch>
                </a:blipFill>
                <a:latin typeface="汉仪雅酷黑简" panose="00020600040101010101" charset="-122"/>
                <a:ea typeface="汉仪雅酷黑简" panose="00020600040101010101" charset="-122"/>
              </a:rPr>
              <a:t>舞蹈表演</a:t>
            </a:r>
            <a:endParaRPr lang="zh-CN" altLang="en-US" sz="4050">
              <a:blipFill>
                <a:blip r:embed="rId1"/>
                <a:stretch>
                  <a:fillRect/>
                </a:stretch>
              </a:blip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35601" y="2506477"/>
            <a:ext cx="5872163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4500">
                <a:blipFill>
                  <a:blip r:embed="rId1"/>
                  <a:stretch>
                    <a:fillRect/>
                  </a:stretch>
                </a:blipFill>
                <a:latin typeface="汉仪君黑-45简" panose="020B0604020202020204" charset="-122"/>
                <a:ea typeface="汉仪君黑-45简" panose="020B0604020202020204" charset="-122"/>
              </a:rPr>
              <a:t>《燃烧我的卡路里》</a:t>
            </a:r>
            <a:endParaRPr lang="zh-CN" altLang="en-US" sz="4500">
              <a:blipFill>
                <a:blip r:embed="rId1"/>
                <a:stretch>
                  <a:fillRect/>
                </a:stretch>
              </a:blip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31870" y="3482314"/>
            <a:ext cx="216979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2100">
                <a:blipFill>
                  <a:blip r:embed="rId1"/>
                  <a:stretch>
                    <a:fillRect/>
                  </a:stretch>
                </a:blipFill>
                <a:latin typeface="汉仪君黑-45简" panose="020B0604020202020204" charset="-122"/>
                <a:ea typeface="汉仪君黑-45简" panose="020B0604020202020204" charset="-122"/>
              </a:rPr>
              <a:t>表演者：人事部</a:t>
            </a:r>
            <a:endParaRPr lang="zh-CN" altLang="en-US" sz="2100">
              <a:blipFill>
                <a:blip r:embed="rId1"/>
                <a:stretch>
                  <a:fillRect/>
                </a:stretch>
              </a:blip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1105853" y="815314"/>
            <a:ext cx="7133273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>
                <a:blipFill>
                  <a:blip r:embed="rId1"/>
                  <a:stretch>
                    <a:fillRect/>
                  </a:stretch>
                </a:blipFill>
                <a:latin typeface="汉仪雅酷黑简" panose="00020600040101010101" charset="-122"/>
                <a:ea typeface="汉仪雅酷黑简" panose="00020600040101010101" charset="-122"/>
              </a:rPr>
              <a:t>值此新春佳节来临之际，向你送上最真挚的祝福</a:t>
            </a:r>
            <a:endParaRPr lang="zh-CN" altLang="en-US" sz="3000">
              <a:blipFill>
                <a:blip r:embed="rId1"/>
                <a:stretch>
                  <a:fillRect/>
                </a:stretch>
              </a:blipFill>
              <a:latin typeface="汉仪雅酷黑简" panose="00020600040101010101" charset="-122"/>
              <a:ea typeface="汉仪雅酷黑简" panose="00020600040101010101" charset="-122"/>
            </a:endParaRPr>
          </a:p>
          <a:p>
            <a:pPr algn="dist"/>
            <a:r>
              <a:rPr lang="en-US" altLang="zh-CN" sz="3000">
                <a:blipFill>
                  <a:blip r:embed="rId1"/>
                  <a:stretch>
                    <a:fillRect/>
                  </a:stretch>
                </a:blipFill>
                <a:latin typeface="汉仪雅酷黑简" panose="00020600040101010101" charset="-122"/>
                <a:ea typeface="汉仪雅酷黑简" panose="00020600040101010101" charset="-122"/>
              </a:rPr>
              <a:t>                                          </a:t>
            </a:r>
            <a:endParaRPr lang="zh-CN" altLang="en-US" sz="3000">
              <a:blipFill>
                <a:blip r:embed="rId1"/>
                <a:stretch>
                  <a:fillRect/>
                </a:stretch>
              </a:blip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54931" y="2263114"/>
            <a:ext cx="2872740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4500">
                <a:blipFill>
                  <a:blip r:embed="rId1"/>
                  <a:stretch>
                    <a:fillRect/>
                  </a:stretch>
                </a:blipFill>
                <a:latin typeface="汉仪雅酷黑简" panose="00020600040101010101" charset="-122"/>
                <a:ea typeface="汉仪雅酷黑简" panose="00020600040101010101" charset="-122"/>
              </a:rPr>
              <a:t>新年大吉</a:t>
            </a:r>
            <a:endParaRPr lang="zh-CN" altLang="en-US" sz="4500">
              <a:blipFill>
                <a:blip r:embed="rId1"/>
                <a:stretch>
                  <a:fillRect/>
                </a:stretch>
              </a:blip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04435" y="2263114"/>
            <a:ext cx="2872740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4500">
                <a:blipFill>
                  <a:blip r:embed="rId1"/>
                  <a:stretch>
                    <a:fillRect/>
                  </a:stretch>
                </a:blipFill>
                <a:latin typeface="汉仪雅酷黑简" panose="00020600040101010101" charset="-122"/>
                <a:ea typeface="汉仪雅酷黑简" panose="00020600040101010101" charset="-122"/>
              </a:rPr>
              <a:t>阖家幸福</a:t>
            </a:r>
            <a:endParaRPr lang="zh-CN" altLang="en-US" sz="4500">
              <a:blipFill>
                <a:blip r:embed="rId1"/>
                <a:stretch>
                  <a:fillRect/>
                </a:stretch>
              </a:blip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54931" y="3439451"/>
            <a:ext cx="2872740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4500">
                <a:blipFill>
                  <a:blip r:embed="rId1"/>
                  <a:stretch>
                    <a:fillRect/>
                  </a:stretch>
                </a:blipFill>
                <a:latin typeface="汉仪雅酷黑简" panose="00020600040101010101" charset="-122"/>
                <a:ea typeface="汉仪雅酷黑简" panose="00020600040101010101" charset="-122"/>
              </a:rPr>
              <a:t>工作顺利</a:t>
            </a:r>
            <a:endParaRPr lang="zh-CN" altLang="en-US" sz="4500">
              <a:blipFill>
                <a:blip r:embed="rId1"/>
                <a:stretch>
                  <a:fillRect/>
                </a:stretch>
              </a:blip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37296" y="3439451"/>
            <a:ext cx="2872740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4500">
                <a:blipFill>
                  <a:blip r:embed="rId1"/>
                  <a:stretch>
                    <a:fillRect/>
                  </a:stretch>
                </a:blipFill>
                <a:latin typeface="汉仪雅酷黑简" panose="00020600040101010101" charset="-122"/>
                <a:ea typeface="汉仪雅酷黑简" panose="00020600040101010101" charset="-122"/>
              </a:rPr>
              <a:t>完事如意</a:t>
            </a:r>
            <a:endParaRPr lang="zh-CN" altLang="en-US" sz="4500">
              <a:blipFill>
                <a:blip r:embed="rId1"/>
                <a:stretch>
                  <a:fillRect/>
                </a:stretch>
              </a:blip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838099" y="1375860"/>
            <a:ext cx="1953578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>
                <a:blipFill>
                  <a:blip r:embed="rId1"/>
                  <a:stretch>
                    <a:fillRect/>
                  </a:stretch>
                </a:blipFill>
                <a:latin typeface="汉仪雅酷黑简" panose="00020600040101010101" charset="-122"/>
                <a:ea typeface="汉仪雅酷黑简" panose="00020600040101010101" charset="-122"/>
              </a:rPr>
              <a:t>衷心祝愿您：</a:t>
            </a:r>
            <a:endParaRPr lang="zh-CN" altLang="en-US" sz="3000">
              <a:blipFill>
                <a:blip r:embed="rId1"/>
                <a:stretch>
                  <a:fillRect/>
                </a:stretch>
              </a:blipFill>
              <a:latin typeface="汉仪雅酷黑简" panose="00020600040101010101" charset="-122"/>
              <a:ea typeface="汉仪雅酷黑简" panose="00020600040101010101" charset="-122"/>
            </a:endParaRPr>
          </a:p>
          <a:p>
            <a:pPr algn="dist"/>
            <a:r>
              <a:rPr lang="en-US" altLang="zh-CN" sz="3000">
                <a:blipFill>
                  <a:blip r:embed="rId1"/>
                  <a:stretch>
                    <a:fillRect/>
                  </a:stretch>
                </a:blipFill>
                <a:latin typeface="汉仪雅酷黑简" panose="00020600040101010101" charset="-122"/>
                <a:ea typeface="汉仪雅酷黑简" panose="00020600040101010101" charset="-122"/>
              </a:rPr>
              <a:t>                                          </a:t>
            </a:r>
            <a:endParaRPr lang="zh-CN" altLang="en-US" sz="3000">
              <a:blipFill>
                <a:blip r:embed="rId1"/>
                <a:stretch>
                  <a:fillRect/>
                </a:stretch>
              </a:blip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506280" y="1737968"/>
            <a:ext cx="2356670" cy="479049"/>
            <a:chOff x="1193" y="3615"/>
            <a:chExt cx="4949" cy="1006"/>
          </a:xfrm>
        </p:grpSpPr>
        <p:sp>
          <p:nvSpPr>
            <p:cNvPr id="31" name="文本框 30"/>
            <p:cNvSpPr txBox="1"/>
            <p:nvPr/>
          </p:nvSpPr>
          <p:spPr>
            <a:xfrm>
              <a:off x="1193" y="3615"/>
              <a:ext cx="2288" cy="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 sz="600">
                  <a:solidFill>
                    <a:srgbClr val="222222">
                      <a:alpha val="6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中文｜字体名称</a:t>
              </a:r>
              <a:endParaRPr lang="zh-CN" altLang="en-US" sz="600">
                <a:solidFill>
                  <a:srgbClr val="222222">
                    <a:alpha val="6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1323" y="4621"/>
              <a:ext cx="4819" cy="0"/>
            </a:xfrm>
            <a:prstGeom prst="line">
              <a:avLst/>
            </a:prstGeom>
            <a:ln w="9525">
              <a:solidFill>
                <a:srgbClr val="222222">
                  <a:alpha val="8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组合 102"/>
          <p:cNvGrpSpPr/>
          <p:nvPr/>
        </p:nvGrpSpPr>
        <p:grpSpPr>
          <a:xfrm>
            <a:off x="564" y="410900"/>
            <a:ext cx="5422390" cy="350953"/>
            <a:chOff x="0" y="861"/>
            <a:chExt cx="11387" cy="737"/>
          </a:xfrm>
        </p:grpSpPr>
        <p:sp>
          <p:nvSpPr>
            <p:cNvPr id="12" name="矩形 11"/>
            <p:cNvSpPr/>
            <p:nvPr/>
          </p:nvSpPr>
          <p:spPr>
            <a:xfrm>
              <a:off x="0" y="861"/>
              <a:ext cx="170" cy="737"/>
            </a:xfrm>
            <a:prstGeom prst="rect">
              <a:avLst/>
            </a:prstGeom>
            <a:solidFill>
              <a:srgbClr val="FF28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66" y="869"/>
              <a:ext cx="6631" cy="72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zh-CN" altLang="en-US" b="1">
                  <a:solidFill>
                    <a:srgbClr val="2222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稻壳儿</a:t>
              </a:r>
              <a:r>
                <a:rPr lang="en-US" altLang="zh-CN" b="1">
                  <a:solidFill>
                    <a:srgbClr val="2222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PPT</a:t>
              </a:r>
              <a:r>
                <a:rPr lang="zh-CN" altLang="en-US" b="1">
                  <a:solidFill>
                    <a:srgbClr val="2222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模板使用说明</a:t>
              </a:r>
              <a:endParaRPr lang="zh-CN" altLang="en-US" b="1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474" y="1013"/>
              <a:ext cx="5913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00">
                  <a:solidFill>
                    <a:srgbClr val="222222">
                      <a:alpha val="6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（本页为说明页，用户使用模板时可删除本页内容）</a:t>
              </a:r>
              <a:endParaRPr lang="zh-CN" altLang="en-US" sz="900">
                <a:solidFill>
                  <a:srgbClr val="222222">
                    <a:alpha val="6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88660" y="1053282"/>
            <a:ext cx="1550003" cy="506667"/>
            <a:chOff x="1166" y="2210"/>
            <a:chExt cx="3255" cy="1064"/>
          </a:xfrm>
        </p:grpSpPr>
        <p:sp>
          <p:nvSpPr>
            <p:cNvPr id="17" name="文本框 16"/>
            <p:cNvSpPr txBox="1"/>
            <p:nvPr/>
          </p:nvSpPr>
          <p:spPr>
            <a:xfrm>
              <a:off x="1166" y="2210"/>
              <a:ext cx="1555" cy="1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700" b="1">
                  <a:solidFill>
                    <a:srgbClr val="FF28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CN Bold" panose="020B0800000000000000" pitchFamily="34" charset="-122"/>
                </a:rPr>
                <a:t>01</a:t>
              </a:r>
              <a:endParaRPr lang="en-US" sz="2700" b="1">
                <a:solidFill>
                  <a:srgbClr val="FF283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CN Bold" panose="020B0800000000000000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135" y="2404"/>
              <a:ext cx="2286" cy="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b="1">
                  <a:solidFill>
                    <a:srgbClr val="2222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YaHei Bold" panose="020B0503020204020204" charset="-122"/>
                </a:rPr>
                <a:t>字体说明</a:t>
              </a:r>
              <a:endParaRPr lang="zh-CN" altLang="en-US" sz="1500" b="1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 Bold" panose="020B0503020204020204" charset="-122"/>
              </a:endParaRP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473899" y="4344715"/>
            <a:ext cx="2473338" cy="456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525">
                <a:solidFill>
                  <a:srgbClr val="222222">
                    <a:alpha val="6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【说明】</a:t>
            </a:r>
            <a:endParaRPr lang="zh-CN" altLang="en-US" sz="525">
              <a:solidFill>
                <a:srgbClr val="222222">
                  <a:alpha val="6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 fontAlgn="auto">
              <a:lnSpc>
                <a:spcPct val="150000"/>
              </a:lnSpc>
            </a:pPr>
            <a:r>
              <a:rPr sz="525">
                <a:solidFill>
                  <a:srgbClr val="222222">
                    <a:alpha val="6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模板中使用的字体为【</a:t>
            </a:r>
            <a:r>
              <a:rPr lang="en-US" altLang="zh-CN" sz="525">
                <a:solidFill>
                  <a:srgbClr val="222222"/>
                </a:solidFill>
                <a:latin typeface="汉仪尚巍手书简" panose="00020600040101010101" charset="-122"/>
                <a:ea typeface="汉仪尚巍手书简" panose="00020600040101010101" charset="-122"/>
                <a:cs typeface="Microsoft YaHei Bold" panose="020B0503020204020204" charset="-122"/>
                <a:sym typeface="+mn-ea"/>
              </a:rPr>
              <a:t> </a:t>
            </a:r>
            <a:r>
              <a:rPr lang="zh-CN" altLang="en-US" sz="525">
                <a:solidFill>
                  <a:srgbClr val="222222"/>
                </a:solidFill>
                <a:latin typeface="汉仪君黑-45简" panose="020B0604020202020204" charset="-122"/>
                <a:ea typeface="汉仪君黑-45简" panose="020B0604020202020204" charset="-122"/>
                <a:cs typeface="汉仪君黑-45简" panose="020B0604020202020204" charset="-122"/>
                <a:sym typeface="+mn-ea"/>
              </a:rPr>
              <a:t>汉仪君黑</a:t>
            </a:r>
            <a:r>
              <a:rPr lang="en-US" altLang="zh-CN" sz="525">
                <a:solidFill>
                  <a:srgbClr val="222222"/>
                </a:solidFill>
                <a:latin typeface="汉仪君黑-45简" panose="020B0604020202020204" charset="-122"/>
                <a:ea typeface="汉仪君黑-45简" panose="020B0604020202020204" charset="-122"/>
                <a:cs typeface="汉仪君黑-45简" panose="020B0604020202020204" charset="-122"/>
                <a:sym typeface="+mn-ea"/>
              </a:rPr>
              <a:t>-45</a:t>
            </a:r>
            <a:r>
              <a:rPr lang="zh-CN" altLang="en-US" sz="525">
                <a:solidFill>
                  <a:srgbClr val="222222"/>
                </a:solidFill>
                <a:latin typeface="汉仪君黑-45简" panose="020B0604020202020204" charset="-122"/>
                <a:ea typeface="汉仪君黑-45简" panose="020B0604020202020204" charset="-122"/>
                <a:cs typeface="汉仪君黑-45简" panose="020B0604020202020204" charset="-122"/>
                <a:sym typeface="+mn-ea"/>
              </a:rPr>
              <a:t>简，汉仪雅酷黑简</a:t>
            </a:r>
            <a:r>
              <a:rPr sz="525">
                <a:solidFill>
                  <a:srgbClr val="222222">
                    <a:alpha val="6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】，仅限于个人学习、研究或欣赏目的使用，如需商用请您自行向版权方购买、获取商用版权。</a:t>
            </a:r>
            <a:endParaRPr sz="525">
              <a:solidFill>
                <a:srgbClr val="222222">
                  <a:alpha val="6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3134855" y="1537092"/>
            <a:ext cx="0" cy="3239529"/>
          </a:xfrm>
          <a:prstGeom prst="line">
            <a:avLst/>
          </a:prstGeom>
          <a:ln w="9525">
            <a:solidFill>
              <a:srgbClr val="222222">
                <a:alpha val="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组合 61"/>
          <p:cNvGrpSpPr/>
          <p:nvPr/>
        </p:nvGrpSpPr>
        <p:grpSpPr>
          <a:xfrm>
            <a:off x="3360569" y="1053282"/>
            <a:ext cx="1575716" cy="506667"/>
            <a:chOff x="1213" y="2210"/>
            <a:chExt cx="3309" cy="1064"/>
          </a:xfrm>
        </p:grpSpPr>
        <p:sp>
          <p:nvSpPr>
            <p:cNvPr id="63" name="文本框 62"/>
            <p:cNvSpPr txBox="1"/>
            <p:nvPr/>
          </p:nvSpPr>
          <p:spPr>
            <a:xfrm>
              <a:off x="1213" y="2210"/>
              <a:ext cx="1555" cy="1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700" b="1">
                  <a:solidFill>
                    <a:srgbClr val="FF28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CN Bold" panose="020B0800000000000000" pitchFamily="34" charset="-122"/>
                </a:rPr>
                <a:t>02</a:t>
              </a:r>
              <a:endParaRPr lang="en-US" sz="2700" b="1">
                <a:solidFill>
                  <a:srgbClr val="FF283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CN Bold" panose="020B0800000000000000" pitchFamily="34" charset="-122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2236" y="2404"/>
              <a:ext cx="2286" cy="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b="1">
                  <a:solidFill>
                    <a:srgbClr val="2222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YaHei Bold" panose="020B0503020204020204" charset="-122"/>
                </a:rPr>
                <a:t>素材说明</a:t>
              </a:r>
              <a:endParaRPr lang="zh-CN" altLang="en-US" sz="1500" b="1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 Bold" panose="020B0503020204020204" charset="-122"/>
              </a:endParaRPr>
            </a:p>
          </p:txBody>
        </p:sp>
      </p:grpSp>
      <p:cxnSp>
        <p:nvCxnSpPr>
          <p:cNvPr id="85" name="直接连接符 84"/>
          <p:cNvCxnSpPr/>
          <p:nvPr/>
        </p:nvCxnSpPr>
        <p:spPr>
          <a:xfrm>
            <a:off x="6001049" y="1537092"/>
            <a:ext cx="0" cy="3239529"/>
          </a:xfrm>
          <a:prstGeom prst="line">
            <a:avLst/>
          </a:prstGeom>
          <a:ln w="9525">
            <a:solidFill>
              <a:srgbClr val="222222">
                <a:alpha val="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218193" y="1053282"/>
            <a:ext cx="2439528" cy="3273815"/>
            <a:chOff x="13198" y="2210"/>
            <a:chExt cx="5123" cy="6875"/>
          </a:xfrm>
        </p:grpSpPr>
        <p:grpSp>
          <p:nvGrpSpPr>
            <p:cNvPr id="90" name="组合 89"/>
            <p:cNvGrpSpPr/>
            <p:nvPr/>
          </p:nvGrpSpPr>
          <p:grpSpPr>
            <a:xfrm>
              <a:off x="13198" y="2210"/>
              <a:ext cx="3309" cy="1064"/>
              <a:chOff x="1213" y="2210"/>
              <a:chExt cx="3309" cy="1064"/>
            </a:xfrm>
          </p:grpSpPr>
          <p:sp>
            <p:nvSpPr>
              <p:cNvPr id="91" name="文本框 90"/>
              <p:cNvSpPr txBox="1"/>
              <p:nvPr/>
            </p:nvSpPr>
            <p:spPr>
              <a:xfrm>
                <a:off x="1213" y="2210"/>
                <a:ext cx="1555" cy="1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700" b="1">
                    <a:solidFill>
                      <a:srgbClr val="FF283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思源黑体 CN Bold" panose="020B0800000000000000" pitchFamily="34" charset="-122"/>
                  </a:rPr>
                  <a:t>03</a:t>
                </a:r>
                <a:endParaRPr lang="en-US" sz="2700" b="1">
                  <a:solidFill>
                    <a:srgbClr val="FF28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CN Bold" panose="020B0800000000000000" pitchFamily="34" charset="-122"/>
                </a:endParaRPr>
              </a:p>
            </p:txBody>
          </p:sp>
          <p:sp>
            <p:nvSpPr>
              <p:cNvPr id="92" name="文本框 91"/>
              <p:cNvSpPr txBox="1"/>
              <p:nvPr/>
            </p:nvSpPr>
            <p:spPr>
              <a:xfrm>
                <a:off x="2236" y="2404"/>
                <a:ext cx="2286" cy="7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b="1">
                    <a:solidFill>
                      <a:srgbClr val="22222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Microsoft YaHei Bold" panose="020B0503020204020204" charset="-122"/>
                  </a:rPr>
                  <a:t>母版说明</a:t>
                </a:r>
                <a:endParaRPr lang="zh-CN" altLang="en-US" sz="1500" b="1">
                  <a:solidFill>
                    <a:srgbClr val="2222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YaHei Bold" panose="020B0503020204020204" charset="-122"/>
                </a:endParaRPr>
              </a:p>
            </p:txBody>
          </p:sp>
        </p:grpSp>
        <p:sp>
          <p:nvSpPr>
            <p:cNvPr id="95" name="文本框 94"/>
            <p:cNvSpPr txBox="1"/>
            <p:nvPr/>
          </p:nvSpPr>
          <p:spPr>
            <a:xfrm>
              <a:off x="13233" y="3478"/>
              <a:ext cx="5088" cy="8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lnSpc>
                  <a:spcPts val="1300"/>
                </a:lnSpc>
              </a:pPr>
              <a:r>
                <a:rPr lang="zh-CN" altLang="en-US" sz="600">
                  <a:solidFill>
                    <a:srgbClr val="222222">
                      <a:alpha val="6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使用本套PPT模板时，若在操作界面鼠标不可选取的内容，可以在幻灯片母版中进行查看和编辑，具体操作如下：</a:t>
              </a:r>
              <a:endParaRPr lang="zh-CN" altLang="en-US" sz="600">
                <a:solidFill>
                  <a:srgbClr val="222222">
                    <a:alpha val="6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13199" y="4314"/>
              <a:ext cx="5088" cy="1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 fontAlgn="auto">
                <a:lnSpc>
                  <a:spcPts val="1400"/>
                </a:lnSpc>
              </a:pPr>
              <a:r>
                <a:rPr lang="zh-CN" altLang="en-US" sz="600" b="1">
                  <a:solidFill>
                    <a:srgbClr val="2222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1、点击【视图】</a:t>
              </a:r>
              <a:endParaRPr lang="zh-CN" altLang="en-US" sz="600" b="1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  <a:p>
              <a:pPr lvl="0" algn="l" fontAlgn="auto">
                <a:lnSpc>
                  <a:spcPts val="1400"/>
                </a:lnSpc>
              </a:pPr>
              <a:r>
                <a:rPr lang="zh-CN" altLang="en-US" sz="600" b="1">
                  <a:solidFill>
                    <a:srgbClr val="2222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2、选择【幻灯片母版】，即可查看/编辑母版内容</a:t>
              </a:r>
              <a:endParaRPr lang="zh-CN" altLang="en-US" sz="600" b="1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  <a:p>
              <a:pPr lvl="0" algn="l" fontAlgn="auto">
                <a:lnSpc>
                  <a:spcPts val="1400"/>
                </a:lnSpc>
              </a:pPr>
              <a:r>
                <a:rPr lang="zh-CN" altLang="en-US" sz="600" b="1">
                  <a:solidFill>
                    <a:srgbClr val="2222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3、查看/编辑完成后，点击【关闭】即可</a:t>
              </a:r>
              <a:endParaRPr lang="zh-CN" altLang="en-US" sz="600" b="1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  <p:pic>
          <p:nvPicPr>
            <p:cNvPr id="105" name="图片 104" descr="母版说明配图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347" y="5578"/>
              <a:ext cx="4825" cy="3507"/>
            </a:xfrm>
            <a:prstGeom prst="rect">
              <a:avLst/>
            </a:prstGeom>
          </p:spPr>
        </p:pic>
      </p:grpSp>
      <p:sp>
        <p:nvSpPr>
          <p:cNvPr id="4" name="文本框 3"/>
          <p:cNvSpPr txBox="1"/>
          <p:nvPr/>
        </p:nvSpPr>
        <p:spPr>
          <a:xfrm>
            <a:off x="523552" y="1913801"/>
            <a:ext cx="2367207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500">
                <a:solidFill>
                  <a:srgbClr val="222222"/>
                </a:solidFill>
                <a:latin typeface="汉仪君黑-45简" panose="020B0604020202020204" charset="-122"/>
                <a:ea typeface="汉仪君黑-45简" panose="020B0604020202020204" charset="-122"/>
                <a:cs typeface="汉仪君黑-45简" panose="020B0604020202020204" charset="-122"/>
                <a:sym typeface="+mn-ea"/>
              </a:rPr>
              <a:t>汉仪君黑</a:t>
            </a:r>
            <a:r>
              <a:rPr lang="en-US" altLang="zh-CN" sz="1500">
                <a:solidFill>
                  <a:srgbClr val="222222"/>
                </a:solidFill>
                <a:latin typeface="汉仪君黑-45简" panose="020B0604020202020204" charset="-122"/>
                <a:ea typeface="汉仪君黑-45简" panose="020B0604020202020204" charset="-122"/>
                <a:cs typeface="汉仪君黑-45简" panose="020B0604020202020204" charset="-122"/>
                <a:sym typeface="+mn-ea"/>
              </a:rPr>
              <a:t>-45</a:t>
            </a:r>
            <a:r>
              <a:rPr lang="zh-CN" altLang="en-US" sz="1500">
                <a:solidFill>
                  <a:srgbClr val="222222"/>
                </a:solidFill>
                <a:latin typeface="汉仪君黑-45简" panose="020B0604020202020204" charset="-122"/>
                <a:ea typeface="汉仪君黑-45简" panose="020B0604020202020204" charset="-122"/>
                <a:cs typeface="汉仪君黑-45简" panose="020B0604020202020204" charset="-122"/>
                <a:sym typeface="+mn-ea"/>
              </a:rPr>
              <a:t>简</a:t>
            </a:r>
            <a:endParaRPr lang="zh-CN" altLang="en-US" sz="1500">
              <a:solidFill>
                <a:srgbClr val="222222"/>
              </a:solidFill>
              <a:latin typeface="汉仪君黑-45简" panose="020B0604020202020204" charset="-122"/>
              <a:ea typeface="汉仪君黑-45简" panose="020B0604020202020204" charset="-122"/>
              <a:cs typeface="汉仪君黑-45简" panose="020B0604020202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9776" y="1805029"/>
            <a:ext cx="2570163" cy="899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40000"/>
              </a:lnSpc>
              <a:buClrTx/>
              <a:buSzTx/>
              <a:buFontTx/>
            </a:pPr>
            <a:r>
              <a:rPr lang="zh-CN" altLang="en-US" sz="75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【素材】</a:t>
            </a:r>
            <a:endParaRPr lang="zh-CN" altLang="en-US" sz="75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7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【</a:t>
            </a:r>
            <a:r>
              <a:rPr lang="en-US" altLang="zh-CN" sz="7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CC0</a:t>
            </a:r>
            <a:r>
              <a:rPr lang="zh-CN" altLang="en-US" sz="7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共享协议素材说明】模板中使用的素材来源于【</a:t>
            </a:r>
            <a:r>
              <a:rPr lang="en-US" altLang="zh-CN" sz="7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pngtree</a:t>
            </a:r>
            <a:r>
              <a:rPr lang="zh-CN" altLang="en-US" sz="7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】，该素材具有</a:t>
            </a:r>
            <a:r>
              <a:rPr lang="en-US" altLang="zh-CN" sz="7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CC0</a:t>
            </a:r>
            <a:r>
              <a:rPr lang="zh-CN" altLang="en-US" sz="7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共享协议，您可在遵循</a:t>
            </a:r>
            <a:r>
              <a:rPr lang="en-US" altLang="zh-CN" sz="7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CC0</a:t>
            </a:r>
            <a:r>
              <a:rPr lang="zh-CN" altLang="en-US" sz="75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共享协议的情况下使用。</a:t>
            </a:r>
            <a:endParaRPr lang="zh-CN" altLang="en-US" sz="75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750">
                <a:sym typeface="+mn-ea"/>
              </a:rPr>
              <a:t> </a:t>
            </a:r>
            <a:endParaRPr lang="zh-CN" altLang="en-US" sz="750">
              <a:solidFill>
                <a:srgbClr val="FF0000"/>
              </a:solidFill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06756" y="2419482"/>
            <a:ext cx="2356670" cy="479049"/>
            <a:chOff x="1193" y="3615"/>
            <a:chExt cx="4949" cy="1006"/>
          </a:xfrm>
        </p:grpSpPr>
        <p:sp>
          <p:nvSpPr>
            <p:cNvPr id="5" name="文本框 4"/>
            <p:cNvSpPr txBox="1"/>
            <p:nvPr/>
          </p:nvSpPr>
          <p:spPr>
            <a:xfrm>
              <a:off x="1193" y="3615"/>
              <a:ext cx="2288" cy="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 sz="600">
                  <a:solidFill>
                    <a:srgbClr val="222222">
                      <a:alpha val="6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中文｜字体名称</a:t>
              </a:r>
              <a:endParaRPr lang="zh-CN" altLang="en-US" sz="600">
                <a:solidFill>
                  <a:srgbClr val="222222">
                    <a:alpha val="6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1323" y="4621"/>
              <a:ext cx="4819" cy="0"/>
            </a:xfrm>
            <a:prstGeom prst="line">
              <a:avLst/>
            </a:prstGeom>
            <a:ln w="9525">
              <a:solidFill>
                <a:srgbClr val="222222">
                  <a:alpha val="8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524028" y="2595315"/>
            <a:ext cx="2367207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500">
                <a:solidFill>
                  <a:srgbClr val="222222"/>
                </a:solidFill>
                <a:latin typeface="汉仪雅酷黑简" panose="00020600040101010101" charset="-122"/>
                <a:ea typeface="汉仪雅酷黑简" panose="00020600040101010101" charset="-122"/>
                <a:cs typeface="汉仪君黑-45简" panose="020B0604020202020204" charset="-122"/>
                <a:sym typeface="+mn-ea"/>
              </a:rPr>
              <a:t>汉仪雅酷黑简</a:t>
            </a:r>
            <a:endParaRPr lang="zh-CN" altLang="en-US" sz="1500">
              <a:solidFill>
                <a:srgbClr val="222222"/>
              </a:solidFill>
              <a:latin typeface="汉仪雅酷黑简" panose="00020600040101010101" charset="-122"/>
              <a:ea typeface="汉仪雅酷黑简" panose="00020600040101010101" charset="-122"/>
              <a:cs typeface="汉仪君黑-45简" panose="020B0604020202020204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0000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3252311" y="1041532"/>
            <a:ext cx="2806541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4500">
                <a:blipFill>
                  <a:blip r:embed="rId1"/>
                  <a:stretch>
                    <a:fillRect/>
                  </a:stretch>
                </a:blipFill>
                <a:latin typeface="汉仪雅酷黑简" panose="00020600040101010101" charset="-122"/>
                <a:ea typeface="汉仪雅酷黑简" panose="00020600040101010101" charset="-122"/>
              </a:rPr>
              <a:t>晚会流程</a:t>
            </a:r>
            <a:endParaRPr lang="zh-CN" altLang="en-US" sz="4500">
              <a:blipFill>
                <a:blip r:embed="rId1"/>
                <a:stretch>
                  <a:fillRect/>
                </a:stretch>
              </a:blip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84446" y="2462662"/>
            <a:ext cx="1928336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en-US" altLang="zh-CN" sz="2100">
                <a:solidFill>
                  <a:srgbClr val="F6DA6D"/>
                </a:solidFill>
                <a:latin typeface="汉仪雅酷黑简" panose="00020600040101010101" charset="-122"/>
                <a:ea typeface="汉仪雅酷黑简" panose="00020600040101010101" charset="-122"/>
                <a:cs typeface="汉仪雅酷黑简" panose="00020600040101010101" charset="-122"/>
              </a:rPr>
              <a:t>1 </a:t>
            </a:r>
            <a:r>
              <a:rPr lang="zh-CN" altLang="en-US" sz="2100">
                <a:solidFill>
                  <a:srgbClr val="F6DA6D"/>
                </a:solidFill>
                <a:latin typeface="汉仪雅酷黑简" panose="00020600040101010101" charset="-122"/>
                <a:ea typeface="汉仪雅酷黑简" panose="00020600040101010101" charset="-122"/>
                <a:cs typeface="汉仪雅酷黑简" panose="00020600040101010101" charset="-122"/>
              </a:rPr>
              <a:t>领导致辞</a:t>
            </a:r>
            <a:endParaRPr lang="zh-CN" altLang="en-US" sz="2100">
              <a:solidFill>
                <a:srgbClr val="F6DA6D"/>
              </a:solidFill>
              <a:latin typeface="汉仪雅酷黑简" panose="00020600040101010101" charset="-122"/>
              <a:ea typeface="汉仪雅酷黑简" panose="00020600040101010101" charset="-122"/>
              <a:cs typeface="汉仪雅酷黑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10915" y="2462662"/>
            <a:ext cx="1928336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en-US" sz="2100">
                <a:solidFill>
                  <a:srgbClr val="F6DA6D"/>
                </a:solidFill>
                <a:latin typeface="汉仪雅酷黑简" panose="00020600040101010101" charset="-122"/>
                <a:ea typeface="汉仪雅酷黑简" panose="00020600040101010101" charset="-122"/>
                <a:cs typeface="汉仪雅酷黑简" panose="00020600040101010101" charset="-122"/>
              </a:rPr>
              <a:t>2 </a:t>
            </a:r>
            <a:r>
              <a:rPr lang="zh-CN" altLang="en-US" sz="2100">
                <a:solidFill>
                  <a:srgbClr val="F6DA6D"/>
                </a:solidFill>
                <a:latin typeface="汉仪雅酷黑简" panose="00020600040101010101" charset="-122"/>
                <a:ea typeface="汉仪雅酷黑简" panose="00020600040101010101" charset="-122"/>
                <a:cs typeface="汉仪雅酷黑简" panose="00020600040101010101" charset="-122"/>
              </a:rPr>
              <a:t>成绩回顾</a:t>
            </a:r>
            <a:endParaRPr lang="zh-CN" altLang="en-US" sz="2100">
              <a:solidFill>
                <a:srgbClr val="F6DA6D"/>
              </a:solidFill>
              <a:latin typeface="汉仪雅酷黑简" panose="00020600040101010101" charset="-122"/>
              <a:ea typeface="汉仪雅酷黑简" panose="00020600040101010101" charset="-122"/>
              <a:cs typeface="汉仪雅酷黑简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79770" y="2462662"/>
            <a:ext cx="1928336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en-US" sz="2100">
                <a:solidFill>
                  <a:srgbClr val="F6DA6D"/>
                </a:solidFill>
                <a:latin typeface="汉仪雅酷黑简" panose="00020600040101010101" charset="-122"/>
                <a:ea typeface="汉仪雅酷黑简" panose="00020600040101010101" charset="-122"/>
                <a:cs typeface="汉仪雅酷黑简" panose="00020600040101010101" charset="-122"/>
              </a:rPr>
              <a:t>3 </a:t>
            </a:r>
            <a:r>
              <a:rPr lang="zh-CN" altLang="en-US" sz="2100">
                <a:solidFill>
                  <a:srgbClr val="F6DA6D"/>
                </a:solidFill>
                <a:latin typeface="汉仪雅酷黑简" panose="00020600040101010101" charset="-122"/>
                <a:ea typeface="汉仪雅酷黑简" panose="00020600040101010101" charset="-122"/>
                <a:cs typeface="汉仪雅酷黑简" panose="00020600040101010101" charset="-122"/>
              </a:rPr>
              <a:t>颁奖典礼</a:t>
            </a:r>
            <a:endParaRPr lang="zh-CN" altLang="en-US" sz="2100">
              <a:solidFill>
                <a:srgbClr val="F6DA6D"/>
              </a:solidFill>
              <a:latin typeface="汉仪雅酷黑简" panose="00020600040101010101" charset="-122"/>
              <a:ea typeface="汉仪雅酷黑简" panose="00020600040101010101" charset="-122"/>
              <a:cs typeface="汉仪雅酷黑简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08735" y="3408971"/>
            <a:ext cx="1928336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en-US" sz="2100">
                <a:solidFill>
                  <a:srgbClr val="F6DA6D"/>
                </a:solidFill>
                <a:latin typeface="汉仪雅酷黑简" panose="00020600040101010101" charset="-122"/>
                <a:ea typeface="汉仪雅酷黑简" panose="00020600040101010101" charset="-122"/>
                <a:cs typeface="汉仪雅酷黑简" panose="00020600040101010101" charset="-122"/>
              </a:rPr>
              <a:t>4 </a:t>
            </a:r>
            <a:r>
              <a:rPr lang="zh-CN" altLang="en-US" sz="2100">
                <a:solidFill>
                  <a:srgbClr val="F6DA6D"/>
                </a:solidFill>
                <a:latin typeface="汉仪雅酷黑简" panose="00020600040101010101" charset="-122"/>
                <a:ea typeface="汉仪雅酷黑简" panose="00020600040101010101" charset="-122"/>
                <a:cs typeface="汉仪雅酷黑简" panose="00020600040101010101" charset="-122"/>
              </a:rPr>
              <a:t>获奖感言</a:t>
            </a:r>
            <a:endParaRPr lang="zh-CN" altLang="en-US" sz="2100">
              <a:solidFill>
                <a:srgbClr val="F6DA6D"/>
              </a:solidFill>
              <a:latin typeface="汉仪雅酷黑简" panose="00020600040101010101" charset="-122"/>
              <a:ea typeface="汉仪雅酷黑简" panose="00020600040101010101" charset="-122"/>
              <a:cs typeface="汉仪雅酷黑简" panose="0002060004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535204" y="3408971"/>
            <a:ext cx="1928336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en-US" sz="2100">
                <a:solidFill>
                  <a:srgbClr val="F6DA6D"/>
                </a:solidFill>
                <a:latin typeface="汉仪雅酷黑简" panose="00020600040101010101" charset="-122"/>
                <a:ea typeface="汉仪雅酷黑简" panose="00020600040101010101" charset="-122"/>
                <a:cs typeface="汉仪雅酷黑简" panose="00020600040101010101" charset="-122"/>
              </a:rPr>
              <a:t>5 </a:t>
            </a:r>
            <a:r>
              <a:rPr lang="zh-CN" altLang="en-US" sz="2100">
                <a:solidFill>
                  <a:srgbClr val="F6DA6D"/>
                </a:solidFill>
                <a:latin typeface="汉仪雅酷黑简" panose="00020600040101010101" charset="-122"/>
                <a:ea typeface="汉仪雅酷黑简" panose="00020600040101010101" charset="-122"/>
                <a:cs typeface="汉仪雅酷黑简" panose="00020600040101010101" charset="-122"/>
              </a:rPr>
              <a:t>才艺狂欢</a:t>
            </a:r>
            <a:endParaRPr lang="zh-CN" altLang="en-US" sz="2100">
              <a:solidFill>
                <a:srgbClr val="F6DA6D"/>
              </a:solidFill>
              <a:latin typeface="汉仪雅酷黑简" panose="00020600040101010101" charset="-122"/>
              <a:ea typeface="汉仪雅酷黑简" panose="00020600040101010101" charset="-122"/>
              <a:cs typeface="汉仪雅酷黑简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804059" y="3408971"/>
            <a:ext cx="1928336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en-US" sz="2100">
                <a:solidFill>
                  <a:srgbClr val="F6DA6D"/>
                </a:solidFill>
                <a:latin typeface="汉仪雅酷黑简" panose="00020600040101010101" charset="-122"/>
                <a:ea typeface="汉仪雅酷黑简" panose="00020600040101010101" charset="-122"/>
                <a:cs typeface="汉仪雅酷黑简" panose="00020600040101010101" charset="-122"/>
              </a:rPr>
              <a:t>6 </a:t>
            </a:r>
            <a:r>
              <a:rPr lang="zh-CN" altLang="en-US" sz="2100">
                <a:solidFill>
                  <a:srgbClr val="F6DA6D"/>
                </a:solidFill>
                <a:latin typeface="汉仪雅酷黑简" panose="00020600040101010101" charset="-122"/>
                <a:ea typeface="汉仪雅酷黑简" panose="00020600040101010101" charset="-122"/>
                <a:cs typeface="汉仪雅酷黑简" panose="00020600040101010101" charset="-122"/>
              </a:rPr>
              <a:t>新年寄语</a:t>
            </a:r>
            <a:endParaRPr lang="zh-CN" altLang="en-US" sz="2100">
              <a:solidFill>
                <a:srgbClr val="F6DA6D"/>
              </a:solidFill>
              <a:latin typeface="汉仪雅酷黑简" panose="00020600040101010101" charset="-122"/>
              <a:ea typeface="汉仪雅酷黑简" panose="00020600040101010101" charset="-122"/>
              <a:cs typeface="汉仪雅酷黑简" panose="00020600040101010101" charset="-122"/>
            </a:endParaRPr>
          </a:p>
        </p:txBody>
      </p:sp>
      <p:pic>
        <p:nvPicPr>
          <p:cNvPr id="2" name="图片 1" descr="—Pngtree—golden olive branch pictures_5449352"/>
          <p:cNvPicPr>
            <a:picLocks noChangeAspect="1"/>
          </p:cNvPicPr>
          <p:nvPr/>
        </p:nvPicPr>
        <p:blipFill>
          <a:blip r:embed="rId2"/>
          <a:srcRect l="9289" t="15711" r="50687" b="12137"/>
          <a:stretch>
            <a:fillRect/>
          </a:stretch>
        </p:blipFill>
        <p:spPr>
          <a:xfrm rot="20880000">
            <a:off x="2456974" y="912469"/>
            <a:ext cx="843915" cy="1194911"/>
          </a:xfrm>
          <a:prstGeom prst="rect">
            <a:avLst/>
          </a:prstGeom>
        </p:spPr>
      </p:pic>
      <p:pic>
        <p:nvPicPr>
          <p:cNvPr id="3" name="图片 2" descr="—Pngtree—golden olive branch pictures_5449352"/>
          <p:cNvPicPr>
            <a:picLocks noChangeAspect="1"/>
          </p:cNvPicPr>
          <p:nvPr/>
        </p:nvPicPr>
        <p:blipFill>
          <a:blip r:embed="rId2"/>
          <a:srcRect l="9289" t="15711" r="50687" b="12137"/>
          <a:stretch>
            <a:fillRect/>
          </a:stretch>
        </p:blipFill>
        <p:spPr>
          <a:xfrm rot="360000" flipH="1">
            <a:off x="6060281" y="878655"/>
            <a:ext cx="843915" cy="1125379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0000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3109913" y="777690"/>
            <a:ext cx="2806541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4500">
                <a:blipFill>
                  <a:blip r:embed="rId1"/>
                  <a:stretch>
                    <a:fillRect/>
                  </a:stretch>
                </a:blipFill>
                <a:latin typeface="汉仪雅酷黑简" panose="00020600040101010101" charset="-122"/>
                <a:ea typeface="汉仪雅酷黑简" panose="00020600040101010101" charset="-122"/>
              </a:rPr>
              <a:t>领导致辞</a:t>
            </a:r>
            <a:endParaRPr lang="zh-CN" altLang="en-US" sz="4500">
              <a:blipFill>
                <a:blip r:embed="rId1"/>
                <a:stretch>
                  <a:fillRect/>
                </a:stretch>
              </a:blip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92091" y="1768766"/>
            <a:ext cx="6154103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ct val="150000"/>
              </a:lnSpc>
            </a:pPr>
            <a:r>
              <a:rPr lang="zh-CN" altLang="en-US" sz="1500">
                <a:solidFill>
                  <a:srgbClr val="F6DA6D"/>
                </a:solidFill>
                <a:latin typeface="汉仪君黑-45简" panose="020B0604020202020204" charset="-122"/>
                <a:ea typeface="汉仪君黑-45简" panose="020B0604020202020204" charset="-122"/>
                <a:cs typeface="汉仪君黑-45简" panose="020B0604020202020204" charset="-122"/>
              </a:rPr>
              <a:t>尊敬的来宾亲爱的同事，下午好：</a:t>
            </a:r>
            <a:endParaRPr lang="zh-CN" altLang="en-US" sz="1500">
              <a:solidFill>
                <a:srgbClr val="F6DA6D"/>
              </a:solidFill>
              <a:latin typeface="汉仪君黑-45简" panose="020B0604020202020204" charset="-122"/>
              <a:ea typeface="汉仪君黑-45简" panose="020B0604020202020204" charset="-122"/>
              <a:cs typeface="汉仪君黑-45简" panose="020B0604020202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1500">
                <a:solidFill>
                  <a:srgbClr val="F6DA6D"/>
                </a:solidFill>
                <a:latin typeface="汉仪君黑-45简" panose="020B0604020202020204" charset="-122"/>
                <a:ea typeface="汉仪君黑-45简" panose="020B0604020202020204" charset="-122"/>
                <a:cs typeface="汉仪君黑-45简" panose="020B0604020202020204" charset="-122"/>
              </a:rPr>
              <a:t>20XX</a:t>
            </a:r>
            <a:r>
              <a:rPr lang="zh-CN" altLang="en-US" sz="1500">
                <a:solidFill>
                  <a:srgbClr val="F6DA6D"/>
                </a:solidFill>
                <a:latin typeface="汉仪君黑-45简" panose="020B0604020202020204" charset="-122"/>
                <a:ea typeface="汉仪君黑-45简" panose="020B0604020202020204" charset="-122"/>
                <a:cs typeface="汉仪君黑-45简" panose="020B0604020202020204" charset="-122"/>
              </a:rPr>
              <a:t>年过去了，感谢过去的一年全体员工的共同努力！至此新年到来之际，我谨代表全体员工及亲属，向董事会，股东单位所有的领导，向所有关心支持公司发展的海内外朋友们，致于新年的问候和美好的祝愿，今天我们再次欢聚一堂，让我们最热烈的掌声来迎接崭新的一年，</a:t>
            </a:r>
            <a:r>
              <a:rPr lang="en-US" altLang="zh-CN" sz="1500">
                <a:solidFill>
                  <a:srgbClr val="F6DA6D"/>
                </a:solidFill>
                <a:latin typeface="汉仪君黑-45简" panose="020B0604020202020204" charset="-122"/>
                <a:ea typeface="汉仪君黑-45简" panose="020B0604020202020204" charset="-122"/>
                <a:cs typeface="汉仪君黑-45简" panose="020B0604020202020204" charset="-122"/>
              </a:rPr>
              <a:t>20XX</a:t>
            </a:r>
            <a:r>
              <a:rPr lang="zh-CN" altLang="en-US" sz="1500">
                <a:solidFill>
                  <a:srgbClr val="F6DA6D"/>
                </a:solidFill>
                <a:latin typeface="汉仪君黑-45简" panose="020B0604020202020204" charset="-122"/>
                <a:ea typeface="汉仪君黑-45简" panose="020B0604020202020204" charset="-122"/>
                <a:cs typeface="汉仪君黑-45简" panose="020B0604020202020204" charset="-122"/>
              </a:rPr>
              <a:t>年庆典现在正式开始！</a:t>
            </a:r>
            <a:endParaRPr lang="zh-CN" altLang="en-US" sz="1500">
              <a:solidFill>
                <a:srgbClr val="F6DA6D"/>
              </a:solidFill>
              <a:latin typeface="汉仪君黑-45简" panose="020B0604020202020204" charset="-122"/>
              <a:ea typeface="汉仪君黑-45简" panose="020B0604020202020204" charset="-122"/>
              <a:cs typeface="汉仪君黑-45简" panose="020B0604020202020204" charset="-122"/>
            </a:endParaRPr>
          </a:p>
        </p:txBody>
      </p:sp>
      <p:pic>
        <p:nvPicPr>
          <p:cNvPr id="2" name="图片 1" descr="—Pngtree—golden olive branch pictures_5449352"/>
          <p:cNvPicPr>
            <a:picLocks noChangeAspect="1"/>
          </p:cNvPicPr>
          <p:nvPr/>
        </p:nvPicPr>
        <p:blipFill>
          <a:blip r:embed="rId2"/>
          <a:srcRect l="9289" t="15711" r="50687" b="12137"/>
          <a:stretch>
            <a:fillRect/>
          </a:stretch>
        </p:blipFill>
        <p:spPr>
          <a:xfrm rot="20880000">
            <a:off x="2376964" y="641482"/>
            <a:ext cx="843915" cy="1194911"/>
          </a:xfrm>
          <a:prstGeom prst="rect">
            <a:avLst/>
          </a:prstGeom>
        </p:spPr>
      </p:pic>
      <p:pic>
        <p:nvPicPr>
          <p:cNvPr id="3" name="图片 2" descr="—Pngtree—golden olive branch pictures_5449352"/>
          <p:cNvPicPr>
            <a:picLocks noChangeAspect="1"/>
          </p:cNvPicPr>
          <p:nvPr/>
        </p:nvPicPr>
        <p:blipFill>
          <a:blip r:embed="rId2"/>
          <a:srcRect l="9289" t="15711" r="50687" b="12137"/>
          <a:stretch>
            <a:fillRect/>
          </a:stretch>
        </p:blipFill>
        <p:spPr>
          <a:xfrm flipH="1">
            <a:off x="5768816" y="604335"/>
            <a:ext cx="843915" cy="1125379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3558540" y="3031305"/>
            <a:ext cx="201596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2400">
                <a:solidFill>
                  <a:srgbClr val="F6DA6D"/>
                </a:solidFill>
                <a:latin typeface="汉仪君黑-45简" panose="020B0604020202020204" charset="-122"/>
                <a:ea typeface="汉仪君黑-45简" panose="020B0604020202020204" charset="-122"/>
              </a:rPr>
              <a:t>全年营收</a:t>
            </a:r>
            <a:endParaRPr lang="zh-CN" altLang="en-US" sz="2400">
              <a:solidFill>
                <a:srgbClr val="F6DA6D"/>
              </a:solid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82704" y="1723999"/>
            <a:ext cx="5868353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7200">
                <a:blipFill>
                  <a:blip r:embed="rId1"/>
                  <a:stretch>
                    <a:fillRect/>
                  </a:stretch>
                </a:blipFill>
                <a:latin typeface="汉仪雅酷黑简" panose="00020600040101010101" charset="-122"/>
                <a:ea typeface="汉仪雅酷黑简" panose="00020600040101010101" charset="-122"/>
                <a:cs typeface="汉仪雅酷黑简" panose="00020600040101010101" charset="-122"/>
              </a:rPr>
              <a:t>10000</a:t>
            </a:r>
            <a:r>
              <a:rPr lang="zh-CN" altLang="en-US" sz="7200">
                <a:blipFill>
                  <a:blip r:embed="rId1"/>
                  <a:stretch>
                    <a:fillRect/>
                  </a:stretch>
                </a:blipFill>
                <a:latin typeface="汉仪雅酷黑简" panose="00020600040101010101" charset="-122"/>
                <a:ea typeface="汉仪雅酷黑简" panose="00020600040101010101" charset="-122"/>
                <a:cs typeface="汉仪雅酷黑简" panose="00020600040101010101" charset="-122"/>
              </a:rPr>
              <a:t>万</a:t>
            </a:r>
            <a:endParaRPr lang="zh-CN" altLang="en-US" sz="7200">
              <a:blipFill>
                <a:blip r:embed="rId1"/>
                <a:stretch>
                  <a:fillRect/>
                </a:stretch>
              </a:blipFill>
              <a:latin typeface="汉仪雅酷黑简" panose="00020600040101010101" charset="-122"/>
              <a:ea typeface="汉仪雅酷黑简" panose="00020600040101010101" charset="-122"/>
              <a:cs typeface="汉仪雅酷黑简" panose="00020600040101010101" charset="-122"/>
            </a:endParaRPr>
          </a:p>
        </p:txBody>
      </p:sp>
      <p:pic>
        <p:nvPicPr>
          <p:cNvPr id="3" name="图片 2" descr="—Pngtree—golden olive branch pictures_5449352"/>
          <p:cNvPicPr>
            <a:picLocks noChangeAspect="1"/>
          </p:cNvPicPr>
          <p:nvPr/>
        </p:nvPicPr>
        <p:blipFill>
          <a:blip r:embed="rId2"/>
          <a:srcRect l="9289" t="15711" r="50687" b="12137"/>
          <a:stretch>
            <a:fillRect/>
          </a:stretch>
        </p:blipFill>
        <p:spPr>
          <a:xfrm rot="20880000">
            <a:off x="1381601" y="1188217"/>
            <a:ext cx="1584484" cy="2405539"/>
          </a:xfrm>
          <a:prstGeom prst="rect">
            <a:avLst/>
          </a:prstGeom>
        </p:spPr>
      </p:pic>
      <p:pic>
        <p:nvPicPr>
          <p:cNvPr id="6" name="图片 5" descr="—Pngtree—golden olive branch pictures_5449352"/>
          <p:cNvPicPr>
            <a:picLocks noChangeAspect="1"/>
          </p:cNvPicPr>
          <p:nvPr/>
        </p:nvPicPr>
        <p:blipFill>
          <a:blip r:embed="rId2"/>
          <a:srcRect l="9289" t="15711" r="50687" b="12137"/>
          <a:stretch>
            <a:fillRect/>
          </a:stretch>
        </p:blipFill>
        <p:spPr>
          <a:xfrm rot="1140000" flipH="1">
            <a:off x="6266974" y="1252035"/>
            <a:ext cx="1676876" cy="2398871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3253740" y="755782"/>
            <a:ext cx="2806541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2700">
                <a:blipFill>
                  <a:blip r:embed="rId1"/>
                  <a:stretch>
                    <a:fillRect/>
                  </a:stretch>
                </a:blipFill>
                <a:latin typeface="汉仪雅酷黑简" panose="00020600040101010101" charset="-122"/>
                <a:ea typeface="汉仪雅酷黑简" panose="00020600040101010101" charset="-122"/>
              </a:rPr>
              <a:t>最佳销售奖</a:t>
            </a:r>
            <a:endParaRPr lang="zh-CN" altLang="en-US" sz="2700">
              <a:blipFill>
                <a:blip r:embed="rId1"/>
                <a:stretch>
                  <a:fillRect/>
                </a:stretch>
              </a:blip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11104" y="1989270"/>
            <a:ext cx="1857375" cy="1406843"/>
          </a:xfrm>
          <a:prstGeom prst="rect">
            <a:avLst/>
          </a:prstGeom>
          <a:solidFill>
            <a:srgbClr val="F6DA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sp>
        <p:nvSpPr>
          <p:cNvPr id="6" name="矩形 5"/>
          <p:cNvSpPr/>
          <p:nvPr/>
        </p:nvSpPr>
        <p:spPr>
          <a:xfrm>
            <a:off x="3728085" y="1989270"/>
            <a:ext cx="1857375" cy="1406843"/>
          </a:xfrm>
          <a:prstGeom prst="rect">
            <a:avLst/>
          </a:prstGeom>
          <a:solidFill>
            <a:srgbClr val="F6DA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/>
        </p:nvSpPr>
        <p:spPr>
          <a:xfrm>
            <a:off x="6168390" y="1989270"/>
            <a:ext cx="1857375" cy="1406843"/>
          </a:xfrm>
          <a:prstGeom prst="rect">
            <a:avLst/>
          </a:prstGeom>
          <a:solidFill>
            <a:srgbClr val="F6DA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sp>
        <p:nvSpPr>
          <p:cNvPr id="8" name="文本框 7"/>
          <p:cNvSpPr txBox="1"/>
          <p:nvPr/>
        </p:nvSpPr>
        <p:spPr>
          <a:xfrm>
            <a:off x="1467326" y="3916177"/>
            <a:ext cx="118062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>
                <a:solidFill>
                  <a:srgbClr val="F6DA6D"/>
                </a:solidFill>
                <a:latin typeface="汉仪君黑-45简" panose="020B0604020202020204" charset="-122"/>
                <a:ea typeface="汉仪君黑-45简" panose="020B0604020202020204" charset="-122"/>
              </a:rPr>
              <a:t>颁奖名</a:t>
            </a:r>
            <a:endParaRPr lang="zh-CN" altLang="en-US">
              <a:solidFill>
                <a:srgbClr val="F6DA6D"/>
              </a:solid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60984" y="3916177"/>
            <a:ext cx="118062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>
                <a:solidFill>
                  <a:srgbClr val="F6DA6D"/>
                </a:solidFill>
                <a:latin typeface="汉仪君黑-45简" panose="020B0604020202020204" charset="-122"/>
                <a:ea typeface="汉仪君黑-45简" panose="020B0604020202020204" charset="-122"/>
              </a:rPr>
              <a:t>颁奖名</a:t>
            </a:r>
            <a:endParaRPr lang="zh-CN" altLang="en-US">
              <a:solidFill>
                <a:srgbClr val="F6DA6D"/>
              </a:solid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77489" y="3916177"/>
            <a:ext cx="118062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>
                <a:solidFill>
                  <a:srgbClr val="F6DA6D"/>
                </a:solidFill>
                <a:latin typeface="汉仪君黑-45简" panose="020B0604020202020204" charset="-122"/>
                <a:ea typeface="汉仪君黑-45简" panose="020B0604020202020204" charset="-122"/>
              </a:rPr>
              <a:t>颁奖名</a:t>
            </a:r>
            <a:endParaRPr lang="zh-CN" altLang="en-US">
              <a:solidFill>
                <a:srgbClr val="F6DA6D"/>
              </a:solid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  <p:pic>
        <p:nvPicPr>
          <p:cNvPr id="2" name="图片 1" descr="—Pngtree—golden olive branch pictures_5449352"/>
          <p:cNvPicPr>
            <a:picLocks noChangeAspect="1"/>
          </p:cNvPicPr>
          <p:nvPr/>
        </p:nvPicPr>
        <p:blipFill>
          <a:blip r:embed="rId2"/>
          <a:srcRect l="9289" t="15711" r="50687" b="12137"/>
          <a:stretch>
            <a:fillRect/>
          </a:stretch>
        </p:blipFill>
        <p:spPr>
          <a:xfrm rot="20880000">
            <a:off x="2527459" y="471937"/>
            <a:ext cx="843915" cy="1194911"/>
          </a:xfrm>
          <a:prstGeom prst="rect">
            <a:avLst/>
          </a:prstGeom>
        </p:spPr>
      </p:pic>
      <p:pic>
        <p:nvPicPr>
          <p:cNvPr id="11" name="图片 10" descr="—Pngtree—golden olive branch pictures_5449352"/>
          <p:cNvPicPr>
            <a:picLocks noChangeAspect="1"/>
          </p:cNvPicPr>
          <p:nvPr/>
        </p:nvPicPr>
        <p:blipFill>
          <a:blip r:embed="rId2"/>
          <a:srcRect l="9289" t="15711" r="50687" b="12137"/>
          <a:stretch>
            <a:fillRect/>
          </a:stretch>
        </p:blipFill>
        <p:spPr>
          <a:xfrm flipH="1">
            <a:off x="5919311" y="434790"/>
            <a:ext cx="843915" cy="112537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528763" y="2554579"/>
            <a:ext cx="1277779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1350">
                <a:solidFill>
                  <a:schemeClr val="bg1"/>
                </a:solidFill>
                <a:latin typeface="汉仪君黑-45简" panose="020B0604020202020204" charset="-122"/>
                <a:ea typeface="汉仪君黑-45简" panose="020B0604020202020204" charset="-122"/>
              </a:rPr>
              <a:t>获奖人照片</a:t>
            </a:r>
            <a:endParaRPr lang="zh-CN" altLang="en-US" sz="1350">
              <a:solidFill>
                <a:schemeClr val="bg1"/>
              </a:solid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60984" y="2554579"/>
            <a:ext cx="1277779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1350">
                <a:solidFill>
                  <a:schemeClr val="bg1"/>
                </a:solidFill>
                <a:latin typeface="汉仪君黑-45简" panose="020B0604020202020204" charset="-122"/>
                <a:ea typeface="汉仪君黑-45简" panose="020B0604020202020204" charset="-122"/>
              </a:rPr>
              <a:t>获奖人照片</a:t>
            </a:r>
            <a:endParaRPr lang="zh-CN" altLang="en-US" sz="1350">
              <a:solidFill>
                <a:schemeClr val="bg1"/>
              </a:solid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489859" y="2554579"/>
            <a:ext cx="1277779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1350">
                <a:solidFill>
                  <a:schemeClr val="bg1"/>
                </a:solidFill>
                <a:latin typeface="汉仪君黑-45简" panose="020B0604020202020204" charset="-122"/>
                <a:ea typeface="汉仪君黑-45简" panose="020B0604020202020204" charset="-122"/>
              </a:rPr>
              <a:t>获奖人照片</a:t>
            </a:r>
            <a:endParaRPr lang="zh-CN" altLang="en-US" sz="1350">
              <a:solidFill>
                <a:schemeClr val="bg1"/>
              </a:solid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3253740" y="316204"/>
            <a:ext cx="2806541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2700">
                <a:blipFill>
                  <a:blip r:embed="rId1"/>
                  <a:stretch>
                    <a:fillRect/>
                  </a:stretch>
                </a:blipFill>
                <a:latin typeface="汉仪雅酷黑简" panose="00020600040101010101" charset="-122"/>
                <a:ea typeface="汉仪雅酷黑简" panose="00020600040101010101" charset="-122"/>
              </a:rPr>
              <a:t>突出贡献奖</a:t>
            </a:r>
            <a:endParaRPr lang="zh-CN" altLang="en-US" sz="2700">
              <a:blipFill>
                <a:blip r:embed="rId1"/>
                <a:stretch>
                  <a:fillRect/>
                </a:stretch>
              </a:blip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8215" y="1198219"/>
            <a:ext cx="1670685" cy="1231106"/>
          </a:xfrm>
          <a:prstGeom prst="rect">
            <a:avLst/>
          </a:prstGeom>
          <a:solidFill>
            <a:srgbClr val="F6DA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sp>
        <p:nvSpPr>
          <p:cNvPr id="8" name="文本框 7"/>
          <p:cNvSpPr txBox="1"/>
          <p:nvPr/>
        </p:nvSpPr>
        <p:spPr>
          <a:xfrm>
            <a:off x="1208723" y="2596965"/>
            <a:ext cx="118062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>
                <a:solidFill>
                  <a:srgbClr val="F6DA6D"/>
                </a:solidFill>
                <a:latin typeface="汉仪君黑-45简" panose="020B0604020202020204" charset="-122"/>
                <a:ea typeface="汉仪君黑-45简" panose="020B0604020202020204" charset="-122"/>
              </a:rPr>
              <a:t>颁奖名</a:t>
            </a:r>
            <a:endParaRPr lang="zh-CN" altLang="en-US">
              <a:solidFill>
                <a:srgbClr val="F6DA6D"/>
              </a:solid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73780" y="1198219"/>
            <a:ext cx="1670685" cy="1231106"/>
          </a:xfrm>
          <a:prstGeom prst="rect">
            <a:avLst/>
          </a:prstGeom>
          <a:solidFill>
            <a:srgbClr val="F6DA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sp>
        <p:nvSpPr>
          <p:cNvPr id="13" name="文本框 12"/>
          <p:cNvSpPr txBox="1"/>
          <p:nvPr/>
        </p:nvSpPr>
        <p:spPr>
          <a:xfrm>
            <a:off x="3824288" y="2596965"/>
            <a:ext cx="118062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>
                <a:solidFill>
                  <a:srgbClr val="F6DA6D"/>
                </a:solidFill>
                <a:latin typeface="汉仪君黑-45简" panose="020B0604020202020204" charset="-122"/>
                <a:ea typeface="汉仪君黑-45简" panose="020B0604020202020204" charset="-122"/>
              </a:rPr>
              <a:t>颁奖名</a:t>
            </a:r>
            <a:endParaRPr lang="zh-CN" altLang="en-US">
              <a:solidFill>
                <a:srgbClr val="F6DA6D"/>
              </a:solid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376511" y="1198219"/>
            <a:ext cx="1670685" cy="1231106"/>
          </a:xfrm>
          <a:prstGeom prst="rect">
            <a:avLst/>
          </a:prstGeom>
          <a:solidFill>
            <a:srgbClr val="F6DA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sp>
        <p:nvSpPr>
          <p:cNvPr id="15" name="文本框 14"/>
          <p:cNvSpPr txBox="1"/>
          <p:nvPr/>
        </p:nvSpPr>
        <p:spPr>
          <a:xfrm>
            <a:off x="6627019" y="2596965"/>
            <a:ext cx="118062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>
                <a:solidFill>
                  <a:srgbClr val="F6DA6D"/>
                </a:solidFill>
                <a:latin typeface="汉仪君黑-45简" panose="020B0604020202020204" charset="-122"/>
                <a:ea typeface="汉仪君黑-45简" panose="020B0604020202020204" charset="-122"/>
              </a:rPr>
              <a:t>颁奖名</a:t>
            </a:r>
            <a:endParaRPr lang="zh-CN" altLang="en-US">
              <a:solidFill>
                <a:srgbClr val="F6DA6D"/>
              </a:solid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58215" y="3055594"/>
            <a:ext cx="1670685" cy="1231106"/>
          </a:xfrm>
          <a:prstGeom prst="rect">
            <a:avLst/>
          </a:prstGeom>
          <a:solidFill>
            <a:srgbClr val="F6DA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sp>
        <p:nvSpPr>
          <p:cNvPr id="17" name="文本框 16"/>
          <p:cNvSpPr txBox="1"/>
          <p:nvPr/>
        </p:nvSpPr>
        <p:spPr>
          <a:xfrm>
            <a:off x="1208723" y="4454340"/>
            <a:ext cx="118062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>
                <a:solidFill>
                  <a:srgbClr val="F6DA6D"/>
                </a:solidFill>
                <a:latin typeface="汉仪君黑-45简" panose="020B0604020202020204" charset="-122"/>
                <a:ea typeface="汉仪君黑-45简" panose="020B0604020202020204" charset="-122"/>
              </a:rPr>
              <a:t>颁奖名</a:t>
            </a:r>
            <a:endParaRPr lang="zh-CN" altLang="en-US">
              <a:solidFill>
                <a:srgbClr val="F6DA6D"/>
              </a:solid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573780" y="3055594"/>
            <a:ext cx="1670685" cy="1231106"/>
          </a:xfrm>
          <a:prstGeom prst="rect">
            <a:avLst/>
          </a:prstGeom>
          <a:solidFill>
            <a:srgbClr val="F6DA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sp>
        <p:nvSpPr>
          <p:cNvPr id="19" name="文本框 18"/>
          <p:cNvSpPr txBox="1"/>
          <p:nvPr/>
        </p:nvSpPr>
        <p:spPr>
          <a:xfrm>
            <a:off x="3824288" y="4454340"/>
            <a:ext cx="118062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>
                <a:solidFill>
                  <a:srgbClr val="F6DA6D"/>
                </a:solidFill>
                <a:latin typeface="汉仪君黑-45简" panose="020B0604020202020204" charset="-122"/>
                <a:ea typeface="汉仪君黑-45简" panose="020B0604020202020204" charset="-122"/>
              </a:rPr>
              <a:t>颁奖名</a:t>
            </a:r>
            <a:endParaRPr lang="zh-CN" altLang="en-US">
              <a:solidFill>
                <a:srgbClr val="F6DA6D"/>
              </a:solid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376511" y="3055594"/>
            <a:ext cx="1670685" cy="1231106"/>
          </a:xfrm>
          <a:prstGeom prst="rect">
            <a:avLst/>
          </a:prstGeom>
          <a:solidFill>
            <a:srgbClr val="F6DA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sp>
        <p:nvSpPr>
          <p:cNvPr id="21" name="文本框 20"/>
          <p:cNvSpPr txBox="1"/>
          <p:nvPr/>
        </p:nvSpPr>
        <p:spPr>
          <a:xfrm>
            <a:off x="6627019" y="4454340"/>
            <a:ext cx="118062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>
                <a:solidFill>
                  <a:srgbClr val="F6DA6D"/>
                </a:solidFill>
                <a:latin typeface="汉仪君黑-45简" panose="020B0604020202020204" charset="-122"/>
                <a:ea typeface="汉仪君黑-45简" panose="020B0604020202020204" charset="-122"/>
              </a:rPr>
              <a:t>颁奖名</a:t>
            </a:r>
            <a:endParaRPr lang="zh-CN" altLang="en-US">
              <a:solidFill>
                <a:srgbClr val="F6DA6D"/>
              </a:solid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  <p:pic>
        <p:nvPicPr>
          <p:cNvPr id="2" name="图片 1" descr="—Pngtree—golden olive branch pictures_5449352"/>
          <p:cNvPicPr>
            <a:picLocks noChangeAspect="1"/>
          </p:cNvPicPr>
          <p:nvPr/>
        </p:nvPicPr>
        <p:blipFill>
          <a:blip r:embed="rId2"/>
          <a:srcRect l="9289" t="15711" r="50687" b="12137"/>
          <a:stretch>
            <a:fillRect/>
          </a:stretch>
        </p:blipFill>
        <p:spPr>
          <a:xfrm rot="20880000">
            <a:off x="2538413" y="150469"/>
            <a:ext cx="843915" cy="1019175"/>
          </a:xfrm>
          <a:prstGeom prst="rect">
            <a:avLst/>
          </a:prstGeom>
        </p:spPr>
      </p:pic>
      <p:pic>
        <p:nvPicPr>
          <p:cNvPr id="6" name="图片 5" descr="—Pngtree—golden olive branch pictures_5449352"/>
          <p:cNvPicPr>
            <a:picLocks noChangeAspect="1"/>
          </p:cNvPicPr>
          <p:nvPr/>
        </p:nvPicPr>
        <p:blipFill>
          <a:blip r:embed="rId2"/>
          <a:srcRect l="9289" t="15711" r="50687" b="12137"/>
          <a:stretch>
            <a:fillRect/>
          </a:stretch>
        </p:blipFill>
        <p:spPr>
          <a:xfrm flipH="1">
            <a:off x="5911691" y="104749"/>
            <a:ext cx="843915" cy="96012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132046" y="1675421"/>
            <a:ext cx="1277779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1350">
                <a:solidFill>
                  <a:schemeClr val="bg1"/>
                </a:solidFill>
                <a:latin typeface="汉仪君黑-45简" panose="020B0604020202020204" charset="-122"/>
                <a:ea typeface="汉仪君黑-45简" panose="020B0604020202020204" charset="-122"/>
              </a:rPr>
              <a:t>获奖人照片</a:t>
            </a:r>
            <a:endParaRPr lang="zh-CN" altLang="en-US" sz="1350">
              <a:solidFill>
                <a:schemeClr val="bg1"/>
              </a:solid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75710" y="1675421"/>
            <a:ext cx="1277779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1350">
                <a:solidFill>
                  <a:schemeClr val="bg1"/>
                </a:solidFill>
                <a:latin typeface="汉仪君黑-45简" panose="020B0604020202020204" charset="-122"/>
                <a:ea typeface="汉仪君黑-45简" panose="020B0604020202020204" charset="-122"/>
              </a:rPr>
              <a:t>获奖人照片</a:t>
            </a:r>
            <a:endParaRPr lang="zh-CN" altLang="en-US" sz="1350">
              <a:solidFill>
                <a:schemeClr val="bg1"/>
              </a:solid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625114" y="1675421"/>
            <a:ext cx="1277779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1350">
                <a:solidFill>
                  <a:schemeClr val="bg1"/>
                </a:solidFill>
                <a:latin typeface="汉仪君黑-45简" panose="020B0604020202020204" charset="-122"/>
                <a:ea typeface="汉仪君黑-45简" panose="020B0604020202020204" charset="-122"/>
              </a:rPr>
              <a:t>获奖人照片</a:t>
            </a:r>
            <a:endParaRPr lang="zh-CN" altLang="en-US" sz="1350">
              <a:solidFill>
                <a:schemeClr val="bg1"/>
              </a:solid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625114" y="3508984"/>
            <a:ext cx="1277779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1350">
                <a:solidFill>
                  <a:schemeClr val="bg1"/>
                </a:solidFill>
                <a:latin typeface="汉仪君黑-45简" panose="020B0604020202020204" charset="-122"/>
                <a:ea typeface="汉仪君黑-45简" panose="020B0604020202020204" charset="-122"/>
              </a:rPr>
              <a:t>获奖人照片</a:t>
            </a:r>
            <a:endParaRPr lang="zh-CN" altLang="en-US" sz="1350">
              <a:solidFill>
                <a:schemeClr val="bg1"/>
              </a:solid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807619" y="3508984"/>
            <a:ext cx="1277779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1350">
                <a:solidFill>
                  <a:schemeClr val="bg1"/>
                </a:solidFill>
                <a:latin typeface="汉仪君黑-45简" panose="020B0604020202020204" charset="-122"/>
                <a:ea typeface="汉仪君黑-45简" panose="020B0604020202020204" charset="-122"/>
              </a:rPr>
              <a:t>获奖人照片</a:t>
            </a:r>
            <a:endParaRPr lang="zh-CN" altLang="en-US" sz="1350">
              <a:solidFill>
                <a:schemeClr val="bg1"/>
              </a:solid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156335" y="3508984"/>
            <a:ext cx="1277779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1350">
                <a:solidFill>
                  <a:schemeClr val="bg1"/>
                </a:solidFill>
                <a:latin typeface="汉仪君黑-45简" panose="020B0604020202020204" charset="-122"/>
                <a:ea typeface="汉仪君黑-45简" panose="020B0604020202020204" charset="-122"/>
              </a:rPr>
              <a:t>获奖人照片</a:t>
            </a:r>
            <a:endParaRPr lang="zh-CN" altLang="en-US" sz="1350">
              <a:solidFill>
                <a:schemeClr val="bg1"/>
              </a:solid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3253740" y="755782"/>
            <a:ext cx="2806541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2700">
                <a:blipFill>
                  <a:blip r:embed="rId1"/>
                  <a:stretch>
                    <a:fillRect/>
                  </a:stretch>
                </a:blipFill>
                <a:latin typeface="汉仪雅酷黑简" panose="00020600040101010101" charset="-122"/>
                <a:ea typeface="汉仪雅酷黑简" panose="00020600040101010101" charset="-122"/>
              </a:rPr>
              <a:t>最佳团队奖</a:t>
            </a:r>
            <a:endParaRPr lang="zh-CN" altLang="en-US" sz="2700">
              <a:blipFill>
                <a:blip r:embed="rId1"/>
                <a:stretch>
                  <a:fillRect/>
                </a:stretch>
              </a:blip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605213" y="1938311"/>
            <a:ext cx="210312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3000">
                <a:solidFill>
                  <a:srgbClr val="F6DA6D"/>
                </a:solidFill>
                <a:latin typeface="汉仪雅酷黑简" panose="00020600040101010101" charset="-122"/>
                <a:ea typeface="汉仪雅酷黑简" panose="00020600040101010101" charset="-122"/>
              </a:rPr>
              <a:t>管理部</a:t>
            </a:r>
            <a:endParaRPr lang="zh-CN" altLang="en-US" sz="3000">
              <a:solidFill>
                <a:srgbClr val="F6DA6D"/>
              </a:solid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605213" y="2751746"/>
            <a:ext cx="210312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3000">
                <a:solidFill>
                  <a:srgbClr val="F6DA6D"/>
                </a:solidFill>
                <a:latin typeface="汉仪雅酷黑简" panose="00020600040101010101" charset="-122"/>
                <a:ea typeface="汉仪雅酷黑简" panose="00020600040101010101" charset="-122"/>
              </a:rPr>
              <a:t>销售部</a:t>
            </a:r>
            <a:endParaRPr lang="zh-CN" altLang="en-US" sz="3000">
              <a:solidFill>
                <a:srgbClr val="F6DA6D"/>
              </a:solid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605213" y="3542797"/>
            <a:ext cx="210312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3000">
                <a:solidFill>
                  <a:srgbClr val="F6DA6D"/>
                </a:solidFill>
                <a:latin typeface="汉仪雅酷黑简" panose="00020600040101010101" charset="-122"/>
                <a:ea typeface="汉仪雅酷黑简" panose="00020600040101010101" charset="-122"/>
              </a:rPr>
              <a:t>人事部</a:t>
            </a:r>
            <a:endParaRPr lang="zh-CN" altLang="en-US" sz="3000">
              <a:solidFill>
                <a:srgbClr val="F6DA6D"/>
              </a:solid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  <p:pic>
        <p:nvPicPr>
          <p:cNvPr id="3" name="图片 2" descr="—Pngtree—golden olive branch pictures_5449352"/>
          <p:cNvPicPr>
            <a:picLocks noChangeAspect="1"/>
          </p:cNvPicPr>
          <p:nvPr/>
        </p:nvPicPr>
        <p:blipFill>
          <a:blip r:embed="rId2"/>
          <a:srcRect l="9289" t="15711" r="50687" b="12137"/>
          <a:stretch>
            <a:fillRect/>
          </a:stretch>
        </p:blipFill>
        <p:spPr>
          <a:xfrm rot="20880000">
            <a:off x="2376964" y="504322"/>
            <a:ext cx="843915" cy="1194911"/>
          </a:xfrm>
          <a:prstGeom prst="rect">
            <a:avLst/>
          </a:prstGeom>
        </p:spPr>
      </p:pic>
      <p:pic>
        <p:nvPicPr>
          <p:cNvPr id="6" name="图片 5" descr="—Pngtree—golden olive branch pictures_5449352"/>
          <p:cNvPicPr>
            <a:picLocks noChangeAspect="1"/>
          </p:cNvPicPr>
          <p:nvPr/>
        </p:nvPicPr>
        <p:blipFill>
          <a:blip r:embed="rId2"/>
          <a:srcRect l="9289" t="15711" r="50687" b="12137"/>
          <a:stretch>
            <a:fillRect/>
          </a:stretch>
        </p:blipFill>
        <p:spPr>
          <a:xfrm flipH="1">
            <a:off x="5768816" y="467175"/>
            <a:ext cx="843915" cy="1125379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3847148" y="1096777"/>
            <a:ext cx="2027396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6600">
                <a:blipFill>
                  <a:blip r:embed="rId1"/>
                  <a:stretch>
                    <a:fillRect/>
                  </a:stretch>
                </a:blipFill>
                <a:latin typeface="汉仪雅酷黑简" panose="00020600040101010101" charset="-122"/>
                <a:ea typeface="汉仪雅酷黑简" panose="00020600040101010101" charset="-122"/>
              </a:rPr>
              <a:t>获奖</a:t>
            </a:r>
            <a:endParaRPr lang="zh-CN" altLang="en-US" sz="6600">
              <a:blipFill>
                <a:blip r:embed="rId1"/>
                <a:stretch>
                  <a:fillRect/>
                </a:stretch>
              </a:blipFill>
              <a:latin typeface="汉仪雅酷黑简" panose="00020600040101010101" charset="-122"/>
              <a:ea typeface="汉仪雅酷黑简" panose="00020600040101010101" charset="-122"/>
            </a:endParaRPr>
          </a:p>
          <a:p>
            <a:pPr algn="dist"/>
            <a:r>
              <a:rPr lang="zh-CN" altLang="en-US" sz="6600">
                <a:blipFill>
                  <a:blip r:embed="rId1"/>
                  <a:stretch>
                    <a:fillRect/>
                  </a:stretch>
                </a:blipFill>
                <a:latin typeface="汉仪雅酷黑简" panose="00020600040101010101" charset="-122"/>
                <a:ea typeface="汉仪雅酷黑简" panose="00020600040101010101" charset="-122"/>
              </a:rPr>
              <a:t>感言</a:t>
            </a:r>
            <a:endParaRPr lang="zh-CN" altLang="en-US" sz="6600">
              <a:blipFill>
                <a:blip r:embed="rId1"/>
                <a:stretch>
                  <a:fillRect/>
                </a:stretch>
              </a:blip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04085" y="3465169"/>
            <a:ext cx="5093018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>
                <a:solidFill>
                  <a:srgbClr val="F6DA6D"/>
                </a:solidFill>
                <a:latin typeface="汉仪君黑-45简" panose="020B0604020202020204" charset="-122"/>
                <a:ea typeface="汉仪君黑-45简" panose="020B0604020202020204" charset="-122"/>
                <a:cs typeface="汉仪君黑-45简" panose="020B0604020202020204" charset="-122"/>
              </a:rPr>
              <a:t>下面有请获奖代表</a:t>
            </a:r>
            <a:r>
              <a:rPr lang="en-US" altLang="zh-CN">
                <a:solidFill>
                  <a:srgbClr val="F6DA6D"/>
                </a:solidFill>
                <a:latin typeface="汉仪君黑-45简" panose="020B0604020202020204" charset="-122"/>
                <a:ea typeface="汉仪君黑-45简" panose="020B0604020202020204" charset="-122"/>
                <a:cs typeface="汉仪君黑-45简" panose="020B0604020202020204" charset="-122"/>
              </a:rPr>
              <a:t> XX </a:t>
            </a:r>
            <a:r>
              <a:rPr lang="zh-CN" altLang="en-US">
                <a:solidFill>
                  <a:srgbClr val="F6DA6D"/>
                </a:solidFill>
                <a:latin typeface="汉仪君黑-45简" panose="020B0604020202020204" charset="-122"/>
                <a:ea typeface="汉仪君黑-45简" panose="020B0604020202020204" charset="-122"/>
                <a:cs typeface="汉仪君黑-45简" panose="020B0604020202020204" charset="-122"/>
              </a:rPr>
              <a:t>发言</a:t>
            </a:r>
            <a:endParaRPr lang="zh-CN" altLang="en-US">
              <a:solidFill>
                <a:srgbClr val="F6DA6D"/>
              </a:solidFill>
              <a:latin typeface="汉仪君黑-45简" panose="020B0604020202020204" charset="-122"/>
              <a:ea typeface="汉仪君黑-45简" panose="020B0604020202020204" charset="-122"/>
              <a:cs typeface="汉仪君黑-45简" panose="020B0604020202020204" charset="-122"/>
            </a:endParaRPr>
          </a:p>
        </p:txBody>
      </p:sp>
      <p:pic>
        <p:nvPicPr>
          <p:cNvPr id="2" name="图片 1" descr="—Pngtree—golden olive branch pictures_5449352"/>
          <p:cNvPicPr>
            <a:picLocks noChangeAspect="1"/>
          </p:cNvPicPr>
          <p:nvPr/>
        </p:nvPicPr>
        <p:blipFill>
          <a:blip r:embed="rId2"/>
          <a:srcRect l="9289" t="15711" r="50687" b="12137"/>
          <a:stretch>
            <a:fillRect/>
          </a:stretch>
        </p:blipFill>
        <p:spPr>
          <a:xfrm rot="20880000">
            <a:off x="1794510" y="911516"/>
            <a:ext cx="1926908" cy="2728436"/>
          </a:xfrm>
          <a:prstGeom prst="rect">
            <a:avLst/>
          </a:prstGeom>
        </p:spPr>
      </p:pic>
      <p:pic>
        <p:nvPicPr>
          <p:cNvPr id="3" name="图片 2" descr="—Pngtree—golden olive branch pictures_5449352"/>
          <p:cNvPicPr>
            <a:picLocks noChangeAspect="1"/>
          </p:cNvPicPr>
          <p:nvPr/>
        </p:nvPicPr>
        <p:blipFill>
          <a:blip r:embed="rId2"/>
          <a:srcRect l="9289" t="15711" r="50687" b="12137"/>
          <a:stretch>
            <a:fillRect/>
          </a:stretch>
        </p:blipFill>
        <p:spPr>
          <a:xfrm flipH="1">
            <a:off x="5874544" y="861986"/>
            <a:ext cx="1926431" cy="2569369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3147536" y="1372050"/>
            <a:ext cx="2872740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4050">
                <a:blipFill>
                  <a:blip r:embed="rId1"/>
                  <a:stretch>
                    <a:fillRect/>
                  </a:stretch>
                </a:blipFill>
                <a:latin typeface="汉仪雅酷黑简" panose="00020600040101010101" charset="-122"/>
                <a:ea typeface="汉仪雅酷黑简" panose="00020600040101010101" charset="-122"/>
              </a:rPr>
              <a:t>舞蹈表演</a:t>
            </a:r>
            <a:endParaRPr lang="zh-CN" altLang="en-US" sz="4050">
              <a:blipFill>
                <a:blip r:embed="rId1"/>
                <a:stretch>
                  <a:fillRect/>
                </a:stretch>
              </a:blip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14964" y="2493142"/>
            <a:ext cx="5872163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4500">
                <a:blipFill>
                  <a:blip r:embed="rId1"/>
                  <a:stretch>
                    <a:fillRect/>
                  </a:stretch>
                </a:blipFill>
                <a:latin typeface="汉仪君黑-45简" panose="020B0604020202020204" charset="-122"/>
                <a:ea typeface="汉仪君黑-45简" panose="020B0604020202020204" charset="-122"/>
              </a:rPr>
              <a:t>《穷哈哈》</a:t>
            </a:r>
            <a:endParaRPr lang="zh-CN" altLang="en-US" sz="4500">
              <a:blipFill>
                <a:blip r:embed="rId1"/>
                <a:stretch>
                  <a:fillRect/>
                </a:stretch>
              </a:blip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466148" y="3482314"/>
            <a:ext cx="216979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2100">
                <a:blipFill>
                  <a:blip r:embed="rId1"/>
                  <a:stretch>
                    <a:fillRect/>
                  </a:stretch>
                </a:blipFill>
                <a:latin typeface="汉仪君黑-45简" panose="020B0604020202020204" charset="-122"/>
                <a:ea typeface="汉仪君黑-45简" panose="020B0604020202020204" charset="-122"/>
              </a:rPr>
              <a:t>表演者：销售部</a:t>
            </a:r>
            <a:endParaRPr lang="zh-CN" altLang="en-US" sz="2100">
              <a:blipFill>
                <a:blip r:embed="rId1"/>
                <a:stretch>
                  <a:fillRect/>
                </a:stretch>
              </a:blipFill>
              <a:latin typeface="汉仪君黑-45简" panose="020B0604020202020204" charset="-122"/>
              <a:ea typeface="汉仪君黑-45简" panose="020B0604020202020204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74.xml><?xml version="1.0" encoding="utf-8"?>
<p:tagLst xmlns:p="http://schemas.openxmlformats.org/presentationml/2006/main">
  <p:tag name="KSO_WM_SPECIAL_SOURCE" val="bdnull"/>
</p:tagLst>
</file>

<file path=ppt/tags/tag75.xml><?xml version="1.0" encoding="utf-8"?>
<p:tagLst xmlns:p="http://schemas.openxmlformats.org/presentationml/2006/main">
  <p:tag name="KSO_DOCER_TEMPLATE_OPEN_ONCE_MARK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827</Words>
  <Application>WPS 演示</Application>
  <PresentationFormat>宽屏</PresentationFormat>
  <Paragraphs>149</Paragraphs>
  <Slides>12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Wingdings</vt:lpstr>
      <vt:lpstr>汉仪迪升英雄体简</vt:lpstr>
      <vt:lpstr>汉仪君黑-45简</vt:lpstr>
      <vt:lpstr>汉仪雅酷黑简</vt:lpstr>
      <vt:lpstr>思源黑体 CN Bold</vt:lpstr>
      <vt:lpstr>黑体</vt:lpstr>
      <vt:lpstr>Microsoft YaHei Bold</vt:lpstr>
      <vt:lpstr>汉仪尚巍手书简</vt:lpstr>
      <vt:lpstr>Arial Unicode MS</vt:lpstr>
      <vt:lpstr>Calibri</vt:lpstr>
      <vt:lpstr>汉仪粗圆简</vt:lpstr>
      <vt:lpstr>汉仪润圆-65简</vt:lpstr>
      <vt:lpstr>汉仪放肆骄傲体简</vt:lpstr>
      <vt:lpstr>汉仪糯米团简</vt:lpstr>
      <vt:lpstr>汉仪许静行楷繁</vt:lpstr>
      <vt:lpstr>汉仪铸字黑魔法简</vt:lpstr>
      <vt:lpstr>站酷庆科黄油体</vt:lpstr>
      <vt:lpstr>印品断眉体</vt:lpstr>
      <vt:lpstr>站酷文艺体</vt:lpstr>
      <vt:lpstr>站酷快乐体</vt:lpstr>
      <vt:lpstr>汉仪颜楷简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三个三</cp:lastModifiedBy>
  <cp:revision>187</cp:revision>
  <dcterms:created xsi:type="dcterms:W3CDTF">2019-06-19T02:08:00Z</dcterms:created>
  <dcterms:modified xsi:type="dcterms:W3CDTF">2021-12-10T15:36:10Z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2052-11.1.0.11115</vt:lpwstr>
  </property>
  <property fmtid="{D5CDD505-2E9C-101B-9397-08002B2CF9AE}" pid="3" name="ICV">
    <vt:lpwstr>668B124B5D254240A32FA35DCAEFF0E9</vt:lpwstr>
  </property>
  <property fmtid="{D5CDD505-2E9C-101B-9397-08002B2CF9AE}" pid="4" name="KSOTemplateUUID">
    <vt:lpwstr>v1.0_mb_wBfcrC34clufCD7n0eQcVw==</vt:lpwstr>
  </property>
</Properties>
</file>