
<file path=[Content_Types].xml><?xml version="1.0" encoding="utf-8"?>
<Types xmlns="http://schemas.openxmlformats.org/package/2006/content-types">
  <Default ContentType="application/x-fontdata" Extension="fntdata"/>
  <Default ContentType="image/jpeg" Extension="jpeg"/>
  <Default ContentType="image/jpeg" Extension="jpg"/>
  <Default ContentType="image/png" Extension="png"/>
  <Default ContentType="application/vnd.openxmlformats-package.relationships+xml" Extension="rels"/>
  <Default ContentType="image/vnd.ms-photo" Extension="wdp"/>
  <Default ContentType="application/vnd.openxmlformats-officedocument.spreadsheetml.sheet" Extension="xlsx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slide+xml" PartName="/ppt/slides/slide15.xml"/>
  <Override ContentType="application/vnd.openxmlformats-officedocument.presentationml.slide+xml" PartName="/ppt/slides/slide16.xml"/>
  <Override ContentType="application/vnd.openxmlformats-officedocument.presentationml.slide+xml" PartName="/ppt/slides/slide17.xml"/>
  <Override ContentType="application/vnd.openxmlformats-officedocument.presentationml.slide+xml" PartName="/ppt/slides/slide18.xml"/>
  <Override ContentType="application/vnd.openxmlformats-officedocument.presentationml.slide+xml" PartName="/ppt/slides/slide19.xml"/>
  <Override ContentType="application/vnd.openxmlformats-officedocument.presentationml.slide+xml" PartName="/ppt/slides/slide20.xml"/>
  <Override ContentType="application/vnd.openxmlformats-officedocument.presentationml.tags+xml" PartName="/ppt/tags/tag1.xml"/>
  <Override ContentType="application/vnd.openxmlformats-officedocument.presentationml.presProps+xml" PartName="/ppt/presProps.xml"/>
  <Override ContentType="application/vnd.openxmlformats-officedocument.presentationml.viewProps+xml" PartName="/ppt/viewProps.xml"/>
  <Override ContentType="application/vnd.openxmlformats-officedocument.theme+xml" PartName="/ppt/theme/theme1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.xml"/>
  <Override ContentType="application/vnd.openxmlformats-officedocument.drawingml.chart+xml" PartName="/ppt/charts/chart1.xml"/>
  <Override ContentType="application/vnd.ms-office.chartstyle+xml" PartName="/ppt/charts/style1.xml"/>
  <Override ContentType="application/vnd.ms-office.chartcolorstyle+xml" PartName="/ppt/charts/colors1.xml"/>
  <Override ContentType="application/vnd.openxmlformats-package.core-properties+xml" PartName="/docProps/core.xml"/>
  <Override ContentType="application/vnd.openxmlformats-officedocument.extended-properties+xml" PartName="/docProps/app.xml"/>
  <Override ContentType="application/vnd.openxmlformats-officedocument.custom-properties+xml" PartName="/docProps/custom.xml"/>
</Types>
</file>

<file path=_rels/.rels><?xml version='1.0' encoding='UTF-8' standalone='yes'?>
<Relationships xmlns="http://schemas.openxmlformats.org/package/2006/relationships">
 <Relationship Target="docProps/core.xml" Type="http://schemas.openxmlformats.org/package/2006/relationships/metadata/core-properties" Id="rId3"/>
 <Relationship Target="docProps/thumbnail.jpeg" Type="http://schemas.openxmlformats.org/package/2006/relationships/metadata/thumbnail" Id="rId2"/>
 <Relationship Target="ppt/presentation.xml" Type="http://schemas.openxmlformats.org/officeDocument/2006/relationships/officeDocument" Id="rId1"/>
 <Relationship Target="docProps/app.xml" Type="http://schemas.openxmlformats.org/officeDocument/2006/relationships/extended-properties" Id="rId4"/>
 <Relationship Target="docProps/custom.xml" Type="http://schemas.openxmlformats.org/officeDocument/2006/relationships/custom-properties" Id="rId5"/>
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sldIdLst>
    <p:sldId id="263" r:id="rId2"/>
    <p:sldId id="264" r:id="rId3"/>
    <p:sldId id="265" r:id="rId4"/>
    <p:sldId id="266" r:id="rId5"/>
    <p:sldId id="269" r:id="rId6"/>
    <p:sldId id="267" r:id="rId7"/>
    <p:sldId id="270" r:id="rId8"/>
    <p:sldId id="268" r:id="rId9"/>
    <p:sldId id="271" r:id="rId10"/>
    <p:sldId id="272" r:id="rId11"/>
    <p:sldId id="273" r:id="rId12"/>
    <p:sldId id="274" r:id="rId13"/>
    <p:sldId id="275" r:id="rId14"/>
    <p:sldId id="276" r:id="rId15"/>
    <p:sldId id="278" r:id="rId16"/>
    <p:sldId id="279" r:id="rId17"/>
    <p:sldId id="280" r:id="rId18"/>
    <p:sldId id="281" r:id="rId19"/>
    <p:sldId id="282" r:id="rId20"/>
    <p:sldId id="261" r:id="rId21"/>
  </p:sldIdLst>
  <p:sldSz cx="12192000" cy="6858000"/>
  <p:notesSz cx="6858000" cy="9144000"/>
  <p:embeddedFontLst>
    <p:embeddedFont>
      <p:font typeface="汉仪大宋简" panose="02010600000101010101" pitchFamily="2" charset="-122"/>
      <p:regular r:id="rId22"/>
    </p:embeddedFont>
    <p:embeddedFont>
      <p:font typeface="汉仪迪升英雄体W" panose="00020600040101010101" pitchFamily="18" charset="-122"/>
      <p:regular r:id="rId23"/>
    </p:embeddedFont>
    <p:embeddedFont>
      <p:font typeface="思源黑体 Normal" panose="020B0400000000000000" pitchFamily="34" charset="-122"/>
      <p:regular r:id="rId24"/>
    </p:embeddedFont>
  </p:embeddedFontLst>
  <p:custDataLst>
    <p:tags r:id="rId2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82555"/>
    <a:srgbClr val="020642"/>
    <a:srgbClr val="01013F"/>
    <a:srgbClr val="43B3E5"/>
    <a:srgbClr val="1F8ACC"/>
    <a:srgbClr val="2CAAE2"/>
    <a:srgbClr val="5A8435"/>
    <a:srgbClr val="F9F8F6"/>
    <a:srgbClr val="647E75"/>
    <a:srgbClr val="708D8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5956" autoAdjust="0"/>
    <p:restoredTop sz="94660"/>
  </p:normalViewPr>
  <p:slideViewPr>
    <p:cSldViewPr snapToGrid="0">
      <p:cViewPr>
        <p:scale>
          <a:sx n="75" d="100"/>
          <a:sy n="75" d="100"/>
        </p:scale>
        <p:origin x="4212" y="200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3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2.fntdata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1.fntdata"/><Relationship Id="rId27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gradFill>
              <a:gsLst>
                <a:gs pos="0">
                  <a:srgbClr val="F9D876"/>
                </a:gs>
                <a:gs pos="100000">
                  <a:srgbClr val="B97943"/>
                </a:gs>
              </a:gsLst>
              <a:lin ang="5400000" scaled="1"/>
            </a:gradFill>
            <a:ln>
              <a:noFill/>
            </a:ln>
            <a:effectLst/>
          </c:spPr>
          <c:invertIfNegative val="0"/>
          <c:cat>
            <c:strRef>
              <c:f>Sheet1!$A$2:$A$4</c:f>
              <c:strCache>
                <c:ptCount val="3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E70-454F-8FFA-8D4E966F3842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gradFill>
              <a:gsLst>
                <a:gs pos="0">
                  <a:srgbClr val="FFD77B"/>
                </a:gs>
                <a:gs pos="100000">
                  <a:srgbClr val="DCA543"/>
                </a:gs>
              </a:gsLst>
              <a:lin ang="5400000" scaled="1"/>
            </a:gradFill>
            <a:ln>
              <a:noFill/>
            </a:ln>
            <a:effectLst/>
          </c:spPr>
          <c:invertIfNegative val="0"/>
          <c:cat>
            <c:strRef>
              <c:f>Sheet1!$A$2:$A$4</c:f>
              <c:strCache>
                <c:ptCount val="3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BE70-454F-8FFA-8D4E966F384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351177231"/>
        <c:axId val="1731482143"/>
      </c:barChart>
      <c:catAx>
        <c:axId val="1351177231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1731482143"/>
        <c:crosses val="autoZero"/>
        <c:auto val="1"/>
        <c:lblAlgn val="ctr"/>
        <c:lblOffset val="100"/>
        <c:noMultiLvlLbl val="0"/>
      </c:catAx>
      <c:valAx>
        <c:axId val="1731482143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rgbClr val="B57A2A"/>
              </a:solidFill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crossAx val="1351177231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>
          <a:latin typeface="+mn-lt"/>
          <a:ea typeface="+mn-ea"/>
          <a:cs typeface="+mn-ea"/>
          <a:sym typeface="+mn-lt"/>
        </a:defRPr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EA35579-238F-4231-A1E2-BFDB9297445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896455AA-7654-4048-A90F-501A0AE3B75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65971FD-3528-4FB0-9D18-17D692A0DC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185D51-3D05-4571-A283-B4A35CD20CD1}" type="datetimeFigureOut">
              <a:rPr lang="zh-CN" altLang="en-US" smtClean="0"/>
              <a:t>2021/12/20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BF7E59C9-5A86-4BDC-B40C-A586AE9F4E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192EB958-8045-499A-B8C6-EA8776D09B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FB187E-2E7E-4C60-849C-ECEFA0A1AE2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06093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D36065AC-19A6-4CC3-8BB1-F091838A39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2AFB922C-AF33-4921-BCE1-7E35300DF9F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51646F0-A5E6-4FE5-B48C-CCB2654C9AD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7185D51-3D05-4571-A283-B4A35CD20CD1}" type="datetimeFigureOut">
              <a:rPr lang="zh-CN" altLang="en-US" smtClean="0"/>
              <a:t>2021/12/20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D5181A9C-A2F6-4195-A5E3-3E54B65D647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9A7E0BC-CECC-4244-9BB0-6103976663F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FB187E-2E7E-4C60-849C-ECEFA0A1AE2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81139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microsoft.com/office/2007/relationships/hdphoto" Target="../media/hdphoto1.wdp"/><Relationship Id="rId7" Type="http://schemas.microsoft.com/office/2007/relationships/hdphoto" Target="../media/hdphoto3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microsoft.com/office/2007/relationships/hdphoto" Target="../media/hdphoto2.wdp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8" Type="http://schemas.microsoft.com/office/2007/relationships/hdphoto" Target="../media/hdphoto5.wdp"/><Relationship Id="rId3" Type="http://schemas.microsoft.com/office/2007/relationships/hdphoto" Target="../media/hdphoto1.wdp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microsoft.com/office/2007/relationships/hdphoto" Target="../media/hdphoto4.wdp"/><Relationship Id="rId4" Type="http://schemas.openxmlformats.org/officeDocument/2006/relationships/image" Target="../media/image5.png"/><Relationship Id="rId9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8" Type="http://schemas.microsoft.com/office/2007/relationships/hdphoto" Target="../media/hdphoto5.wdp"/><Relationship Id="rId3" Type="http://schemas.microsoft.com/office/2007/relationships/hdphoto" Target="../media/hdphoto1.wdp"/><Relationship Id="rId7" Type="http://schemas.openxmlformats.org/officeDocument/2006/relationships/image" Target="../media/image6.png"/><Relationship Id="rId12" Type="http://schemas.openxmlformats.org/officeDocument/2006/relationships/image" Target="../media/image12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11" Type="http://schemas.openxmlformats.org/officeDocument/2006/relationships/image" Target="../media/image11.jpg"/><Relationship Id="rId5" Type="http://schemas.microsoft.com/office/2007/relationships/hdphoto" Target="../media/hdphoto4.wdp"/><Relationship Id="rId10" Type="http://schemas.openxmlformats.org/officeDocument/2006/relationships/image" Target="../media/image10.jpg"/><Relationship Id="rId4" Type="http://schemas.openxmlformats.org/officeDocument/2006/relationships/image" Target="../media/image5.png"/><Relationship Id="rId9" Type="http://schemas.openxmlformats.org/officeDocument/2006/relationships/image" Target="../media/image9.jpg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microsoft.com/office/2007/relationships/hdphoto" Target="../media/hdphoto4.wdp"/><Relationship Id="rId4" Type="http://schemas.openxmlformats.org/officeDocument/2006/relationships/image" Target="../media/image5.png"/></Relationships>
</file>

<file path=ppt/slides/_rels/slide13.xml.rels><?xml version="1.0" encoding="UTF-8" standalone="yes"?>
<Relationships xmlns="http://schemas.openxmlformats.org/package/2006/relationships"><Relationship Id="rId8" Type="http://schemas.microsoft.com/office/2007/relationships/hdphoto" Target="../media/hdphoto5.wdp"/><Relationship Id="rId3" Type="http://schemas.microsoft.com/office/2007/relationships/hdphoto" Target="../media/hdphoto1.wdp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microsoft.com/office/2007/relationships/hdphoto" Target="../media/hdphoto4.wdp"/><Relationship Id="rId10" Type="http://schemas.openxmlformats.org/officeDocument/2006/relationships/image" Target="../media/image13.jpg"/><Relationship Id="rId4" Type="http://schemas.openxmlformats.org/officeDocument/2006/relationships/image" Target="../media/image5.png"/><Relationship Id="rId9" Type="http://schemas.openxmlformats.org/officeDocument/2006/relationships/image" Target="../media/image8.png"/></Relationships>
</file>

<file path=ppt/slides/_rels/slide14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3" Type="http://schemas.microsoft.com/office/2007/relationships/hdphoto" Target="../media/hdphoto1.wdp"/><Relationship Id="rId7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microsoft.com/office/2007/relationships/hdphoto" Target="../media/hdphoto4.wdp"/><Relationship Id="rId4" Type="http://schemas.openxmlformats.org/officeDocument/2006/relationships/image" Target="../media/image5.png"/></Relationships>
</file>

<file path=ppt/slides/_rels/slide15.xml.rels><?xml version="1.0" encoding="UTF-8" standalone="yes"?>
<Relationships xmlns="http://schemas.openxmlformats.org/package/2006/relationships"><Relationship Id="rId8" Type="http://schemas.microsoft.com/office/2007/relationships/hdphoto" Target="../media/hdphoto5.wdp"/><Relationship Id="rId3" Type="http://schemas.microsoft.com/office/2007/relationships/hdphoto" Target="../media/hdphoto1.wdp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microsoft.com/office/2007/relationships/hdphoto" Target="../media/hdphoto4.wdp"/><Relationship Id="rId4" Type="http://schemas.openxmlformats.org/officeDocument/2006/relationships/image" Target="../media/image5.png"/></Relationships>
</file>

<file path=ppt/slides/_rels/slide16.xml.rels><?xml version="1.0" encoding="UTF-8" standalone="yes"?>
<Relationships xmlns="http://schemas.openxmlformats.org/package/2006/relationships"><Relationship Id="rId8" Type="http://schemas.microsoft.com/office/2007/relationships/hdphoto" Target="../media/hdphoto5.wdp"/><Relationship Id="rId3" Type="http://schemas.microsoft.com/office/2007/relationships/hdphoto" Target="../media/hdphoto1.wdp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microsoft.com/office/2007/relationships/hdphoto" Target="../media/hdphoto4.wdp"/><Relationship Id="rId4" Type="http://schemas.openxmlformats.org/officeDocument/2006/relationships/image" Target="../media/image5.png"/></Relationships>
</file>

<file path=ppt/slides/_rels/slide17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3" Type="http://schemas.microsoft.com/office/2007/relationships/hdphoto" Target="../media/hdphoto1.wdp"/><Relationship Id="rId7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microsoft.com/office/2007/relationships/hdphoto" Target="../media/hdphoto4.wdp"/><Relationship Id="rId4" Type="http://schemas.openxmlformats.org/officeDocument/2006/relationships/image" Target="../media/image5.png"/></Relationships>
</file>

<file path=ppt/slides/_rels/slide18.xml.rels><?xml version="1.0" encoding="UTF-8" standalone="yes"?>
<Relationships xmlns="http://schemas.openxmlformats.org/package/2006/relationships"><Relationship Id="rId8" Type="http://schemas.microsoft.com/office/2007/relationships/hdphoto" Target="../media/hdphoto5.wdp"/><Relationship Id="rId3" Type="http://schemas.microsoft.com/office/2007/relationships/hdphoto" Target="../media/hdphoto1.wdp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11" Type="http://schemas.openxmlformats.org/officeDocument/2006/relationships/image" Target="../media/image16.jpg"/><Relationship Id="rId5" Type="http://schemas.microsoft.com/office/2007/relationships/hdphoto" Target="../media/hdphoto4.wdp"/><Relationship Id="rId10" Type="http://schemas.openxmlformats.org/officeDocument/2006/relationships/image" Target="../media/image15.jpg"/><Relationship Id="rId4" Type="http://schemas.openxmlformats.org/officeDocument/2006/relationships/image" Target="../media/image5.png"/><Relationship Id="rId9" Type="http://schemas.openxmlformats.org/officeDocument/2006/relationships/image" Target="../media/image14.jpg"/></Relationships>
</file>

<file path=ppt/slides/_rels/slide19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3" Type="http://schemas.microsoft.com/office/2007/relationships/hdphoto" Target="../media/hdphoto1.wdp"/><Relationship Id="rId7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microsoft.com/office/2007/relationships/hdphoto" Target="../media/hdphoto4.wdp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3" Type="http://schemas.microsoft.com/office/2007/relationships/hdphoto" Target="../media/hdphoto1.wdp"/><Relationship Id="rId7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microsoft.com/office/2007/relationships/hdphoto" Target="../media/hdphoto4.wdp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hdphoto" Target="../media/hdphoto5.wdp"/><Relationship Id="rId3" Type="http://schemas.microsoft.com/office/2007/relationships/hdphoto" Target="../media/hdphoto1.wdp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microsoft.com/office/2007/relationships/hdphoto" Target="../media/hdphoto4.wdp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3" Type="http://schemas.microsoft.com/office/2007/relationships/hdphoto" Target="../media/hdphoto1.wdp"/><Relationship Id="rId7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microsoft.com/office/2007/relationships/hdphoto" Target="../media/hdphoto4.wdp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chart" Target="../charts/chart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microsoft.com/office/2007/relationships/hdphoto" Target="../media/hdphoto4.wdp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8" Type="http://schemas.microsoft.com/office/2007/relationships/hdphoto" Target="../media/hdphoto5.wdp"/><Relationship Id="rId3" Type="http://schemas.microsoft.com/office/2007/relationships/hdphoto" Target="../media/hdphoto1.wdp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microsoft.com/office/2007/relationships/hdphoto" Target="../media/hdphoto4.wdp"/><Relationship Id="rId4" Type="http://schemas.openxmlformats.org/officeDocument/2006/relationships/image" Target="../media/image5.png"/><Relationship Id="rId9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microsoft.com/office/2007/relationships/hdphoto" Target="../media/hdphoto4.wdp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8" Type="http://schemas.microsoft.com/office/2007/relationships/hdphoto" Target="../media/hdphoto5.wdp"/><Relationship Id="rId3" Type="http://schemas.microsoft.com/office/2007/relationships/hdphoto" Target="../media/hdphoto1.wdp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microsoft.com/office/2007/relationships/hdphoto" Target="../media/hdphoto4.wdp"/><Relationship Id="rId4" Type="http://schemas.openxmlformats.org/officeDocument/2006/relationships/image" Target="../media/image5.png"/><Relationship Id="rId9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3" Type="http://schemas.microsoft.com/office/2007/relationships/hdphoto" Target="../media/hdphoto1.wdp"/><Relationship Id="rId7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microsoft.com/office/2007/relationships/hdphoto" Target="../media/hdphoto4.wdp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A0E96AD7-C438-4F2E-8DAC-50C7690871B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2000" contrast="3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-529" y="-298"/>
            <a:ext cx="12193057" cy="6858594"/>
          </a:xfrm>
          <a:prstGeom prst="rect">
            <a:avLst/>
          </a:prstGeom>
        </p:spPr>
      </p:pic>
      <p:pic>
        <p:nvPicPr>
          <p:cNvPr id="39" name="图片 38" descr="背景图案&#10;&#10;低可信度描述已自动生成">
            <a:extLst>
              <a:ext uri="{FF2B5EF4-FFF2-40B4-BE49-F238E27FC236}">
                <a16:creationId xmlns:a16="http://schemas.microsoft.com/office/drawing/2014/main" id="{8C965EE7-3474-4546-B331-B3EE88168FAF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4000" contrast="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5418" t="6354" b="7121"/>
          <a:stretch/>
        </p:blipFill>
        <p:spPr>
          <a:xfrm rot="5400000">
            <a:off x="5813097" y="-5824907"/>
            <a:ext cx="556508" cy="12192000"/>
          </a:xfrm>
          <a:custGeom>
            <a:avLst/>
            <a:gdLst>
              <a:gd name="connsiteX0" fmla="*/ 633110 w 633110"/>
              <a:gd name="connsiteY0" fmla="*/ 0 h 12192000"/>
              <a:gd name="connsiteX1" fmla="*/ 633110 w 633110"/>
              <a:gd name="connsiteY1" fmla="*/ 12192000 h 12192000"/>
              <a:gd name="connsiteX2" fmla="*/ 0 w 633110"/>
              <a:gd name="connsiteY2" fmla="*/ 12192000 h 12192000"/>
              <a:gd name="connsiteX3" fmla="*/ 0 w 633110"/>
              <a:gd name="connsiteY3" fmla="*/ 0 h 121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33110" h="12192000">
                <a:moveTo>
                  <a:pt x="633110" y="0"/>
                </a:moveTo>
                <a:lnTo>
                  <a:pt x="633110" y="12192000"/>
                </a:lnTo>
                <a:lnTo>
                  <a:pt x="0" y="12192000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38" name="图片 37" descr="背景图案&#10;&#10;低可信度描述已自动生成">
            <a:extLst>
              <a:ext uri="{FF2B5EF4-FFF2-40B4-BE49-F238E27FC236}">
                <a16:creationId xmlns:a16="http://schemas.microsoft.com/office/drawing/2014/main" id="{DA7BF218-8360-4266-9630-35E06CE7BD6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4000" contrast="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2035" t="6354" b="7121"/>
          <a:stretch>
            <a:fillRect/>
          </a:stretch>
        </p:blipFill>
        <p:spPr>
          <a:xfrm rot="16200000">
            <a:off x="5779446" y="445444"/>
            <a:ext cx="633110" cy="12192000"/>
          </a:xfrm>
          <a:custGeom>
            <a:avLst/>
            <a:gdLst>
              <a:gd name="connsiteX0" fmla="*/ 633110 w 633110"/>
              <a:gd name="connsiteY0" fmla="*/ 0 h 12192000"/>
              <a:gd name="connsiteX1" fmla="*/ 633110 w 633110"/>
              <a:gd name="connsiteY1" fmla="*/ 12192000 h 12192000"/>
              <a:gd name="connsiteX2" fmla="*/ 0 w 633110"/>
              <a:gd name="connsiteY2" fmla="*/ 12192000 h 12192000"/>
              <a:gd name="connsiteX3" fmla="*/ 0 w 633110"/>
              <a:gd name="connsiteY3" fmla="*/ 0 h 121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33110" h="12192000">
                <a:moveTo>
                  <a:pt x="633110" y="0"/>
                </a:moveTo>
                <a:lnTo>
                  <a:pt x="633110" y="12192000"/>
                </a:lnTo>
                <a:lnTo>
                  <a:pt x="0" y="12192000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4" name="图片 3" descr="卡通人物&#10;&#10;低可信度描述已自动生成">
            <a:extLst>
              <a:ext uri="{FF2B5EF4-FFF2-40B4-BE49-F238E27FC236}">
                <a16:creationId xmlns:a16="http://schemas.microsoft.com/office/drawing/2014/main" id="{83FA6301-7A6B-43DD-B5F0-509E8536DA4F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7604" t="15833" r="24167" b="42687"/>
          <a:stretch/>
        </p:blipFill>
        <p:spPr>
          <a:xfrm>
            <a:off x="6242049" y="1016682"/>
            <a:ext cx="1994024" cy="1714959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810360C7-7250-4F61-A3EA-DB319EBB9CB7}"/>
              </a:ext>
            </a:extLst>
          </p:cNvPr>
          <p:cNvSpPr txBox="1"/>
          <p:nvPr/>
        </p:nvSpPr>
        <p:spPr>
          <a:xfrm>
            <a:off x="1468435" y="2006014"/>
            <a:ext cx="1485900" cy="18620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1500" dirty="0">
                <a:gradFill>
                  <a:gsLst>
                    <a:gs pos="0">
                      <a:srgbClr val="FFE07D"/>
                    </a:gs>
                    <a:gs pos="100000">
                      <a:srgbClr val="E5B051"/>
                    </a:gs>
                  </a:gsLst>
                  <a:lin ang="5400000" scaled="1"/>
                </a:gradFill>
                <a:latin typeface="汉仪迪升英雄体W" panose="00020600040101010101" pitchFamily="18" charset="-122"/>
                <a:ea typeface="汉仪迪升英雄体W" panose="00020600040101010101" pitchFamily="18" charset="-122"/>
                <a:cs typeface="+mn-ea"/>
                <a:sym typeface="+mn-lt"/>
              </a:rPr>
              <a:t>跨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C59F8A4C-A243-4DDE-A7B4-E803D519643E}"/>
              </a:ext>
            </a:extLst>
          </p:cNvPr>
          <p:cNvSpPr txBox="1"/>
          <p:nvPr/>
        </p:nvSpPr>
        <p:spPr>
          <a:xfrm>
            <a:off x="3235323" y="1613599"/>
            <a:ext cx="1485900" cy="264687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6600" dirty="0">
                <a:gradFill>
                  <a:gsLst>
                    <a:gs pos="0">
                      <a:srgbClr val="FFE07D"/>
                    </a:gs>
                    <a:gs pos="100000">
                      <a:srgbClr val="E5B051"/>
                    </a:gs>
                  </a:gsLst>
                  <a:lin ang="5400000" scaled="1"/>
                </a:gradFill>
                <a:latin typeface="汉仪迪升英雄体W" panose="00020600040101010101" pitchFamily="18" charset="-122"/>
                <a:ea typeface="汉仪迪升英雄体W" panose="00020600040101010101" pitchFamily="18" charset="-122"/>
                <a:cs typeface="+mn-ea"/>
                <a:sym typeface="+mn-lt"/>
              </a:rPr>
              <a:t>越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006012BC-CB3A-4A42-B5C9-E07070503579}"/>
              </a:ext>
            </a:extLst>
          </p:cNvPr>
          <p:cNvSpPr txBox="1"/>
          <p:nvPr/>
        </p:nvSpPr>
        <p:spPr>
          <a:xfrm>
            <a:off x="4748990" y="2506904"/>
            <a:ext cx="1086660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4800" dirty="0">
                <a:gradFill>
                  <a:gsLst>
                    <a:gs pos="0">
                      <a:srgbClr val="FFE07D"/>
                    </a:gs>
                    <a:gs pos="100000">
                      <a:srgbClr val="E5B051"/>
                    </a:gs>
                  </a:gsLst>
                  <a:lin ang="5400000" scaled="1"/>
                </a:gradFill>
                <a:latin typeface="汉仪迪升英雄体W" panose="00020600040101010101" pitchFamily="18" charset="-122"/>
                <a:ea typeface="汉仪迪升英雄体W" panose="00020600040101010101" pitchFamily="18" charset="-122"/>
                <a:cs typeface="+mn-ea"/>
                <a:sym typeface="+mn-lt"/>
              </a:rPr>
              <a:t>·</a:t>
            </a:r>
            <a:endParaRPr lang="zh-CN" altLang="en-US" sz="5400" dirty="0">
              <a:gradFill>
                <a:gsLst>
                  <a:gs pos="0">
                    <a:srgbClr val="FFE07D"/>
                  </a:gs>
                  <a:gs pos="100000">
                    <a:srgbClr val="E5B051"/>
                  </a:gs>
                </a:gsLst>
                <a:lin ang="5400000" scaled="1"/>
              </a:gradFill>
              <a:latin typeface="汉仪迪升英雄体W" panose="00020600040101010101" pitchFamily="18" charset="-122"/>
              <a:ea typeface="汉仪迪升英雄体W" panose="00020600040101010101" pitchFamily="18" charset="-122"/>
              <a:cs typeface="+mn-ea"/>
              <a:sym typeface="+mn-lt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62FF7769-FB2D-47D3-8651-EC742522DCFE}"/>
              </a:ext>
            </a:extLst>
          </p:cNvPr>
          <p:cNvSpPr txBox="1"/>
          <p:nvPr/>
        </p:nvSpPr>
        <p:spPr>
          <a:xfrm>
            <a:off x="5642768" y="1964114"/>
            <a:ext cx="1485900" cy="22159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3800" dirty="0">
                <a:gradFill>
                  <a:gsLst>
                    <a:gs pos="0">
                      <a:srgbClr val="FFE07D"/>
                    </a:gs>
                    <a:gs pos="100000">
                      <a:srgbClr val="E5B051"/>
                    </a:gs>
                  </a:gsLst>
                  <a:lin ang="5400000" scaled="1"/>
                </a:gradFill>
                <a:latin typeface="汉仪迪升英雄体W" panose="00020600040101010101" pitchFamily="18" charset="-122"/>
                <a:ea typeface="汉仪迪升英雄体W" panose="00020600040101010101" pitchFamily="18" charset="-122"/>
                <a:cs typeface="+mn-ea"/>
                <a:sym typeface="+mn-lt"/>
              </a:rPr>
              <a:t>二</a:t>
            </a:r>
            <a:endParaRPr lang="zh-CN" altLang="en-US" sz="16600" dirty="0">
              <a:gradFill>
                <a:gsLst>
                  <a:gs pos="0">
                    <a:srgbClr val="FFE07D"/>
                  </a:gs>
                  <a:gs pos="100000">
                    <a:srgbClr val="E5B051"/>
                  </a:gs>
                </a:gsLst>
                <a:lin ang="5400000" scaled="1"/>
              </a:gradFill>
              <a:latin typeface="汉仪迪升英雄体W" panose="00020600040101010101" pitchFamily="18" charset="-122"/>
              <a:ea typeface="汉仪迪升英雄体W" panose="00020600040101010101" pitchFamily="18" charset="-122"/>
              <a:cs typeface="+mn-ea"/>
              <a:sym typeface="+mn-lt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213B8F35-3534-43A8-8344-A5CB66157077}"/>
              </a:ext>
            </a:extLst>
          </p:cNvPr>
          <p:cNvSpPr txBox="1"/>
          <p:nvPr/>
        </p:nvSpPr>
        <p:spPr>
          <a:xfrm>
            <a:off x="7176291" y="2207163"/>
            <a:ext cx="1485900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9600" dirty="0">
                <a:gradFill>
                  <a:gsLst>
                    <a:gs pos="0">
                      <a:srgbClr val="FFE07D"/>
                    </a:gs>
                    <a:gs pos="100000">
                      <a:srgbClr val="E5B051"/>
                    </a:gs>
                  </a:gsLst>
                  <a:lin ang="5400000" scaled="1"/>
                </a:gradFill>
                <a:latin typeface="汉仪迪升英雄体W" panose="00020600040101010101" pitchFamily="18" charset="-122"/>
                <a:ea typeface="汉仪迪升英雄体W" panose="00020600040101010101" pitchFamily="18" charset="-122"/>
                <a:cs typeface="+mn-ea"/>
                <a:sym typeface="+mn-lt"/>
              </a:rPr>
              <a:t>零</a:t>
            </a:r>
            <a:endParaRPr lang="zh-CN" altLang="en-US" sz="13800" dirty="0">
              <a:gradFill>
                <a:gsLst>
                  <a:gs pos="0">
                    <a:srgbClr val="FFE07D"/>
                  </a:gs>
                  <a:gs pos="100000">
                    <a:srgbClr val="E5B051"/>
                  </a:gs>
                </a:gsLst>
                <a:lin ang="5400000" scaled="1"/>
              </a:gradFill>
              <a:latin typeface="汉仪迪升英雄体W" panose="00020600040101010101" pitchFamily="18" charset="-122"/>
              <a:ea typeface="汉仪迪升英雄体W" panose="00020600040101010101" pitchFamily="18" charset="-122"/>
              <a:cs typeface="+mn-ea"/>
              <a:sym typeface="+mn-lt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9F452D9B-C0A2-4BA2-9821-D2108DB8A5A7}"/>
              </a:ext>
            </a:extLst>
          </p:cNvPr>
          <p:cNvSpPr txBox="1"/>
          <p:nvPr/>
        </p:nvSpPr>
        <p:spPr>
          <a:xfrm>
            <a:off x="8466137" y="2243835"/>
            <a:ext cx="1485900" cy="14465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8800" dirty="0">
                <a:gradFill>
                  <a:gsLst>
                    <a:gs pos="0">
                      <a:srgbClr val="FFE07D"/>
                    </a:gs>
                    <a:gs pos="100000">
                      <a:srgbClr val="E5B051"/>
                    </a:gs>
                  </a:gsLst>
                  <a:lin ang="5400000" scaled="1"/>
                </a:gradFill>
                <a:latin typeface="汉仪迪升英雄体W" panose="00020600040101010101" pitchFamily="18" charset="-122"/>
                <a:ea typeface="汉仪迪升英雄体W" panose="00020600040101010101" pitchFamily="18" charset="-122"/>
                <a:cs typeface="+mn-ea"/>
                <a:sym typeface="+mn-lt"/>
              </a:rPr>
              <a:t>X</a:t>
            </a:r>
            <a:endParaRPr lang="zh-CN" altLang="en-US" sz="11500" dirty="0">
              <a:gradFill>
                <a:gsLst>
                  <a:gs pos="0">
                    <a:srgbClr val="FFE07D"/>
                  </a:gs>
                  <a:gs pos="100000">
                    <a:srgbClr val="E5B051"/>
                  </a:gs>
                </a:gsLst>
                <a:lin ang="5400000" scaled="1"/>
              </a:gradFill>
              <a:latin typeface="汉仪迪升英雄体W" panose="00020600040101010101" pitchFamily="18" charset="-122"/>
              <a:ea typeface="汉仪迪升英雄体W" panose="00020600040101010101" pitchFamily="18" charset="-122"/>
              <a:cs typeface="+mn-ea"/>
              <a:sym typeface="+mn-lt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5338FA84-1187-4CCD-9427-8548CEEA4D89}"/>
              </a:ext>
            </a:extLst>
          </p:cNvPr>
          <p:cNvSpPr txBox="1"/>
          <p:nvPr/>
        </p:nvSpPr>
        <p:spPr>
          <a:xfrm>
            <a:off x="9656763" y="2012363"/>
            <a:ext cx="1485900" cy="18620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11500" dirty="0">
                <a:gradFill>
                  <a:gsLst>
                    <a:gs pos="0">
                      <a:srgbClr val="FFE07D"/>
                    </a:gs>
                    <a:gs pos="100000">
                      <a:srgbClr val="E5B051"/>
                    </a:gs>
                  </a:gsLst>
                  <a:lin ang="5400000" scaled="1"/>
                </a:gradFill>
                <a:latin typeface="汉仪迪升英雄体W" panose="00020600040101010101" pitchFamily="18" charset="-122"/>
                <a:ea typeface="汉仪迪升英雄体W" panose="00020600040101010101" pitchFamily="18" charset="-122"/>
                <a:cs typeface="+mn-ea"/>
                <a:sym typeface="+mn-lt"/>
              </a:rPr>
              <a:t>X</a:t>
            </a:r>
            <a:endParaRPr lang="zh-CN" altLang="en-US" sz="16600" dirty="0">
              <a:gradFill>
                <a:gsLst>
                  <a:gs pos="0">
                    <a:srgbClr val="FFE07D"/>
                  </a:gs>
                  <a:gs pos="100000">
                    <a:srgbClr val="E5B051"/>
                  </a:gs>
                </a:gsLst>
                <a:lin ang="5400000" scaled="1"/>
              </a:gradFill>
              <a:latin typeface="汉仪迪升英雄体W" panose="00020600040101010101" pitchFamily="18" charset="-122"/>
              <a:ea typeface="汉仪迪升英雄体W" panose="00020600040101010101" pitchFamily="18" charset="-122"/>
              <a:cs typeface="+mn-ea"/>
              <a:sym typeface="+mn-lt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47CFBC10-C034-4BC5-AD4D-97A32C652C39}"/>
              </a:ext>
            </a:extLst>
          </p:cNvPr>
          <p:cNvSpPr txBox="1"/>
          <p:nvPr/>
        </p:nvSpPr>
        <p:spPr>
          <a:xfrm>
            <a:off x="3314698" y="4444627"/>
            <a:ext cx="5562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400" dirty="0">
                <a:gradFill>
                  <a:gsLst>
                    <a:gs pos="0">
                      <a:srgbClr val="FFE07D"/>
                    </a:gs>
                    <a:gs pos="100000">
                      <a:srgbClr val="E5B051"/>
                    </a:gs>
                  </a:gsLst>
                  <a:lin ang="5400000" scaled="1"/>
                </a:gradFill>
                <a:latin typeface="汉仪大宋简" panose="02010600000101010101" pitchFamily="2" charset="-122"/>
                <a:ea typeface="汉仪大宋简" panose="02010600000101010101" pitchFamily="2" charset="-122"/>
                <a:cs typeface="+mn-ea"/>
                <a:sym typeface="+mn-lt"/>
              </a:rPr>
              <a:t>—</a:t>
            </a:r>
            <a:r>
              <a:rPr lang="zh-CN" altLang="en-US" sz="2400" dirty="0">
                <a:gradFill>
                  <a:gsLst>
                    <a:gs pos="0">
                      <a:srgbClr val="FFE07D"/>
                    </a:gs>
                    <a:gs pos="100000">
                      <a:srgbClr val="E5B051"/>
                    </a:gs>
                  </a:gsLst>
                  <a:lin ang="5400000" scaled="1"/>
                </a:gradFill>
                <a:latin typeface="汉仪大宋简" panose="02010600000101010101" pitchFamily="2" charset="-122"/>
                <a:ea typeface="汉仪大宋简" panose="02010600000101010101" pitchFamily="2" charset="-122"/>
                <a:cs typeface="+mn-ea"/>
                <a:sym typeface="+mn-lt"/>
              </a:rPr>
              <a:t>北京</a:t>
            </a:r>
            <a:r>
              <a:rPr lang="en-US" altLang="zh-CN" sz="2400" dirty="0">
                <a:gradFill>
                  <a:gsLst>
                    <a:gs pos="0">
                      <a:srgbClr val="FFE07D"/>
                    </a:gs>
                    <a:gs pos="100000">
                      <a:srgbClr val="E5B051"/>
                    </a:gs>
                  </a:gsLst>
                  <a:lin ang="5400000" scaled="1"/>
                </a:gradFill>
                <a:latin typeface="汉仪大宋简" panose="02010600000101010101" pitchFamily="2" charset="-122"/>
                <a:ea typeface="汉仪大宋简" panose="02010600000101010101" pitchFamily="2" charset="-122"/>
                <a:cs typeface="+mn-ea"/>
                <a:sym typeface="+mn-lt"/>
              </a:rPr>
              <a:t>XX</a:t>
            </a:r>
            <a:r>
              <a:rPr lang="zh-CN" altLang="en-US" sz="2400" dirty="0">
                <a:gradFill>
                  <a:gsLst>
                    <a:gs pos="0">
                      <a:srgbClr val="FFE07D"/>
                    </a:gs>
                    <a:gs pos="100000">
                      <a:srgbClr val="E5B051"/>
                    </a:gs>
                  </a:gsLst>
                  <a:lin ang="5400000" scaled="1"/>
                </a:gradFill>
                <a:latin typeface="汉仪大宋简" panose="02010600000101010101" pitchFamily="2" charset="-122"/>
                <a:ea typeface="汉仪大宋简" panose="02010600000101010101" pitchFamily="2" charset="-122"/>
                <a:cs typeface="+mn-ea"/>
                <a:sym typeface="+mn-lt"/>
              </a:rPr>
              <a:t>公司年终宴会</a:t>
            </a:r>
            <a:r>
              <a:rPr lang="en-US" altLang="zh-CN" sz="2400" dirty="0">
                <a:gradFill>
                  <a:gsLst>
                    <a:gs pos="0">
                      <a:srgbClr val="FFE07D"/>
                    </a:gs>
                    <a:gs pos="100000">
                      <a:srgbClr val="E5B051"/>
                    </a:gs>
                  </a:gsLst>
                  <a:lin ang="5400000" scaled="1"/>
                </a:gradFill>
                <a:latin typeface="汉仪大宋简" panose="02010600000101010101" pitchFamily="2" charset="-122"/>
                <a:ea typeface="汉仪大宋简" panose="02010600000101010101" pitchFamily="2" charset="-122"/>
                <a:cs typeface="+mn-ea"/>
                <a:sym typeface="+mn-lt"/>
              </a:rPr>
              <a:t>—</a:t>
            </a:r>
            <a:endParaRPr lang="zh-CN" altLang="en-US" sz="2400" dirty="0">
              <a:gradFill>
                <a:gsLst>
                  <a:gs pos="0">
                    <a:srgbClr val="FFE07D"/>
                  </a:gs>
                  <a:gs pos="100000">
                    <a:srgbClr val="E5B051"/>
                  </a:gs>
                </a:gsLst>
                <a:lin ang="5400000" scaled="1"/>
              </a:gradFill>
              <a:latin typeface="汉仪大宋简" panose="02010600000101010101" pitchFamily="2" charset="-122"/>
              <a:ea typeface="汉仪大宋简" panose="02010600000101010101" pitchFamily="2" charset="-122"/>
              <a:cs typeface="+mn-ea"/>
              <a:sym typeface="+mn-lt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A63A0ECC-D270-4474-8F0C-7318306DDD43}"/>
              </a:ext>
            </a:extLst>
          </p:cNvPr>
          <p:cNvSpPr/>
          <p:nvPr/>
        </p:nvSpPr>
        <p:spPr>
          <a:xfrm>
            <a:off x="3126380" y="5276491"/>
            <a:ext cx="5939236" cy="4858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lnSpc>
                <a:spcPct val="150000"/>
              </a:lnSpc>
            </a:pPr>
            <a:r>
              <a:rPr lang="en-US" altLang="zh-CN" sz="900" dirty="0">
                <a:gradFill>
                  <a:gsLst>
                    <a:gs pos="0">
                      <a:srgbClr val="FFE07D"/>
                    </a:gs>
                    <a:gs pos="100000">
                      <a:srgbClr val="E5B051"/>
                    </a:gs>
                  </a:gsLst>
                  <a:lin ang="5400000" scaled="1"/>
                </a:gradFill>
                <a:cs typeface="+mn-ea"/>
                <a:sym typeface="+mn-lt"/>
              </a:rPr>
              <a:t>May I be strenuous, energetic and persevering ! May I be patient! May I be able to bear and forbear the wrongs of others! May I ever keep a promise given! May I be strenuous, energetic and persevering ! May I be patient! </a:t>
            </a:r>
            <a:endParaRPr lang="zh-CN" altLang="en-US" sz="900" dirty="0">
              <a:gradFill>
                <a:gsLst>
                  <a:gs pos="0">
                    <a:srgbClr val="FFE07D"/>
                  </a:gs>
                  <a:gs pos="100000">
                    <a:srgbClr val="E5B051"/>
                  </a:gs>
                </a:gsLst>
                <a:lin ang="5400000" scaled="1"/>
              </a:gradFill>
              <a:cs typeface="+mn-ea"/>
              <a:sym typeface="+mn-lt"/>
            </a:endParaRPr>
          </a:p>
        </p:txBody>
      </p:sp>
      <p:pic>
        <p:nvPicPr>
          <p:cNvPr id="33" name="图片 32" descr="图片包含 游戏机, 灯, 桌子&#10;&#10;描述已自动生成">
            <a:extLst>
              <a:ext uri="{FF2B5EF4-FFF2-40B4-BE49-F238E27FC236}">
                <a16:creationId xmlns:a16="http://schemas.microsoft.com/office/drawing/2014/main" id="{54E9C07D-3ABC-4269-936A-B0ABE5A801DE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673"/>
          <a:stretch>
            <a:fillRect/>
          </a:stretch>
        </p:blipFill>
        <p:spPr>
          <a:xfrm>
            <a:off x="9220100" y="0"/>
            <a:ext cx="2971900" cy="6858000"/>
          </a:xfrm>
          <a:custGeom>
            <a:avLst/>
            <a:gdLst>
              <a:gd name="connsiteX0" fmla="*/ 217071 w 2971900"/>
              <a:gd name="connsiteY0" fmla="*/ 0 h 6858000"/>
              <a:gd name="connsiteX1" fmla="*/ 2971900 w 2971900"/>
              <a:gd name="connsiteY1" fmla="*/ 0 h 6858000"/>
              <a:gd name="connsiteX2" fmla="*/ 2971900 w 2971900"/>
              <a:gd name="connsiteY2" fmla="*/ 6858000 h 6858000"/>
              <a:gd name="connsiteX3" fmla="*/ 505177 w 2971900"/>
              <a:gd name="connsiteY3" fmla="*/ 6858000 h 6858000"/>
              <a:gd name="connsiteX4" fmla="*/ 506290 w 2971900"/>
              <a:gd name="connsiteY4" fmla="*/ 6699263 h 6858000"/>
              <a:gd name="connsiteX5" fmla="*/ 508100 w 2971900"/>
              <a:gd name="connsiteY5" fmla="*/ 6051550 h 6858000"/>
              <a:gd name="connsiteX6" fmla="*/ 527150 w 2971900"/>
              <a:gd name="connsiteY6" fmla="*/ 5530850 h 6858000"/>
              <a:gd name="connsiteX7" fmla="*/ 533500 w 2971900"/>
              <a:gd name="connsiteY7" fmla="*/ 5251450 h 6858000"/>
              <a:gd name="connsiteX8" fmla="*/ 571600 w 2971900"/>
              <a:gd name="connsiteY8" fmla="*/ 4787900 h 6858000"/>
              <a:gd name="connsiteX9" fmla="*/ 565250 w 2971900"/>
              <a:gd name="connsiteY9" fmla="*/ 4641850 h 6858000"/>
              <a:gd name="connsiteX10" fmla="*/ 546200 w 2971900"/>
              <a:gd name="connsiteY10" fmla="*/ 4533900 h 6858000"/>
              <a:gd name="connsiteX11" fmla="*/ 266800 w 2971900"/>
              <a:gd name="connsiteY11" fmla="*/ 3409950 h 6858000"/>
              <a:gd name="connsiteX12" fmla="*/ 139800 w 2971900"/>
              <a:gd name="connsiteY12" fmla="*/ 2813050 h 6858000"/>
              <a:gd name="connsiteX13" fmla="*/ 50900 w 2971900"/>
              <a:gd name="connsiteY13" fmla="*/ 2076450 h 6858000"/>
              <a:gd name="connsiteX14" fmla="*/ 12800 w 2971900"/>
              <a:gd name="connsiteY14" fmla="*/ 1758950 h 6858000"/>
              <a:gd name="connsiteX15" fmla="*/ 6450 w 2971900"/>
              <a:gd name="connsiteY15" fmla="*/ 1333500 h 6858000"/>
              <a:gd name="connsiteX16" fmla="*/ 19150 w 2971900"/>
              <a:gd name="connsiteY16" fmla="*/ 1162050 h 6858000"/>
              <a:gd name="connsiteX17" fmla="*/ 50900 w 2971900"/>
              <a:gd name="connsiteY17" fmla="*/ 762000 h 6858000"/>
              <a:gd name="connsiteX18" fmla="*/ 158850 w 2971900"/>
              <a:gd name="connsiteY18" fmla="*/ 209550 h 6858000"/>
              <a:gd name="connsiteX19" fmla="*/ 199478 w 2971900"/>
              <a:gd name="connsiteY19" fmla="*/ 50861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2971900" h="6858000">
                <a:moveTo>
                  <a:pt x="217071" y="0"/>
                </a:moveTo>
                <a:lnTo>
                  <a:pt x="2971900" y="0"/>
                </a:lnTo>
                <a:lnTo>
                  <a:pt x="2971900" y="6858000"/>
                </a:lnTo>
                <a:lnTo>
                  <a:pt x="505177" y="6858000"/>
                </a:lnTo>
                <a:lnTo>
                  <a:pt x="506290" y="6699263"/>
                </a:lnTo>
                <a:cubicBezTo>
                  <a:pt x="506893" y="6483359"/>
                  <a:pt x="507042" y="6267450"/>
                  <a:pt x="508100" y="6051550"/>
                </a:cubicBezTo>
                <a:cubicBezTo>
                  <a:pt x="541503" y="5817727"/>
                  <a:pt x="518697" y="6004221"/>
                  <a:pt x="527150" y="5530850"/>
                </a:cubicBezTo>
                <a:cubicBezTo>
                  <a:pt x="528813" y="5437707"/>
                  <a:pt x="531383" y="5344583"/>
                  <a:pt x="533500" y="5251450"/>
                </a:cubicBezTo>
                <a:cubicBezTo>
                  <a:pt x="547228" y="5114168"/>
                  <a:pt x="569078" y="4929128"/>
                  <a:pt x="571600" y="4787900"/>
                </a:cubicBezTo>
                <a:cubicBezTo>
                  <a:pt x="572470" y="4739178"/>
                  <a:pt x="567367" y="4690533"/>
                  <a:pt x="565250" y="4641850"/>
                </a:cubicBezTo>
                <a:cubicBezTo>
                  <a:pt x="558900" y="4605867"/>
                  <a:pt x="553652" y="4569671"/>
                  <a:pt x="546200" y="4533900"/>
                </a:cubicBezTo>
                <a:cubicBezTo>
                  <a:pt x="479967" y="4215983"/>
                  <a:pt x="288720" y="3502246"/>
                  <a:pt x="266800" y="3409950"/>
                </a:cubicBezTo>
                <a:cubicBezTo>
                  <a:pt x="219795" y="3212035"/>
                  <a:pt x="175432" y="3013325"/>
                  <a:pt x="139800" y="2813050"/>
                </a:cubicBezTo>
                <a:cubicBezTo>
                  <a:pt x="101879" y="2599909"/>
                  <a:pt x="76380" y="2301139"/>
                  <a:pt x="50900" y="2076450"/>
                </a:cubicBezTo>
                <a:cubicBezTo>
                  <a:pt x="38889" y="1970536"/>
                  <a:pt x="22560" y="1865095"/>
                  <a:pt x="12800" y="1758950"/>
                </a:cubicBezTo>
                <a:cubicBezTo>
                  <a:pt x="-6338" y="1550822"/>
                  <a:pt x="-76" y="1529266"/>
                  <a:pt x="6450" y="1333500"/>
                </a:cubicBezTo>
                <a:cubicBezTo>
                  <a:pt x="6450" y="1333500"/>
                  <a:pt x="14706" y="1219184"/>
                  <a:pt x="19150" y="1162050"/>
                </a:cubicBezTo>
                <a:cubicBezTo>
                  <a:pt x="29523" y="1028683"/>
                  <a:pt x="40317" y="895350"/>
                  <a:pt x="50900" y="762000"/>
                </a:cubicBezTo>
                <a:lnTo>
                  <a:pt x="158850" y="209550"/>
                </a:lnTo>
                <a:cubicBezTo>
                  <a:pt x="169344" y="155846"/>
                  <a:pt x="183322" y="103065"/>
                  <a:pt x="199478" y="50861"/>
                </a:cubicBezTo>
                <a:close/>
              </a:path>
            </a:pathLst>
          </a:custGeom>
        </p:spPr>
      </p:pic>
      <p:pic>
        <p:nvPicPr>
          <p:cNvPr id="32" name="图片 31" descr="图片包含 游戏机, 灯, 桌子&#10;&#10;描述已自动生成">
            <a:extLst>
              <a:ext uri="{FF2B5EF4-FFF2-40B4-BE49-F238E27FC236}">
                <a16:creationId xmlns:a16="http://schemas.microsoft.com/office/drawing/2014/main" id="{479470F0-70FA-4869-A18B-907CC5AC4CC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722"/>
          <a:stretch>
            <a:fillRect/>
          </a:stretch>
        </p:blipFill>
        <p:spPr>
          <a:xfrm>
            <a:off x="-4649" y="0"/>
            <a:ext cx="2526128" cy="6858000"/>
          </a:xfrm>
          <a:custGeom>
            <a:avLst/>
            <a:gdLst>
              <a:gd name="connsiteX0" fmla="*/ 0 w 2526128"/>
              <a:gd name="connsiteY0" fmla="*/ 0 h 6858000"/>
              <a:gd name="connsiteX1" fmla="*/ 2171501 w 2526128"/>
              <a:gd name="connsiteY1" fmla="*/ 0 h 6858000"/>
              <a:gd name="connsiteX2" fmla="*/ 2153908 w 2526128"/>
              <a:gd name="connsiteY2" fmla="*/ 50861 h 6858000"/>
              <a:gd name="connsiteX3" fmla="*/ 2113280 w 2526128"/>
              <a:gd name="connsiteY3" fmla="*/ 209550 h 6858000"/>
              <a:gd name="connsiteX4" fmla="*/ 2005330 w 2526128"/>
              <a:gd name="connsiteY4" fmla="*/ 762000 h 6858000"/>
              <a:gd name="connsiteX5" fmla="*/ 1973580 w 2526128"/>
              <a:gd name="connsiteY5" fmla="*/ 1162050 h 6858000"/>
              <a:gd name="connsiteX6" fmla="*/ 1960880 w 2526128"/>
              <a:gd name="connsiteY6" fmla="*/ 1333500 h 6858000"/>
              <a:gd name="connsiteX7" fmla="*/ 1967230 w 2526128"/>
              <a:gd name="connsiteY7" fmla="*/ 1758950 h 6858000"/>
              <a:gd name="connsiteX8" fmla="*/ 2005330 w 2526128"/>
              <a:gd name="connsiteY8" fmla="*/ 2076450 h 6858000"/>
              <a:gd name="connsiteX9" fmla="*/ 2094230 w 2526128"/>
              <a:gd name="connsiteY9" fmla="*/ 2813050 h 6858000"/>
              <a:gd name="connsiteX10" fmla="*/ 2221230 w 2526128"/>
              <a:gd name="connsiteY10" fmla="*/ 3409950 h 6858000"/>
              <a:gd name="connsiteX11" fmla="*/ 2500630 w 2526128"/>
              <a:gd name="connsiteY11" fmla="*/ 4533900 h 6858000"/>
              <a:gd name="connsiteX12" fmla="*/ 2519680 w 2526128"/>
              <a:gd name="connsiteY12" fmla="*/ 4641850 h 6858000"/>
              <a:gd name="connsiteX13" fmla="*/ 2526030 w 2526128"/>
              <a:gd name="connsiteY13" fmla="*/ 4787900 h 6858000"/>
              <a:gd name="connsiteX14" fmla="*/ 2487930 w 2526128"/>
              <a:gd name="connsiteY14" fmla="*/ 5251450 h 6858000"/>
              <a:gd name="connsiteX15" fmla="*/ 2481580 w 2526128"/>
              <a:gd name="connsiteY15" fmla="*/ 5530850 h 6858000"/>
              <a:gd name="connsiteX16" fmla="*/ 2462530 w 2526128"/>
              <a:gd name="connsiteY16" fmla="*/ 6051550 h 6858000"/>
              <a:gd name="connsiteX17" fmla="*/ 2460720 w 2526128"/>
              <a:gd name="connsiteY17" fmla="*/ 6699263 h 6858000"/>
              <a:gd name="connsiteX18" fmla="*/ 2459607 w 2526128"/>
              <a:gd name="connsiteY18" fmla="*/ 6858000 h 6858000"/>
              <a:gd name="connsiteX19" fmla="*/ 0 w 2526128"/>
              <a:gd name="connsiteY19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2526128" h="6858000">
                <a:moveTo>
                  <a:pt x="0" y="0"/>
                </a:moveTo>
                <a:lnTo>
                  <a:pt x="2171501" y="0"/>
                </a:lnTo>
                <a:lnTo>
                  <a:pt x="2153908" y="50861"/>
                </a:lnTo>
                <a:cubicBezTo>
                  <a:pt x="2137752" y="103065"/>
                  <a:pt x="2123774" y="155846"/>
                  <a:pt x="2113280" y="209550"/>
                </a:cubicBezTo>
                <a:lnTo>
                  <a:pt x="2005330" y="762000"/>
                </a:lnTo>
                <a:cubicBezTo>
                  <a:pt x="1994747" y="895350"/>
                  <a:pt x="1983953" y="1028683"/>
                  <a:pt x="1973580" y="1162050"/>
                </a:cubicBezTo>
                <a:cubicBezTo>
                  <a:pt x="1969136" y="1219184"/>
                  <a:pt x="1960880" y="1333500"/>
                  <a:pt x="1960880" y="1333500"/>
                </a:cubicBezTo>
                <a:cubicBezTo>
                  <a:pt x="1954354" y="1529266"/>
                  <a:pt x="1948092" y="1550822"/>
                  <a:pt x="1967230" y="1758950"/>
                </a:cubicBezTo>
                <a:cubicBezTo>
                  <a:pt x="1976990" y="1865095"/>
                  <a:pt x="1993319" y="1970536"/>
                  <a:pt x="2005330" y="2076450"/>
                </a:cubicBezTo>
                <a:cubicBezTo>
                  <a:pt x="2030810" y="2301139"/>
                  <a:pt x="2056309" y="2599909"/>
                  <a:pt x="2094230" y="2813050"/>
                </a:cubicBezTo>
                <a:cubicBezTo>
                  <a:pt x="2129862" y="3013325"/>
                  <a:pt x="2174225" y="3212035"/>
                  <a:pt x="2221230" y="3409950"/>
                </a:cubicBezTo>
                <a:cubicBezTo>
                  <a:pt x="2243150" y="3502246"/>
                  <a:pt x="2434397" y="4215983"/>
                  <a:pt x="2500630" y="4533900"/>
                </a:cubicBezTo>
                <a:cubicBezTo>
                  <a:pt x="2508082" y="4569671"/>
                  <a:pt x="2513330" y="4605867"/>
                  <a:pt x="2519680" y="4641850"/>
                </a:cubicBezTo>
                <a:cubicBezTo>
                  <a:pt x="2521797" y="4690533"/>
                  <a:pt x="2526900" y="4739178"/>
                  <a:pt x="2526030" y="4787900"/>
                </a:cubicBezTo>
                <a:cubicBezTo>
                  <a:pt x="2523508" y="4929128"/>
                  <a:pt x="2501658" y="5114168"/>
                  <a:pt x="2487930" y="5251450"/>
                </a:cubicBezTo>
                <a:cubicBezTo>
                  <a:pt x="2485813" y="5344583"/>
                  <a:pt x="2483243" y="5437707"/>
                  <a:pt x="2481580" y="5530850"/>
                </a:cubicBezTo>
                <a:cubicBezTo>
                  <a:pt x="2473127" y="6004221"/>
                  <a:pt x="2495933" y="5817727"/>
                  <a:pt x="2462530" y="6051550"/>
                </a:cubicBezTo>
                <a:cubicBezTo>
                  <a:pt x="2461472" y="6267450"/>
                  <a:pt x="2461323" y="6483359"/>
                  <a:pt x="2460720" y="6699263"/>
                </a:cubicBezTo>
                <a:lnTo>
                  <a:pt x="2459607" y="6858000"/>
                </a:lnTo>
                <a:lnTo>
                  <a:pt x="0" y="6858000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26710173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A0E96AD7-C438-4F2E-8DAC-50C7690871B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2000" contrast="3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-529" y="-298"/>
            <a:ext cx="12193057" cy="6858594"/>
          </a:xfrm>
          <a:prstGeom prst="rect">
            <a:avLst/>
          </a:prstGeom>
        </p:spPr>
      </p:pic>
      <p:pic>
        <p:nvPicPr>
          <p:cNvPr id="39" name="图片 38" descr="背景图案&#10;&#10;低可信度描述已自动生成">
            <a:extLst>
              <a:ext uri="{FF2B5EF4-FFF2-40B4-BE49-F238E27FC236}">
                <a16:creationId xmlns:a16="http://schemas.microsoft.com/office/drawing/2014/main" id="{8C965EE7-3474-4546-B331-B3EE88168FAF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4000" contrast="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5418" t="6354" b="7121"/>
          <a:stretch/>
        </p:blipFill>
        <p:spPr>
          <a:xfrm rot="5400000">
            <a:off x="5813097" y="-5984260"/>
            <a:ext cx="556508" cy="12192000"/>
          </a:xfrm>
          <a:custGeom>
            <a:avLst/>
            <a:gdLst>
              <a:gd name="connsiteX0" fmla="*/ 633110 w 633110"/>
              <a:gd name="connsiteY0" fmla="*/ 0 h 12192000"/>
              <a:gd name="connsiteX1" fmla="*/ 633110 w 633110"/>
              <a:gd name="connsiteY1" fmla="*/ 12192000 h 12192000"/>
              <a:gd name="connsiteX2" fmla="*/ 0 w 633110"/>
              <a:gd name="connsiteY2" fmla="*/ 12192000 h 12192000"/>
              <a:gd name="connsiteX3" fmla="*/ 0 w 633110"/>
              <a:gd name="connsiteY3" fmla="*/ 0 h 121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33110" h="12192000">
                <a:moveTo>
                  <a:pt x="633110" y="0"/>
                </a:moveTo>
                <a:lnTo>
                  <a:pt x="633110" y="12192000"/>
                </a:lnTo>
                <a:lnTo>
                  <a:pt x="0" y="12192000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38" name="图片 37" descr="背景图案&#10;&#10;低可信度描述已自动生成">
            <a:extLst>
              <a:ext uri="{FF2B5EF4-FFF2-40B4-BE49-F238E27FC236}">
                <a16:creationId xmlns:a16="http://schemas.microsoft.com/office/drawing/2014/main" id="{DA7BF218-8360-4266-9630-35E06CE7BD6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4000" contrast="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2035" t="6354" b="7121"/>
          <a:stretch>
            <a:fillRect/>
          </a:stretch>
        </p:blipFill>
        <p:spPr>
          <a:xfrm rot="16200000">
            <a:off x="5779446" y="590690"/>
            <a:ext cx="633110" cy="12192000"/>
          </a:xfrm>
          <a:custGeom>
            <a:avLst/>
            <a:gdLst>
              <a:gd name="connsiteX0" fmla="*/ 633110 w 633110"/>
              <a:gd name="connsiteY0" fmla="*/ 0 h 12192000"/>
              <a:gd name="connsiteX1" fmla="*/ 633110 w 633110"/>
              <a:gd name="connsiteY1" fmla="*/ 12192000 h 12192000"/>
              <a:gd name="connsiteX2" fmla="*/ 0 w 633110"/>
              <a:gd name="connsiteY2" fmla="*/ 12192000 h 12192000"/>
              <a:gd name="connsiteX3" fmla="*/ 0 w 633110"/>
              <a:gd name="connsiteY3" fmla="*/ 0 h 121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33110" h="12192000">
                <a:moveTo>
                  <a:pt x="633110" y="0"/>
                </a:moveTo>
                <a:lnTo>
                  <a:pt x="633110" y="12192000"/>
                </a:lnTo>
                <a:lnTo>
                  <a:pt x="0" y="12192000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35" name="图片 34" descr="图片包含 游戏机, 灯, 桌子&#10;&#10;描述已自动生成">
            <a:extLst>
              <a:ext uri="{FF2B5EF4-FFF2-40B4-BE49-F238E27FC236}">
                <a16:creationId xmlns:a16="http://schemas.microsoft.com/office/drawing/2014/main" id="{993B2D60-7EB8-48D4-A019-1042C50A979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093" r="48722"/>
          <a:stretch>
            <a:fillRect/>
          </a:stretch>
        </p:blipFill>
        <p:spPr>
          <a:xfrm>
            <a:off x="-4649" y="4172320"/>
            <a:ext cx="1651321" cy="2685680"/>
          </a:xfrm>
          <a:custGeom>
            <a:avLst/>
            <a:gdLst>
              <a:gd name="connsiteX0" fmla="*/ 0 w 2526128"/>
              <a:gd name="connsiteY0" fmla="*/ 1727200 h 4108450"/>
              <a:gd name="connsiteX1" fmla="*/ 2487952 w 2526128"/>
              <a:gd name="connsiteY1" fmla="*/ 1727200 h 4108450"/>
              <a:gd name="connsiteX2" fmla="*/ 2500630 w 2526128"/>
              <a:gd name="connsiteY2" fmla="*/ 1784350 h 4108450"/>
              <a:gd name="connsiteX3" fmla="*/ 2519680 w 2526128"/>
              <a:gd name="connsiteY3" fmla="*/ 1892300 h 4108450"/>
              <a:gd name="connsiteX4" fmla="*/ 2526030 w 2526128"/>
              <a:gd name="connsiteY4" fmla="*/ 2038350 h 4108450"/>
              <a:gd name="connsiteX5" fmla="*/ 2487930 w 2526128"/>
              <a:gd name="connsiteY5" fmla="*/ 2501900 h 4108450"/>
              <a:gd name="connsiteX6" fmla="*/ 2481580 w 2526128"/>
              <a:gd name="connsiteY6" fmla="*/ 2781300 h 4108450"/>
              <a:gd name="connsiteX7" fmla="*/ 2462530 w 2526128"/>
              <a:gd name="connsiteY7" fmla="*/ 3302000 h 4108450"/>
              <a:gd name="connsiteX8" fmla="*/ 2460720 w 2526128"/>
              <a:gd name="connsiteY8" fmla="*/ 3949713 h 4108450"/>
              <a:gd name="connsiteX9" fmla="*/ 2459607 w 2526128"/>
              <a:gd name="connsiteY9" fmla="*/ 4108450 h 4108450"/>
              <a:gd name="connsiteX10" fmla="*/ 0 w 2526128"/>
              <a:gd name="connsiteY10" fmla="*/ 4108450 h 4108450"/>
              <a:gd name="connsiteX11" fmla="*/ 0 w 2526128"/>
              <a:gd name="connsiteY11" fmla="*/ 0 h 4108450"/>
              <a:gd name="connsiteX12" fmla="*/ 2084598 w 2526128"/>
              <a:gd name="connsiteY12" fmla="*/ 0 h 4108450"/>
              <a:gd name="connsiteX13" fmla="*/ 2094230 w 2526128"/>
              <a:gd name="connsiteY13" fmla="*/ 63500 h 4108450"/>
              <a:gd name="connsiteX14" fmla="*/ 2133185 w 2526128"/>
              <a:gd name="connsiteY14" fmla="*/ 260350 h 4108450"/>
              <a:gd name="connsiteX15" fmla="*/ 0 w 2526128"/>
              <a:gd name="connsiteY15" fmla="*/ 260350 h 4108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2526128" h="4108450">
                <a:moveTo>
                  <a:pt x="0" y="1727200"/>
                </a:moveTo>
                <a:lnTo>
                  <a:pt x="2487952" y="1727200"/>
                </a:lnTo>
                <a:lnTo>
                  <a:pt x="2500630" y="1784350"/>
                </a:lnTo>
                <a:cubicBezTo>
                  <a:pt x="2508082" y="1820121"/>
                  <a:pt x="2513330" y="1856317"/>
                  <a:pt x="2519680" y="1892300"/>
                </a:cubicBezTo>
                <a:cubicBezTo>
                  <a:pt x="2521797" y="1940983"/>
                  <a:pt x="2526900" y="1989628"/>
                  <a:pt x="2526030" y="2038350"/>
                </a:cubicBezTo>
                <a:cubicBezTo>
                  <a:pt x="2523508" y="2179578"/>
                  <a:pt x="2501658" y="2364618"/>
                  <a:pt x="2487930" y="2501900"/>
                </a:cubicBezTo>
                <a:cubicBezTo>
                  <a:pt x="2485813" y="2595033"/>
                  <a:pt x="2483243" y="2688157"/>
                  <a:pt x="2481580" y="2781300"/>
                </a:cubicBezTo>
                <a:cubicBezTo>
                  <a:pt x="2473127" y="3254671"/>
                  <a:pt x="2495933" y="3068177"/>
                  <a:pt x="2462530" y="3302000"/>
                </a:cubicBezTo>
                <a:cubicBezTo>
                  <a:pt x="2461472" y="3517900"/>
                  <a:pt x="2461323" y="3733809"/>
                  <a:pt x="2460720" y="3949713"/>
                </a:cubicBezTo>
                <a:lnTo>
                  <a:pt x="2459607" y="4108450"/>
                </a:lnTo>
                <a:lnTo>
                  <a:pt x="0" y="4108450"/>
                </a:lnTo>
                <a:close/>
                <a:moveTo>
                  <a:pt x="0" y="0"/>
                </a:moveTo>
                <a:lnTo>
                  <a:pt x="2084598" y="0"/>
                </a:lnTo>
                <a:lnTo>
                  <a:pt x="2094230" y="63500"/>
                </a:lnTo>
                <a:lnTo>
                  <a:pt x="2133185" y="260350"/>
                </a:lnTo>
                <a:lnTo>
                  <a:pt x="0" y="260350"/>
                </a:lnTo>
                <a:close/>
              </a:path>
            </a:pathLst>
          </a:custGeom>
        </p:spPr>
      </p:pic>
      <p:pic>
        <p:nvPicPr>
          <p:cNvPr id="34" name="图片 33" descr="图片包含 游戏机, 灯, 桌子&#10;&#10;描述已自动生成">
            <a:extLst>
              <a:ext uri="{FF2B5EF4-FFF2-40B4-BE49-F238E27FC236}">
                <a16:creationId xmlns:a16="http://schemas.microsoft.com/office/drawing/2014/main" id="{DA68E204-F678-4C9B-A56A-56E0BD8EDB8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921" b="59907"/>
          <a:stretch>
            <a:fillRect/>
          </a:stretch>
        </p:blipFill>
        <p:spPr>
          <a:xfrm>
            <a:off x="-4648" y="-595"/>
            <a:ext cx="1419503" cy="1797372"/>
          </a:xfrm>
          <a:custGeom>
            <a:avLst/>
            <a:gdLst>
              <a:gd name="connsiteX0" fmla="*/ 0 w 2171501"/>
              <a:gd name="connsiteY0" fmla="*/ 0 h 2749550"/>
              <a:gd name="connsiteX1" fmla="*/ 2171501 w 2171501"/>
              <a:gd name="connsiteY1" fmla="*/ 0 h 2749550"/>
              <a:gd name="connsiteX2" fmla="*/ 2153908 w 2171501"/>
              <a:gd name="connsiteY2" fmla="*/ 50861 h 2749550"/>
              <a:gd name="connsiteX3" fmla="*/ 2113280 w 2171501"/>
              <a:gd name="connsiteY3" fmla="*/ 209550 h 2749550"/>
              <a:gd name="connsiteX4" fmla="*/ 2005330 w 2171501"/>
              <a:gd name="connsiteY4" fmla="*/ 762000 h 2749550"/>
              <a:gd name="connsiteX5" fmla="*/ 1973580 w 2171501"/>
              <a:gd name="connsiteY5" fmla="*/ 1162050 h 2749550"/>
              <a:gd name="connsiteX6" fmla="*/ 1960880 w 2171501"/>
              <a:gd name="connsiteY6" fmla="*/ 1333500 h 2749550"/>
              <a:gd name="connsiteX7" fmla="*/ 1967230 w 2171501"/>
              <a:gd name="connsiteY7" fmla="*/ 1758950 h 2749550"/>
              <a:gd name="connsiteX8" fmla="*/ 2005330 w 2171501"/>
              <a:gd name="connsiteY8" fmla="*/ 2076450 h 2749550"/>
              <a:gd name="connsiteX9" fmla="*/ 2067925 w 2171501"/>
              <a:gd name="connsiteY9" fmla="*/ 2639635 h 2749550"/>
              <a:gd name="connsiteX10" fmla="*/ 2084598 w 2171501"/>
              <a:gd name="connsiteY10" fmla="*/ 2749550 h 2749550"/>
              <a:gd name="connsiteX11" fmla="*/ 0 w 2171501"/>
              <a:gd name="connsiteY11" fmla="*/ 2749550 h 2749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171501" h="2749550">
                <a:moveTo>
                  <a:pt x="0" y="0"/>
                </a:moveTo>
                <a:lnTo>
                  <a:pt x="2171501" y="0"/>
                </a:lnTo>
                <a:lnTo>
                  <a:pt x="2153908" y="50861"/>
                </a:lnTo>
                <a:cubicBezTo>
                  <a:pt x="2137752" y="103065"/>
                  <a:pt x="2123774" y="155846"/>
                  <a:pt x="2113280" y="209550"/>
                </a:cubicBezTo>
                <a:lnTo>
                  <a:pt x="2005330" y="762000"/>
                </a:lnTo>
                <a:cubicBezTo>
                  <a:pt x="1994747" y="895350"/>
                  <a:pt x="1983953" y="1028683"/>
                  <a:pt x="1973580" y="1162050"/>
                </a:cubicBezTo>
                <a:cubicBezTo>
                  <a:pt x="1969136" y="1219184"/>
                  <a:pt x="1960880" y="1333500"/>
                  <a:pt x="1960880" y="1333500"/>
                </a:cubicBezTo>
                <a:cubicBezTo>
                  <a:pt x="1954354" y="1529266"/>
                  <a:pt x="1948092" y="1550822"/>
                  <a:pt x="1967230" y="1758950"/>
                </a:cubicBezTo>
                <a:cubicBezTo>
                  <a:pt x="1976990" y="1865095"/>
                  <a:pt x="1993319" y="1970536"/>
                  <a:pt x="2005330" y="2076450"/>
                </a:cubicBezTo>
                <a:cubicBezTo>
                  <a:pt x="2024440" y="2244967"/>
                  <a:pt x="2043561" y="2455154"/>
                  <a:pt x="2067925" y="2639635"/>
                </a:cubicBezTo>
                <a:lnTo>
                  <a:pt x="2084598" y="2749550"/>
                </a:lnTo>
                <a:lnTo>
                  <a:pt x="0" y="2749550"/>
                </a:lnTo>
                <a:close/>
              </a:path>
            </a:pathLst>
          </a:custGeom>
        </p:spPr>
      </p:pic>
      <p:pic>
        <p:nvPicPr>
          <p:cNvPr id="36" name="图片 35" descr="图片包含 游戏机, 灯, 桌子&#10;&#10;描述已自动生成">
            <a:extLst>
              <a:ext uri="{FF2B5EF4-FFF2-40B4-BE49-F238E27FC236}">
                <a16:creationId xmlns:a16="http://schemas.microsoft.com/office/drawing/2014/main" id="{ADC4A422-07E5-49EA-9E80-FEEE3F39E40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093" r="48722"/>
          <a:stretch>
            <a:fillRect/>
          </a:stretch>
        </p:blipFill>
        <p:spPr>
          <a:xfrm flipH="1">
            <a:off x="10542380" y="4172915"/>
            <a:ext cx="1651321" cy="2685680"/>
          </a:xfrm>
          <a:custGeom>
            <a:avLst/>
            <a:gdLst>
              <a:gd name="connsiteX0" fmla="*/ 0 w 2526128"/>
              <a:gd name="connsiteY0" fmla="*/ 1727200 h 4108450"/>
              <a:gd name="connsiteX1" fmla="*/ 2487952 w 2526128"/>
              <a:gd name="connsiteY1" fmla="*/ 1727200 h 4108450"/>
              <a:gd name="connsiteX2" fmla="*/ 2500630 w 2526128"/>
              <a:gd name="connsiteY2" fmla="*/ 1784350 h 4108450"/>
              <a:gd name="connsiteX3" fmla="*/ 2519680 w 2526128"/>
              <a:gd name="connsiteY3" fmla="*/ 1892300 h 4108450"/>
              <a:gd name="connsiteX4" fmla="*/ 2526030 w 2526128"/>
              <a:gd name="connsiteY4" fmla="*/ 2038350 h 4108450"/>
              <a:gd name="connsiteX5" fmla="*/ 2487930 w 2526128"/>
              <a:gd name="connsiteY5" fmla="*/ 2501900 h 4108450"/>
              <a:gd name="connsiteX6" fmla="*/ 2481580 w 2526128"/>
              <a:gd name="connsiteY6" fmla="*/ 2781300 h 4108450"/>
              <a:gd name="connsiteX7" fmla="*/ 2462530 w 2526128"/>
              <a:gd name="connsiteY7" fmla="*/ 3302000 h 4108450"/>
              <a:gd name="connsiteX8" fmla="*/ 2460720 w 2526128"/>
              <a:gd name="connsiteY8" fmla="*/ 3949713 h 4108450"/>
              <a:gd name="connsiteX9" fmla="*/ 2459607 w 2526128"/>
              <a:gd name="connsiteY9" fmla="*/ 4108450 h 4108450"/>
              <a:gd name="connsiteX10" fmla="*/ 0 w 2526128"/>
              <a:gd name="connsiteY10" fmla="*/ 4108450 h 4108450"/>
              <a:gd name="connsiteX11" fmla="*/ 0 w 2526128"/>
              <a:gd name="connsiteY11" fmla="*/ 0 h 4108450"/>
              <a:gd name="connsiteX12" fmla="*/ 2084598 w 2526128"/>
              <a:gd name="connsiteY12" fmla="*/ 0 h 4108450"/>
              <a:gd name="connsiteX13" fmla="*/ 2094230 w 2526128"/>
              <a:gd name="connsiteY13" fmla="*/ 63500 h 4108450"/>
              <a:gd name="connsiteX14" fmla="*/ 2133185 w 2526128"/>
              <a:gd name="connsiteY14" fmla="*/ 260350 h 4108450"/>
              <a:gd name="connsiteX15" fmla="*/ 0 w 2526128"/>
              <a:gd name="connsiteY15" fmla="*/ 260350 h 4108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2526128" h="4108450">
                <a:moveTo>
                  <a:pt x="0" y="1727200"/>
                </a:moveTo>
                <a:lnTo>
                  <a:pt x="2487952" y="1727200"/>
                </a:lnTo>
                <a:lnTo>
                  <a:pt x="2500630" y="1784350"/>
                </a:lnTo>
                <a:cubicBezTo>
                  <a:pt x="2508082" y="1820121"/>
                  <a:pt x="2513330" y="1856317"/>
                  <a:pt x="2519680" y="1892300"/>
                </a:cubicBezTo>
                <a:cubicBezTo>
                  <a:pt x="2521797" y="1940983"/>
                  <a:pt x="2526900" y="1989628"/>
                  <a:pt x="2526030" y="2038350"/>
                </a:cubicBezTo>
                <a:cubicBezTo>
                  <a:pt x="2523508" y="2179578"/>
                  <a:pt x="2501658" y="2364618"/>
                  <a:pt x="2487930" y="2501900"/>
                </a:cubicBezTo>
                <a:cubicBezTo>
                  <a:pt x="2485813" y="2595033"/>
                  <a:pt x="2483243" y="2688157"/>
                  <a:pt x="2481580" y="2781300"/>
                </a:cubicBezTo>
                <a:cubicBezTo>
                  <a:pt x="2473127" y="3254671"/>
                  <a:pt x="2495933" y="3068177"/>
                  <a:pt x="2462530" y="3302000"/>
                </a:cubicBezTo>
                <a:cubicBezTo>
                  <a:pt x="2461472" y="3517900"/>
                  <a:pt x="2461323" y="3733809"/>
                  <a:pt x="2460720" y="3949713"/>
                </a:cubicBezTo>
                <a:lnTo>
                  <a:pt x="2459607" y="4108450"/>
                </a:lnTo>
                <a:lnTo>
                  <a:pt x="0" y="4108450"/>
                </a:lnTo>
                <a:close/>
                <a:moveTo>
                  <a:pt x="0" y="0"/>
                </a:moveTo>
                <a:lnTo>
                  <a:pt x="2084598" y="0"/>
                </a:lnTo>
                <a:lnTo>
                  <a:pt x="2094230" y="63500"/>
                </a:lnTo>
                <a:lnTo>
                  <a:pt x="2133185" y="260350"/>
                </a:lnTo>
                <a:lnTo>
                  <a:pt x="0" y="260350"/>
                </a:lnTo>
                <a:close/>
              </a:path>
            </a:pathLst>
          </a:custGeom>
        </p:spPr>
      </p:pic>
      <p:pic>
        <p:nvPicPr>
          <p:cNvPr id="37" name="图片 36" descr="图片包含 游戏机, 灯, 桌子&#10;&#10;描述已自动生成">
            <a:extLst>
              <a:ext uri="{FF2B5EF4-FFF2-40B4-BE49-F238E27FC236}">
                <a16:creationId xmlns:a16="http://schemas.microsoft.com/office/drawing/2014/main" id="{B50BECD2-C54C-4240-B812-B7B8A090F1F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921" b="59907"/>
          <a:stretch>
            <a:fillRect/>
          </a:stretch>
        </p:blipFill>
        <p:spPr>
          <a:xfrm flipH="1">
            <a:off x="10772006" y="0"/>
            <a:ext cx="1419503" cy="1797372"/>
          </a:xfrm>
          <a:custGeom>
            <a:avLst/>
            <a:gdLst>
              <a:gd name="connsiteX0" fmla="*/ 0 w 2171501"/>
              <a:gd name="connsiteY0" fmla="*/ 0 h 2749550"/>
              <a:gd name="connsiteX1" fmla="*/ 2171501 w 2171501"/>
              <a:gd name="connsiteY1" fmla="*/ 0 h 2749550"/>
              <a:gd name="connsiteX2" fmla="*/ 2153908 w 2171501"/>
              <a:gd name="connsiteY2" fmla="*/ 50861 h 2749550"/>
              <a:gd name="connsiteX3" fmla="*/ 2113280 w 2171501"/>
              <a:gd name="connsiteY3" fmla="*/ 209550 h 2749550"/>
              <a:gd name="connsiteX4" fmla="*/ 2005330 w 2171501"/>
              <a:gd name="connsiteY4" fmla="*/ 762000 h 2749550"/>
              <a:gd name="connsiteX5" fmla="*/ 1973580 w 2171501"/>
              <a:gd name="connsiteY5" fmla="*/ 1162050 h 2749550"/>
              <a:gd name="connsiteX6" fmla="*/ 1960880 w 2171501"/>
              <a:gd name="connsiteY6" fmla="*/ 1333500 h 2749550"/>
              <a:gd name="connsiteX7" fmla="*/ 1967230 w 2171501"/>
              <a:gd name="connsiteY7" fmla="*/ 1758950 h 2749550"/>
              <a:gd name="connsiteX8" fmla="*/ 2005330 w 2171501"/>
              <a:gd name="connsiteY8" fmla="*/ 2076450 h 2749550"/>
              <a:gd name="connsiteX9" fmla="*/ 2067925 w 2171501"/>
              <a:gd name="connsiteY9" fmla="*/ 2639635 h 2749550"/>
              <a:gd name="connsiteX10" fmla="*/ 2084598 w 2171501"/>
              <a:gd name="connsiteY10" fmla="*/ 2749550 h 2749550"/>
              <a:gd name="connsiteX11" fmla="*/ 0 w 2171501"/>
              <a:gd name="connsiteY11" fmla="*/ 2749550 h 2749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171501" h="2749550">
                <a:moveTo>
                  <a:pt x="0" y="0"/>
                </a:moveTo>
                <a:lnTo>
                  <a:pt x="2171501" y="0"/>
                </a:lnTo>
                <a:lnTo>
                  <a:pt x="2153908" y="50861"/>
                </a:lnTo>
                <a:cubicBezTo>
                  <a:pt x="2137752" y="103065"/>
                  <a:pt x="2123774" y="155846"/>
                  <a:pt x="2113280" y="209550"/>
                </a:cubicBezTo>
                <a:lnTo>
                  <a:pt x="2005330" y="762000"/>
                </a:lnTo>
                <a:cubicBezTo>
                  <a:pt x="1994747" y="895350"/>
                  <a:pt x="1983953" y="1028683"/>
                  <a:pt x="1973580" y="1162050"/>
                </a:cubicBezTo>
                <a:cubicBezTo>
                  <a:pt x="1969136" y="1219184"/>
                  <a:pt x="1960880" y="1333500"/>
                  <a:pt x="1960880" y="1333500"/>
                </a:cubicBezTo>
                <a:cubicBezTo>
                  <a:pt x="1954354" y="1529266"/>
                  <a:pt x="1948092" y="1550822"/>
                  <a:pt x="1967230" y="1758950"/>
                </a:cubicBezTo>
                <a:cubicBezTo>
                  <a:pt x="1976990" y="1865095"/>
                  <a:pt x="1993319" y="1970536"/>
                  <a:pt x="2005330" y="2076450"/>
                </a:cubicBezTo>
                <a:cubicBezTo>
                  <a:pt x="2024440" y="2244967"/>
                  <a:pt x="2043561" y="2455154"/>
                  <a:pt x="2067925" y="2639635"/>
                </a:cubicBezTo>
                <a:lnTo>
                  <a:pt x="2084598" y="2749550"/>
                </a:lnTo>
                <a:lnTo>
                  <a:pt x="0" y="2749550"/>
                </a:lnTo>
                <a:close/>
              </a:path>
            </a:pathLst>
          </a:custGeom>
        </p:spPr>
      </p:pic>
      <p:pic>
        <p:nvPicPr>
          <p:cNvPr id="29" name="图片 28" descr="图片包含 形状&#10;&#10;描述已自动生成">
            <a:extLst>
              <a:ext uri="{FF2B5EF4-FFF2-40B4-BE49-F238E27FC236}">
                <a16:creationId xmlns:a16="http://schemas.microsoft.com/office/drawing/2014/main" id="{9C934CC0-45E6-448B-9A88-EEF7D86BC0D5}"/>
              </a:ext>
            </a:extLst>
          </p:cNvPr>
          <p:cNvPicPr>
            <a:picLocks noChangeAspect="1"/>
          </p:cNvPicPr>
          <p:nvPr/>
        </p:nvPicPr>
        <p:blipFill>
          <a:blip r:embed="rId7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-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045584">
            <a:off x="7422524" y="490676"/>
            <a:ext cx="1092507" cy="1092507"/>
          </a:xfrm>
          <a:prstGeom prst="rect">
            <a:avLst/>
          </a:prstGeom>
        </p:spPr>
      </p:pic>
      <p:pic>
        <p:nvPicPr>
          <p:cNvPr id="30" name="图片 29" descr="图片包含 形状&#10;&#10;描述已自动生成">
            <a:extLst>
              <a:ext uri="{FF2B5EF4-FFF2-40B4-BE49-F238E27FC236}">
                <a16:creationId xmlns:a16="http://schemas.microsoft.com/office/drawing/2014/main" id="{126E8C76-90D0-4FBF-982C-49D2CAC039E7}"/>
              </a:ext>
            </a:extLst>
          </p:cNvPr>
          <p:cNvPicPr>
            <a:picLocks noChangeAspect="1"/>
          </p:cNvPicPr>
          <p:nvPr/>
        </p:nvPicPr>
        <p:blipFill>
          <a:blip r:embed="rId7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-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045584" flipH="1">
            <a:off x="3818168" y="1205714"/>
            <a:ext cx="856310" cy="815029"/>
          </a:xfrm>
          <a:prstGeom prst="rect">
            <a:avLst/>
          </a:prstGeom>
        </p:spPr>
      </p:pic>
      <p:sp>
        <p:nvSpPr>
          <p:cNvPr id="31" name="文本框 30">
            <a:extLst>
              <a:ext uri="{FF2B5EF4-FFF2-40B4-BE49-F238E27FC236}">
                <a16:creationId xmlns:a16="http://schemas.microsoft.com/office/drawing/2014/main" id="{A7594D86-0441-4BBB-8707-B8369F0115AD}"/>
              </a:ext>
            </a:extLst>
          </p:cNvPr>
          <p:cNvSpPr txBox="1"/>
          <p:nvPr/>
        </p:nvSpPr>
        <p:spPr>
          <a:xfrm>
            <a:off x="4669944" y="1128801"/>
            <a:ext cx="285211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800" dirty="0">
                <a:gradFill>
                  <a:gsLst>
                    <a:gs pos="0">
                      <a:srgbClr val="FFD77B"/>
                    </a:gs>
                    <a:gs pos="100000">
                      <a:srgbClr val="DCA543"/>
                    </a:gs>
                  </a:gsLst>
                  <a:lin ang="5400000" scaled="0"/>
                </a:gradFill>
                <a:latin typeface="汉仪迪升英雄体W" panose="00020600040101010101" pitchFamily="18" charset="-122"/>
                <a:ea typeface="汉仪迪升英雄体W" panose="00020600040101010101" pitchFamily="18" charset="-122"/>
                <a:cs typeface="+mn-ea"/>
                <a:sym typeface="+mn-lt"/>
              </a:rPr>
              <a:t>奖项设置</a:t>
            </a:r>
          </a:p>
        </p:txBody>
      </p:sp>
      <p:pic>
        <p:nvPicPr>
          <p:cNvPr id="32" name="图片 31">
            <a:extLst>
              <a:ext uri="{FF2B5EF4-FFF2-40B4-BE49-F238E27FC236}">
                <a16:creationId xmlns:a16="http://schemas.microsoft.com/office/drawing/2014/main" id="{DE735F4A-17A2-4F93-8C5E-0965B0634278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688440" y="2162558"/>
            <a:ext cx="2597826" cy="259782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3" name="文本框 32">
            <a:extLst>
              <a:ext uri="{FF2B5EF4-FFF2-40B4-BE49-F238E27FC236}">
                <a16:creationId xmlns:a16="http://schemas.microsoft.com/office/drawing/2014/main" id="{24628DC2-396C-4F76-8797-6FACCB006432}"/>
              </a:ext>
            </a:extLst>
          </p:cNvPr>
          <p:cNvSpPr txBox="1"/>
          <p:nvPr/>
        </p:nvSpPr>
        <p:spPr>
          <a:xfrm>
            <a:off x="1841727" y="4896141"/>
            <a:ext cx="234563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600">
                <a:gradFill>
                  <a:gsLst>
                    <a:gs pos="100000">
                      <a:srgbClr val="DCA543"/>
                    </a:gs>
                    <a:gs pos="0">
                      <a:srgbClr val="F9D876"/>
                    </a:gs>
                  </a:gsLst>
                  <a:lin ang="5400000" scaled="1"/>
                </a:gradFill>
                <a:latin typeface="汉仪大宋简" panose="02010600000101010101" pitchFamily="2" charset="-122"/>
                <a:ea typeface="汉仪大宋简" panose="02010600000101010101" pitchFamily="2" charset="-122"/>
                <a:cs typeface="+mn-ea"/>
                <a:sym typeface="+mn-lt"/>
              </a:rPr>
              <a:t>最佳员工</a:t>
            </a:r>
          </a:p>
        </p:txBody>
      </p:sp>
      <p:pic>
        <p:nvPicPr>
          <p:cNvPr id="40" name="图片 39">
            <a:extLst>
              <a:ext uri="{FF2B5EF4-FFF2-40B4-BE49-F238E27FC236}">
                <a16:creationId xmlns:a16="http://schemas.microsoft.com/office/drawing/2014/main" id="{89B4EC13-A092-4CB4-B26B-65FAF32D62FC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807495" y="2183473"/>
            <a:ext cx="2597826" cy="259782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41" name="文本框 40">
            <a:extLst>
              <a:ext uri="{FF2B5EF4-FFF2-40B4-BE49-F238E27FC236}">
                <a16:creationId xmlns:a16="http://schemas.microsoft.com/office/drawing/2014/main" id="{5595B03F-913B-4F35-9596-4571566E6596}"/>
              </a:ext>
            </a:extLst>
          </p:cNvPr>
          <p:cNvSpPr txBox="1"/>
          <p:nvPr/>
        </p:nvSpPr>
        <p:spPr>
          <a:xfrm>
            <a:off x="4960782" y="4917056"/>
            <a:ext cx="234563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600">
                <a:gradFill>
                  <a:gsLst>
                    <a:gs pos="100000">
                      <a:srgbClr val="DCA543"/>
                    </a:gs>
                    <a:gs pos="0">
                      <a:srgbClr val="F9D876"/>
                    </a:gs>
                  </a:gsLst>
                  <a:lin ang="5400000" scaled="1"/>
                </a:gradFill>
                <a:latin typeface="汉仪大宋简" panose="02010600000101010101" pitchFamily="2" charset="-122"/>
                <a:ea typeface="汉仪大宋简" panose="02010600000101010101" pitchFamily="2" charset="-122"/>
                <a:cs typeface="+mn-ea"/>
                <a:sym typeface="+mn-lt"/>
              </a:rPr>
              <a:t>最佳团队</a:t>
            </a:r>
          </a:p>
        </p:txBody>
      </p:sp>
      <p:pic>
        <p:nvPicPr>
          <p:cNvPr id="42" name="图片 41">
            <a:extLst>
              <a:ext uri="{FF2B5EF4-FFF2-40B4-BE49-F238E27FC236}">
                <a16:creationId xmlns:a16="http://schemas.microsoft.com/office/drawing/2014/main" id="{E37166C8-4849-4E89-9D5B-3E07F95C75D2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851743" y="2193420"/>
            <a:ext cx="2597826" cy="259782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43" name="文本框 42">
            <a:extLst>
              <a:ext uri="{FF2B5EF4-FFF2-40B4-BE49-F238E27FC236}">
                <a16:creationId xmlns:a16="http://schemas.microsoft.com/office/drawing/2014/main" id="{42ECC38F-E52E-488D-94A3-1DAB15231E92}"/>
              </a:ext>
            </a:extLst>
          </p:cNvPr>
          <p:cNvSpPr txBox="1"/>
          <p:nvPr/>
        </p:nvSpPr>
        <p:spPr>
          <a:xfrm>
            <a:off x="8005030" y="4927003"/>
            <a:ext cx="234563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600">
                <a:gradFill>
                  <a:gsLst>
                    <a:gs pos="100000">
                      <a:srgbClr val="DCA543"/>
                    </a:gs>
                    <a:gs pos="0">
                      <a:srgbClr val="F9D876"/>
                    </a:gs>
                  </a:gsLst>
                  <a:lin ang="5400000" scaled="1"/>
                </a:gradFill>
                <a:latin typeface="汉仪大宋简" panose="02010600000101010101" pitchFamily="2" charset="-122"/>
                <a:ea typeface="汉仪大宋简" panose="02010600000101010101" pitchFamily="2" charset="-122"/>
                <a:cs typeface="+mn-ea"/>
                <a:sym typeface="+mn-lt"/>
              </a:rPr>
              <a:t>最佳敬业</a:t>
            </a:r>
          </a:p>
        </p:txBody>
      </p:sp>
    </p:spTree>
    <p:extLst>
      <p:ext uri="{BB962C8B-B14F-4D97-AF65-F5344CB8AC3E}">
        <p14:creationId xmlns:p14="http://schemas.microsoft.com/office/powerpoint/2010/main" val="36483427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A0E96AD7-C438-4F2E-8DAC-50C7690871B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2000" contrast="3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-529" y="-298"/>
            <a:ext cx="12193057" cy="6858594"/>
          </a:xfrm>
          <a:prstGeom prst="rect">
            <a:avLst/>
          </a:prstGeom>
        </p:spPr>
      </p:pic>
      <p:pic>
        <p:nvPicPr>
          <p:cNvPr id="39" name="图片 38" descr="背景图案&#10;&#10;低可信度描述已自动生成">
            <a:extLst>
              <a:ext uri="{FF2B5EF4-FFF2-40B4-BE49-F238E27FC236}">
                <a16:creationId xmlns:a16="http://schemas.microsoft.com/office/drawing/2014/main" id="{8C965EE7-3474-4546-B331-B3EE88168FAF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4000" contrast="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5418" t="6354" b="7121"/>
          <a:stretch/>
        </p:blipFill>
        <p:spPr>
          <a:xfrm rot="5400000">
            <a:off x="5813097" y="-5984260"/>
            <a:ext cx="556508" cy="12192000"/>
          </a:xfrm>
          <a:custGeom>
            <a:avLst/>
            <a:gdLst>
              <a:gd name="connsiteX0" fmla="*/ 633110 w 633110"/>
              <a:gd name="connsiteY0" fmla="*/ 0 h 12192000"/>
              <a:gd name="connsiteX1" fmla="*/ 633110 w 633110"/>
              <a:gd name="connsiteY1" fmla="*/ 12192000 h 12192000"/>
              <a:gd name="connsiteX2" fmla="*/ 0 w 633110"/>
              <a:gd name="connsiteY2" fmla="*/ 12192000 h 12192000"/>
              <a:gd name="connsiteX3" fmla="*/ 0 w 633110"/>
              <a:gd name="connsiteY3" fmla="*/ 0 h 121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33110" h="12192000">
                <a:moveTo>
                  <a:pt x="633110" y="0"/>
                </a:moveTo>
                <a:lnTo>
                  <a:pt x="633110" y="12192000"/>
                </a:lnTo>
                <a:lnTo>
                  <a:pt x="0" y="12192000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38" name="图片 37" descr="背景图案&#10;&#10;低可信度描述已自动生成">
            <a:extLst>
              <a:ext uri="{FF2B5EF4-FFF2-40B4-BE49-F238E27FC236}">
                <a16:creationId xmlns:a16="http://schemas.microsoft.com/office/drawing/2014/main" id="{DA7BF218-8360-4266-9630-35E06CE7BD6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4000" contrast="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2035" t="6354" b="7121"/>
          <a:stretch>
            <a:fillRect/>
          </a:stretch>
        </p:blipFill>
        <p:spPr>
          <a:xfrm rot="16200000">
            <a:off x="5779446" y="590690"/>
            <a:ext cx="633110" cy="12192000"/>
          </a:xfrm>
          <a:custGeom>
            <a:avLst/>
            <a:gdLst>
              <a:gd name="connsiteX0" fmla="*/ 633110 w 633110"/>
              <a:gd name="connsiteY0" fmla="*/ 0 h 12192000"/>
              <a:gd name="connsiteX1" fmla="*/ 633110 w 633110"/>
              <a:gd name="connsiteY1" fmla="*/ 12192000 h 12192000"/>
              <a:gd name="connsiteX2" fmla="*/ 0 w 633110"/>
              <a:gd name="connsiteY2" fmla="*/ 12192000 h 12192000"/>
              <a:gd name="connsiteX3" fmla="*/ 0 w 633110"/>
              <a:gd name="connsiteY3" fmla="*/ 0 h 121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33110" h="12192000">
                <a:moveTo>
                  <a:pt x="633110" y="0"/>
                </a:moveTo>
                <a:lnTo>
                  <a:pt x="633110" y="12192000"/>
                </a:lnTo>
                <a:lnTo>
                  <a:pt x="0" y="12192000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35" name="图片 34" descr="图片包含 游戏机, 灯, 桌子&#10;&#10;描述已自动生成">
            <a:extLst>
              <a:ext uri="{FF2B5EF4-FFF2-40B4-BE49-F238E27FC236}">
                <a16:creationId xmlns:a16="http://schemas.microsoft.com/office/drawing/2014/main" id="{993B2D60-7EB8-48D4-A019-1042C50A979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093" r="48722"/>
          <a:stretch>
            <a:fillRect/>
          </a:stretch>
        </p:blipFill>
        <p:spPr>
          <a:xfrm>
            <a:off x="-4649" y="4172320"/>
            <a:ext cx="1651321" cy="2685680"/>
          </a:xfrm>
          <a:custGeom>
            <a:avLst/>
            <a:gdLst>
              <a:gd name="connsiteX0" fmla="*/ 0 w 2526128"/>
              <a:gd name="connsiteY0" fmla="*/ 1727200 h 4108450"/>
              <a:gd name="connsiteX1" fmla="*/ 2487952 w 2526128"/>
              <a:gd name="connsiteY1" fmla="*/ 1727200 h 4108450"/>
              <a:gd name="connsiteX2" fmla="*/ 2500630 w 2526128"/>
              <a:gd name="connsiteY2" fmla="*/ 1784350 h 4108450"/>
              <a:gd name="connsiteX3" fmla="*/ 2519680 w 2526128"/>
              <a:gd name="connsiteY3" fmla="*/ 1892300 h 4108450"/>
              <a:gd name="connsiteX4" fmla="*/ 2526030 w 2526128"/>
              <a:gd name="connsiteY4" fmla="*/ 2038350 h 4108450"/>
              <a:gd name="connsiteX5" fmla="*/ 2487930 w 2526128"/>
              <a:gd name="connsiteY5" fmla="*/ 2501900 h 4108450"/>
              <a:gd name="connsiteX6" fmla="*/ 2481580 w 2526128"/>
              <a:gd name="connsiteY6" fmla="*/ 2781300 h 4108450"/>
              <a:gd name="connsiteX7" fmla="*/ 2462530 w 2526128"/>
              <a:gd name="connsiteY7" fmla="*/ 3302000 h 4108450"/>
              <a:gd name="connsiteX8" fmla="*/ 2460720 w 2526128"/>
              <a:gd name="connsiteY8" fmla="*/ 3949713 h 4108450"/>
              <a:gd name="connsiteX9" fmla="*/ 2459607 w 2526128"/>
              <a:gd name="connsiteY9" fmla="*/ 4108450 h 4108450"/>
              <a:gd name="connsiteX10" fmla="*/ 0 w 2526128"/>
              <a:gd name="connsiteY10" fmla="*/ 4108450 h 4108450"/>
              <a:gd name="connsiteX11" fmla="*/ 0 w 2526128"/>
              <a:gd name="connsiteY11" fmla="*/ 0 h 4108450"/>
              <a:gd name="connsiteX12" fmla="*/ 2084598 w 2526128"/>
              <a:gd name="connsiteY12" fmla="*/ 0 h 4108450"/>
              <a:gd name="connsiteX13" fmla="*/ 2094230 w 2526128"/>
              <a:gd name="connsiteY13" fmla="*/ 63500 h 4108450"/>
              <a:gd name="connsiteX14" fmla="*/ 2133185 w 2526128"/>
              <a:gd name="connsiteY14" fmla="*/ 260350 h 4108450"/>
              <a:gd name="connsiteX15" fmla="*/ 0 w 2526128"/>
              <a:gd name="connsiteY15" fmla="*/ 260350 h 4108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2526128" h="4108450">
                <a:moveTo>
                  <a:pt x="0" y="1727200"/>
                </a:moveTo>
                <a:lnTo>
                  <a:pt x="2487952" y="1727200"/>
                </a:lnTo>
                <a:lnTo>
                  <a:pt x="2500630" y="1784350"/>
                </a:lnTo>
                <a:cubicBezTo>
                  <a:pt x="2508082" y="1820121"/>
                  <a:pt x="2513330" y="1856317"/>
                  <a:pt x="2519680" y="1892300"/>
                </a:cubicBezTo>
                <a:cubicBezTo>
                  <a:pt x="2521797" y="1940983"/>
                  <a:pt x="2526900" y="1989628"/>
                  <a:pt x="2526030" y="2038350"/>
                </a:cubicBezTo>
                <a:cubicBezTo>
                  <a:pt x="2523508" y="2179578"/>
                  <a:pt x="2501658" y="2364618"/>
                  <a:pt x="2487930" y="2501900"/>
                </a:cubicBezTo>
                <a:cubicBezTo>
                  <a:pt x="2485813" y="2595033"/>
                  <a:pt x="2483243" y="2688157"/>
                  <a:pt x="2481580" y="2781300"/>
                </a:cubicBezTo>
                <a:cubicBezTo>
                  <a:pt x="2473127" y="3254671"/>
                  <a:pt x="2495933" y="3068177"/>
                  <a:pt x="2462530" y="3302000"/>
                </a:cubicBezTo>
                <a:cubicBezTo>
                  <a:pt x="2461472" y="3517900"/>
                  <a:pt x="2461323" y="3733809"/>
                  <a:pt x="2460720" y="3949713"/>
                </a:cubicBezTo>
                <a:lnTo>
                  <a:pt x="2459607" y="4108450"/>
                </a:lnTo>
                <a:lnTo>
                  <a:pt x="0" y="4108450"/>
                </a:lnTo>
                <a:close/>
                <a:moveTo>
                  <a:pt x="0" y="0"/>
                </a:moveTo>
                <a:lnTo>
                  <a:pt x="2084598" y="0"/>
                </a:lnTo>
                <a:lnTo>
                  <a:pt x="2094230" y="63500"/>
                </a:lnTo>
                <a:lnTo>
                  <a:pt x="2133185" y="260350"/>
                </a:lnTo>
                <a:lnTo>
                  <a:pt x="0" y="260350"/>
                </a:lnTo>
                <a:close/>
              </a:path>
            </a:pathLst>
          </a:custGeom>
        </p:spPr>
      </p:pic>
      <p:pic>
        <p:nvPicPr>
          <p:cNvPr id="34" name="图片 33" descr="图片包含 游戏机, 灯, 桌子&#10;&#10;描述已自动生成">
            <a:extLst>
              <a:ext uri="{FF2B5EF4-FFF2-40B4-BE49-F238E27FC236}">
                <a16:creationId xmlns:a16="http://schemas.microsoft.com/office/drawing/2014/main" id="{DA68E204-F678-4C9B-A56A-56E0BD8EDB8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921" b="59907"/>
          <a:stretch>
            <a:fillRect/>
          </a:stretch>
        </p:blipFill>
        <p:spPr>
          <a:xfrm>
            <a:off x="-4648" y="-595"/>
            <a:ext cx="1419503" cy="1797372"/>
          </a:xfrm>
          <a:custGeom>
            <a:avLst/>
            <a:gdLst>
              <a:gd name="connsiteX0" fmla="*/ 0 w 2171501"/>
              <a:gd name="connsiteY0" fmla="*/ 0 h 2749550"/>
              <a:gd name="connsiteX1" fmla="*/ 2171501 w 2171501"/>
              <a:gd name="connsiteY1" fmla="*/ 0 h 2749550"/>
              <a:gd name="connsiteX2" fmla="*/ 2153908 w 2171501"/>
              <a:gd name="connsiteY2" fmla="*/ 50861 h 2749550"/>
              <a:gd name="connsiteX3" fmla="*/ 2113280 w 2171501"/>
              <a:gd name="connsiteY3" fmla="*/ 209550 h 2749550"/>
              <a:gd name="connsiteX4" fmla="*/ 2005330 w 2171501"/>
              <a:gd name="connsiteY4" fmla="*/ 762000 h 2749550"/>
              <a:gd name="connsiteX5" fmla="*/ 1973580 w 2171501"/>
              <a:gd name="connsiteY5" fmla="*/ 1162050 h 2749550"/>
              <a:gd name="connsiteX6" fmla="*/ 1960880 w 2171501"/>
              <a:gd name="connsiteY6" fmla="*/ 1333500 h 2749550"/>
              <a:gd name="connsiteX7" fmla="*/ 1967230 w 2171501"/>
              <a:gd name="connsiteY7" fmla="*/ 1758950 h 2749550"/>
              <a:gd name="connsiteX8" fmla="*/ 2005330 w 2171501"/>
              <a:gd name="connsiteY8" fmla="*/ 2076450 h 2749550"/>
              <a:gd name="connsiteX9" fmla="*/ 2067925 w 2171501"/>
              <a:gd name="connsiteY9" fmla="*/ 2639635 h 2749550"/>
              <a:gd name="connsiteX10" fmla="*/ 2084598 w 2171501"/>
              <a:gd name="connsiteY10" fmla="*/ 2749550 h 2749550"/>
              <a:gd name="connsiteX11" fmla="*/ 0 w 2171501"/>
              <a:gd name="connsiteY11" fmla="*/ 2749550 h 2749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171501" h="2749550">
                <a:moveTo>
                  <a:pt x="0" y="0"/>
                </a:moveTo>
                <a:lnTo>
                  <a:pt x="2171501" y="0"/>
                </a:lnTo>
                <a:lnTo>
                  <a:pt x="2153908" y="50861"/>
                </a:lnTo>
                <a:cubicBezTo>
                  <a:pt x="2137752" y="103065"/>
                  <a:pt x="2123774" y="155846"/>
                  <a:pt x="2113280" y="209550"/>
                </a:cubicBezTo>
                <a:lnTo>
                  <a:pt x="2005330" y="762000"/>
                </a:lnTo>
                <a:cubicBezTo>
                  <a:pt x="1994747" y="895350"/>
                  <a:pt x="1983953" y="1028683"/>
                  <a:pt x="1973580" y="1162050"/>
                </a:cubicBezTo>
                <a:cubicBezTo>
                  <a:pt x="1969136" y="1219184"/>
                  <a:pt x="1960880" y="1333500"/>
                  <a:pt x="1960880" y="1333500"/>
                </a:cubicBezTo>
                <a:cubicBezTo>
                  <a:pt x="1954354" y="1529266"/>
                  <a:pt x="1948092" y="1550822"/>
                  <a:pt x="1967230" y="1758950"/>
                </a:cubicBezTo>
                <a:cubicBezTo>
                  <a:pt x="1976990" y="1865095"/>
                  <a:pt x="1993319" y="1970536"/>
                  <a:pt x="2005330" y="2076450"/>
                </a:cubicBezTo>
                <a:cubicBezTo>
                  <a:pt x="2024440" y="2244967"/>
                  <a:pt x="2043561" y="2455154"/>
                  <a:pt x="2067925" y="2639635"/>
                </a:cubicBezTo>
                <a:lnTo>
                  <a:pt x="2084598" y="2749550"/>
                </a:lnTo>
                <a:lnTo>
                  <a:pt x="0" y="2749550"/>
                </a:lnTo>
                <a:close/>
              </a:path>
            </a:pathLst>
          </a:custGeom>
        </p:spPr>
      </p:pic>
      <p:pic>
        <p:nvPicPr>
          <p:cNvPr id="36" name="图片 35" descr="图片包含 游戏机, 灯, 桌子&#10;&#10;描述已自动生成">
            <a:extLst>
              <a:ext uri="{FF2B5EF4-FFF2-40B4-BE49-F238E27FC236}">
                <a16:creationId xmlns:a16="http://schemas.microsoft.com/office/drawing/2014/main" id="{ADC4A422-07E5-49EA-9E80-FEEE3F39E40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093" r="48722"/>
          <a:stretch>
            <a:fillRect/>
          </a:stretch>
        </p:blipFill>
        <p:spPr>
          <a:xfrm flipH="1">
            <a:off x="10542380" y="4172915"/>
            <a:ext cx="1651321" cy="2685680"/>
          </a:xfrm>
          <a:custGeom>
            <a:avLst/>
            <a:gdLst>
              <a:gd name="connsiteX0" fmla="*/ 0 w 2526128"/>
              <a:gd name="connsiteY0" fmla="*/ 1727200 h 4108450"/>
              <a:gd name="connsiteX1" fmla="*/ 2487952 w 2526128"/>
              <a:gd name="connsiteY1" fmla="*/ 1727200 h 4108450"/>
              <a:gd name="connsiteX2" fmla="*/ 2500630 w 2526128"/>
              <a:gd name="connsiteY2" fmla="*/ 1784350 h 4108450"/>
              <a:gd name="connsiteX3" fmla="*/ 2519680 w 2526128"/>
              <a:gd name="connsiteY3" fmla="*/ 1892300 h 4108450"/>
              <a:gd name="connsiteX4" fmla="*/ 2526030 w 2526128"/>
              <a:gd name="connsiteY4" fmla="*/ 2038350 h 4108450"/>
              <a:gd name="connsiteX5" fmla="*/ 2487930 w 2526128"/>
              <a:gd name="connsiteY5" fmla="*/ 2501900 h 4108450"/>
              <a:gd name="connsiteX6" fmla="*/ 2481580 w 2526128"/>
              <a:gd name="connsiteY6" fmla="*/ 2781300 h 4108450"/>
              <a:gd name="connsiteX7" fmla="*/ 2462530 w 2526128"/>
              <a:gd name="connsiteY7" fmla="*/ 3302000 h 4108450"/>
              <a:gd name="connsiteX8" fmla="*/ 2460720 w 2526128"/>
              <a:gd name="connsiteY8" fmla="*/ 3949713 h 4108450"/>
              <a:gd name="connsiteX9" fmla="*/ 2459607 w 2526128"/>
              <a:gd name="connsiteY9" fmla="*/ 4108450 h 4108450"/>
              <a:gd name="connsiteX10" fmla="*/ 0 w 2526128"/>
              <a:gd name="connsiteY10" fmla="*/ 4108450 h 4108450"/>
              <a:gd name="connsiteX11" fmla="*/ 0 w 2526128"/>
              <a:gd name="connsiteY11" fmla="*/ 0 h 4108450"/>
              <a:gd name="connsiteX12" fmla="*/ 2084598 w 2526128"/>
              <a:gd name="connsiteY12" fmla="*/ 0 h 4108450"/>
              <a:gd name="connsiteX13" fmla="*/ 2094230 w 2526128"/>
              <a:gd name="connsiteY13" fmla="*/ 63500 h 4108450"/>
              <a:gd name="connsiteX14" fmla="*/ 2133185 w 2526128"/>
              <a:gd name="connsiteY14" fmla="*/ 260350 h 4108450"/>
              <a:gd name="connsiteX15" fmla="*/ 0 w 2526128"/>
              <a:gd name="connsiteY15" fmla="*/ 260350 h 4108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2526128" h="4108450">
                <a:moveTo>
                  <a:pt x="0" y="1727200"/>
                </a:moveTo>
                <a:lnTo>
                  <a:pt x="2487952" y="1727200"/>
                </a:lnTo>
                <a:lnTo>
                  <a:pt x="2500630" y="1784350"/>
                </a:lnTo>
                <a:cubicBezTo>
                  <a:pt x="2508082" y="1820121"/>
                  <a:pt x="2513330" y="1856317"/>
                  <a:pt x="2519680" y="1892300"/>
                </a:cubicBezTo>
                <a:cubicBezTo>
                  <a:pt x="2521797" y="1940983"/>
                  <a:pt x="2526900" y="1989628"/>
                  <a:pt x="2526030" y="2038350"/>
                </a:cubicBezTo>
                <a:cubicBezTo>
                  <a:pt x="2523508" y="2179578"/>
                  <a:pt x="2501658" y="2364618"/>
                  <a:pt x="2487930" y="2501900"/>
                </a:cubicBezTo>
                <a:cubicBezTo>
                  <a:pt x="2485813" y="2595033"/>
                  <a:pt x="2483243" y="2688157"/>
                  <a:pt x="2481580" y="2781300"/>
                </a:cubicBezTo>
                <a:cubicBezTo>
                  <a:pt x="2473127" y="3254671"/>
                  <a:pt x="2495933" y="3068177"/>
                  <a:pt x="2462530" y="3302000"/>
                </a:cubicBezTo>
                <a:cubicBezTo>
                  <a:pt x="2461472" y="3517900"/>
                  <a:pt x="2461323" y="3733809"/>
                  <a:pt x="2460720" y="3949713"/>
                </a:cubicBezTo>
                <a:lnTo>
                  <a:pt x="2459607" y="4108450"/>
                </a:lnTo>
                <a:lnTo>
                  <a:pt x="0" y="4108450"/>
                </a:lnTo>
                <a:close/>
                <a:moveTo>
                  <a:pt x="0" y="0"/>
                </a:moveTo>
                <a:lnTo>
                  <a:pt x="2084598" y="0"/>
                </a:lnTo>
                <a:lnTo>
                  <a:pt x="2094230" y="63500"/>
                </a:lnTo>
                <a:lnTo>
                  <a:pt x="2133185" y="260350"/>
                </a:lnTo>
                <a:lnTo>
                  <a:pt x="0" y="260350"/>
                </a:lnTo>
                <a:close/>
              </a:path>
            </a:pathLst>
          </a:custGeom>
        </p:spPr>
      </p:pic>
      <p:pic>
        <p:nvPicPr>
          <p:cNvPr id="37" name="图片 36" descr="图片包含 游戏机, 灯, 桌子&#10;&#10;描述已自动生成">
            <a:extLst>
              <a:ext uri="{FF2B5EF4-FFF2-40B4-BE49-F238E27FC236}">
                <a16:creationId xmlns:a16="http://schemas.microsoft.com/office/drawing/2014/main" id="{B50BECD2-C54C-4240-B812-B7B8A090F1F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921" b="59907"/>
          <a:stretch>
            <a:fillRect/>
          </a:stretch>
        </p:blipFill>
        <p:spPr>
          <a:xfrm flipH="1">
            <a:off x="10772006" y="0"/>
            <a:ext cx="1419503" cy="1797372"/>
          </a:xfrm>
          <a:custGeom>
            <a:avLst/>
            <a:gdLst>
              <a:gd name="connsiteX0" fmla="*/ 0 w 2171501"/>
              <a:gd name="connsiteY0" fmla="*/ 0 h 2749550"/>
              <a:gd name="connsiteX1" fmla="*/ 2171501 w 2171501"/>
              <a:gd name="connsiteY1" fmla="*/ 0 h 2749550"/>
              <a:gd name="connsiteX2" fmla="*/ 2153908 w 2171501"/>
              <a:gd name="connsiteY2" fmla="*/ 50861 h 2749550"/>
              <a:gd name="connsiteX3" fmla="*/ 2113280 w 2171501"/>
              <a:gd name="connsiteY3" fmla="*/ 209550 h 2749550"/>
              <a:gd name="connsiteX4" fmla="*/ 2005330 w 2171501"/>
              <a:gd name="connsiteY4" fmla="*/ 762000 h 2749550"/>
              <a:gd name="connsiteX5" fmla="*/ 1973580 w 2171501"/>
              <a:gd name="connsiteY5" fmla="*/ 1162050 h 2749550"/>
              <a:gd name="connsiteX6" fmla="*/ 1960880 w 2171501"/>
              <a:gd name="connsiteY6" fmla="*/ 1333500 h 2749550"/>
              <a:gd name="connsiteX7" fmla="*/ 1967230 w 2171501"/>
              <a:gd name="connsiteY7" fmla="*/ 1758950 h 2749550"/>
              <a:gd name="connsiteX8" fmla="*/ 2005330 w 2171501"/>
              <a:gd name="connsiteY8" fmla="*/ 2076450 h 2749550"/>
              <a:gd name="connsiteX9" fmla="*/ 2067925 w 2171501"/>
              <a:gd name="connsiteY9" fmla="*/ 2639635 h 2749550"/>
              <a:gd name="connsiteX10" fmla="*/ 2084598 w 2171501"/>
              <a:gd name="connsiteY10" fmla="*/ 2749550 h 2749550"/>
              <a:gd name="connsiteX11" fmla="*/ 0 w 2171501"/>
              <a:gd name="connsiteY11" fmla="*/ 2749550 h 2749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171501" h="2749550">
                <a:moveTo>
                  <a:pt x="0" y="0"/>
                </a:moveTo>
                <a:lnTo>
                  <a:pt x="2171501" y="0"/>
                </a:lnTo>
                <a:lnTo>
                  <a:pt x="2153908" y="50861"/>
                </a:lnTo>
                <a:cubicBezTo>
                  <a:pt x="2137752" y="103065"/>
                  <a:pt x="2123774" y="155846"/>
                  <a:pt x="2113280" y="209550"/>
                </a:cubicBezTo>
                <a:lnTo>
                  <a:pt x="2005330" y="762000"/>
                </a:lnTo>
                <a:cubicBezTo>
                  <a:pt x="1994747" y="895350"/>
                  <a:pt x="1983953" y="1028683"/>
                  <a:pt x="1973580" y="1162050"/>
                </a:cubicBezTo>
                <a:cubicBezTo>
                  <a:pt x="1969136" y="1219184"/>
                  <a:pt x="1960880" y="1333500"/>
                  <a:pt x="1960880" y="1333500"/>
                </a:cubicBezTo>
                <a:cubicBezTo>
                  <a:pt x="1954354" y="1529266"/>
                  <a:pt x="1948092" y="1550822"/>
                  <a:pt x="1967230" y="1758950"/>
                </a:cubicBezTo>
                <a:cubicBezTo>
                  <a:pt x="1976990" y="1865095"/>
                  <a:pt x="1993319" y="1970536"/>
                  <a:pt x="2005330" y="2076450"/>
                </a:cubicBezTo>
                <a:cubicBezTo>
                  <a:pt x="2024440" y="2244967"/>
                  <a:pt x="2043561" y="2455154"/>
                  <a:pt x="2067925" y="2639635"/>
                </a:cubicBezTo>
                <a:lnTo>
                  <a:pt x="2084598" y="2749550"/>
                </a:lnTo>
                <a:lnTo>
                  <a:pt x="0" y="2749550"/>
                </a:lnTo>
                <a:close/>
              </a:path>
            </a:pathLst>
          </a:custGeom>
        </p:spPr>
      </p:pic>
      <p:pic>
        <p:nvPicPr>
          <p:cNvPr id="18" name="图片 17" descr="图片包含 形状&#10;&#10;描述已自动生成">
            <a:extLst>
              <a:ext uri="{FF2B5EF4-FFF2-40B4-BE49-F238E27FC236}">
                <a16:creationId xmlns:a16="http://schemas.microsoft.com/office/drawing/2014/main" id="{3187CDE4-AD63-4695-B1C3-469FCDAEDD2A}"/>
              </a:ext>
            </a:extLst>
          </p:cNvPr>
          <p:cNvPicPr>
            <a:picLocks noChangeAspect="1"/>
          </p:cNvPicPr>
          <p:nvPr/>
        </p:nvPicPr>
        <p:blipFill>
          <a:blip r:embed="rId7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-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045584">
            <a:off x="7422524" y="343221"/>
            <a:ext cx="1092507" cy="1092507"/>
          </a:xfrm>
          <a:prstGeom prst="rect">
            <a:avLst/>
          </a:prstGeom>
        </p:spPr>
      </p:pic>
      <p:pic>
        <p:nvPicPr>
          <p:cNvPr id="19" name="图片 18" descr="图片包含 形状&#10;&#10;描述已自动生成">
            <a:extLst>
              <a:ext uri="{FF2B5EF4-FFF2-40B4-BE49-F238E27FC236}">
                <a16:creationId xmlns:a16="http://schemas.microsoft.com/office/drawing/2014/main" id="{CE85070A-D919-4939-B61B-71CD11313C96}"/>
              </a:ext>
            </a:extLst>
          </p:cNvPr>
          <p:cNvPicPr>
            <a:picLocks noChangeAspect="1"/>
          </p:cNvPicPr>
          <p:nvPr/>
        </p:nvPicPr>
        <p:blipFill>
          <a:blip r:embed="rId7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-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045584" flipH="1">
            <a:off x="3818168" y="759809"/>
            <a:ext cx="856310" cy="815029"/>
          </a:xfrm>
          <a:prstGeom prst="rect">
            <a:avLst/>
          </a:prstGeom>
        </p:spPr>
      </p:pic>
      <p:sp>
        <p:nvSpPr>
          <p:cNvPr id="20" name="文本框 19">
            <a:extLst>
              <a:ext uri="{FF2B5EF4-FFF2-40B4-BE49-F238E27FC236}">
                <a16:creationId xmlns:a16="http://schemas.microsoft.com/office/drawing/2014/main" id="{85D19359-B618-4DB2-A43A-3B4B2F02D52E}"/>
              </a:ext>
            </a:extLst>
          </p:cNvPr>
          <p:cNvSpPr txBox="1"/>
          <p:nvPr/>
        </p:nvSpPr>
        <p:spPr>
          <a:xfrm>
            <a:off x="4669944" y="720996"/>
            <a:ext cx="285211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800" dirty="0">
                <a:gradFill>
                  <a:gsLst>
                    <a:gs pos="0">
                      <a:srgbClr val="FFD77B"/>
                    </a:gs>
                    <a:gs pos="100000">
                      <a:srgbClr val="DCA543"/>
                    </a:gs>
                  </a:gsLst>
                  <a:lin ang="5400000" scaled="0"/>
                </a:gradFill>
                <a:latin typeface="汉仪迪升英雄体W" panose="00020600040101010101" pitchFamily="18" charset="-122"/>
                <a:ea typeface="汉仪迪升英雄体W" panose="00020600040101010101" pitchFamily="18" charset="-122"/>
                <a:cs typeface="+mn-ea"/>
                <a:sym typeface="+mn-lt"/>
              </a:rPr>
              <a:t>优秀员工</a:t>
            </a: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2C496A74-4141-41FD-8EE9-D651AA4E719F}"/>
              </a:ext>
            </a:extLst>
          </p:cNvPr>
          <p:cNvSpPr/>
          <p:nvPr/>
        </p:nvSpPr>
        <p:spPr>
          <a:xfrm>
            <a:off x="1735447" y="2125791"/>
            <a:ext cx="2181461" cy="2822133"/>
          </a:xfrm>
          <a:prstGeom prst="rect">
            <a:avLst/>
          </a:prstGeom>
          <a:blipFill>
            <a:blip r:embed="rId9"/>
            <a:srcRect/>
            <a:stretch>
              <a:fillRect t="-8026" b="-7967"/>
            </a:stretch>
          </a:blipFill>
          <a:ln w="19050" cap="flat" cmpd="sng" algn="ctr">
            <a:solidFill>
              <a:schemeClr val="accent4">
                <a:lumMod val="60000"/>
                <a:lumOff val="40000"/>
              </a:schemeClr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8166023D-55A8-4D7E-8A79-57D676207BDD}"/>
              </a:ext>
            </a:extLst>
          </p:cNvPr>
          <p:cNvSpPr txBox="1"/>
          <p:nvPr/>
        </p:nvSpPr>
        <p:spPr>
          <a:xfrm>
            <a:off x="1964768" y="5288269"/>
            <a:ext cx="1722817" cy="58477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200" dirty="0">
                <a:blipFill>
                  <a:blip r:embed="rId10"/>
                  <a:stretch>
                    <a:fillRect/>
                  </a:stretch>
                </a:blipFill>
                <a:latin typeface="汉仪大宋简" panose="02010600000101010101" pitchFamily="2" charset="-122"/>
                <a:ea typeface="汉仪大宋简" panose="02010600000101010101" pitchFamily="2" charset="-122"/>
                <a:cs typeface="+mn-ea"/>
                <a:sym typeface="+mn-lt"/>
              </a:rPr>
              <a:t>代用名</a:t>
            </a:r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BDCA9166-39CC-40E1-8608-BADA9BB480E2}"/>
              </a:ext>
            </a:extLst>
          </p:cNvPr>
          <p:cNvSpPr/>
          <p:nvPr/>
        </p:nvSpPr>
        <p:spPr>
          <a:xfrm>
            <a:off x="4944185" y="2125791"/>
            <a:ext cx="2181461" cy="2822133"/>
          </a:xfrm>
          <a:prstGeom prst="rect">
            <a:avLst/>
          </a:prstGeom>
          <a:blipFill>
            <a:blip r:embed="rId11"/>
            <a:srcRect/>
            <a:stretch>
              <a:fillRect l="-47294" r="-46834"/>
            </a:stretch>
          </a:blipFill>
          <a:ln w="19050" cap="flat" cmpd="sng" algn="ctr">
            <a:solidFill>
              <a:schemeClr val="accent4">
                <a:lumMod val="60000"/>
                <a:lumOff val="40000"/>
              </a:schemeClr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413C5FFD-006A-469D-9EF3-690F9CCC7FBA}"/>
              </a:ext>
            </a:extLst>
          </p:cNvPr>
          <p:cNvSpPr txBox="1"/>
          <p:nvPr/>
        </p:nvSpPr>
        <p:spPr>
          <a:xfrm>
            <a:off x="5173506" y="5294320"/>
            <a:ext cx="1722817" cy="58477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200" dirty="0">
                <a:blipFill>
                  <a:blip r:embed="rId10"/>
                  <a:stretch>
                    <a:fillRect/>
                  </a:stretch>
                </a:blipFill>
                <a:latin typeface="汉仪大宋简" panose="02010600000101010101" pitchFamily="2" charset="-122"/>
                <a:ea typeface="汉仪大宋简" panose="02010600000101010101" pitchFamily="2" charset="-122"/>
                <a:cs typeface="+mn-ea"/>
                <a:sym typeface="+mn-lt"/>
              </a:rPr>
              <a:t>代用名</a:t>
            </a:r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id="{D046FFCF-44F1-46F0-A180-8255B8267982}"/>
              </a:ext>
            </a:extLst>
          </p:cNvPr>
          <p:cNvSpPr/>
          <p:nvPr/>
        </p:nvSpPr>
        <p:spPr>
          <a:xfrm>
            <a:off x="8152923" y="2125791"/>
            <a:ext cx="2181461" cy="2822133"/>
          </a:xfrm>
          <a:prstGeom prst="rect">
            <a:avLst/>
          </a:prstGeom>
          <a:blipFill>
            <a:blip r:embed="rId12"/>
            <a:srcRect/>
            <a:stretch>
              <a:fillRect l="-47294" r="-46834"/>
            </a:stretch>
          </a:blipFill>
          <a:ln w="19050" cap="flat" cmpd="sng" algn="ctr">
            <a:solidFill>
              <a:schemeClr val="accent4">
                <a:lumMod val="60000"/>
                <a:lumOff val="40000"/>
              </a:schemeClr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AF99A567-C2E7-462B-A447-7DBEF8A0CF9C}"/>
              </a:ext>
            </a:extLst>
          </p:cNvPr>
          <p:cNvSpPr txBox="1"/>
          <p:nvPr/>
        </p:nvSpPr>
        <p:spPr>
          <a:xfrm>
            <a:off x="8382244" y="5288270"/>
            <a:ext cx="1722817" cy="58477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200" dirty="0">
                <a:blipFill>
                  <a:blip r:embed="rId10"/>
                  <a:stretch>
                    <a:fillRect/>
                  </a:stretch>
                </a:blipFill>
                <a:latin typeface="汉仪大宋简" panose="02010600000101010101" pitchFamily="2" charset="-122"/>
                <a:ea typeface="汉仪大宋简" panose="02010600000101010101" pitchFamily="2" charset="-122"/>
                <a:cs typeface="+mn-ea"/>
                <a:sym typeface="+mn-lt"/>
              </a:rPr>
              <a:t>代用名</a:t>
            </a:r>
          </a:p>
        </p:txBody>
      </p:sp>
    </p:spTree>
    <p:extLst>
      <p:ext uri="{BB962C8B-B14F-4D97-AF65-F5344CB8AC3E}">
        <p14:creationId xmlns:p14="http://schemas.microsoft.com/office/powerpoint/2010/main" val="26172822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A0E96AD7-C438-4F2E-8DAC-50C7690871B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2000" contrast="3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-529" y="-298"/>
            <a:ext cx="12193057" cy="6858594"/>
          </a:xfrm>
          <a:prstGeom prst="rect">
            <a:avLst/>
          </a:prstGeom>
        </p:spPr>
      </p:pic>
      <p:pic>
        <p:nvPicPr>
          <p:cNvPr id="39" name="图片 38" descr="背景图案&#10;&#10;低可信度描述已自动生成">
            <a:extLst>
              <a:ext uri="{FF2B5EF4-FFF2-40B4-BE49-F238E27FC236}">
                <a16:creationId xmlns:a16="http://schemas.microsoft.com/office/drawing/2014/main" id="{8C965EE7-3474-4546-B331-B3EE88168FAF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4000" contrast="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5418" t="6354" b="7121"/>
          <a:stretch/>
        </p:blipFill>
        <p:spPr>
          <a:xfrm rot="5400000">
            <a:off x="5813097" y="-5984260"/>
            <a:ext cx="556508" cy="12192000"/>
          </a:xfrm>
          <a:custGeom>
            <a:avLst/>
            <a:gdLst>
              <a:gd name="connsiteX0" fmla="*/ 633110 w 633110"/>
              <a:gd name="connsiteY0" fmla="*/ 0 h 12192000"/>
              <a:gd name="connsiteX1" fmla="*/ 633110 w 633110"/>
              <a:gd name="connsiteY1" fmla="*/ 12192000 h 12192000"/>
              <a:gd name="connsiteX2" fmla="*/ 0 w 633110"/>
              <a:gd name="connsiteY2" fmla="*/ 12192000 h 12192000"/>
              <a:gd name="connsiteX3" fmla="*/ 0 w 633110"/>
              <a:gd name="connsiteY3" fmla="*/ 0 h 121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33110" h="12192000">
                <a:moveTo>
                  <a:pt x="633110" y="0"/>
                </a:moveTo>
                <a:lnTo>
                  <a:pt x="633110" y="12192000"/>
                </a:lnTo>
                <a:lnTo>
                  <a:pt x="0" y="12192000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38" name="图片 37" descr="背景图案&#10;&#10;低可信度描述已自动生成">
            <a:extLst>
              <a:ext uri="{FF2B5EF4-FFF2-40B4-BE49-F238E27FC236}">
                <a16:creationId xmlns:a16="http://schemas.microsoft.com/office/drawing/2014/main" id="{DA7BF218-8360-4266-9630-35E06CE7BD6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4000" contrast="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2035" t="6354" b="7121"/>
          <a:stretch>
            <a:fillRect/>
          </a:stretch>
        </p:blipFill>
        <p:spPr>
          <a:xfrm rot="16200000">
            <a:off x="5779446" y="590690"/>
            <a:ext cx="633110" cy="12192000"/>
          </a:xfrm>
          <a:custGeom>
            <a:avLst/>
            <a:gdLst>
              <a:gd name="connsiteX0" fmla="*/ 633110 w 633110"/>
              <a:gd name="connsiteY0" fmla="*/ 0 h 12192000"/>
              <a:gd name="connsiteX1" fmla="*/ 633110 w 633110"/>
              <a:gd name="connsiteY1" fmla="*/ 12192000 h 12192000"/>
              <a:gd name="connsiteX2" fmla="*/ 0 w 633110"/>
              <a:gd name="connsiteY2" fmla="*/ 12192000 h 12192000"/>
              <a:gd name="connsiteX3" fmla="*/ 0 w 633110"/>
              <a:gd name="connsiteY3" fmla="*/ 0 h 121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33110" h="12192000">
                <a:moveTo>
                  <a:pt x="633110" y="0"/>
                </a:moveTo>
                <a:lnTo>
                  <a:pt x="633110" y="12192000"/>
                </a:lnTo>
                <a:lnTo>
                  <a:pt x="0" y="12192000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35" name="图片 34" descr="图片包含 游戏机, 灯, 桌子&#10;&#10;描述已自动生成">
            <a:extLst>
              <a:ext uri="{FF2B5EF4-FFF2-40B4-BE49-F238E27FC236}">
                <a16:creationId xmlns:a16="http://schemas.microsoft.com/office/drawing/2014/main" id="{993B2D60-7EB8-48D4-A019-1042C50A979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093" r="48722"/>
          <a:stretch>
            <a:fillRect/>
          </a:stretch>
        </p:blipFill>
        <p:spPr>
          <a:xfrm>
            <a:off x="-4649" y="4172320"/>
            <a:ext cx="1651321" cy="2685680"/>
          </a:xfrm>
          <a:custGeom>
            <a:avLst/>
            <a:gdLst>
              <a:gd name="connsiteX0" fmla="*/ 0 w 2526128"/>
              <a:gd name="connsiteY0" fmla="*/ 1727200 h 4108450"/>
              <a:gd name="connsiteX1" fmla="*/ 2487952 w 2526128"/>
              <a:gd name="connsiteY1" fmla="*/ 1727200 h 4108450"/>
              <a:gd name="connsiteX2" fmla="*/ 2500630 w 2526128"/>
              <a:gd name="connsiteY2" fmla="*/ 1784350 h 4108450"/>
              <a:gd name="connsiteX3" fmla="*/ 2519680 w 2526128"/>
              <a:gd name="connsiteY3" fmla="*/ 1892300 h 4108450"/>
              <a:gd name="connsiteX4" fmla="*/ 2526030 w 2526128"/>
              <a:gd name="connsiteY4" fmla="*/ 2038350 h 4108450"/>
              <a:gd name="connsiteX5" fmla="*/ 2487930 w 2526128"/>
              <a:gd name="connsiteY5" fmla="*/ 2501900 h 4108450"/>
              <a:gd name="connsiteX6" fmla="*/ 2481580 w 2526128"/>
              <a:gd name="connsiteY6" fmla="*/ 2781300 h 4108450"/>
              <a:gd name="connsiteX7" fmla="*/ 2462530 w 2526128"/>
              <a:gd name="connsiteY7" fmla="*/ 3302000 h 4108450"/>
              <a:gd name="connsiteX8" fmla="*/ 2460720 w 2526128"/>
              <a:gd name="connsiteY8" fmla="*/ 3949713 h 4108450"/>
              <a:gd name="connsiteX9" fmla="*/ 2459607 w 2526128"/>
              <a:gd name="connsiteY9" fmla="*/ 4108450 h 4108450"/>
              <a:gd name="connsiteX10" fmla="*/ 0 w 2526128"/>
              <a:gd name="connsiteY10" fmla="*/ 4108450 h 4108450"/>
              <a:gd name="connsiteX11" fmla="*/ 0 w 2526128"/>
              <a:gd name="connsiteY11" fmla="*/ 0 h 4108450"/>
              <a:gd name="connsiteX12" fmla="*/ 2084598 w 2526128"/>
              <a:gd name="connsiteY12" fmla="*/ 0 h 4108450"/>
              <a:gd name="connsiteX13" fmla="*/ 2094230 w 2526128"/>
              <a:gd name="connsiteY13" fmla="*/ 63500 h 4108450"/>
              <a:gd name="connsiteX14" fmla="*/ 2133185 w 2526128"/>
              <a:gd name="connsiteY14" fmla="*/ 260350 h 4108450"/>
              <a:gd name="connsiteX15" fmla="*/ 0 w 2526128"/>
              <a:gd name="connsiteY15" fmla="*/ 260350 h 4108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2526128" h="4108450">
                <a:moveTo>
                  <a:pt x="0" y="1727200"/>
                </a:moveTo>
                <a:lnTo>
                  <a:pt x="2487952" y="1727200"/>
                </a:lnTo>
                <a:lnTo>
                  <a:pt x="2500630" y="1784350"/>
                </a:lnTo>
                <a:cubicBezTo>
                  <a:pt x="2508082" y="1820121"/>
                  <a:pt x="2513330" y="1856317"/>
                  <a:pt x="2519680" y="1892300"/>
                </a:cubicBezTo>
                <a:cubicBezTo>
                  <a:pt x="2521797" y="1940983"/>
                  <a:pt x="2526900" y="1989628"/>
                  <a:pt x="2526030" y="2038350"/>
                </a:cubicBezTo>
                <a:cubicBezTo>
                  <a:pt x="2523508" y="2179578"/>
                  <a:pt x="2501658" y="2364618"/>
                  <a:pt x="2487930" y="2501900"/>
                </a:cubicBezTo>
                <a:cubicBezTo>
                  <a:pt x="2485813" y="2595033"/>
                  <a:pt x="2483243" y="2688157"/>
                  <a:pt x="2481580" y="2781300"/>
                </a:cubicBezTo>
                <a:cubicBezTo>
                  <a:pt x="2473127" y="3254671"/>
                  <a:pt x="2495933" y="3068177"/>
                  <a:pt x="2462530" y="3302000"/>
                </a:cubicBezTo>
                <a:cubicBezTo>
                  <a:pt x="2461472" y="3517900"/>
                  <a:pt x="2461323" y="3733809"/>
                  <a:pt x="2460720" y="3949713"/>
                </a:cubicBezTo>
                <a:lnTo>
                  <a:pt x="2459607" y="4108450"/>
                </a:lnTo>
                <a:lnTo>
                  <a:pt x="0" y="4108450"/>
                </a:lnTo>
                <a:close/>
                <a:moveTo>
                  <a:pt x="0" y="0"/>
                </a:moveTo>
                <a:lnTo>
                  <a:pt x="2084598" y="0"/>
                </a:lnTo>
                <a:lnTo>
                  <a:pt x="2094230" y="63500"/>
                </a:lnTo>
                <a:lnTo>
                  <a:pt x="2133185" y="260350"/>
                </a:lnTo>
                <a:lnTo>
                  <a:pt x="0" y="260350"/>
                </a:lnTo>
                <a:close/>
              </a:path>
            </a:pathLst>
          </a:custGeom>
        </p:spPr>
      </p:pic>
      <p:pic>
        <p:nvPicPr>
          <p:cNvPr id="34" name="图片 33" descr="图片包含 游戏机, 灯, 桌子&#10;&#10;描述已自动生成">
            <a:extLst>
              <a:ext uri="{FF2B5EF4-FFF2-40B4-BE49-F238E27FC236}">
                <a16:creationId xmlns:a16="http://schemas.microsoft.com/office/drawing/2014/main" id="{DA68E204-F678-4C9B-A56A-56E0BD8EDB8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921" b="59907"/>
          <a:stretch>
            <a:fillRect/>
          </a:stretch>
        </p:blipFill>
        <p:spPr>
          <a:xfrm>
            <a:off x="-4648" y="-595"/>
            <a:ext cx="1419503" cy="1797372"/>
          </a:xfrm>
          <a:custGeom>
            <a:avLst/>
            <a:gdLst>
              <a:gd name="connsiteX0" fmla="*/ 0 w 2171501"/>
              <a:gd name="connsiteY0" fmla="*/ 0 h 2749550"/>
              <a:gd name="connsiteX1" fmla="*/ 2171501 w 2171501"/>
              <a:gd name="connsiteY1" fmla="*/ 0 h 2749550"/>
              <a:gd name="connsiteX2" fmla="*/ 2153908 w 2171501"/>
              <a:gd name="connsiteY2" fmla="*/ 50861 h 2749550"/>
              <a:gd name="connsiteX3" fmla="*/ 2113280 w 2171501"/>
              <a:gd name="connsiteY3" fmla="*/ 209550 h 2749550"/>
              <a:gd name="connsiteX4" fmla="*/ 2005330 w 2171501"/>
              <a:gd name="connsiteY4" fmla="*/ 762000 h 2749550"/>
              <a:gd name="connsiteX5" fmla="*/ 1973580 w 2171501"/>
              <a:gd name="connsiteY5" fmla="*/ 1162050 h 2749550"/>
              <a:gd name="connsiteX6" fmla="*/ 1960880 w 2171501"/>
              <a:gd name="connsiteY6" fmla="*/ 1333500 h 2749550"/>
              <a:gd name="connsiteX7" fmla="*/ 1967230 w 2171501"/>
              <a:gd name="connsiteY7" fmla="*/ 1758950 h 2749550"/>
              <a:gd name="connsiteX8" fmla="*/ 2005330 w 2171501"/>
              <a:gd name="connsiteY8" fmla="*/ 2076450 h 2749550"/>
              <a:gd name="connsiteX9" fmla="*/ 2067925 w 2171501"/>
              <a:gd name="connsiteY9" fmla="*/ 2639635 h 2749550"/>
              <a:gd name="connsiteX10" fmla="*/ 2084598 w 2171501"/>
              <a:gd name="connsiteY10" fmla="*/ 2749550 h 2749550"/>
              <a:gd name="connsiteX11" fmla="*/ 0 w 2171501"/>
              <a:gd name="connsiteY11" fmla="*/ 2749550 h 2749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171501" h="2749550">
                <a:moveTo>
                  <a:pt x="0" y="0"/>
                </a:moveTo>
                <a:lnTo>
                  <a:pt x="2171501" y="0"/>
                </a:lnTo>
                <a:lnTo>
                  <a:pt x="2153908" y="50861"/>
                </a:lnTo>
                <a:cubicBezTo>
                  <a:pt x="2137752" y="103065"/>
                  <a:pt x="2123774" y="155846"/>
                  <a:pt x="2113280" y="209550"/>
                </a:cubicBezTo>
                <a:lnTo>
                  <a:pt x="2005330" y="762000"/>
                </a:lnTo>
                <a:cubicBezTo>
                  <a:pt x="1994747" y="895350"/>
                  <a:pt x="1983953" y="1028683"/>
                  <a:pt x="1973580" y="1162050"/>
                </a:cubicBezTo>
                <a:cubicBezTo>
                  <a:pt x="1969136" y="1219184"/>
                  <a:pt x="1960880" y="1333500"/>
                  <a:pt x="1960880" y="1333500"/>
                </a:cubicBezTo>
                <a:cubicBezTo>
                  <a:pt x="1954354" y="1529266"/>
                  <a:pt x="1948092" y="1550822"/>
                  <a:pt x="1967230" y="1758950"/>
                </a:cubicBezTo>
                <a:cubicBezTo>
                  <a:pt x="1976990" y="1865095"/>
                  <a:pt x="1993319" y="1970536"/>
                  <a:pt x="2005330" y="2076450"/>
                </a:cubicBezTo>
                <a:cubicBezTo>
                  <a:pt x="2024440" y="2244967"/>
                  <a:pt x="2043561" y="2455154"/>
                  <a:pt x="2067925" y="2639635"/>
                </a:cubicBezTo>
                <a:lnTo>
                  <a:pt x="2084598" y="2749550"/>
                </a:lnTo>
                <a:lnTo>
                  <a:pt x="0" y="2749550"/>
                </a:lnTo>
                <a:close/>
              </a:path>
            </a:pathLst>
          </a:custGeom>
        </p:spPr>
      </p:pic>
      <p:pic>
        <p:nvPicPr>
          <p:cNvPr id="36" name="图片 35" descr="图片包含 游戏机, 灯, 桌子&#10;&#10;描述已自动生成">
            <a:extLst>
              <a:ext uri="{FF2B5EF4-FFF2-40B4-BE49-F238E27FC236}">
                <a16:creationId xmlns:a16="http://schemas.microsoft.com/office/drawing/2014/main" id="{ADC4A422-07E5-49EA-9E80-FEEE3F39E40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093" r="48722"/>
          <a:stretch>
            <a:fillRect/>
          </a:stretch>
        </p:blipFill>
        <p:spPr>
          <a:xfrm flipH="1">
            <a:off x="10542380" y="4172915"/>
            <a:ext cx="1651321" cy="2685680"/>
          </a:xfrm>
          <a:custGeom>
            <a:avLst/>
            <a:gdLst>
              <a:gd name="connsiteX0" fmla="*/ 0 w 2526128"/>
              <a:gd name="connsiteY0" fmla="*/ 1727200 h 4108450"/>
              <a:gd name="connsiteX1" fmla="*/ 2487952 w 2526128"/>
              <a:gd name="connsiteY1" fmla="*/ 1727200 h 4108450"/>
              <a:gd name="connsiteX2" fmla="*/ 2500630 w 2526128"/>
              <a:gd name="connsiteY2" fmla="*/ 1784350 h 4108450"/>
              <a:gd name="connsiteX3" fmla="*/ 2519680 w 2526128"/>
              <a:gd name="connsiteY3" fmla="*/ 1892300 h 4108450"/>
              <a:gd name="connsiteX4" fmla="*/ 2526030 w 2526128"/>
              <a:gd name="connsiteY4" fmla="*/ 2038350 h 4108450"/>
              <a:gd name="connsiteX5" fmla="*/ 2487930 w 2526128"/>
              <a:gd name="connsiteY5" fmla="*/ 2501900 h 4108450"/>
              <a:gd name="connsiteX6" fmla="*/ 2481580 w 2526128"/>
              <a:gd name="connsiteY6" fmla="*/ 2781300 h 4108450"/>
              <a:gd name="connsiteX7" fmla="*/ 2462530 w 2526128"/>
              <a:gd name="connsiteY7" fmla="*/ 3302000 h 4108450"/>
              <a:gd name="connsiteX8" fmla="*/ 2460720 w 2526128"/>
              <a:gd name="connsiteY8" fmla="*/ 3949713 h 4108450"/>
              <a:gd name="connsiteX9" fmla="*/ 2459607 w 2526128"/>
              <a:gd name="connsiteY9" fmla="*/ 4108450 h 4108450"/>
              <a:gd name="connsiteX10" fmla="*/ 0 w 2526128"/>
              <a:gd name="connsiteY10" fmla="*/ 4108450 h 4108450"/>
              <a:gd name="connsiteX11" fmla="*/ 0 w 2526128"/>
              <a:gd name="connsiteY11" fmla="*/ 0 h 4108450"/>
              <a:gd name="connsiteX12" fmla="*/ 2084598 w 2526128"/>
              <a:gd name="connsiteY12" fmla="*/ 0 h 4108450"/>
              <a:gd name="connsiteX13" fmla="*/ 2094230 w 2526128"/>
              <a:gd name="connsiteY13" fmla="*/ 63500 h 4108450"/>
              <a:gd name="connsiteX14" fmla="*/ 2133185 w 2526128"/>
              <a:gd name="connsiteY14" fmla="*/ 260350 h 4108450"/>
              <a:gd name="connsiteX15" fmla="*/ 0 w 2526128"/>
              <a:gd name="connsiteY15" fmla="*/ 260350 h 4108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2526128" h="4108450">
                <a:moveTo>
                  <a:pt x="0" y="1727200"/>
                </a:moveTo>
                <a:lnTo>
                  <a:pt x="2487952" y="1727200"/>
                </a:lnTo>
                <a:lnTo>
                  <a:pt x="2500630" y="1784350"/>
                </a:lnTo>
                <a:cubicBezTo>
                  <a:pt x="2508082" y="1820121"/>
                  <a:pt x="2513330" y="1856317"/>
                  <a:pt x="2519680" y="1892300"/>
                </a:cubicBezTo>
                <a:cubicBezTo>
                  <a:pt x="2521797" y="1940983"/>
                  <a:pt x="2526900" y="1989628"/>
                  <a:pt x="2526030" y="2038350"/>
                </a:cubicBezTo>
                <a:cubicBezTo>
                  <a:pt x="2523508" y="2179578"/>
                  <a:pt x="2501658" y="2364618"/>
                  <a:pt x="2487930" y="2501900"/>
                </a:cubicBezTo>
                <a:cubicBezTo>
                  <a:pt x="2485813" y="2595033"/>
                  <a:pt x="2483243" y="2688157"/>
                  <a:pt x="2481580" y="2781300"/>
                </a:cubicBezTo>
                <a:cubicBezTo>
                  <a:pt x="2473127" y="3254671"/>
                  <a:pt x="2495933" y="3068177"/>
                  <a:pt x="2462530" y="3302000"/>
                </a:cubicBezTo>
                <a:cubicBezTo>
                  <a:pt x="2461472" y="3517900"/>
                  <a:pt x="2461323" y="3733809"/>
                  <a:pt x="2460720" y="3949713"/>
                </a:cubicBezTo>
                <a:lnTo>
                  <a:pt x="2459607" y="4108450"/>
                </a:lnTo>
                <a:lnTo>
                  <a:pt x="0" y="4108450"/>
                </a:lnTo>
                <a:close/>
                <a:moveTo>
                  <a:pt x="0" y="0"/>
                </a:moveTo>
                <a:lnTo>
                  <a:pt x="2084598" y="0"/>
                </a:lnTo>
                <a:lnTo>
                  <a:pt x="2094230" y="63500"/>
                </a:lnTo>
                <a:lnTo>
                  <a:pt x="2133185" y="260350"/>
                </a:lnTo>
                <a:lnTo>
                  <a:pt x="0" y="260350"/>
                </a:lnTo>
                <a:close/>
              </a:path>
            </a:pathLst>
          </a:custGeom>
        </p:spPr>
      </p:pic>
      <p:pic>
        <p:nvPicPr>
          <p:cNvPr id="37" name="图片 36" descr="图片包含 游戏机, 灯, 桌子&#10;&#10;描述已自动生成">
            <a:extLst>
              <a:ext uri="{FF2B5EF4-FFF2-40B4-BE49-F238E27FC236}">
                <a16:creationId xmlns:a16="http://schemas.microsoft.com/office/drawing/2014/main" id="{B50BECD2-C54C-4240-B812-B7B8A090F1F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921" b="59907"/>
          <a:stretch>
            <a:fillRect/>
          </a:stretch>
        </p:blipFill>
        <p:spPr>
          <a:xfrm flipH="1">
            <a:off x="10772006" y="0"/>
            <a:ext cx="1419503" cy="1797372"/>
          </a:xfrm>
          <a:custGeom>
            <a:avLst/>
            <a:gdLst>
              <a:gd name="connsiteX0" fmla="*/ 0 w 2171501"/>
              <a:gd name="connsiteY0" fmla="*/ 0 h 2749550"/>
              <a:gd name="connsiteX1" fmla="*/ 2171501 w 2171501"/>
              <a:gd name="connsiteY1" fmla="*/ 0 h 2749550"/>
              <a:gd name="connsiteX2" fmla="*/ 2153908 w 2171501"/>
              <a:gd name="connsiteY2" fmla="*/ 50861 h 2749550"/>
              <a:gd name="connsiteX3" fmla="*/ 2113280 w 2171501"/>
              <a:gd name="connsiteY3" fmla="*/ 209550 h 2749550"/>
              <a:gd name="connsiteX4" fmla="*/ 2005330 w 2171501"/>
              <a:gd name="connsiteY4" fmla="*/ 762000 h 2749550"/>
              <a:gd name="connsiteX5" fmla="*/ 1973580 w 2171501"/>
              <a:gd name="connsiteY5" fmla="*/ 1162050 h 2749550"/>
              <a:gd name="connsiteX6" fmla="*/ 1960880 w 2171501"/>
              <a:gd name="connsiteY6" fmla="*/ 1333500 h 2749550"/>
              <a:gd name="connsiteX7" fmla="*/ 1967230 w 2171501"/>
              <a:gd name="connsiteY7" fmla="*/ 1758950 h 2749550"/>
              <a:gd name="connsiteX8" fmla="*/ 2005330 w 2171501"/>
              <a:gd name="connsiteY8" fmla="*/ 2076450 h 2749550"/>
              <a:gd name="connsiteX9" fmla="*/ 2067925 w 2171501"/>
              <a:gd name="connsiteY9" fmla="*/ 2639635 h 2749550"/>
              <a:gd name="connsiteX10" fmla="*/ 2084598 w 2171501"/>
              <a:gd name="connsiteY10" fmla="*/ 2749550 h 2749550"/>
              <a:gd name="connsiteX11" fmla="*/ 0 w 2171501"/>
              <a:gd name="connsiteY11" fmla="*/ 2749550 h 2749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171501" h="2749550">
                <a:moveTo>
                  <a:pt x="0" y="0"/>
                </a:moveTo>
                <a:lnTo>
                  <a:pt x="2171501" y="0"/>
                </a:lnTo>
                <a:lnTo>
                  <a:pt x="2153908" y="50861"/>
                </a:lnTo>
                <a:cubicBezTo>
                  <a:pt x="2137752" y="103065"/>
                  <a:pt x="2123774" y="155846"/>
                  <a:pt x="2113280" y="209550"/>
                </a:cubicBezTo>
                <a:lnTo>
                  <a:pt x="2005330" y="762000"/>
                </a:lnTo>
                <a:cubicBezTo>
                  <a:pt x="1994747" y="895350"/>
                  <a:pt x="1983953" y="1028683"/>
                  <a:pt x="1973580" y="1162050"/>
                </a:cubicBezTo>
                <a:cubicBezTo>
                  <a:pt x="1969136" y="1219184"/>
                  <a:pt x="1960880" y="1333500"/>
                  <a:pt x="1960880" y="1333500"/>
                </a:cubicBezTo>
                <a:cubicBezTo>
                  <a:pt x="1954354" y="1529266"/>
                  <a:pt x="1948092" y="1550822"/>
                  <a:pt x="1967230" y="1758950"/>
                </a:cubicBezTo>
                <a:cubicBezTo>
                  <a:pt x="1976990" y="1865095"/>
                  <a:pt x="1993319" y="1970536"/>
                  <a:pt x="2005330" y="2076450"/>
                </a:cubicBezTo>
                <a:cubicBezTo>
                  <a:pt x="2024440" y="2244967"/>
                  <a:pt x="2043561" y="2455154"/>
                  <a:pt x="2067925" y="2639635"/>
                </a:cubicBezTo>
                <a:lnTo>
                  <a:pt x="2084598" y="2749550"/>
                </a:lnTo>
                <a:lnTo>
                  <a:pt x="0" y="2749550"/>
                </a:lnTo>
                <a:close/>
              </a:path>
            </a:pathLst>
          </a:custGeom>
        </p:spPr>
      </p:pic>
      <p:pic>
        <p:nvPicPr>
          <p:cNvPr id="27" name="图片 26">
            <a:extLst>
              <a:ext uri="{FF2B5EF4-FFF2-40B4-BE49-F238E27FC236}">
                <a16:creationId xmlns:a16="http://schemas.microsoft.com/office/drawing/2014/main" id="{EF7A932E-C07C-4435-B499-81236379011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732144" y="1388727"/>
            <a:ext cx="2261084" cy="2261084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8" name="文本框 27">
            <a:extLst>
              <a:ext uri="{FF2B5EF4-FFF2-40B4-BE49-F238E27FC236}">
                <a16:creationId xmlns:a16="http://schemas.microsoft.com/office/drawing/2014/main" id="{4C664DBC-4E17-426A-AC70-8E2FB63A15A2}"/>
              </a:ext>
            </a:extLst>
          </p:cNvPr>
          <p:cNvSpPr txBox="1"/>
          <p:nvPr/>
        </p:nvSpPr>
        <p:spPr>
          <a:xfrm>
            <a:off x="1926642" y="3623438"/>
            <a:ext cx="182222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dirty="0">
                <a:gradFill>
                  <a:gsLst>
                    <a:gs pos="100000">
                      <a:srgbClr val="DCA543"/>
                    </a:gs>
                    <a:gs pos="0">
                      <a:srgbClr val="F9D876"/>
                    </a:gs>
                  </a:gsLst>
                  <a:lin ang="5400000" scaled="1"/>
                </a:gradFill>
                <a:latin typeface="汉仪迪升英雄体W" panose="00020600040101010101" pitchFamily="18" charset="-122"/>
                <a:ea typeface="汉仪迪升英雄体W" panose="00020600040101010101" pitchFamily="18" charset="-122"/>
                <a:cs typeface="+mn-ea"/>
                <a:sym typeface="+mn-lt"/>
              </a:rPr>
              <a:t>最佳员工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C0CA647F-AA48-4BD5-99C5-44C16154AEE6}"/>
              </a:ext>
            </a:extLst>
          </p:cNvPr>
          <p:cNvSpPr txBox="1"/>
          <p:nvPr/>
        </p:nvSpPr>
        <p:spPr>
          <a:xfrm>
            <a:off x="1257118" y="4313951"/>
            <a:ext cx="3161269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600" dirty="0">
                <a:gradFill>
                  <a:gsLst>
                    <a:gs pos="100000">
                      <a:srgbClr val="DCA543"/>
                    </a:gs>
                    <a:gs pos="0">
                      <a:srgbClr val="F9D876"/>
                    </a:gs>
                  </a:gsLst>
                  <a:lin ang="5400000" scaled="1"/>
                </a:gradFill>
                <a:latin typeface="汉仪迪升英雄体W" panose="00020600040101010101" pitchFamily="18" charset="-122"/>
                <a:ea typeface="汉仪迪升英雄体W" panose="00020600040101010101" pitchFamily="18" charset="-122"/>
                <a:cs typeface="+mn-ea"/>
                <a:sym typeface="+mn-lt"/>
              </a:rPr>
              <a:t>代用名</a:t>
            </a:r>
          </a:p>
        </p:txBody>
      </p:sp>
      <p:sp>
        <p:nvSpPr>
          <p:cNvPr id="30" name="矩形 29">
            <a:extLst>
              <a:ext uri="{FF2B5EF4-FFF2-40B4-BE49-F238E27FC236}">
                <a16:creationId xmlns:a16="http://schemas.microsoft.com/office/drawing/2014/main" id="{95619CE3-A1AC-4D72-9D03-BEEC98E8A7E2}"/>
              </a:ext>
            </a:extLst>
          </p:cNvPr>
          <p:cNvSpPr/>
          <p:nvPr/>
        </p:nvSpPr>
        <p:spPr>
          <a:xfrm>
            <a:off x="4788096" y="1574800"/>
            <a:ext cx="6087192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200000"/>
              </a:lnSpc>
            </a:pPr>
            <a:r>
              <a:rPr lang="zh-CN" altLang="en-US" sz="2400" dirty="0">
                <a:gradFill>
                  <a:gsLst>
                    <a:gs pos="100000">
                      <a:srgbClr val="DCA543"/>
                    </a:gs>
                    <a:gs pos="0">
                      <a:srgbClr val="F9D876"/>
                    </a:gs>
                  </a:gsLst>
                  <a:lin ang="5400000" scaled="1"/>
                </a:gradFill>
                <a:latin typeface="汉仪大宋简" panose="02010600000101010101" pitchFamily="2" charset="-122"/>
                <a:ea typeface="汉仪大宋简" panose="02010600000101010101" pitchFamily="2" charset="-122"/>
                <a:cs typeface="+mn-ea"/>
                <a:sym typeface="+mn-lt"/>
              </a:rPr>
              <a:t>她对同事永远那么友好，她的微笑如春风般抚慰人心。她的付出让所有人感动。她玲珑的身躯里有一颗顽强坚毅的心，为公司攻克一个个难关。在枯燥和乏味的数字工作中，谱写出属于她自己的华丽篇章。</a:t>
            </a:r>
          </a:p>
        </p:txBody>
      </p:sp>
    </p:spTree>
    <p:extLst>
      <p:ext uri="{BB962C8B-B14F-4D97-AF65-F5344CB8AC3E}">
        <p14:creationId xmlns:p14="http://schemas.microsoft.com/office/powerpoint/2010/main" val="31142177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A0E96AD7-C438-4F2E-8DAC-50C7690871B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2000" contrast="3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-529" y="-298"/>
            <a:ext cx="12193057" cy="6858594"/>
          </a:xfrm>
          <a:prstGeom prst="rect">
            <a:avLst/>
          </a:prstGeom>
        </p:spPr>
      </p:pic>
      <p:pic>
        <p:nvPicPr>
          <p:cNvPr id="39" name="图片 38" descr="背景图案&#10;&#10;低可信度描述已自动生成">
            <a:extLst>
              <a:ext uri="{FF2B5EF4-FFF2-40B4-BE49-F238E27FC236}">
                <a16:creationId xmlns:a16="http://schemas.microsoft.com/office/drawing/2014/main" id="{8C965EE7-3474-4546-B331-B3EE88168FAF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4000" contrast="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5418" t="6354" b="7121"/>
          <a:stretch/>
        </p:blipFill>
        <p:spPr>
          <a:xfrm rot="5400000">
            <a:off x="5813097" y="-5984260"/>
            <a:ext cx="556508" cy="12192000"/>
          </a:xfrm>
          <a:custGeom>
            <a:avLst/>
            <a:gdLst>
              <a:gd name="connsiteX0" fmla="*/ 633110 w 633110"/>
              <a:gd name="connsiteY0" fmla="*/ 0 h 12192000"/>
              <a:gd name="connsiteX1" fmla="*/ 633110 w 633110"/>
              <a:gd name="connsiteY1" fmla="*/ 12192000 h 12192000"/>
              <a:gd name="connsiteX2" fmla="*/ 0 w 633110"/>
              <a:gd name="connsiteY2" fmla="*/ 12192000 h 12192000"/>
              <a:gd name="connsiteX3" fmla="*/ 0 w 633110"/>
              <a:gd name="connsiteY3" fmla="*/ 0 h 121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33110" h="12192000">
                <a:moveTo>
                  <a:pt x="633110" y="0"/>
                </a:moveTo>
                <a:lnTo>
                  <a:pt x="633110" y="12192000"/>
                </a:lnTo>
                <a:lnTo>
                  <a:pt x="0" y="12192000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38" name="图片 37" descr="背景图案&#10;&#10;低可信度描述已自动生成">
            <a:extLst>
              <a:ext uri="{FF2B5EF4-FFF2-40B4-BE49-F238E27FC236}">
                <a16:creationId xmlns:a16="http://schemas.microsoft.com/office/drawing/2014/main" id="{DA7BF218-8360-4266-9630-35E06CE7BD6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4000" contrast="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2035" t="6354" b="7121"/>
          <a:stretch>
            <a:fillRect/>
          </a:stretch>
        </p:blipFill>
        <p:spPr>
          <a:xfrm rot="16200000">
            <a:off x="5779446" y="590690"/>
            <a:ext cx="633110" cy="12192000"/>
          </a:xfrm>
          <a:custGeom>
            <a:avLst/>
            <a:gdLst>
              <a:gd name="connsiteX0" fmla="*/ 633110 w 633110"/>
              <a:gd name="connsiteY0" fmla="*/ 0 h 12192000"/>
              <a:gd name="connsiteX1" fmla="*/ 633110 w 633110"/>
              <a:gd name="connsiteY1" fmla="*/ 12192000 h 12192000"/>
              <a:gd name="connsiteX2" fmla="*/ 0 w 633110"/>
              <a:gd name="connsiteY2" fmla="*/ 12192000 h 12192000"/>
              <a:gd name="connsiteX3" fmla="*/ 0 w 633110"/>
              <a:gd name="connsiteY3" fmla="*/ 0 h 121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33110" h="12192000">
                <a:moveTo>
                  <a:pt x="633110" y="0"/>
                </a:moveTo>
                <a:lnTo>
                  <a:pt x="633110" y="12192000"/>
                </a:lnTo>
                <a:lnTo>
                  <a:pt x="0" y="12192000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35" name="图片 34" descr="图片包含 游戏机, 灯, 桌子&#10;&#10;描述已自动生成">
            <a:extLst>
              <a:ext uri="{FF2B5EF4-FFF2-40B4-BE49-F238E27FC236}">
                <a16:creationId xmlns:a16="http://schemas.microsoft.com/office/drawing/2014/main" id="{993B2D60-7EB8-48D4-A019-1042C50A979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093" r="48722"/>
          <a:stretch>
            <a:fillRect/>
          </a:stretch>
        </p:blipFill>
        <p:spPr>
          <a:xfrm>
            <a:off x="-4649" y="4172320"/>
            <a:ext cx="1651321" cy="2685680"/>
          </a:xfrm>
          <a:custGeom>
            <a:avLst/>
            <a:gdLst>
              <a:gd name="connsiteX0" fmla="*/ 0 w 2526128"/>
              <a:gd name="connsiteY0" fmla="*/ 1727200 h 4108450"/>
              <a:gd name="connsiteX1" fmla="*/ 2487952 w 2526128"/>
              <a:gd name="connsiteY1" fmla="*/ 1727200 h 4108450"/>
              <a:gd name="connsiteX2" fmla="*/ 2500630 w 2526128"/>
              <a:gd name="connsiteY2" fmla="*/ 1784350 h 4108450"/>
              <a:gd name="connsiteX3" fmla="*/ 2519680 w 2526128"/>
              <a:gd name="connsiteY3" fmla="*/ 1892300 h 4108450"/>
              <a:gd name="connsiteX4" fmla="*/ 2526030 w 2526128"/>
              <a:gd name="connsiteY4" fmla="*/ 2038350 h 4108450"/>
              <a:gd name="connsiteX5" fmla="*/ 2487930 w 2526128"/>
              <a:gd name="connsiteY5" fmla="*/ 2501900 h 4108450"/>
              <a:gd name="connsiteX6" fmla="*/ 2481580 w 2526128"/>
              <a:gd name="connsiteY6" fmla="*/ 2781300 h 4108450"/>
              <a:gd name="connsiteX7" fmla="*/ 2462530 w 2526128"/>
              <a:gd name="connsiteY7" fmla="*/ 3302000 h 4108450"/>
              <a:gd name="connsiteX8" fmla="*/ 2460720 w 2526128"/>
              <a:gd name="connsiteY8" fmla="*/ 3949713 h 4108450"/>
              <a:gd name="connsiteX9" fmla="*/ 2459607 w 2526128"/>
              <a:gd name="connsiteY9" fmla="*/ 4108450 h 4108450"/>
              <a:gd name="connsiteX10" fmla="*/ 0 w 2526128"/>
              <a:gd name="connsiteY10" fmla="*/ 4108450 h 4108450"/>
              <a:gd name="connsiteX11" fmla="*/ 0 w 2526128"/>
              <a:gd name="connsiteY11" fmla="*/ 0 h 4108450"/>
              <a:gd name="connsiteX12" fmla="*/ 2084598 w 2526128"/>
              <a:gd name="connsiteY12" fmla="*/ 0 h 4108450"/>
              <a:gd name="connsiteX13" fmla="*/ 2094230 w 2526128"/>
              <a:gd name="connsiteY13" fmla="*/ 63500 h 4108450"/>
              <a:gd name="connsiteX14" fmla="*/ 2133185 w 2526128"/>
              <a:gd name="connsiteY14" fmla="*/ 260350 h 4108450"/>
              <a:gd name="connsiteX15" fmla="*/ 0 w 2526128"/>
              <a:gd name="connsiteY15" fmla="*/ 260350 h 4108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2526128" h="4108450">
                <a:moveTo>
                  <a:pt x="0" y="1727200"/>
                </a:moveTo>
                <a:lnTo>
                  <a:pt x="2487952" y="1727200"/>
                </a:lnTo>
                <a:lnTo>
                  <a:pt x="2500630" y="1784350"/>
                </a:lnTo>
                <a:cubicBezTo>
                  <a:pt x="2508082" y="1820121"/>
                  <a:pt x="2513330" y="1856317"/>
                  <a:pt x="2519680" y="1892300"/>
                </a:cubicBezTo>
                <a:cubicBezTo>
                  <a:pt x="2521797" y="1940983"/>
                  <a:pt x="2526900" y="1989628"/>
                  <a:pt x="2526030" y="2038350"/>
                </a:cubicBezTo>
                <a:cubicBezTo>
                  <a:pt x="2523508" y="2179578"/>
                  <a:pt x="2501658" y="2364618"/>
                  <a:pt x="2487930" y="2501900"/>
                </a:cubicBezTo>
                <a:cubicBezTo>
                  <a:pt x="2485813" y="2595033"/>
                  <a:pt x="2483243" y="2688157"/>
                  <a:pt x="2481580" y="2781300"/>
                </a:cubicBezTo>
                <a:cubicBezTo>
                  <a:pt x="2473127" y="3254671"/>
                  <a:pt x="2495933" y="3068177"/>
                  <a:pt x="2462530" y="3302000"/>
                </a:cubicBezTo>
                <a:cubicBezTo>
                  <a:pt x="2461472" y="3517900"/>
                  <a:pt x="2461323" y="3733809"/>
                  <a:pt x="2460720" y="3949713"/>
                </a:cubicBezTo>
                <a:lnTo>
                  <a:pt x="2459607" y="4108450"/>
                </a:lnTo>
                <a:lnTo>
                  <a:pt x="0" y="4108450"/>
                </a:lnTo>
                <a:close/>
                <a:moveTo>
                  <a:pt x="0" y="0"/>
                </a:moveTo>
                <a:lnTo>
                  <a:pt x="2084598" y="0"/>
                </a:lnTo>
                <a:lnTo>
                  <a:pt x="2094230" y="63500"/>
                </a:lnTo>
                <a:lnTo>
                  <a:pt x="2133185" y="260350"/>
                </a:lnTo>
                <a:lnTo>
                  <a:pt x="0" y="260350"/>
                </a:lnTo>
                <a:close/>
              </a:path>
            </a:pathLst>
          </a:custGeom>
        </p:spPr>
      </p:pic>
      <p:pic>
        <p:nvPicPr>
          <p:cNvPr id="34" name="图片 33" descr="图片包含 游戏机, 灯, 桌子&#10;&#10;描述已自动生成">
            <a:extLst>
              <a:ext uri="{FF2B5EF4-FFF2-40B4-BE49-F238E27FC236}">
                <a16:creationId xmlns:a16="http://schemas.microsoft.com/office/drawing/2014/main" id="{DA68E204-F678-4C9B-A56A-56E0BD8EDB8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921" b="59907"/>
          <a:stretch>
            <a:fillRect/>
          </a:stretch>
        </p:blipFill>
        <p:spPr>
          <a:xfrm>
            <a:off x="-4648" y="-595"/>
            <a:ext cx="1419503" cy="1797372"/>
          </a:xfrm>
          <a:custGeom>
            <a:avLst/>
            <a:gdLst>
              <a:gd name="connsiteX0" fmla="*/ 0 w 2171501"/>
              <a:gd name="connsiteY0" fmla="*/ 0 h 2749550"/>
              <a:gd name="connsiteX1" fmla="*/ 2171501 w 2171501"/>
              <a:gd name="connsiteY1" fmla="*/ 0 h 2749550"/>
              <a:gd name="connsiteX2" fmla="*/ 2153908 w 2171501"/>
              <a:gd name="connsiteY2" fmla="*/ 50861 h 2749550"/>
              <a:gd name="connsiteX3" fmla="*/ 2113280 w 2171501"/>
              <a:gd name="connsiteY3" fmla="*/ 209550 h 2749550"/>
              <a:gd name="connsiteX4" fmla="*/ 2005330 w 2171501"/>
              <a:gd name="connsiteY4" fmla="*/ 762000 h 2749550"/>
              <a:gd name="connsiteX5" fmla="*/ 1973580 w 2171501"/>
              <a:gd name="connsiteY5" fmla="*/ 1162050 h 2749550"/>
              <a:gd name="connsiteX6" fmla="*/ 1960880 w 2171501"/>
              <a:gd name="connsiteY6" fmla="*/ 1333500 h 2749550"/>
              <a:gd name="connsiteX7" fmla="*/ 1967230 w 2171501"/>
              <a:gd name="connsiteY7" fmla="*/ 1758950 h 2749550"/>
              <a:gd name="connsiteX8" fmla="*/ 2005330 w 2171501"/>
              <a:gd name="connsiteY8" fmla="*/ 2076450 h 2749550"/>
              <a:gd name="connsiteX9" fmla="*/ 2067925 w 2171501"/>
              <a:gd name="connsiteY9" fmla="*/ 2639635 h 2749550"/>
              <a:gd name="connsiteX10" fmla="*/ 2084598 w 2171501"/>
              <a:gd name="connsiteY10" fmla="*/ 2749550 h 2749550"/>
              <a:gd name="connsiteX11" fmla="*/ 0 w 2171501"/>
              <a:gd name="connsiteY11" fmla="*/ 2749550 h 2749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171501" h="2749550">
                <a:moveTo>
                  <a:pt x="0" y="0"/>
                </a:moveTo>
                <a:lnTo>
                  <a:pt x="2171501" y="0"/>
                </a:lnTo>
                <a:lnTo>
                  <a:pt x="2153908" y="50861"/>
                </a:lnTo>
                <a:cubicBezTo>
                  <a:pt x="2137752" y="103065"/>
                  <a:pt x="2123774" y="155846"/>
                  <a:pt x="2113280" y="209550"/>
                </a:cubicBezTo>
                <a:lnTo>
                  <a:pt x="2005330" y="762000"/>
                </a:lnTo>
                <a:cubicBezTo>
                  <a:pt x="1994747" y="895350"/>
                  <a:pt x="1983953" y="1028683"/>
                  <a:pt x="1973580" y="1162050"/>
                </a:cubicBezTo>
                <a:cubicBezTo>
                  <a:pt x="1969136" y="1219184"/>
                  <a:pt x="1960880" y="1333500"/>
                  <a:pt x="1960880" y="1333500"/>
                </a:cubicBezTo>
                <a:cubicBezTo>
                  <a:pt x="1954354" y="1529266"/>
                  <a:pt x="1948092" y="1550822"/>
                  <a:pt x="1967230" y="1758950"/>
                </a:cubicBezTo>
                <a:cubicBezTo>
                  <a:pt x="1976990" y="1865095"/>
                  <a:pt x="1993319" y="1970536"/>
                  <a:pt x="2005330" y="2076450"/>
                </a:cubicBezTo>
                <a:cubicBezTo>
                  <a:pt x="2024440" y="2244967"/>
                  <a:pt x="2043561" y="2455154"/>
                  <a:pt x="2067925" y="2639635"/>
                </a:cubicBezTo>
                <a:lnTo>
                  <a:pt x="2084598" y="2749550"/>
                </a:lnTo>
                <a:lnTo>
                  <a:pt x="0" y="2749550"/>
                </a:lnTo>
                <a:close/>
              </a:path>
            </a:pathLst>
          </a:custGeom>
        </p:spPr>
      </p:pic>
      <p:pic>
        <p:nvPicPr>
          <p:cNvPr id="36" name="图片 35" descr="图片包含 游戏机, 灯, 桌子&#10;&#10;描述已自动生成">
            <a:extLst>
              <a:ext uri="{FF2B5EF4-FFF2-40B4-BE49-F238E27FC236}">
                <a16:creationId xmlns:a16="http://schemas.microsoft.com/office/drawing/2014/main" id="{ADC4A422-07E5-49EA-9E80-FEEE3F39E40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093" r="48722"/>
          <a:stretch>
            <a:fillRect/>
          </a:stretch>
        </p:blipFill>
        <p:spPr>
          <a:xfrm flipH="1">
            <a:off x="10542380" y="4172915"/>
            <a:ext cx="1651321" cy="2685680"/>
          </a:xfrm>
          <a:custGeom>
            <a:avLst/>
            <a:gdLst>
              <a:gd name="connsiteX0" fmla="*/ 0 w 2526128"/>
              <a:gd name="connsiteY0" fmla="*/ 1727200 h 4108450"/>
              <a:gd name="connsiteX1" fmla="*/ 2487952 w 2526128"/>
              <a:gd name="connsiteY1" fmla="*/ 1727200 h 4108450"/>
              <a:gd name="connsiteX2" fmla="*/ 2500630 w 2526128"/>
              <a:gd name="connsiteY2" fmla="*/ 1784350 h 4108450"/>
              <a:gd name="connsiteX3" fmla="*/ 2519680 w 2526128"/>
              <a:gd name="connsiteY3" fmla="*/ 1892300 h 4108450"/>
              <a:gd name="connsiteX4" fmla="*/ 2526030 w 2526128"/>
              <a:gd name="connsiteY4" fmla="*/ 2038350 h 4108450"/>
              <a:gd name="connsiteX5" fmla="*/ 2487930 w 2526128"/>
              <a:gd name="connsiteY5" fmla="*/ 2501900 h 4108450"/>
              <a:gd name="connsiteX6" fmla="*/ 2481580 w 2526128"/>
              <a:gd name="connsiteY6" fmla="*/ 2781300 h 4108450"/>
              <a:gd name="connsiteX7" fmla="*/ 2462530 w 2526128"/>
              <a:gd name="connsiteY7" fmla="*/ 3302000 h 4108450"/>
              <a:gd name="connsiteX8" fmla="*/ 2460720 w 2526128"/>
              <a:gd name="connsiteY8" fmla="*/ 3949713 h 4108450"/>
              <a:gd name="connsiteX9" fmla="*/ 2459607 w 2526128"/>
              <a:gd name="connsiteY9" fmla="*/ 4108450 h 4108450"/>
              <a:gd name="connsiteX10" fmla="*/ 0 w 2526128"/>
              <a:gd name="connsiteY10" fmla="*/ 4108450 h 4108450"/>
              <a:gd name="connsiteX11" fmla="*/ 0 w 2526128"/>
              <a:gd name="connsiteY11" fmla="*/ 0 h 4108450"/>
              <a:gd name="connsiteX12" fmla="*/ 2084598 w 2526128"/>
              <a:gd name="connsiteY12" fmla="*/ 0 h 4108450"/>
              <a:gd name="connsiteX13" fmla="*/ 2094230 w 2526128"/>
              <a:gd name="connsiteY13" fmla="*/ 63500 h 4108450"/>
              <a:gd name="connsiteX14" fmla="*/ 2133185 w 2526128"/>
              <a:gd name="connsiteY14" fmla="*/ 260350 h 4108450"/>
              <a:gd name="connsiteX15" fmla="*/ 0 w 2526128"/>
              <a:gd name="connsiteY15" fmla="*/ 260350 h 4108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2526128" h="4108450">
                <a:moveTo>
                  <a:pt x="0" y="1727200"/>
                </a:moveTo>
                <a:lnTo>
                  <a:pt x="2487952" y="1727200"/>
                </a:lnTo>
                <a:lnTo>
                  <a:pt x="2500630" y="1784350"/>
                </a:lnTo>
                <a:cubicBezTo>
                  <a:pt x="2508082" y="1820121"/>
                  <a:pt x="2513330" y="1856317"/>
                  <a:pt x="2519680" y="1892300"/>
                </a:cubicBezTo>
                <a:cubicBezTo>
                  <a:pt x="2521797" y="1940983"/>
                  <a:pt x="2526900" y="1989628"/>
                  <a:pt x="2526030" y="2038350"/>
                </a:cubicBezTo>
                <a:cubicBezTo>
                  <a:pt x="2523508" y="2179578"/>
                  <a:pt x="2501658" y="2364618"/>
                  <a:pt x="2487930" y="2501900"/>
                </a:cubicBezTo>
                <a:cubicBezTo>
                  <a:pt x="2485813" y="2595033"/>
                  <a:pt x="2483243" y="2688157"/>
                  <a:pt x="2481580" y="2781300"/>
                </a:cubicBezTo>
                <a:cubicBezTo>
                  <a:pt x="2473127" y="3254671"/>
                  <a:pt x="2495933" y="3068177"/>
                  <a:pt x="2462530" y="3302000"/>
                </a:cubicBezTo>
                <a:cubicBezTo>
                  <a:pt x="2461472" y="3517900"/>
                  <a:pt x="2461323" y="3733809"/>
                  <a:pt x="2460720" y="3949713"/>
                </a:cubicBezTo>
                <a:lnTo>
                  <a:pt x="2459607" y="4108450"/>
                </a:lnTo>
                <a:lnTo>
                  <a:pt x="0" y="4108450"/>
                </a:lnTo>
                <a:close/>
                <a:moveTo>
                  <a:pt x="0" y="0"/>
                </a:moveTo>
                <a:lnTo>
                  <a:pt x="2084598" y="0"/>
                </a:lnTo>
                <a:lnTo>
                  <a:pt x="2094230" y="63500"/>
                </a:lnTo>
                <a:lnTo>
                  <a:pt x="2133185" y="260350"/>
                </a:lnTo>
                <a:lnTo>
                  <a:pt x="0" y="260350"/>
                </a:lnTo>
                <a:close/>
              </a:path>
            </a:pathLst>
          </a:custGeom>
        </p:spPr>
      </p:pic>
      <p:pic>
        <p:nvPicPr>
          <p:cNvPr id="37" name="图片 36" descr="图片包含 游戏机, 灯, 桌子&#10;&#10;描述已自动生成">
            <a:extLst>
              <a:ext uri="{FF2B5EF4-FFF2-40B4-BE49-F238E27FC236}">
                <a16:creationId xmlns:a16="http://schemas.microsoft.com/office/drawing/2014/main" id="{B50BECD2-C54C-4240-B812-B7B8A090F1F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921" b="59907"/>
          <a:stretch>
            <a:fillRect/>
          </a:stretch>
        </p:blipFill>
        <p:spPr>
          <a:xfrm flipH="1">
            <a:off x="10772006" y="0"/>
            <a:ext cx="1419503" cy="1797372"/>
          </a:xfrm>
          <a:custGeom>
            <a:avLst/>
            <a:gdLst>
              <a:gd name="connsiteX0" fmla="*/ 0 w 2171501"/>
              <a:gd name="connsiteY0" fmla="*/ 0 h 2749550"/>
              <a:gd name="connsiteX1" fmla="*/ 2171501 w 2171501"/>
              <a:gd name="connsiteY1" fmla="*/ 0 h 2749550"/>
              <a:gd name="connsiteX2" fmla="*/ 2153908 w 2171501"/>
              <a:gd name="connsiteY2" fmla="*/ 50861 h 2749550"/>
              <a:gd name="connsiteX3" fmla="*/ 2113280 w 2171501"/>
              <a:gd name="connsiteY3" fmla="*/ 209550 h 2749550"/>
              <a:gd name="connsiteX4" fmla="*/ 2005330 w 2171501"/>
              <a:gd name="connsiteY4" fmla="*/ 762000 h 2749550"/>
              <a:gd name="connsiteX5" fmla="*/ 1973580 w 2171501"/>
              <a:gd name="connsiteY5" fmla="*/ 1162050 h 2749550"/>
              <a:gd name="connsiteX6" fmla="*/ 1960880 w 2171501"/>
              <a:gd name="connsiteY6" fmla="*/ 1333500 h 2749550"/>
              <a:gd name="connsiteX7" fmla="*/ 1967230 w 2171501"/>
              <a:gd name="connsiteY7" fmla="*/ 1758950 h 2749550"/>
              <a:gd name="connsiteX8" fmla="*/ 2005330 w 2171501"/>
              <a:gd name="connsiteY8" fmla="*/ 2076450 h 2749550"/>
              <a:gd name="connsiteX9" fmla="*/ 2067925 w 2171501"/>
              <a:gd name="connsiteY9" fmla="*/ 2639635 h 2749550"/>
              <a:gd name="connsiteX10" fmla="*/ 2084598 w 2171501"/>
              <a:gd name="connsiteY10" fmla="*/ 2749550 h 2749550"/>
              <a:gd name="connsiteX11" fmla="*/ 0 w 2171501"/>
              <a:gd name="connsiteY11" fmla="*/ 2749550 h 2749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171501" h="2749550">
                <a:moveTo>
                  <a:pt x="0" y="0"/>
                </a:moveTo>
                <a:lnTo>
                  <a:pt x="2171501" y="0"/>
                </a:lnTo>
                <a:lnTo>
                  <a:pt x="2153908" y="50861"/>
                </a:lnTo>
                <a:cubicBezTo>
                  <a:pt x="2137752" y="103065"/>
                  <a:pt x="2123774" y="155846"/>
                  <a:pt x="2113280" y="209550"/>
                </a:cubicBezTo>
                <a:lnTo>
                  <a:pt x="2005330" y="762000"/>
                </a:lnTo>
                <a:cubicBezTo>
                  <a:pt x="1994747" y="895350"/>
                  <a:pt x="1983953" y="1028683"/>
                  <a:pt x="1973580" y="1162050"/>
                </a:cubicBezTo>
                <a:cubicBezTo>
                  <a:pt x="1969136" y="1219184"/>
                  <a:pt x="1960880" y="1333500"/>
                  <a:pt x="1960880" y="1333500"/>
                </a:cubicBezTo>
                <a:cubicBezTo>
                  <a:pt x="1954354" y="1529266"/>
                  <a:pt x="1948092" y="1550822"/>
                  <a:pt x="1967230" y="1758950"/>
                </a:cubicBezTo>
                <a:cubicBezTo>
                  <a:pt x="1976990" y="1865095"/>
                  <a:pt x="1993319" y="1970536"/>
                  <a:pt x="2005330" y="2076450"/>
                </a:cubicBezTo>
                <a:cubicBezTo>
                  <a:pt x="2024440" y="2244967"/>
                  <a:pt x="2043561" y="2455154"/>
                  <a:pt x="2067925" y="2639635"/>
                </a:cubicBezTo>
                <a:lnTo>
                  <a:pt x="2084598" y="2749550"/>
                </a:lnTo>
                <a:lnTo>
                  <a:pt x="0" y="2749550"/>
                </a:lnTo>
                <a:close/>
              </a:path>
            </a:pathLst>
          </a:custGeom>
        </p:spPr>
      </p:pic>
      <p:pic>
        <p:nvPicPr>
          <p:cNvPr id="13" name="图片 12" descr="图片包含 形状&#10;&#10;描述已自动生成">
            <a:extLst>
              <a:ext uri="{FF2B5EF4-FFF2-40B4-BE49-F238E27FC236}">
                <a16:creationId xmlns:a16="http://schemas.microsoft.com/office/drawing/2014/main" id="{CF94F12F-5D97-4686-9EBF-5A9F8158BF98}"/>
              </a:ext>
            </a:extLst>
          </p:cNvPr>
          <p:cNvPicPr>
            <a:picLocks noChangeAspect="1"/>
          </p:cNvPicPr>
          <p:nvPr/>
        </p:nvPicPr>
        <p:blipFill>
          <a:blip r:embed="rId7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-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045584">
            <a:off x="7422524" y="432121"/>
            <a:ext cx="1092507" cy="1092507"/>
          </a:xfrm>
          <a:prstGeom prst="rect">
            <a:avLst/>
          </a:prstGeom>
        </p:spPr>
      </p:pic>
      <p:pic>
        <p:nvPicPr>
          <p:cNvPr id="14" name="图片 13" descr="图片包含 形状&#10;&#10;描述已自动生成">
            <a:extLst>
              <a:ext uri="{FF2B5EF4-FFF2-40B4-BE49-F238E27FC236}">
                <a16:creationId xmlns:a16="http://schemas.microsoft.com/office/drawing/2014/main" id="{3CB866F9-780A-4990-A4E6-8D275FB47544}"/>
              </a:ext>
            </a:extLst>
          </p:cNvPr>
          <p:cNvPicPr>
            <a:picLocks noChangeAspect="1"/>
          </p:cNvPicPr>
          <p:nvPr/>
        </p:nvPicPr>
        <p:blipFill>
          <a:blip r:embed="rId7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-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045584" flipH="1">
            <a:off x="3818168" y="848709"/>
            <a:ext cx="856310" cy="815029"/>
          </a:xfrm>
          <a:prstGeom prst="rect">
            <a:avLst/>
          </a:prstGeom>
        </p:spPr>
      </p:pic>
      <p:sp>
        <p:nvSpPr>
          <p:cNvPr id="15" name="文本框 14">
            <a:extLst>
              <a:ext uri="{FF2B5EF4-FFF2-40B4-BE49-F238E27FC236}">
                <a16:creationId xmlns:a16="http://schemas.microsoft.com/office/drawing/2014/main" id="{D803407F-4EB1-463D-AFF3-DCD87CDCFF2A}"/>
              </a:ext>
            </a:extLst>
          </p:cNvPr>
          <p:cNvSpPr txBox="1"/>
          <p:nvPr/>
        </p:nvSpPr>
        <p:spPr>
          <a:xfrm>
            <a:off x="4669944" y="809896"/>
            <a:ext cx="285211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800" dirty="0">
                <a:gradFill>
                  <a:gsLst>
                    <a:gs pos="0">
                      <a:srgbClr val="FFD77B"/>
                    </a:gs>
                    <a:gs pos="100000">
                      <a:srgbClr val="DCA543"/>
                    </a:gs>
                  </a:gsLst>
                  <a:lin ang="5400000" scaled="0"/>
                </a:gradFill>
                <a:latin typeface="汉仪迪升英雄体W" panose="00020600040101010101" pitchFamily="18" charset="-122"/>
                <a:ea typeface="汉仪迪升英雄体W" panose="00020600040101010101" pitchFamily="18" charset="-122"/>
                <a:cs typeface="+mn-ea"/>
                <a:sym typeface="+mn-lt"/>
              </a:rPr>
              <a:t>最佳团队</a:t>
            </a:r>
          </a:p>
        </p:txBody>
      </p:sp>
      <p:pic>
        <p:nvPicPr>
          <p:cNvPr id="16" name="图片 15">
            <a:extLst>
              <a:ext uri="{FF2B5EF4-FFF2-40B4-BE49-F238E27FC236}">
                <a16:creationId xmlns:a16="http://schemas.microsoft.com/office/drawing/2014/main" id="{13BC75C7-1497-456A-A5F6-1E6BF9C5A29F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510218" y="1945306"/>
            <a:ext cx="2542784" cy="2542784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7" name="文本框 16">
            <a:extLst>
              <a:ext uri="{FF2B5EF4-FFF2-40B4-BE49-F238E27FC236}">
                <a16:creationId xmlns:a16="http://schemas.microsoft.com/office/drawing/2014/main" id="{DB316830-BC8B-4C0E-98CC-25794CFF3241}"/>
              </a:ext>
            </a:extLst>
          </p:cNvPr>
          <p:cNvSpPr txBox="1"/>
          <p:nvPr/>
        </p:nvSpPr>
        <p:spPr>
          <a:xfrm>
            <a:off x="1293374" y="4658124"/>
            <a:ext cx="316126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6000" dirty="0">
                <a:gradFill>
                  <a:gsLst>
                    <a:gs pos="100000">
                      <a:srgbClr val="DCA543"/>
                    </a:gs>
                    <a:gs pos="0">
                      <a:srgbClr val="F9D876"/>
                    </a:gs>
                  </a:gsLst>
                  <a:lin ang="5400000" scaled="1"/>
                </a:gradFill>
                <a:latin typeface="汉仪大宋简" panose="02010600000101010101" pitchFamily="2" charset="-122"/>
                <a:ea typeface="汉仪大宋简" panose="02010600000101010101" pitchFamily="2" charset="-122"/>
                <a:cs typeface="+mn-ea"/>
                <a:sym typeface="+mn-lt"/>
              </a:rPr>
              <a:t>销售部</a:t>
            </a: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5F20EEAC-2B4E-47EA-B6EB-4B1DDE6057A7}"/>
              </a:ext>
            </a:extLst>
          </p:cNvPr>
          <p:cNvSpPr/>
          <p:nvPr/>
        </p:nvSpPr>
        <p:spPr>
          <a:xfrm>
            <a:off x="4759028" y="2335964"/>
            <a:ext cx="5929732" cy="3309506"/>
          </a:xfrm>
          <a:prstGeom prst="rect">
            <a:avLst/>
          </a:prstGeom>
          <a:blipFill>
            <a:blip r:embed="rId10"/>
            <a:srcRect/>
            <a:stretch>
              <a:fillRect t="-9761" b="-9687"/>
            </a:stretch>
          </a:blipFill>
          <a:ln w="12700" cap="flat" cmpd="sng" algn="ctr">
            <a:solidFill>
              <a:srgbClr val="FFD77B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8994920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A0E96AD7-C438-4F2E-8DAC-50C7690871B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2000" contrast="3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-529" y="-298"/>
            <a:ext cx="12193057" cy="6858594"/>
          </a:xfrm>
          <a:prstGeom prst="rect">
            <a:avLst/>
          </a:prstGeom>
        </p:spPr>
      </p:pic>
      <p:pic>
        <p:nvPicPr>
          <p:cNvPr id="39" name="图片 38" descr="背景图案&#10;&#10;低可信度描述已自动生成">
            <a:extLst>
              <a:ext uri="{FF2B5EF4-FFF2-40B4-BE49-F238E27FC236}">
                <a16:creationId xmlns:a16="http://schemas.microsoft.com/office/drawing/2014/main" id="{8C965EE7-3474-4546-B331-B3EE88168FAF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4000" contrast="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5418" t="6354" b="7121"/>
          <a:stretch/>
        </p:blipFill>
        <p:spPr>
          <a:xfrm rot="5400000">
            <a:off x="5813097" y="-5824907"/>
            <a:ext cx="556508" cy="12192000"/>
          </a:xfrm>
          <a:custGeom>
            <a:avLst/>
            <a:gdLst>
              <a:gd name="connsiteX0" fmla="*/ 633110 w 633110"/>
              <a:gd name="connsiteY0" fmla="*/ 0 h 12192000"/>
              <a:gd name="connsiteX1" fmla="*/ 633110 w 633110"/>
              <a:gd name="connsiteY1" fmla="*/ 12192000 h 12192000"/>
              <a:gd name="connsiteX2" fmla="*/ 0 w 633110"/>
              <a:gd name="connsiteY2" fmla="*/ 12192000 h 12192000"/>
              <a:gd name="connsiteX3" fmla="*/ 0 w 633110"/>
              <a:gd name="connsiteY3" fmla="*/ 0 h 121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33110" h="12192000">
                <a:moveTo>
                  <a:pt x="633110" y="0"/>
                </a:moveTo>
                <a:lnTo>
                  <a:pt x="633110" y="12192000"/>
                </a:lnTo>
                <a:lnTo>
                  <a:pt x="0" y="12192000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38" name="图片 37" descr="背景图案&#10;&#10;低可信度描述已自动生成">
            <a:extLst>
              <a:ext uri="{FF2B5EF4-FFF2-40B4-BE49-F238E27FC236}">
                <a16:creationId xmlns:a16="http://schemas.microsoft.com/office/drawing/2014/main" id="{DA7BF218-8360-4266-9630-35E06CE7BD6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4000" contrast="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2035" t="6354" b="7121"/>
          <a:stretch>
            <a:fillRect/>
          </a:stretch>
        </p:blipFill>
        <p:spPr>
          <a:xfrm rot="16200000">
            <a:off x="5779446" y="445444"/>
            <a:ext cx="633110" cy="12192000"/>
          </a:xfrm>
          <a:custGeom>
            <a:avLst/>
            <a:gdLst>
              <a:gd name="connsiteX0" fmla="*/ 633110 w 633110"/>
              <a:gd name="connsiteY0" fmla="*/ 0 h 12192000"/>
              <a:gd name="connsiteX1" fmla="*/ 633110 w 633110"/>
              <a:gd name="connsiteY1" fmla="*/ 12192000 h 12192000"/>
              <a:gd name="connsiteX2" fmla="*/ 0 w 633110"/>
              <a:gd name="connsiteY2" fmla="*/ 12192000 h 12192000"/>
              <a:gd name="connsiteX3" fmla="*/ 0 w 633110"/>
              <a:gd name="connsiteY3" fmla="*/ 0 h 121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33110" h="12192000">
                <a:moveTo>
                  <a:pt x="633110" y="0"/>
                </a:moveTo>
                <a:lnTo>
                  <a:pt x="633110" y="12192000"/>
                </a:lnTo>
                <a:lnTo>
                  <a:pt x="0" y="12192000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25" name="图片 24" descr="图片包含 游戏机, 灯, 桌子&#10;&#10;描述已自动生成">
            <a:extLst>
              <a:ext uri="{FF2B5EF4-FFF2-40B4-BE49-F238E27FC236}">
                <a16:creationId xmlns:a16="http://schemas.microsoft.com/office/drawing/2014/main" id="{699CE185-F034-4EE7-B06D-6ECB545F2AF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673"/>
          <a:stretch>
            <a:fillRect/>
          </a:stretch>
        </p:blipFill>
        <p:spPr>
          <a:xfrm>
            <a:off x="9220100" y="0"/>
            <a:ext cx="2971900" cy="6858000"/>
          </a:xfrm>
          <a:custGeom>
            <a:avLst/>
            <a:gdLst>
              <a:gd name="connsiteX0" fmla="*/ 217071 w 2971900"/>
              <a:gd name="connsiteY0" fmla="*/ 0 h 6858000"/>
              <a:gd name="connsiteX1" fmla="*/ 2971900 w 2971900"/>
              <a:gd name="connsiteY1" fmla="*/ 0 h 6858000"/>
              <a:gd name="connsiteX2" fmla="*/ 2971900 w 2971900"/>
              <a:gd name="connsiteY2" fmla="*/ 2207905 h 6858000"/>
              <a:gd name="connsiteX3" fmla="*/ 518863 w 2971900"/>
              <a:gd name="connsiteY3" fmla="*/ 2207905 h 6858000"/>
              <a:gd name="connsiteX4" fmla="*/ 518863 w 2971900"/>
              <a:gd name="connsiteY4" fmla="*/ 3674755 h 6858000"/>
              <a:gd name="connsiteX5" fmla="*/ 2971900 w 2971900"/>
              <a:gd name="connsiteY5" fmla="*/ 3674755 h 6858000"/>
              <a:gd name="connsiteX6" fmla="*/ 2971900 w 2971900"/>
              <a:gd name="connsiteY6" fmla="*/ 6858000 h 6858000"/>
              <a:gd name="connsiteX7" fmla="*/ 505177 w 2971900"/>
              <a:gd name="connsiteY7" fmla="*/ 6858000 h 6858000"/>
              <a:gd name="connsiteX8" fmla="*/ 506290 w 2971900"/>
              <a:gd name="connsiteY8" fmla="*/ 6699263 h 6858000"/>
              <a:gd name="connsiteX9" fmla="*/ 508100 w 2971900"/>
              <a:gd name="connsiteY9" fmla="*/ 6051550 h 6858000"/>
              <a:gd name="connsiteX10" fmla="*/ 527150 w 2971900"/>
              <a:gd name="connsiteY10" fmla="*/ 5530850 h 6858000"/>
              <a:gd name="connsiteX11" fmla="*/ 533500 w 2971900"/>
              <a:gd name="connsiteY11" fmla="*/ 5251450 h 6858000"/>
              <a:gd name="connsiteX12" fmla="*/ 571600 w 2971900"/>
              <a:gd name="connsiteY12" fmla="*/ 4787900 h 6858000"/>
              <a:gd name="connsiteX13" fmla="*/ 565250 w 2971900"/>
              <a:gd name="connsiteY13" fmla="*/ 4641850 h 6858000"/>
              <a:gd name="connsiteX14" fmla="*/ 546200 w 2971900"/>
              <a:gd name="connsiteY14" fmla="*/ 4533900 h 6858000"/>
              <a:gd name="connsiteX15" fmla="*/ 266800 w 2971900"/>
              <a:gd name="connsiteY15" fmla="*/ 3409950 h 6858000"/>
              <a:gd name="connsiteX16" fmla="*/ 139800 w 2971900"/>
              <a:gd name="connsiteY16" fmla="*/ 2813050 h 6858000"/>
              <a:gd name="connsiteX17" fmla="*/ 50900 w 2971900"/>
              <a:gd name="connsiteY17" fmla="*/ 2076450 h 6858000"/>
              <a:gd name="connsiteX18" fmla="*/ 12800 w 2971900"/>
              <a:gd name="connsiteY18" fmla="*/ 1758950 h 6858000"/>
              <a:gd name="connsiteX19" fmla="*/ 6450 w 2971900"/>
              <a:gd name="connsiteY19" fmla="*/ 1333500 h 6858000"/>
              <a:gd name="connsiteX20" fmla="*/ 19150 w 2971900"/>
              <a:gd name="connsiteY20" fmla="*/ 1162050 h 6858000"/>
              <a:gd name="connsiteX21" fmla="*/ 50900 w 2971900"/>
              <a:gd name="connsiteY21" fmla="*/ 762000 h 6858000"/>
              <a:gd name="connsiteX22" fmla="*/ 158850 w 2971900"/>
              <a:gd name="connsiteY22" fmla="*/ 209550 h 6858000"/>
              <a:gd name="connsiteX23" fmla="*/ 199478 w 2971900"/>
              <a:gd name="connsiteY23" fmla="*/ 50861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2971900" h="6858000">
                <a:moveTo>
                  <a:pt x="217071" y="0"/>
                </a:moveTo>
                <a:lnTo>
                  <a:pt x="2971900" y="0"/>
                </a:lnTo>
                <a:lnTo>
                  <a:pt x="2971900" y="2207905"/>
                </a:lnTo>
                <a:lnTo>
                  <a:pt x="518863" y="2207905"/>
                </a:lnTo>
                <a:lnTo>
                  <a:pt x="518863" y="3674755"/>
                </a:lnTo>
                <a:lnTo>
                  <a:pt x="2971900" y="3674755"/>
                </a:lnTo>
                <a:lnTo>
                  <a:pt x="2971900" y="6858000"/>
                </a:lnTo>
                <a:lnTo>
                  <a:pt x="505177" y="6858000"/>
                </a:lnTo>
                <a:lnTo>
                  <a:pt x="506290" y="6699263"/>
                </a:lnTo>
                <a:cubicBezTo>
                  <a:pt x="506893" y="6483359"/>
                  <a:pt x="507042" y="6267450"/>
                  <a:pt x="508100" y="6051550"/>
                </a:cubicBezTo>
                <a:cubicBezTo>
                  <a:pt x="541503" y="5817727"/>
                  <a:pt x="518697" y="6004221"/>
                  <a:pt x="527150" y="5530850"/>
                </a:cubicBezTo>
                <a:cubicBezTo>
                  <a:pt x="528813" y="5437707"/>
                  <a:pt x="531383" y="5344583"/>
                  <a:pt x="533500" y="5251450"/>
                </a:cubicBezTo>
                <a:cubicBezTo>
                  <a:pt x="547228" y="5114168"/>
                  <a:pt x="569078" y="4929128"/>
                  <a:pt x="571600" y="4787900"/>
                </a:cubicBezTo>
                <a:cubicBezTo>
                  <a:pt x="572470" y="4739178"/>
                  <a:pt x="567367" y="4690533"/>
                  <a:pt x="565250" y="4641850"/>
                </a:cubicBezTo>
                <a:cubicBezTo>
                  <a:pt x="558900" y="4605867"/>
                  <a:pt x="553652" y="4569671"/>
                  <a:pt x="546200" y="4533900"/>
                </a:cubicBezTo>
                <a:cubicBezTo>
                  <a:pt x="479967" y="4215983"/>
                  <a:pt x="288720" y="3502246"/>
                  <a:pt x="266800" y="3409950"/>
                </a:cubicBezTo>
                <a:cubicBezTo>
                  <a:pt x="219795" y="3212035"/>
                  <a:pt x="175432" y="3013325"/>
                  <a:pt x="139800" y="2813050"/>
                </a:cubicBezTo>
                <a:cubicBezTo>
                  <a:pt x="101879" y="2599909"/>
                  <a:pt x="76380" y="2301139"/>
                  <a:pt x="50900" y="2076450"/>
                </a:cubicBezTo>
                <a:cubicBezTo>
                  <a:pt x="38889" y="1970536"/>
                  <a:pt x="22560" y="1865095"/>
                  <a:pt x="12800" y="1758950"/>
                </a:cubicBezTo>
                <a:cubicBezTo>
                  <a:pt x="-6338" y="1550822"/>
                  <a:pt x="-76" y="1529266"/>
                  <a:pt x="6450" y="1333500"/>
                </a:cubicBezTo>
                <a:cubicBezTo>
                  <a:pt x="6450" y="1333500"/>
                  <a:pt x="14706" y="1219184"/>
                  <a:pt x="19150" y="1162050"/>
                </a:cubicBezTo>
                <a:cubicBezTo>
                  <a:pt x="29523" y="1028683"/>
                  <a:pt x="40317" y="895350"/>
                  <a:pt x="50900" y="762000"/>
                </a:cubicBezTo>
                <a:lnTo>
                  <a:pt x="158850" y="209550"/>
                </a:lnTo>
                <a:cubicBezTo>
                  <a:pt x="169344" y="155846"/>
                  <a:pt x="183322" y="103065"/>
                  <a:pt x="199478" y="50861"/>
                </a:cubicBezTo>
                <a:close/>
              </a:path>
            </a:pathLst>
          </a:custGeom>
        </p:spPr>
      </p:pic>
      <p:pic>
        <p:nvPicPr>
          <p:cNvPr id="24" name="图片 23" descr="图片包含 游戏机, 灯, 桌子&#10;&#10;描述已自动生成">
            <a:extLst>
              <a:ext uri="{FF2B5EF4-FFF2-40B4-BE49-F238E27FC236}">
                <a16:creationId xmlns:a16="http://schemas.microsoft.com/office/drawing/2014/main" id="{C0E6B1F8-3839-4044-9B51-4A9BB536F6D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722"/>
          <a:stretch>
            <a:fillRect/>
          </a:stretch>
        </p:blipFill>
        <p:spPr>
          <a:xfrm>
            <a:off x="-4649" y="0"/>
            <a:ext cx="2526128" cy="6858000"/>
          </a:xfrm>
          <a:custGeom>
            <a:avLst/>
            <a:gdLst>
              <a:gd name="connsiteX0" fmla="*/ 0 w 2526128"/>
              <a:gd name="connsiteY0" fmla="*/ 4476750 h 6858000"/>
              <a:gd name="connsiteX1" fmla="*/ 2487952 w 2526128"/>
              <a:gd name="connsiteY1" fmla="*/ 4476750 h 6858000"/>
              <a:gd name="connsiteX2" fmla="*/ 2500630 w 2526128"/>
              <a:gd name="connsiteY2" fmla="*/ 4533900 h 6858000"/>
              <a:gd name="connsiteX3" fmla="*/ 2519680 w 2526128"/>
              <a:gd name="connsiteY3" fmla="*/ 4641850 h 6858000"/>
              <a:gd name="connsiteX4" fmla="*/ 2526030 w 2526128"/>
              <a:gd name="connsiteY4" fmla="*/ 4787900 h 6858000"/>
              <a:gd name="connsiteX5" fmla="*/ 2487930 w 2526128"/>
              <a:gd name="connsiteY5" fmla="*/ 5251450 h 6858000"/>
              <a:gd name="connsiteX6" fmla="*/ 2481580 w 2526128"/>
              <a:gd name="connsiteY6" fmla="*/ 5530850 h 6858000"/>
              <a:gd name="connsiteX7" fmla="*/ 2462530 w 2526128"/>
              <a:gd name="connsiteY7" fmla="*/ 6051550 h 6858000"/>
              <a:gd name="connsiteX8" fmla="*/ 2460720 w 2526128"/>
              <a:gd name="connsiteY8" fmla="*/ 6699263 h 6858000"/>
              <a:gd name="connsiteX9" fmla="*/ 2459607 w 2526128"/>
              <a:gd name="connsiteY9" fmla="*/ 6858000 h 6858000"/>
              <a:gd name="connsiteX10" fmla="*/ 0 w 2526128"/>
              <a:gd name="connsiteY10" fmla="*/ 6858000 h 6858000"/>
              <a:gd name="connsiteX11" fmla="*/ 0 w 2526128"/>
              <a:gd name="connsiteY11" fmla="*/ 0 h 6858000"/>
              <a:gd name="connsiteX12" fmla="*/ 2171501 w 2526128"/>
              <a:gd name="connsiteY12" fmla="*/ 0 h 6858000"/>
              <a:gd name="connsiteX13" fmla="*/ 2153908 w 2526128"/>
              <a:gd name="connsiteY13" fmla="*/ 50861 h 6858000"/>
              <a:gd name="connsiteX14" fmla="*/ 2113280 w 2526128"/>
              <a:gd name="connsiteY14" fmla="*/ 209550 h 6858000"/>
              <a:gd name="connsiteX15" fmla="*/ 2005330 w 2526128"/>
              <a:gd name="connsiteY15" fmla="*/ 762000 h 6858000"/>
              <a:gd name="connsiteX16" fmla="*/ 1973580 w 2526128"/>
              <a:gd name="connsiteY16" fmla="*/ 1162050 h 6858000"/>
              <a:gd name="connsiteX17" fmla="*/ 1960880 w 2526128"/>
              <a:gd name="connsiteY17" fmla="*/ 1333500 h 6858000"/>
              <a:gd name="connsiteX18" fmla="*/ 1967230 w 2526128"/>
              <a:gd name="connsiteY18" fmla="*/ 1758950 h 6858000"/>
              <a:gd name="connsiteX19" fmla="*/ 2005330 w 2526128"/>
              <a:gd name="connsiteY19" fmla="*/ 2076450 h 6858000"/>
              <a:gd name="connsiteX20" fmla="*/ 2094230 w 2526128"/>
              <a:gd name="connsiteY20" fmla="*/ 2813050 h 6858000"/>
              <a:gd name="connsiteX21" fmla="*/ 2133185 w 2526128"/>
              <a:gd name="connsiteY21" fmla="*/ 3009900 h 6858000"/>
              <a:gd name="connsiteX22" fmla="*/ 0 w 2526128"/>
              <a:gd name="connsiteY22" fmla="*/ 30099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2526128" h="6858000">
                <a:moveTo>
                  <a:pt x="0" y="4476750"/>
                </a:moveTo>
                <a:lnTo>
                  <a:pt x="2487952" y="4476750"/>
                </a:lnTo>
                <a:lnTo>
                  <a:pt x="2500630" y="4533900"/>
                </a:lnTo>
                <a:cubicBezTo>
                  <a:pt x="2508082" y="4569671"/>
                  <a:pt x="2513330" y="4605867"/>
                  <a:pt x="2519680" y="4641850"/>
                </a:cubicBezTo>
                <a:cubicBezTo>
                  <a:pt x="2521797" y="4690533"/>
                  <a:pt x="2526900" y="4739178"/>
                  <a:pt x="2526030" y="4787900"/>
                </a:cubicBezTo>
                <a:cubicBezTo>
                  <a:pt x="2523508" y="4929128"/>
                  <a:pt x="2501658" y="5114168"/>
                  <a:pt x="2487930" y="5251450"/>
                </a:cubicBezTo>
                <a:cubicBezTo>
                  <a:pt x="2485813" y="5344583"/>
                  <a:pt x="2483243" y="5437707"/>
                  <a:pt x="2481580" y="5530850"/>
                </a:cubicBezTo>
                <a:cubicBezTo>
                  <a:pt x="2473127" y="6004221"/>
                  <a:pt x="2495933" y="5817727"/>
                  <a:pt x="2462530" y="6051550"/>
                </a:cubicBezTo>
                <a:cubicBezTo>
                  <a:pt x="2461472" y="6267450"/>
                  <a:pt x="2461323" y="6483359"/>
                  <a:pt x="2460720" y="6699263"/>
                </a:cubicBezTo>
                <a:lnTo>
                  <a:pt x="2459607" y="6858000"/>
                </a:lnTo>
                <a:lnTo>
                  <a:pt x="0" y="6858000"/>
                </a:lnTo>
                <a:close/>
                <a:moveTo>
                  <a:pt x="0" y="0"/>
                </a:moveTo>
                <a:lnTo>
                  <a:pt x="2171501" y="0"/>
                </a:lnTo>
                <a:lnTo>
                  <a:pt x="2153908" y="50861"/>
                </a:lnTo>
                <a:cubicBezTo>
                  <a:pt x="2137752" y="103065"/>
                  <a:pt x="2123774" y="155846"/>
                  <a:pt x="2113280" y="209550"/>
                </a:cubicBezTo>
                <a:lnTo>
                  <a:pt x="2005330" y="762000"/>
                </a:lnTo>
                <a:cubicBezTo>
                  <a:pt x="1994747" y="895350"/>
                  <a:pt x="1983953" y="1028683"/>
                  <a:pt x="1973580" y="1162050"/>
                </a:cubicBezTo>
                <a:cubicBezTo>
                  <a:pt x="1969136" y="1219184"/>
                  <a:pt x="1960880" y="1333500"/>
                  <a:pt x="1960880" y="1333500"/>
                </a:cubicBezTo>
                <a:cubicBezTo>
                  <a:pt x="1954354" y="1529266"/>
                  <a:pt x="1948092" y="1550822"/>
                  <a:pt x="1967230" y="1758950"/>
                </a:cubicBezTo>
                <a:cubicBezTo>
                  <a:pt x="1976990" y="1865095"/>
                  <a:pt x="1993319" y="1970536"/>
                  <a:pt x="2005330" y="2076450"/>
                </a:cubicBezTo>
                <a:cubicBezTo>
                  <a:pt x="2030810" y="2301139"/>
                  <a:pt x="2056309" y="2599909"/>
                  <a:pt x="2094230" y="2813050"/>
                </a:cubicBezTo>
                <a:lnTo>
                  <a:pt x="2133185" y="3009900"/>
                </a:lnTo>
                <a:lnTo>
                  <a:pt x="0" y="3009900"/>
                </a:lnTo>
                <a:close/>
              </a:path>
            </a:pathLst>
          </a:custGeom>
        </p:spPr>
      </p:pic>
      <p:pic>
        <p:nvPicPr>
          <p:cNvPr id="14" name="图片 13" descr="卡通人物&#10;&#10;低可信度描述已自动生成">
            <a:extLst>
              <a:ext uri="{FF2B5EF4-FFF2-40B4-BE49-F238E27FC236}">
                <a16:creationId xmlns:a16="http://schemas.microsoft.com/office/drawing/2014/main" id="{EF601AB9-E645-476E-9234-817B15E6ABAA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7604" t="15833" r="24167" b="42687"/>
          <a:stretch/>
        </p:blipFill>
        <p:spPr>
          <a:xfrm>
            <a:off x="3608342" y="1430387"/>
            <a:ext cx="1994024" cy="1714959"/>
          </a:xfrm>
          <a:prstGeom prst="rect">
            <a:avLst/>
          </a:prstGeom>
        </p:spPr>
      </p:pic>
      <p:sp>
        <p:nvSpPr>
          <p:cNvPr id="15" name="文本框 14">
            <a:extLst>
              <a:ext uri="{FF2B5EF4-FFF2-40B4-BE49-F238E27FC236}">
                <a16:creationId xmlns:a16="http://schemas.microsoft.com/office/drawing/2014/main" id="{13CFAE31-24B8-4807-838A-7FF4535FFD66}"/>
              </a:ext>
            </a:extLst>
          </p:cNvPr>
          <p:cNvSpPr txBox="1"/>
          <p:nvPr/>
        </p:nvSpPr>
        <p:spPr>
          <a:xfrm>
            <a:off x="1259128" y="2098115"/>
            <a:ext cx="2766321" cy="31547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9900" dirty="0">
                <a:gradFill>
                  <a:gsLst>
                    <a:gs pos="0">
                      <a:srgbClr val="FFE07D"/>
                    </a:gs>
                    <a:gs pos="100000">
                      <a:srgbClr val="E5B051"/>
                    </a:gs>
                  </a:gsLst>
                  <a:lin ang="5400000" scaled="1"/>
                </a:gradFill>
                <a:latin typeface="汉仪迪升英雄体W" panose="00020600040101010101" pitchFamily="18" charset="-122"/>
                <a:ea typeface="汉仪迪升英雄体W" panose="00020600040101010101" pitchFamily="18" charset="-122"/>
                <a:cs typeface="+mn-ea"/>
                <a:sym typeface="+mn-lt"/>
              </a:rPr>
              <a:t>节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3D651325-865B-4712-AD02-47DF5C8E7D11}"/>
              </a:ext>
            </a:extLst>
          </p:cNvPr>
          <p:cNvSpPr txBox="1"/>
          <p:nvPr/>
        </p:nvSpPr>
        <p:spPr>
          <a:xfrm>
            <a:off x="3279995" y="2584797"/>
            <a:ext cx="2766321" cy="264687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6600" dirty="0">
                <a:gradFill>
                  <a:gsLst>
                    <a:gs pos="0">
                      <a:srgbClr val="FFE07D"/>
                    </a:gs>
                    <a:gs pos="100000">
                      <a:srgbClr val="E5B051"/>
                    </a:gs>
                  </a:gsLst>
                  <a:lin ang="5400000" scaled="1"/>
                </a:gradFill>
                <a:latin typeface="汉仪迪升英雄体W" panose="00020600040101010101" pitchFamily="18" charset="-122"/>
                <a:ea typeface="汉仪迪升英雄体W" panose="00020600040101010101" pitchFamily="18" charset="-122"/>
                <a:cs typeface="+mn-ea"/>
                <a:sym typeface="+mn-lt"/>
              </a:rPr>
              <a:t>目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B07C1E9A-7303-4E81-B230-88995C764EFB}"/>
              </a:ext>
            </a:extLst>
          </p:cNvPr>
          <p:cNvSpPr txBox="1"/>
          <p:nvPr/>
        </p:nvSpPr>
        <p:spPr>
          <a:xfrm>
            <a:off x="5602409" y="1720850"/>
            <a:ext cx="2766321" cy="37702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3900" dirty="0">
                <a:gradFill>
                  <a:gsLst>
                    <a:gs pos="0">
                      <a:srgbClr val="FFE07D"/>
                    </a:gs>
                    <a:gs pos="100000">
                      <a:srgbClr val="E5B051"/>
                    </a:gs>
                  </a:gsLst>
                  <a:lin ang="5400000" scaled="1"/>
                </a:gradFill>
                <a:latin typeface="汉仪迪升英雄体W" panose="00020600040101010101" pitchFamily="18" charset="-122"/>
                <a:ea typeface="汉仪迪升英雄体W" panose="00020600040101010101" pitchFamily="18" charset="-122"/>
                <a:cs typeface="+mn-ea"/>
                <a:sym typeface="+mn-lt"/>
              </a:rPr>
              <a:t>表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F5AFC35C-00CF-4BAF-B21B-C6F4049B6D81}"/>
              </a:ext>
            </a:extLst>
          </p:cNvPr>
          <p:cNvSpPr txBox="1"/>
          <p:nvPr/>
        </p:nvSpPr>
        <p:spPr>
          <a:xfrm>
            <a:off x="8217956" y="2115201"/>
            <a:ext cx="2766321" cy="31547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9900" dirty="0">
                <a:gradFill>
                  <a:gsLst>
                    <a:gs pos="0">
                      <a:srgbClr val="FFE07D"/>
                    </a:gs>
                    <a:gs pos="100000">
                      <a:srgbClr val="E5B051"/>
                    </a:gs>
                  </a:gsLst>
                  <a:lin ang="5400000" scaled="1"/>
                </a:gradFill>
                <a:latin typeface="汉仪迪升英雄体W" panose="00020600040101010101" pitchFamily="18" charset="-122"/>
                <a:ea typeface="汉仪迪升英雄体W" panose="00020600040101010101" pitchFamily="18" charset="-122"/>
                <a:cs typeface="+mn-ea"/>
                <a:sym typeface="+mn-lt"/>
              </a:rPr>
              <a:t>演</a:t>
            </a:r>
          </a:p>
        </p:txBody>
      </p:sp>
    </p:spTree>
    <p:extLst>
      <p:ext uri="{BB962C8B-B14F-4D97-AF65-F5344CB8AC3E}">
        <p14:creationId xmlns:p14="http://schemas.microsoft.com/office/powerpoint/2010/main" val="24468783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A0E96AD7-C438-4F2E-8DAC-50C7690871B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2000" contrast="3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-529" y="-298"/>
            <a:ext cx="12193057" cy="6858594"/>
          </a:xfrm>
          <a:prstGeom prst="rect">
            <a:avLst/>
          </a:prstGeom>
        </p:spPr>
      </p:pic>
      <p:pic>
        <p:nvPicPr>
          <p:cNvPr id="39" name="图片 38" descr="背景图案&#10;&#10;低可信度描述已自动生成">
            <a:extLst>
              <a:ext uri="{FF2B5EF4-FFF2-40B4-BE49-F238E27FC236}">
                <a16:creationId xmlns:a16="http://schemas.microsoft.com/office/drawing/2014/main" id="{8C965EE7-3474-4546-B331-B3EE88168FAF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4000" contrast="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5418" t="6354" b="7121"/>
          <a:stretch/>
        </p:blipFill>
        <p:spPr>
          <a:xfrm rot="5400000">
            <a:off x="5813097" y="-5824907"/>
            <a:ext cx="556508" cy="12192000"/>
          </a:xfrm>
          <a:custGeom>
            <a:avLst/>
            <a:gdLst>
              <a:gd name="connsiteX0" fmla="*/ 633110 w 633110"/>
              <a:gd name="connsiteY0" fmla="*/ 0 h 12192000"/>
              <a:gd name="connsiteX1" fmla="*/ 633110 w 633110"/>
              <a:gd name="connsiteY1" fmla="*/ 12192000 h 12192000"/>
              <a:gd name="connsiteX2" fmla="*/ 0 w 633110"/>
              <a:gd name="connsiteY2" fmla="*/ 12192000 h 12192000"/>
              <a:gd name="connsiteX3" fmla="*/ 0 w 633110"/>
              <a:gd name="connsiteY3" fmla="*/ 0 h 121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33110" h="12192000">
                <a:moveTo>
                  <a:pt x="633110" y="0"/>
                </a:moveTo>
                <a:lnTo>
                  <a:pt x="633110" y="12192000"/>
                </a:lnTo>
                <a:lnTo>
                  <a:pt x="0" y="12192000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38" name="图片 37" descr="背景图案&#10;&#10;低可信度描述已自动生成">
            <a:extLst>
              <a:ext uri="{FF2B5EF4-FFF2-40B4-BE49-F238E27FC236}">
                <a16:creationId xmlns:a16="http://schemas.microsoft.com/office/drawing/2014/main" id="{DA7BF218-8360-4266-9630-35E06CE7BD6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4000" contrast="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2035" t="6354" b="7121"/>
          <a:stretch>
            <a:fillRect/>
          </a:stretch>
        </p:blipFill>
        <p:spPr>
          <a:xfrm rot="16200000">
            <a:off x="5779446" y="445444"/>
            <a:ext cx="633110" cy="12192000"/>
          </a:xfrm>
          <a:custGeom>
            <a:avLst/>
            <a:gdLst>
              <a:gd name="connsiteX0" fmla="*/ 633110 w 633110"/>
              <a:gd name="connsiteY0" fmla="*/ 0 h 12192000"/>
              <a:gd name="connsiteX1" fmla="*/ 633110 w 633110"/>
              <a:gd name="connsiteY1" fmla="*/ 12192000 h 12192000"/>
              <a:gd name="connsiteX2" fmla="*/ 0 w 633110"/>
              <a:gd name="connsiteY2" fmla="*/ 12192000 h 12192000"/>
              <a:gd name="connsiteX3" fmla="*/ 0 w 633110"/>
              <a:gd name="connsiteY3" fmla="*/ 0 h 121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33110" h="12192000">
                <a:moveTo>
                  <a:pt x="633110" y="0"/>
                </a:moveTo>
                <a:lnTo>
                  <a:pt x="633110" y="12192000"/>
                </a:lnTo>
                <a:lnTo>
                  <a:pt x="0" y="12192000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25" name="图片 24" descr="图片包含 游戏机, 灯, 桌子&#10;&#10;描述已自动生成">
            <a:extLst>
              <a:ext uri="{FF2B5EF4-FFF2-40B4-BE49-F238E27FC236}">
                <a16:creationId xmlns:a16="http://schemas.microsoft.com/office/drawing/2014/main" id="{699CE185-F034-4EE7-B06D-6ECB545F2AF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673"/>
          <a:stretch>
            <a:fillRect/>
          </a:stretch>
        </p:blipFill>
        <p:spPr>
          <a:xfrm>
            <a:off x="9220100" y="0"/>
            <a:ext cx="2971900" cy="6858000"/>
          </a:xfrm>
          <a:custGeom>
            <a:avLst/>
            <a:gdLst>
              <a:gd name="connsiteX0" fmla="*/ 217071 w 2971900"/>
              <a:gd name="connsiteY0" fmla="*/ 0 h 6858000"/>
              <a:gd name="connsiteX1" fmla="*/ 2971900 w 2971900"/>
              <a:gd name="connsiteY1" fmla="*/ 0 h 6858000"/>
              <a:gd name="connsiteX2" fmla="*/ 2971900 w 2971900"/>
              <a:gd name="connsiteY2" fmla="*/ 2207905 h 6858000"/>
              <a:gd name="connsiteX3" fmla="*/ 518863 w 2971900"/>
              <a:gd name="connsiteY3" fmla="*/ 2207905 h 6858000"/>
              <a:gd name="connsiteX4" fmla="*/ 518863 w 2971900"/>
              <a:gd name="connsiteY4" fmla="*/ 3674755 h 6858000"/>
              <a:gd name="connsiteX5" fmla="*/ 2971900 w 2971900"/>
              <a:gd name="connsiteY5" fmla="*/ 3674755 h 6858000"/>
              <a:gd name="connsiteX6" fmla="*/ 2971900 w 2971900"/>
              <a:gd name="connsiteY6" fmla="*/ 6858000 h 6858000"/>
              <a:gd name="connsiteX7" fmla="*/ 505177 w 2971900"/>
              <a:gd name="connsiteY7" fmla="*/ 6858000 h 6858000"/>
              <a:gd name="connsiteX8" fmla="*/ 506290 w 2971900"/>
              <a:gd name="connsiteY8" fmla="*/ 6699263 h 6858000"/>
              <a:gd name="connsiteX9" fmla="*/ 508100 w 2971900"/>
              <a:gd name="connsiteY9" fmla="*/ 6051550 h 6858000"/>
              <a:gd name="connsiteX10" fmla="*/ 527150 w 2971900"/>
              <a:gd name="connsiteY10" fmla="*/ 5530850 h 6858000"/>
              <a:gd name="connsiteX11" fmla="*/ 533500 w 2971900"/>
              <a:gd name="connsiteY11" fmla="*/ 5251450 h 6858000"/>
              <a:gd name="connsiteX12" fmla="*/ 571600 w 2971900"/>
              <a:gd name="connsiteY12" fmla="*/ 4787900 h 6858000"/>
              <a:gd name="connsiteX13" fmla="*/ 565250 w 2971900"/>
              <a:gd name="connsiteY13" fmla="*/ 4641850 h 6858000"/>
              <a:gd name="connsiteX14" fmla="*/ 546200 w 2971900"/>
              <a:gd name="connsiteY14" fmla="*/ 4533900 h 6858000"/>
              <a:gd name="connsiteX15" fmla="*/ 266800 w 2971900"/>
              <a:gd name="connsiteY15" fmla="*/ 3409950 h 6858000"/>
              <a:gd name="connsiteX16" fmla="*/ 139800 w 2971900"/>
              <a:gd name="connsiteY16" fmla="*/ 2813050 h 6858000"/>
              <a:gd name="connsiteX17" fmla="*/ 50900 w 2971900"/>
              <a:gd name="connsiteY17" fmla="*/ 2076450 h 6858000"/>
              <a:gd name="connsiteX18" fmla="*/ 12800 w 2971900"/>
              <a:gd name="connsiteY18" fmla="*/ 1758950 h 6858000"/>
              <a:gd name="connsiteX19" fmla="*/ 6450 w 2971900"/>
              <a:gd name="connsiteY19" fmla="*/ 1333500 h 6858000"/>
              <a:gd name="connsiteX20" fmla="*/ 19150 w 2971900"/>
              <a:gd name="connsiteY20" fmla="*/ 1162050 h 6858000"/>
              <a:gd name="connsiteX21" fmla="*/ 50900 w 2971900"/>
              <a:gd name="connsiteY21" fmla="*/ 762000 h 6858000"/>
              <a:gd name="connsiteX22" fmla="*/ 158850 w 2971900"/>
              <a:gd name="connsiteY22" fmla="*/ 209550 h 6858000"/>
              <a:gd name="connsiteX23" fmla="*/ 199478 w 2971900"/>
              <a:gd name="connsiteY23" fmla="*/ 50861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2971900" h="6858000">
                <a:moveTo>
                  <a:pt x="217071" y="0"/>
                </a:moveTo>
                <a:lnTo>
                  <a:pt x="2971900" y="0"/>
                </a:lnTo>
                <a:lnTo>
                  <a:pt x="2971900" y="2207905"/>
                </a:lnTo>
                <a:lnTo>
                  <a:pt x="518863" y="2207905"/>
                </a:lnTo>
                <a:lnTo>
                  <a:pt x="518863" y="3674755"/>
                </a:lnTo>
                <a:lnTo>
                  <a:pt x="2971900" y="3674755"/>
                </a:lnTo>
                <a:lnTo>
                  <a:pt x="2971900" y="6858000"/>
                </a:lnTo>
                <a:lnTo>
                  <a:pt x="505177" y="6858000"/>
                </a:lnTo>
                <a:lnTo>
                  <a:pt x="506290" y="6699263"/>
                </a:lnTo>
                <a:cubicBezTo>
                  <a:pt x="506893" y="6483359"/>
                  <a:pt x="507042" y="6267450"/>
                  <a:pt x="508100" y="6051550"/>
                </a:cubicBezTo>
                <a:cubicBezTo>
                  <a:pt x="541503" y="5817727"/>
                  <a:pt x="518697" y="6004221"/>
                  <a:pt x="527150" y="5530850"/>
                </a:cubicBezTo>
                <a:cubicBezTo>
                  <a:pt x="528813" y="5437707"/>
                  <a:pt x="531383" y="5344583"/>
                  <a:pt x="533500" y="5251450"/>
                </a:cubicBezTo>
                <a:cubicBezTo>
                  <a:pt x="547228" y="5114168"/>
                  <a:pt x="569078" y="4929128"/>
                  <a:pt x="571600" y="4787900"/>
                </a:cubicBezTo>
                <a:cubicBezTo>
                  <a:pt x="572470" y="4739178"/>
                  <a:pt x="567367" y="4690533"/>
                  <a:pt x="565250" y="4641850"/>
                </a:cubicBezTo>
                <a:cubicBezTo>
                  <a:pt x="558900" y="4605867"/>
                  <a:pt x="553652" y="4569671"/>
                  <a:pt x="546200" y="4533900"/>
                </a:cubicBezTo>
                <a:cubicBezTo>
                  <a:pt x="479967" y="4215983"/>
                  <a:pt x="288720" y="3502246"/>
                  <a:pt x="266800" y="3409950"/>
                </a:cubicBezTo>
                <a:cubicBezTo>
                  <a:pt x="219795" y="3212035"/>
                  <a:pt x="175432" y="3013325"/>
                  <a:pt x="139800" y="2813050"/>
                </a:cubicBezTo>
                <a:cubicBezTo>
                  <a:pt x="101879" y="2599909"/>
                  <a:pt x="76380" y="2301139"/>
                  <a:pt x="50900" y="2076450"/>
                </a:cubicBezTo>
                <a:cubicBezTo>
                  <a:pt x="38889" y="1970536"/>
                  <a:pt x="22560" y="1865095"/>
                  <a:pt x="12800" y="1758950"/>
                </a:cubicBezTo>
                <a:cubicBezTo>
                  <a:pt x="-6338" y="1550822"/>
                  <a:pt x="-76" y="1529266"/>
                  <a:pt x="6450" y="1333500"/>
                </a:cubicBezTo>
                <a:cubicBezTo>
                  <a:pt x="6450" y="1333500"/>
                  <a:pt x="14706" y="1219184"/>
                  <a:pt x="19150" y="1162050"/>
                </a:cubicBezTo>
                <a:cubicBezTo>
                  <a:pt x="29523" y="1028683"/>
                  <a:pt x="40317" y="895350"/>
                  <a:pt x="50900" y="762000"/>
                </a:cubicBezTo>
                <a:lnTo>
                  <a:pt x="158850" y="209550"/>
                </a:lnTo>
                <a:cubicBezTo>
                  <a:pt x="169344" y="155846"/>
                  <a:pt x="183322" y="103065"/>
                  <a:pt x="199478" y="50861"/>
                </a:cubicBezTo>
                <a:close/>
              </a:path>
            </a:pathLst>
          </a:custGeom>
        </p:spPr>
      </p:pic>
      <p:pic>
        <p:nvPicPr>
          <p:cNvPr id="24" name="图片 23" descr="图片包含 游戏机, 灯, 桌子&#10;&#10;描述已自动生成">
            <a:extLst>
              <a:ext uri="{FF2B5EF4-FFF2-40B4-BE49-F238E27FC236}">
                <a16:creationId xmlns:a16="http://schemas.microsoft.com/office/drawing/2014/main" id="{C0E6B1F8-3839-4044-9B51-4A9BB536F6D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722"/>
          <a:stretch>
            <a:fillRect/>
          </a:stretch>
        </p:blipFill>
        <p:spPr>
          <a:xfrm>
            <a:off x="-4649" y="0"/>
            <a:ext cx="2526128" cy="6858000"/>
          </a:xfrm>
          <a:custGeom>
            <a:avLst/>
            <a:gdLst>
              <a:gd name="connsiteX0" fmla="*/ 0 w 2526128"/>
              <a:gd name="connsiteY0" fmla="*/ 4476750 h 6858000"/>
              <a:gd name="connsiteX1" fmla="*/ 2487952 w 2526128"/>
              <a:gd name="connsiteY1" fmla="*/ 4476750 h 6858000"/>
              <a:gd name="connsiteX2" fmla="*/ 2500630 w 2526128"/>
              <a:gd name="connsiteY2" fmla="*/ 4533900 h 6858000"/>
              <a:gd name="connsiteX3" fmla="*/ 2519680 w 2526128"/>
              <a:gd name="connsiteY3" fmla="*/ 4641850 h 6858000"/>
              <a:gd name="connsiteX4" fmla="*/ 2526030 w 2526128"/>
              <a:gd name="connsiteY4" fmla="*/ 4787900 h 6858000"/>
              <a:gd name="connsiteX5" fmla="*/ 2487930 w 2526128"/>
              <a:gd name="connsiteY5" fmla="*/ 5251450 h 6858000"/>
              <a:gd name="connsiteX6" fmla="*/ 2481580 w 2526128"/>
              <a:gd name="connsiteY6" fmla="*/ 5530850 h 6858000"/>
              <a:gd name="connsiteX7" fmla="*/ 2462530 w 2526128"/>
              <a:gd name="connsiteY7" fmla="*/ 6051550 h 6858000"/>
              <a:gd name="connsiteX8" fmla="*/ 2460720 w 2526128"/>
              <a:gd name="connsiteY8" fmla="*/ 6699263 h 6858000"/>
              <a:gd name="connsiteX9" fmla="*/ 2459607 w 2526128"/>
              <a:gd name="connsiteY9" fmla="*/ 6858000 h 6858000"/>
              <a:gd name="connsiteX10" fmla="*/ 0 w 2526128"/>
              <a:gd name="connsiteY10" fmla="*/ 6858000 h 6858000"/>
              <a:gd name="connsiteX11" fmla="*/ 0 w 2526128"/>
              <a:gd name="connsiteY11" fmla="*/ 0 h 6858000"/>
              <a:gd name="connsiteX12" fmla="*/ 2171501 w 2526128"/>
              <a:gd name="connsiteY12" fmla="*/ 0 h 6858000"/>
              <a:gd name="connsiteX13" fmla="*/ 2153908 w 2526128"/>
              <a:gd name="connsiteY13" fmla="*/ 50861 h 6858000"/>
              <a:gd name="connsiteX14" fmla="*/ 2113280 w 2526128"/>
              <a:gd name="connsiteY14" fmla="*/ 209550 h 6858000"/>
              <a:gd name="connsiteX15" fmla="*/ 2005330 w 2526128"/>
              <a:gd name="connsiteY15" fmla="*/ 762000 h 6858000"/>
              <a:gd name="connsiteX16" fmla="*/ 1973580 w 2526128"/>
              <a:gd name="connsiteY16" fmla="*/ 1162050 h 6858000"/>
              <a:gd name="connsiteX17" fmla="*/ 1960880 w 2526128"/>
              <a:gd name="connsiteY17" fmla="*/ 1333500 h 6858000"/>
              <a:gd name="connsiteX18" fmla="*/ 1967230 w 2526128"/>
              <a:gd name="connsiteY18" fmla="*/ 1758950 h 6858000"/>
              <a:gd name="connsiteX19" fmla="*/ 2005330 w 2526128"/>
              <a:gd name="connsiteY19" fmla="*/ 2076450 h 6858000"/>
              <a:gd name="connsiteX20" fmla="*/ 2094230 w 2526128"/>
              <a:gd name="connsiteY20" fmla="*/ 2813050 h 6858000"/>
              <a:gd name="connsiteX21" fmla="*/ 2133185 w 2526128"/>
              <a:gd name="connsiteY21" fmla="*/ 3009900 h 6858000"/>
              <a:gd name="connsiteX22" fmla="*/ 0 w 2526128"/>
              <a:gd name="connsiteY22" fmla="*/ 30099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2526128" h="6858000">
                <a:moveTo>
                  <a:pt x="0" y="4476750"/>
                </a:moveTo>
                <a:lnTo>
                  <a:pt x="2487952" y="4476750"/>
                </a:lnTo>
                <a:lnTo>
                  <a:pt x="2500630" y="4533900"/>
                </a:lnTo>
                <a:cubicBezTo>
                  <a:pt x="2508082" y="4569671"/>
                  <a:pt x="2513330" y="4605867"/>
                  <a:pt x="2519680" y="4641850"/>
                </a:cubicBezTo>
                <a:cubicBezTo>
                  <a:pt x="2521797" y="4690533"/>
                  <a:pt x="2526900" y="4739178"/>
                  <a:pt x="2526030" y="4787900"/>
                </a:cubicBezTo>
                <a:cubicBezTo>
                  <a:pt x="2523508" y="4929128"/>
                  <a:pt x="2501658" y="5114168"/>
                  <a:pt x="2487930" y="5251450"/>
                </a:cubicBezTo>
                <a:cubicBezTo>
                  <a:pt x="2485813" y="5344583"/>
                  <a:pt x="2483243" y="5437707"/>
                  <a:pt x="2481580" y="5530850"/>
                </a:cubicBezTo>
                <a:cubicBezTo>
                  <a:pt x="2473127" y="6004221"/>
                  <a:pt x="2495933" y="5817727"/>
                  <a:pt x="2462530" y="6051550"/>
                </a:cubicBezTo>
                <a:cubicBezTo>
                  <a:pt x="2461472" y="6267450"/>
                  <a:pt x="2461323" y="6483359"/>
                  <a:pt x="2460720" y="6699263"/>
                </a:cubicBezTo>
                <a:lnTo>
                  <a:pt x="2459607" y="6858000"/>
                </a:lnTo>
                <a:lnTo>
                  <a:pt x="0" y="6858000"/>
                </a:lnTo>
                <a:close/>
                <a:moveTo>
                  <a:pt x="0" y="0"/>
                </a:moveTo>
                <a:lnTo>
                  <a:pt x="2171501" y="0"/>
                </a:lnTo>
                <a:lnTo>
                  <a:pt x="2153908" y="50861"/>
                </a:lnTo>
                <a:cubicBezTo>
                  <a:pt x="2137752" y="103065"/>
                  <a:pt x="2123774" y="155846"/>
                  <a:pt x="2113280" y="209550"/>
                </a:cubicBezTo>
                <a:lnTo>
                  <a:pt x="2005330" y="762000"/>
                </a:lnTo>
                <a:cubicBezTo>
                  <a:pt x="1994747" y="895350"/>
                  <a:pt x="1983953" y="1028683"/>
                  <a:pt x="1973580" y="1162050"/>
                </a:cubicBezTo>
                <a:cubicBezTo>
                  <a:pt x="1969136" y="1219184"/>
                  <a:pt x="1960880" y="1333500"/>
                  <a:pt x="1960880" y="1333500"/>
                </a:cubicBezTo>
                <a:cubicBezTo>
                  <a:pt x="1954354" y="1529266"/>
                  <a:pt x="1948092" y="1550822"/>
                  <a:pt x="1967230" y="1758950"/>
                </a:cubicBezTo>
                <a:cubicBezTo>
                  <a:pt x="1976990" y="1865095"/>
                  <a:pt x="1993319" y="1970536"/>
                  <a:pt x="2005330" y="2076450"/>
                </a:cubicBezTo>
                <a:cubicBezTo>
                  <a:pt x="2030810" y="2301139"/>
                  <a:pt x="2056309" y="2599909"/>
                  <a:pt x="2094230" y="2813050"/>
                </a:cubicBezTo>
                <a:lnTo>
                  <a:pt x="2133185" y="3009900"/>
                </a:lnTo>
                <a:lnTo>
                  <a:pt x="0" y="3009900"/>
                </a:lnTo>
                <a:close/>
              </a:path>
            </a:pathLst>
          </a:custGeom>
        </p:spPr>
      </p:pic>
      <p:pic>
        <p:nvPicPr>
          <p:cNvPr id="12" name="图片 11" descr="图片包含 形状&#10;&#10;描述已自动生成">
            <a:extLst>
              <a:ext uri="{FF2B5EF4-FFF2-40B4-BE49-F238E27FC236}">
                <a16:creationId xmlns:a16="http://schemas.microsoft.com/office/drawing/2014/main" id="{1CB2D086-7870-422C-A757-DE8A04C16161}"/>
              </a:ext>
            </a:extLst>
          </p:cNvPr>
          <p:cNvPicPr>
            <a:picLocks noChangeAspect="1"/>
          </p:cNvPicPr>
          <p:nvPr/>
        </p:nvPicPr>
        <p:blipFill>
          <a:blip r:embed="rId7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-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045584">
            <a:off x="7422524" y="946471"/>
            <a:ext cx="1092507" cy="1092507"/>
          </a:xfrm>
          <a:prstGeom prst="rect">
            <a:avLst/>
          </a:prstGeom>
        </p:spPr>
      </p:pic>
      <p:pic>
        <p:nvPicPr>
          <p:cNvPr id="13" name="图片 12" descr="图片包含 形状&#10;&#10;描述已自动生成">
            <a:extLst>
              <a:ext uri="{FF2B5EF4-FFF2-40B4-BE49-F238E27FC236}">
                <a16:creationId xmlns:a16="http://schemas.microsoft.com/office/drawing/2014/main" id="{C85968E9-48DD-4AB4-B95F-EBA365FA0A63}"/>
              </a:ext>
            </a:extLst>
          </p:cNvPr>
          <p:cNvPicPr>
            <a:picLocks noChangeAspect="1"/>
          </p:cNvPicPr>
          <p:nvPr/>
        </p:nvPicPr>
        <p:blipFill>
          <a:blip r:embed="rId7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-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045584" flipH="1">
            <a:off x="3818168" y="1363059"/>
            <a:ext cx="856310" cy="815029"/>
          </a:xfrm>
          <a:prstGeom prst="rect">
            <a:avLst/>
          </a:prstGeom>
        </p:spPr>
      </p:pic>
      <p:sp>
        <p:nvSpPr>
          <p:cNvPr id="16" name="文本框 15">
            <a:extLst>
              <a:ext uri="{FF2B5EF4-FFF2-40B4-BE49-F238E27FC236}">
                <a16:creationId xmlns:a16="http://schemas.microsoft.com/office/drawing/2014/main" id="{6D83D459-C7C3-48FC-AE0B-8474231DEFF4}"/>
              </a:ext>
            </a:extLst>
          </p:cNvPr>
          <p:cNvSpPr txBox="1"/>
          <p:nvPr/>
        </p:nvSpPr>
        <p:spPr>
          <a:xfrm>
            <a:off x="4669944" y="1324246"/>
            <a:ext cx="285211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800" dirty="0">
                <a:gradFill>
                  <a:gsLst>
                    <a:gs pos="0">
                      <a:srgbClr val="FFD77B"/>
                    </a:gs>
                    <a:gs pos="100000">
                      <a:srgbClr val="DCA543"/>
                    </a:gs>
                  </a:gsLst>
                  <a:lin ang="5400000" scaled="0"/>
                </a:gradFill>
                <a:latin typeface="汉仪迪升英雄体W" panose="00020600040101010101" pitchFamily="18" charset="-122"/>
                <a:ea typeface="汉仪迪升英雄体W" panose="00020600040101010101" pitchFamily="18" charset="-122"/>
                <a:cs typeface="+mn-ea"/>
                <a:sym typeface="+mn-lt"/>
              </a:rPr>
              <a:t>歌曲表演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FFCF6D5A-CE12-4509-9DE0-7A7254B1AE9D}"/>
              </a:ext>
            </a:extLst>
          </p:cNvPr>
          <p:cNvSpPr txBox="1"/>
          <p:nvPr/>
        </p:nvSpPr>
        <p:spPr>
          <a:xfrm>
            <a:off x="1934534" y="2336430"/>
            <a:ext cx="8422315" cy="23391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4600" dirty="0">
                <a:gradFill>
                  <a:gsLst>
                    <a:gs pos="0">
                      <a:srgbClr val="FFD77B"/>
                    </a:gs>
                    <a:gs pos="100000">
                      <a:srgbClr val="DCA543"/>
                    </a:gs>
                  </a:gsLst>
                  <a:lin ang="5400000" scaled="0"/>
                </a:gradFill>
                <a:latin typeface="汉仪大宋简" panose="02010600000101010101" pitchFamily="2" charset="-122"/>
                <a:ea typeface="汉仪大宋简" panose="02010600000101010101" pitchFamily="2" charset="-122"/>
                <a:cs typeface="+mn-ea"/>
                <a:sym typeface="+mn-lt"/>
              </a:rPr>
              <a:t>歌曲名称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146600FF-3378-4C56-961F-779F17BCF1AB}"/>
              </a:ext>
            </a:extLst>
          </p:cNvPr>
          <p:cNvSpPr txBox="1"/>
          <p:nvPr/>
        </p:nvSpPr>
        <p:spPr>
          <a:xfrm>
            <a:off x="4112895" y="4990570"/>
            <a:ext cx="396620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800" dirty="0">
                <a:gradFill>
                  <a:gsLst>
                    <a:gs pos="0">
                      <a:srgbClr val="FFD77B"/>
                    </a:gs>
                    <a:gs pos="100000">
                      <a:srgbClr val="DCA543"/>
                    </a:gs>
                  </a:gsLst>
                  <a:lin ang="5400000" scaled="0"/>
                </a:gradFill>
                <a:latin typeface="汉仪大宋简" panose="02010600000101010101" pitchFamily="2" charset="-122"/>
                <a:ea typeface="汉仪大宋简" panose="02010600000101010101" pitchFamily="2" charset="-122"/>
                <a:cs typeface="+mn-ea"/>
                <a:sym typeface="+mn-lt"/>
              </a:rPr>
              <a:t>—</a:t>
            </a:r>
            <a:r>
              <a:rPr lang="zh-CN" altLang="en-US" sz="2800" dirty="0">
                <a:gradFill>
                  <a:gsLst>
                    <a:gs pos="0">
                      <a:srgbClr val="FFD77B"/>
                    </a:gs>
                    <a:gs pos="100000">
                      <a:srgbClr val="DCA543"/>
                    </a:gs>
                  </a:gsLst>
                  <a:lin ang="5400000" scaled="0"/>
                </a:gradFill>
                <a:latin typeface="汉仪大宋简" panose="02010600000101010101" pitchFamily="2" charset="-122"/>
                <a:ea typeface="汉仪大宋简" panose="02010600000101010101" pitchFamily="2" charset="-122"/>
                <a:cs typeface="+mn-ea"/>
                <a:sym typeface="+mn-lt"/>
              </a:rPr>
              <a:t>表演部门人员</a:t>
            </a:r>
            <a:r>
              <a:rPr lang="en-US" altLang="zh-CN" sz="2800" dirty="0">
                <a:gradFill>
                  <a:gsLst>
                    <a:gs pos="0">
                      <a:srgbClr val="FFD77B"/>
                    </a:gs>
                    <a:gs pos="100000">
                      <a:srgbClr val="DCA543"/>
                    </a:gs>
                  </a:gsLst>
                  <a:lin ang="5400000" scaled="0"/>
                </a:gradFill>
                <a:latin typeface="汉仪大宋简" panose="02010600000101010101" pitchFamily="2" charset="-122"/>
                <a:ea typeface="汉仪大宋简" panose="02010600000101010101" pitchFamily="2" charset="-122"/>
                <a:cs typeface="+mn-ea"/>
                <a:sym typeface="+mn-lt"/>
              </a:rPr>
              <a:t>—</a:t>
            </a:r>
            <a:endParaRPr lang="zh-CN" altLang="en-US" sz="2800" dirty="0">
              <a:gradFill>
                <a:gsLst>
                  <a:gs pos="0">
                    <a:srgbClr val="FFD77B"/>
                  </a:gs>
                  <a:gs pos="100000">
                    <a:srgbClr val="DCA543"/>
                  </a:gs>
                </a:gsLst>
                <a:lin ang="5400000" scaled="0"/>
              </a:gradFill>
              <a:latin typeface="汉仪大宋简" panose="02010600000101010101" pitchFamily="2" charset="-122"/>
              <a:ea typeface="汉仪大宋简" panose="02010600000101010101" pitchFamily="2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1088875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A0E96AD7-C438-4F2E-8DAC-50C7690871B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2000" contrast="3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-529" y="-298"/>
            <a:ext cx="12193057" cy="6858594"/>
          </a:xfrm>
          <a:prstGeom prst="rect">
            <a:avLst/>
          </a:prstGeom>
        </p:spPr>
      </p:pic>
      <p:pic>
        <p:nvPicPr>
          <p:cNvPr id="39" name="图片 38" descr="背景图案&#10;&#10;低可信度描述已自动生成">
            <a:extLst>
              <a:ext uri="{FF2B5EF4-FFF2-40B4-BE49-F238E27FC236}">
                <a16:creationId xmlns:a16="http://schemas.microsoft.com/office/drawing/2014/main" id="{8C965EE7-3474-4546-B331-B3EE88168FAF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4000" contrast="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5418" t="6354" b="7121"/>
          <a:stretch/>
        </p:blipFill>
        <p:spPr>
          <a:xfrm rot="5400000">
            <a:off x="5813097" y="-5824907"/>
            <a:ext cx="556508" cy="12192000"/>
          </a:xfrm>
          <a:custGeom>
            <a:avLst/>
            <a:gdLst>
              <a:gd name="connsiteX0" fmla="*/ 633110 w 633110"/>
              <a:gd name="connsiteY0" fmla="*/ 0 h 12192000"/>
              <a:gd name="connsiteX1" fmla="*/ 633110 w 633110"/>
              <a:gd name="connsiteY1" fmla="*/ 12192000 h 12192000"/>
              <a:gd name="connsiteX2" fmla="*/ 0 w 633110"/>
              <a:gd name="connsiteY2" fmla="*/ 12192000 h 12192000"/>
              <a:gd name="connsiteX3" fmla="*/ 0 w 633110"/>
              <a:gd name="connsiteY3" fmla="*/ 0 h 121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33110" h="12192000">
                <a:moveTo>
                  <a:pt x="633110" y="0"/>
                </a:moveTo>
                <a:lnTo>
                  <a:pt x="633110" y="12192000"/>
                </a:lnTo>
                <a:lnTo>
                  <a:pt x="0" y="12192000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38" name="图片 37" descr="背景图案&#10;&#10;低可信度描述已自动生成">
            <a:extLst>
              <a:ext uri="{FF2B5EF4-FFF2-40B4-BE49-F238E27FC236}">
                <a16:creationId xmlns:a16="http://schemas.microsoft.com/office/drawing/2014/main" id="{DA7BF218-8360-4266-9630-35E06CE7BD6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4000" contrast="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2035" t="6354" b="7121"/>
          <a:stretch>
            <a:fillRect/>
          </a:stretch>
        </p:blipFill>
        <p:spPr>
          <a:xfrm rot="16200000">
            <a:off x="5779446" y="445444"/>
            <a:ext cx="633110" cy="12192000"/>
          </a:xfrm>
          <a:custGeom>
            <a:avLst/>
            <a:gdLst>
              <a:gd name="connsiteX0" fmla="*/ 633110 w 633110"/>
              <a:gd name="connsiteY0" fmla="*/ 0 h 12192000"/>
              <a:gd name="connsiteX1" fmla="*/ 633110 w 633110"/>
              <a:gd name="connsiteY1" fmla="*/ 12192000 h 12192000"/>
              <a:gd name="connsiteX2" fmla="*/ 0 w 633110"/>
              <a:gd name="connsiteY2" fmla="*/ 12192000 h 12192000"/>
              <a:gd name="connsiteX3" fmla="*/ 0 w 633110"/>
              <a:gd name="connsiteY3" fmla="*/ 0 h 121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33110" h="12192000">
                <a:moveTo>
                  <a:pt x="633110" y="0"/>
                </a:moveTo>
                <a:lnTo>
                  <a:pt x="633110" y="12192000"/>
                </a:lnTo>
                <a:lnTo>
                  <a:pt x="0" y="12192000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25" name="图片 24" descr="图片包含 游戏机, 灯, 桌子&#10;&#10;描述已自动生成">
            <a:extLst>
              <a:ext uri="{FF2B5EF4-FFF2-40B4-BE49-F238E27FC236}">
                <a16:creationId xmlns:a16="http://schemas.microsoft.com/office/drawing/2014/main" id="{699CE185-F034-4EE7-B06D-6ECB545F2AF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673"/>
          <a:stretch>
            <a:fillRect/>
          </a:stretch>
        </p:blipFill>
        <p:spPr>
          <a:xfrm>
            <a:off x="9220100" y="0"/>
            <a:ext cx="2971900" cy="6858000"/>
          </a:xfrm>
          <a:custGeom>
            <a:avLst/>
            <a:gdLst>
              <a:gd name="connsiteX0" fmla="*/ 217071 w 2971900"/>
              <a:gd name="connsiteY0" fmla="*/ 0 h 6858000"/>
              <a:gd name="connsiteX1" fmla="*/ 2971900 w 2971900"/>
              <a:gd name="connsiteY1" fmla="*/ 0 h 6858000"/>
              <a:gd name="connsiteX2" fmla="*/ 2971900 w 2971900"/>
              <a:gd name="connsiteY2" fmla="*/ 2207905 h 6858000"/>
              <a:gd name="connsiteX3" fmla="*/ 518863 w 2971900"/>
              <a:gd name="connsiteY3" fmla="*/ 2207905 h 6858000"/>
              <a:gd name="connsiteX4" fmla="*/ 518863 w 2971900"/>
              <a:gd name="connsiteY4" fmla="*/ 3674755 h 6858000"/>
              <a:gd name="connsiteX5" fmla="*/ 2971900 w 2971900"/>
              <a:gd name="connsiteY5" fmla="*/ 3674755 h 6858000"/>
              <a:gd name="connsiteX6" fmla="*/ 2971900 w 2971900"/>
              <a:gd name="connsiteY6" fmla="*/ 6858000 h 6858000"/>
              <a:gd name="connsiteX7" fmla="*/ 505177 w 2971900"/>
              <a:gd name="connsiteY7" fmla="*/ 6858000 h 6858000"/>
              <a:gd name="connsiteX8" fmla="*/ 506290 w 2971900"/>
              <a:gd name="connsiteY8" fmla="*/ 6699263 h 6858000"/>
              <a:gd name="connsiteX9" fmla="*/ 508100 w 2971900"/>
              <a:gd name="connsiteY9" fmla="*/ 6051550 h 6858000"/>
              <a:gd name="connsiteX10" fmla="*/ 527150 w 2971900"/>
              <a:gd name="connsiteY10" fmla="*/ 5530850 h 6858000"/>
              <a:gd name="connsiteX11" fmla="*/ 533500 w 2971900"/>
              <a:gd name="connsiteY11" fmla="*/ 5251450 h 6858000"/>
              <a:gd name="connsiteX12" fmla="*/ 571600 w 2971900"/>
              <a:gd name="connsiteY12" fmla="*/ 4787900 h 6858000"/>
              <a:gd name="connsiteX13" fmla="*/ 565250 w 2971900"/>
              <a:gd name="connsiteY13" fmla="*/ 4641850 h 6858000"/>
              <a:gd name="connsiteX14" fmla="*/ 546200 w 2971900"/>
              <a:gd name="connsiteY14" fmla="*/ 4533900 h 6858000"/>
              <a:gd name="connsiteX15" fmla="*/ 266800 w 2971900"/>
              <a:gd name="connsiteY15" fmla="*/ 3409950 h 6858000"/>
              <a:gd name="connsiteX16" fmla="*/ 139800 w 2971900"/>
              <a:gd name="connsiteY16" fmla="*/ 2813050 h 6858000"/>
              <a:gd name="connsiteX17" fmla="*/ 50900 w 2971900"/>
              <a:gd name="connsiteY17" fmla="*/ 2076450 h 6858000"/>
              <a:gd name="connsiteX18" fmla="*/ 12800 w 2971900"/>
              <a:gd name="connsiteY18" fmla="*/ 1758950 h 6858000"/>
              <a:gd name="connsiteX19" fmla="*/ 6450 w 2971900"/>
              <a:gd name="connsiteY19" fmla="*/ 1333500 h 6858000"/>
              <a:gd name="connsiteX20" fmla="*/ 19150 w 2971900"/>
              <a:gd name="connsiteY20" fmla="*/ 1162050 h 6858000"/>
              <a:gd name="connsiteX21" fmla="*/ 50900 w 2971900"/>
              <a:gd name="connsiteY21" fmla="*/ 762000 h 6858000"/>
              <a:gd name="connsiteX22" fmla="*/ 158850 w 2971900"/>
              <a:gd name="connsiteY22" fmla="*/ 209550 h 6858000"/>
              <a:gd name="connsiteX23" fmla="*/ 199478 w 2971900"/>
              <a:gd name="connsiteY23" fmla="*/ 50861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2971900" h="6858000">
                <a:moveTo>
                  <a:pt x="217071" y="0"/>
                </a:moveTo>
                <a:lnTo>
                  <a:pt x="2971900" y="0"/>
                </a:lnTo>
                <a:lnTo>
                  <a:pt x="2971900" y="2207905"/>
                </a:lnTo>
                <a:lnTo>
                  <a:pt x="518863" y="2207905"/>
                </a:lnTo>
                <a:lnTo>
                  <a:pt x="518863" y="3674755"/>
                </a:lnTo>
                <a:lnTo>
                  <a:pt x="2971900" y="3674755"/>
                </a:lnTo>
                <a:lnTo>
                  <a:pt x="2971900" y="6858000"/>
                </a:lnTo>
                <a:lnTo>
                  <a:pt x="505177" y="6858000"/>
                </a:lnTo>
                <a:lnTo>
                  <a:pt x="506290" y="6699263"/>
                </a:lnTo>
                <a:cubicBezTo>
                  <a:pt x="506893" y="6483359"/>
                  <a:pt x="507042" y="6267450"/>
                  <a:pt x="508100" y="6051550"/>
                </a:cubicBezTo>
                <a:cubicBezTo>
                  <a:pt x="541503" y="5817727"/>
                  <a:pt x="518697" y="6004221"/>
                  <a:pt x="527150" y="5530850"/>
                </a:cubicBezTo>
                <a:cubicBezTo>
                  <a:pt x="528813" y="5437707"/>
                  <a:pt x="531383" y="5344583"/>
                  <a:pt x="533500" y="5251450"/>
                </a:cubicBezTo>
                <a:cubicBezTo>
                  <a:pt x="547228" y="5114168"/>
                  <a:pt x="569078" y="4929128"/>
                  <a:pt x="571600" y="4787900"/>
                </a:cubicBezTo>
                <a:cubicBezTo>
                  <a:pt x="572470" y="4739178"/>
                  <a:pt x="567367" y="4690533"/>
                  <a:pt x="565250" y="4641850"/>
                </a:cubicBezTo>
                <a:cubicBezTo>
                  <a:pt x="558900" y="4605867"/>
                  <a:pt x="553652" y="4569671"/>
                  <a:pt x="546200" y="4533900"/>
                </a:cubicBezTo>
                <a:cubicBezTo>
                  <a:pt x="479967" y="4215983"/>
                  <a:pt x="288720" y="3502246"/>
                  <a:pt x="266800" y="3409950"/>
                </a:cubicBezTo>
                <a:cubicBezTo>
                  <a:pt x="219795" y="3212035"/>
                  <a:pt x="175432" y="3013325"/>
                  <a:pt x="139800" y="2813050"/>
                </a:cubicBezTo>
                <a:cubicBezTo>
                  <a:pt x="101879" y="2599909"/>
                  <a:pt x="76380" y="2301139"/>
                  <a:pt x="50900" y="2076450"/>
                </a:cubicBezTo>
                <a:cubicBezTo>
                  <a:pt x="38889" y="1970536"/>
                  <a:pt x="22560" y="1865095"/>
                  <a:pt x="12800" y="1758950"/>
                </a:cubicBezTo>
                <a:cubicBezTo>
                  <a:pt x="-6338" y="1550822"/>
                  <a:pt x="-76" y="1529266"/>
                  <a:pt x="6450" y="1333500"/>
                </a:cubicBezTo>
                <a:cubicBezTo>
                  <a:pt x="6450" y="1333500"/>
                  <a:pt x="14706" y="1219184"/>
                  <a:pt x="19150" y="1162050"/>
                </a:cubicBezTo>
                <a:cubicBezTo>
                  <a:pt x="29523" y="1028683"/>
                  <a:pt x="40317" y="895350"/>
                  <a:pt x="50900" y="762000"/>
                </a:cubicBezTo>
                <a:lnTo>
                  <a:pt x="158850" y="209550"/>
                </a:lnTo>
                <a:cubicBezTo>
                  <a:pt x="169344" y="155846"/>
                  <a:pt x="183322" y="103065"/>
                  <a:pt x="199478" y="50861"/>
                </a:cubicBezTo>
                <a:close/>
              </a:path>
            </a:pathLst>
          </a:custGeom>
        </p:spPr>
      </p:pic>
      <p:pic>
        <p:nvPicPr>
          <p:cNvPr id="24" name="图片 23" descr="图片包含 游戏机, 灯, 桌子&#10;&#10;描述已自动生成">
            <a:extLst>
              <a:ext uri="{FF2B5EF4-FFF2-40B4-BE49-F238E27FC236}">
                <a16:creationId xmlns:a16="http://schemas.microsoft.com/office/drawing/2014/main" id="{C0E6B1F8-3839-4044-9B51-4A9BB536F6D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722"/>
          <a:stretch>
            <a:fillRect/>
          </a:stretch>
        </p:blipFill>
        <p:spPr>
          <a:xfrm>
            <a:off x="-4649" y="0"/>
            <a:ext cx="2526128" cy="6858000"/>
          </a:xfrm>
          <a:custGeom>
            <a:avLst/>
            <a:gdLst>
              <a:gd name="connsiteX0" fmla="*/ 0 w 2526128"/>
              <a:gd name="connsiteY0" fmla="*/ 4476750 h 6858000"/>
              <a:gd name="connsiteX1" fmla="*/ 2487952 w 2526128"/>
              <a:gd name="connsiteY1" fmla="*/ 4476750 h 6858000"/>
              <a:gd name="connsiteX2" fmla="*/ 2500630 w 2526128"/>
              <a:gd name="connsiteY2" fmla="*/ 4533900 h 6858000"/>
              <a:gd name="connsiteX3" fmla="*/ 2519680 w 2526128"/>
              <a:gd name="connsiteY3" fmla="*/ 4641850 h 6858000"/>
              <a:gd name="connsiteX4" fmla="*/ 2526030 w 2526128"/>
              <a:gd name="connsiteY4" fmla="*/ 4787900 h 6858000"/>
              <a:gd name="connsiteX5" fmla="*/ 2487930 w 2526128"/>
              <a:gd name="connsiteY5" fmla="*/ 5251450 h 6858000"/>
              <a:gd name="connsiteX6" fmla="*/ 2481580 w 2526128"/>
              <a:gd name="connsiteY6" fmla="*/ 5530850 h 6858000"/>
              <a:gd name="connsiteX7" fmla="*/ 2462530 w 2526128"/>
              <a:gd name="connsiteY7" fmla="*/ 6051550 h 6858000"/>
              <a:gd name="connsiteX8" fmla="*/ 2460720 w 2526128"/>
              <a:gd name="connsiteY8" fmla="*/ 6699263 h 6858000"/>
              <a:gd name="connsiteX9" fmla="*/ 2459607 w 2526128"/>
              <a:gd name="connsiteY9" fmla="*/ 6858000 h 6858000"/>
              <a:gd name="connsiteX10" fmla="*/ 0 w 2526128"/>
              <a:gd name="connsiteY10" fmla="*/ 6858000 h 6858000"/>
              <a:gd name="connsiteX11" fmla="*/ 0 w 2526128"/>
              <a:gd name="connsiteY11" fmla="*/ 0 h 6858000"/>
              <a:gd name="connsiteX12" fmla="*/ 2171501 w 2526128"/>
              <a:gd name="connsiteY12" fmla="*/ 0 h 6858000"/>
              <a:gd name="connsiteX13" fmla="*/ 2153908 w 2526128"/>
              <a:gd name="connsiteY13" fmla="*/ 50861 h 6858000"/>
              <a:gd name="connsiteX14" fmla="*/ 2113280 w 2526128"/>
              <a:gd name="connsiteY14" fmla="*/ 209550 h 6858000"/>
              <a:gd name="connsiteX15" fmla="*/ 2005330 w 2526128"/>
              <a:gd name="connsiteY15" fmla="*/ 762000 h 6858000"/>
              <a:gd name="connsiteX16" fmla="*/ 1973580 w 2526128"/>
              <a:gd name="connsiteY16" fmla="*/ 1162050 h 6858000"/>
              <a:gd name="connsiteX17" fmla="*/ 1960880 w 2526128"/>
              <a:gd name="connsiteY17" fmla="*/ 1333500 h 6858000"/>
              <a:gd name="connsiteX18" fmla="*/ 1967230 w 2526128"/>
              <a:gd name="connsiteY18" fmla="*/ 1758950 h 6858000"/>
              <a:gd name="connsiteX19" fmla="*/ 2005330 w 2526128"/>
              <a:gd name="connsiteY19" fmla="*/ 2076450 h 6858000"/>
              <a:gd name="connsiteX20" fmla="*/ 2094230 w 2526128"/>
              <a:gd name="connsiteY20" fmla="*/ 2813050 h 6858000"/>
              <a:gd name="connsiteX21" fmla="*/ 2133185 w 2526128"/>
              <a:gd name="connsiteY21" fmla="*/ 3009900 h 6858000"/>
              <a:gd name="connsiteX22" fmla="*/ 0 w 2526128"/>
              <a:gd name="connsiteY22" fmla="*/ 30099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2526128" h="6858000">
                <a:moveTo>
                  <a:pt x="0" y="4476750"/>
                </a:moveTo>
                <a:lnTo>
                  <a:pt x="2487952" y="4476750"/>
                </a:lnTo>
                <a:lnTo>
                  <a:pt x="2500630" y="4533900"/>
                </a:lnTo>
                <a:cubicBezTo>
                  <a:pt x="2508082" y="4569671"/>
                  <a:pt x="2513330" y="4605867"/>
                  <a:pt x="2519680" y="4641850"/>
                </a:cubicBezTo>
                <a:cubicBezTo>
                  <a:pt x="2521797" y="4690533"/>
                  <a:pt x="2526900" y="4739178"/>
                  <a:pt x="2526030" y="4787900"/>
                </a:cubicBezTo>
                <a:cubicBezTo>
                  <a:pt x="2523508" y="4929128"/>
                  <a:pt x="2501658" y="5114168"/>
                  <a:pt x="2487930" y="5251450"/>
                </a:cubicBezTo>
                <a:cubicBezTo>
                  <a:pt x="2485813" y="5344583"/>
                  <a:pt x="2483243" y="5437707"/>
                  <a:pt x="2481580" y="5530850"/>
                </a:cubicBezTo>
                <a:cubicBezTo>
                  <a:pt x="2473127" y="6004221"/>
                  <a:pt x="2495933" y="5817727"/>
                  <a:pt x="2462530" y="6051550"/>
                </a:cubicBezTo>
                <a:cubicBezTo>
                  <a:pt x="2461472" y="6267450"/>
                  <a:pt x="2461323" y="6483359"/>
                  <a:pt x="2460720" y="6699263"/>
                </a:cubicBezTo>
                <a:lnTo>
                  <a:pt x="2459607" y="6858000"/>
                </a:lnTo>
                <a:lnTo>
                  <a:pt x="0" y="6858000"/>
                </a:lnTo>
                <a:close/>
                <a:moveTo>
                  <a:pt x="0" y="0"/>
                </a:moveTo>
                <a:lnTo>
                  <a:pt x="2171501" y="0"/>
                </a:lnTo>
                <a:lnTo>
                  <a:pt x="2153908" y="50861"/>
                </a:lnTo>
                <a:cubicBezTo>
                  <a:pt x="2137752" y="103065"/>
                  <a:pt x="2123774" y="155846"/>
                  <a:pt x="2113280" y="209550"/>
                </a:cubicBezTo>
                <a:lnTo>
                  <a:pt x="2005330" y="762000"/>
                </a:lnTo>
                <a:cubicBezTo>
                  <a:pt x="1994747" y="895350"/>
                  <a:pt x="1983953" y="1028683"/>
                  <a:pt x="1973580" y="1162050"/>
                </a:cubicBezTo>
                <a:cubicBezTo>
                  <a:pt x="1969136" y="1219184"/>
                  <a:pt x="1960880" y="1333500"/>
                  <a:pt x="1960880" y="1333500"/>
                </a:cubicBezTo>
                <a:cubicBezTo>
                  <a:pt x="1954354" y="1529266"/>
                  <a:pt x="1948092" y="1550822"/>
                  <a:pt x="1967230" y="1758950"/>
                </a:cubicBezTo>
                <a:cubicBezTo>
                  <a:pt x="1976990" y="1865095"/>
                  <a:pt x="1993319" y="1970536"/>
                  <a:pt x="2005330" y="2076450"/>
                </a:cubicBezTo>
                <a:cubicBezTo>
                  <a:pt x="2030810" y="2301139"/>
                  <a:pt x="2056309" y="2599909"/>
                  <a:pt x="2094230" y="2813050"/>
                </a:cubicBezTo>
                <a:lnTo>
                  <a:pt x="2133185" y="3009900"/>
                </a:lnTo>
                <a:lnTo>
                  <a:pt x="0" y="3009900"/>
                </a:lnTo>
                <a:close/>
              </a:path>
            </a:pathLst>
          </a:custGeom>
        </p:spPr>
      </p:pic>
      <p:pic>
        <p:nvPicPr>
          <p:cNvPr id="12" name="图片 11" descr="图片包含 形状&#10;&#10;描述已自动生成">
            <a:extLst>
              <a:ext uri="{FF2B5EF4-FFF2-40B4-BE49-F238E27FC236}">
                <a16:creationId xmlns:a16="http://schemas.microsoft.com/office/drawing/2014/main" id="{1CB2D086-7870-422C-A757-DE8A04C16161}"/>
              </a:ext>
            </a:extLst>
          </p:cNvPr>
          <p:cNvPicPr>
            <a:picLocks noChangeAspect="1"/>
          </p:cNvPicPr>
          <p:nvPr/>
        </p:nvPicPr>
        <p:blipFill>
          <a:blip r:embed="rId7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-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045584">
            <a:off x="7422524" y="946471"/>
            <a:ext cx="1092507" cy="1092507"/>
          </a:xfrm>
          <a:prstGeom prst="rect">
            <a:avLst/>
          </a:prstGeom>
        </p:spPr>
      </p:pic>
      <p:pic>
        <p:nvPicPr>
          <p:cNvPr id="13" name="图片 12" descr="图片包含 形状&#10;&#10;描述已自动生成">
            <a:extLst>
              <a:ext uri="{FF2B5EF4-FFF2-40B4-BE49-F238E27FC236}">
                <a16:creationId xmlns:a16="http://schemas.microsoft.com/office/drawing/2014/main" id="{C85968E9-48DD-4AB4-B95F-EBA365FA0A63}"/>
              </a:ext>
            </a:extLst>
          </p:cNvPr>
          <p:cNvPicPr>
            <a:picLocks noChangeAspect="1"/>
          </p:cNvPicPr>
          <p:nvPr/>
        </p:nvPicPr>
        <p:blipFill>
          <a:blip r:embed="rId7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-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045584" flipH="1">
            <a:off x="3818168" y="1363059"/>
            <a:ext cx="856310" cy="815029"/>
          </a:xfrm>
          <a:prstGeom prst="rect">
            <a:avLst/>
          </a:prstGeom>
        </p:spPr>
      </p:pic>
      <p:sp>
        <p:nvSpPr>
          <p:cNvPr id="16" name="文本框 15">
            <a:extLst>
              <a:ext uri="{FF2B5EF4-FFF2-40B4-BE49-F238E27FC236}">
                <a16:creationId xmlns:a16="http://schemas.microsoft.com/office/drawing/2014/main" id="{6D83D459-C7C3-48FC-AE0B-8474231DEFF4}"/>
              </a:ext>
            </a:extLst>
          </p:cNvPr>
          <p:cNvSpPr txBox="1"/>
          <p:nvPr/>
        </p:nvSpPr>
        <p:spPr>
          <a:xfrm>
            <a:off x="4669944" y="1324246"/>
            <a:ext cx="285211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800" dirty="0">
                <a:gradFill>
                  <a:gsLst>
                    <a:gs pos="0">
                      <a:srgbClr val="FFD77B"/>
                    </a:gs>
                    <a:gs pos="100000">
                      <a:srgbClr val="DCA543"/>
                    </a:gs>
                  </a:gsLst>
                  <a:lin ang="5400000" scaled="0"/>
                </a:gradFill>
                <a:latin typeface="汉仪迪升英雄体W" panose="00020600040101010101" pitchFamily="18" charset="-122"/>
                <a:ea typeface="汉仪迪升英雄体W" panose="00020600040101010101" pitchFamily="18" charset="-122"/>
                <a:cs typeface="+mn-ea"/>
                <a:sym typeface="+mn-lt"/>
              </a:rPr>
              <a:t>小品表演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FFCF6D5A-CE12-4509-9DE0-7A7254B1AE9D}"/>
              </a:ext>
            </a:extLst>
          </p:cNvPr>
          <p:cNvSpPr txBox="1"/>
          <p:nvPr/>
        </p:nvSpPr>
        <p:spPr>
          <a:xfrm>
            <a:off x="1934534" y="2336430"/>
            <a:ext cx="8422315" cy="23391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4600" dirty="0">
                <a:gradFill>
                  <a:gsLst>
                    <a:gs pos="0">
                      <a:srgbClr val="FFD77B"/>
                    </a:gs>
                    <a:gs pos="100000">
                      <a:srgbClr val="DCA543"/>
                    </a:gs>
                  </a:gsLst>
                  <a:lin ang="5400000" scaled="0"/>
                </a:gradFill>
                <a:latin typeface="汉仪大宋简" panose="02010600000101010101" pitchFamily="2" charset="-122"/>
                <a:ea typeface="汉仪大宋简" panose="02010600000101010101" pitchFamily="2" charset="-122"/>
                <a:cs typeface="+mn-ea"/>
                <a:sym typeface="+mn-lt"/>
              </a:rPr>
              <a:t>小品名称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146600FF-3378-4C56-961F-779F17BCF1AB}"/>
              </a:ext>
            </a:extLst>
          </p:cNvPr>
          <p:cNvSpPr txBox="1"/>
          <p:nvPr/>
        </p:nvSpPr>
        <p:spPr>
          <a:xfrm>
            <a:off x="4112895" y="4990570"/>
            <a:ext cx="396620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800" dirty="0">
                <a:gradFill>
                  <a:gsLst>
                    <a:gs pos="0">
                      <a:srgbClr val="FFD77B"/>
                    </a:gs>
                    <a:gs pos="100000">
                      <a:srgbClr val="DCA543"/>
                    </a:gs>
                  </a:gsLst>
                  <a:lin ang="5400000" scaled="0"/>
                </a:gradFill>
                <a:latin typeface="汉仪大宋简" panose="02010600000101010101" pitchFamily="2" charset="-122"/>
                <a:ea typeface="汉仪大宋简" panose="02010600000101010101" pitchFamily="2" charset="-122"/>
                <a:cs typeface="+mn-ea"/>
                <a:sym typeface="+mn-lt"/>
              </a:rPr>
              <a:t>—</a:t>
            </a:r>
            <a:r>
              <a:rPr lang="zh-CN" altLang="en-US" sz="2800" dirty="0">
                <a:gradFill>
                  <a:gsLst>
                    <a:gs pos="0">
                      <a:srgbClr val="FFD77B"/>
                    </a:gs>
                    <a:gs pos="100000">
                      <a:srgbClr val="DCA543"/>
                    </a:gs>
                  </a:gsLst>
                  <a:lin ang="5400000" scaled="0"/>
                </a:gradFill>
                <a:latin typeface="汉仪大宋简" panose="02010600000101010101" pitchFamily="2" charset="-122"/>
                <a:ea typeface="汉仪大宋简" panose="02010600000101010101" pitchFamily="2" charset="-122"/>
                <a:cs typeface="+mn-ea"/>
                <a:sym typeface="+mn-lt"/>
              </a:rPr>
              <a:t>表演部门人员</a:t>
            </a:r>
            <a:r>
              <a:rPr lang="en-US" altLang="zh-CN" sz="2800" dirty="0">
                <a:gradFill>
                  <a:gsLst>
                    <a:gs pos="0">
                      <a:srgbClr val="FFD77B"/>
                    </a:gs>
                    <a:gs pos="100000">
                      <a:srgbClr val="DCA543"/>
                    </a:gs>
                  </a:gsLst>
                  <a:lin ang="5400000" scaled="0"/>
                </a:gradFill>
                <a:latin typeface="汉仪大宋简" panose="02010600000101010101" pitchFamily="2" charset="-122"/>
                <a:ea typeface="汉仪大宋简" panose="02010600000101010101" pitchFamily="2" charset="-122"/>
                <a:cs typeface="+mn-ea"/>
                <a:sym typeface="+mn-lt"/>
              </a:rPr>
              <a:t>—</a:t>
            </a:r>
            <a:endParaRPr lang="zh-CN" altLang="en-US" sz="2800" dirty="0">
              <a:gradFill>
                <a:gsLst>
                  <a:gs pos="0">
                    <a:srgbClr val="FFD77B"/>
                  </a:gs>
                  <a:gs pos="100000">
                    <a:srgbClr val="DCA543"/>
                  </a:gs>
                </a:gsLst>
                <a:lin ang="5400000" scaled="0"/>
              </a:gradFill>
              <a:latin typeface="汉仪大宋简" panose="02010600000101010101" pitchFamily="2" charset="-122"/>
              <a:ea typeface="汉仪大宋简" panose="02010600000101010101" pitchFamily="2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839211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A0E96AD7-C438-4F2E-8DAC-50C7690871B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2000" contrast="3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-529" y="-298"/>
            <a:ext cx="12193057" cy="6858594"/>
          </a:xfrm>
          <a:prstGeom prst="rect">
            <a:avLst/>
          </a:prstGeom>
        </p:spPr>
      </p:pic>
      <p:pic>
        <p:nvPicPr>
          <p:cNvPr id="39" name="图片 38" descr="背景图案&#10;&#10;低可信度描述已自动生成">
            <a:extLst>
              <a:ext uri="{FF2B5EF4-FFF2-40B4-BE49-F238E27FC236}">
                <a16:creationId xmlns:a16="http://schemas.microsoft.com/office/drawing/2014/main" id="{8C965EE7-3474-4546-B331-B3EE88168FAF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4000" contrast="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5418" t="6354" b="7121"/>
          <a:stretch/>
        </p:blipFill>
        <p:spPr>
          <a:xfrm rot="5400000">
            <a:off x="5813097" y="-5824907"/>
            <a:ext cx="556508" cy="12192000"/>
          </a:xfrm>
          <a:custGeom>
            <a:avLst/>
            <a:gdLst>
              <a:gd name="connsiteX0" fmla="*/ 633110 w 633110"/>
              <a:gd name="connsiteY0" fmla="*/ 0 h 12192000"/>
              <a:gd name="connsiteX1" fmla="*/ 633110 w 633110"/>
              <a:gd name="connsiteY1" fmla="*/ 12192000 h 12192000"/>
              <a:gd name="connsiteX2" fmla="*/ 0 w 633110"/>
              <a:gd name="connsiteY2" fmla="*/ 12192000 h 12192000"/>
              <a:gd name="connsiteX3" fmla="*/ 0 w 633110"/>
              <a:gd name="connsiteY3" fmla="*/ 0 h 121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33110" h="12192000">
                <a:moveTo>
                  <a:pt x="633110" y="0"/>
                </a:moveTo>
                <a:lnTo>
                  <a:pt x="633110" y="12192000"/>
                </a:lnTo>
                <a:lnTo>
                  <a:pt x="0" y="12192000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38" name="图片 37" descr="背景图案&#10;&#10;低可信度描述已自动生成">
            <a:extLst>
              <a:ext uri="{FF2B5EF4-FFF2-40B4-BE49-F238E27FC236}">
                <a16:creationId xmlns:a16="http://schemas.microsoft.com/office/drawing/2014/main" id="{DA7BF218-8360-4266-9630-35E06CE7BD6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4000" contrast="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2035" t="6354" b="7121"/>
          <a:stretch>
            <a:fillRect/>
          </a:stretch>
        </p:blipFill>
        <p:spPr>
          <a:xfrm rot="16200000">
            <a:off x="5779446" y="445444"/>
            <a:ext cx="633110" cy="12192000"/>
          </a:xfrm>
          <a:custGeom>
            <a:avLst/>
            <a:gdLst>
              <a:gd name="connsiteX0" fmla="*/ 633110 w 633110"/>
              <a:gd name="connsiteY0" fmla="*/ 0 h 12192000"/>
              <a:gd name="connsiteX1" fmla="*/ 633110 w 633110"/>
              <a:gd name="connsiteY1" fmla="*/ 12192000 h 12192000"/>
              <a:gd name="connsiteX2" fmla="*/ 0 w 633110"/>
              <a:gd name="connsiteY2" fmla="*/ 12192000 h 12192000"/>
              <a:gd name="connsiteX3" fmla="*/ 0 w 633110"/>
              <a:gd name="connsiteY3" fmla="*/ 0 h 121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33110" h="12192000">
                <a:moveTo>
                  <a:pt x="633110" y="0"/>
                </a:moveTo>
                <a:lnTo>
                  <a:pt x="633110" y="12192000"/>
                </a:lnTo>
                <a:lnTo>
                  <a:pt x="0" y="12192000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25" name="图片 24" descr="图片包含 游戏机, 灯, 桌子&#10;&#10;描述已自动生成">
            <a:extLst>
              <a:ext uri="{FF2B5EF4-FFF2-40B4-BE49-F238E27FC236}">
                <a16:creationId xmlns:a16="http://schemas.microsoft.com/office/drawing/2014/main" id="{699CE185-F034-4EE7-B06D-6ECB545F2AF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673"/>
          <a:stretch>
            <a:fillRect/>
          </a:stretch>
        </p:blipFill>
        <p:spPr>
          <a:xfrm>
            <a:off x="9220100" y="0"/>
            <a:ext cx="2971900" cy="6858000"/>
          </a:xfrm>
          <a:custGeom>
            <a:avLst/>
            <a:gdLst>
              <a:gd name="connsiteX0" fmla="*/ 217071 w 2971900"/>
              <a:gd name="connsiteY0" fmla="*/ 0 h 6858000"/>
              <a:gd name="connsiteX1" fmla="*/ 2971900 w 2971900"/>
              <a:gd name="connsiteY1" fmla="*/ 0 h 6858000"/>
              <a:gd name="connsiteX2" fmla="*/ 2971900 w 2971900"/>
              <a:gd name="connsiteY2" fmla="*/ 2207905 h 6858000"/>
              <a:gd name="connsiteX3" fmla="*/ 518863 w 2971900"/>
              <a:gd name="connsiteY3" fmla="*/ 2207905 h 6858000"/>
              <a:gd name="connsiteX4" fmla="*/ 518863 w 2971900"/>
              <a:gd name="connsiteY4" fmla="*/ 3674755 h 6858000"/>
              <a:gd name="connsiteX5" fmla="*/ 2971900 w 2971900"/>
              <a:gd name="connsiteY5" fmla="*/ 3674755 h 6858000"/>
              <a:gd name="connsiteX6" fmla="*/ 2971900 w 2971900"/>
              <a:gd name="connsiteY6" fmla="*/ 6858000 h 6858000"/>
              <a:gd name="connsiteX7" fmla="*/ 505177 w 2971900"/>
              <a:gd name="connsiteY7" fmla="*/ 6858000 h 6858000"/>
              <a:gd name="connsiteX8" fmla="*/ 506290 w 2971900"/>
              <a:gd name="connsiteY8" fmla="*/ 6699263 h 6858000"/>
              <a:gd name="connsiteX9" fmla="*/ 508100 w 2971900"/>
              <a:gd name="connsiteY9" fmla="*/ 6051550 h 6858000"/>
              <a:gd name="connsiteX10" fmla="*/ 527150 w 2971900"/>
              <a:gd name="connsiteY10" fmla="*/ 5530850 h 6858000"/>
              <a:gd name="connsiteX11" fmla="*/ 533500 w 2971900"/>
              <a:gd name="connsiteY11" fmla="*/ 5251450 h 6858000"/>
              <a:gd name="connsiteX12" fmla="*/ 571600 w 2971900"/>
              <a:gd name="connsiteY12" fmla="*/ 4787900 h 6858000"/>
              <a:gd name="connsiteX13" fmla="*/ 565250 w 2971900"/>
              <a:gd name="connsiteY13" fmla="*/ 4641850 h 6858000"/>
              <a:gd name="connsiteX14" fmla="*/ 546200 w 2971900"/>
              <a:gd name="connsiteY14" fmla="*/ 4533900 h 6858000"/>
              <a:gd name="connsiteX15" fmla="*/ 266800 w 2971900"/>
              <a:gd name="connsiteY15" fmla="*/ 3409950 h 6858000"/>
              <a:gd name="connsiteX16" fmla="*/ 139800 w 2971900"/>
              <a:gd name="connsiteY16" fmla="*/ 2813050 h 6858000"/>
              <a:gd name="connsiteX17" fmla="*/ 50900 w 2971900"/>
              <a:gd name="connsiteY17" fmla="*/ 2076450 h 6858000"/>
              <a:gd name="connsiteX18" fmla="*/ 12800 w 2971900"/>
              <a:gd name="connsiteY18" fmla="*/ 1758950 h 6858000"/>
              <a:gd name="connsiteX19" fmla="*/ 6450 w 2971900"/>
              <a:gd name="connsiteY19" fmla="*/ 1333500 h 6858000"/>
              <a:gd name="connsiteX20" fmla="*/ 19150 w 2971900"/>
              <a:gd name="connsiteY20" fmla="*/ 1162050 h 6858000"/>
              <a:gd name="connsiteX21" fmla="*/ 50900 w 2971900"/>
              <a:gd name="connsiteY21" fmla="*/ 762000 h 6858000"/>
              <a:gd name="connsiteX22" fmla="*/ 158850 w 2971900"/>
              <a:gd name="connsiteY22" fmla="*/ 209550 h 6858000"/>
              <a:gd name="connsiteX23" fmla="*/ 199478 w 2971900"/>
              <a:gd name="connsiteY23" fmla="*/ 50861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2971900" h="6858000">
                <a:moveTo>
                  <a:pt x="217071" y="0"/>
                </a:moveTo>
                <a:lnTo>
                  <a:pt x="2971900" y="0"/>
                </a:lnTo>
                <a:lnTo>
                  <a:pt x="2971900" y="2207905"/>
                </a:lnTo>
                <a:lnTo>
                  <a:pt x="518863" y="2207905"/>
                </a:lnTo>
                <a:lnTo>
                  <a:pt x="518863" y="3674755"/>
                </a:lnTo>
                <a:lnTo>
                  <a:pt x="2971900" y="3674755"/>
                </a:lnTo>
                <a:lnTo>
                  <a:pt x="2971900" y="6858000"/>
                </a:lnTo>
                <a:lnTo>
                  <a:pt x="505177" y="6858000"/>
                </a:lnTo>
                <a:lnTo>
                  <a:pt x="506290" y="6699263"/>
                </a:lnTo>
                <a:cubicBezTo>
                  <a:pt x="506893" y="6483359"/>
                  <a:pt x="507042" y="6267450"/>
                  <a:pt x="508100" y="6051550"/>
                </a:cubicBezTo>
                <a:cubicBezTo>
                  <a:pt x="541503" y="5817727"/>
                  <a:pt x="518697" y="6004221"/>
                  <a:pt x="527150" y="5530850"/>
                </a:cubicBezTo>
                <a:cubicBezTo>
                  <a:pt x="528813" y="5437707"/>
                  <a:pt x="531383" y="5344583"/>
                  <a:pt x="533500" y="5251450"/>
                </a:cubicBezTo>
                <a:cubicBezTo>
                  <a:pt x="547228" y="5114168"/>
                  <a:pt x="569078" y="4929128"/>
                  <a:pt x="571600" y="4787900"/>
                </a:cubicBezTo>
                <a:cubicBezTo>
                  <a:pt x="572470" y="4739178"/>
                  <a:pt x="567367" y="4690533"/>
                  <a:pt x="565250" y="4641850"/>
                </a:cubicBezTo>
                <a:cubicBezTo>
                  <a:pt x="558900" y="4605867"/>
                  <a:pt x="553652" y="4569671"/>
                  <a:pt x="546200" y="4533900"/>
                </a:cubicBezTo>
                <a:cubicBezTo>
                  <a:pt x="479967" y="4215983"/>
                  <a:pt x="288720" y="3502246"/>
                  <a:pt x="266800" y="3409950"/>
                </a:cubicBezTo>
                <a:cubicBezTo>
                  <a:pt x="219795" y="3212035"/>
                  <a:pt x="175432" y="3013325"/>
                  <a:pt x="139800" y="2813050"/>
                </a:cubicBezTo>
                <a:cubicBezTo>
                  <a:pt x="101879" y="2599909"/>
                  <a:pt x="76380" y="2301139"/>
                  <a:pt x="50900" y="2076450"/>
                </a:cubicBezTo>
                <a:cubicBezTo>
                  <a:pt x="38889" y="1970536"/>
                  <a:pt x="22560" y="1865095"/>
                  <a:pt x="12800" y="1758950"/>
                </a:cubicBezTo>
                <a:cubicBezTo>
                  <a:pt x="-6338" y="1550822"/>
                  <a:pt x="-76" y="1529266"/>
                  <a:pt x="6450" y="1333500"/>
                </a:cubicBezTo>
                <a:cubicBezTo>
                  <a:pt x="6450" y="1333500"/>
                  <a:pt x="14706" y="1219184"/>
                  <a:pt x="19150" y="1162050"/>
                </a:cubicBezTo>
                <a:cubicBezTo>
                  <a:pt x="29523" y="1028683"/>
                  <a:pt x="40317" y="895350"/>
                  <a:pt x="50900" y="762000"/>
                </a:cubicBezTo>
                <a:lnTo>
                  <a:pt x="158850" y="209550"/>
                </a:lnTo>
                <a:cubicBezTo>
                  <a:pt x="169344" y="155846"/>
                  <a:pt x="183322" y="103065"/>
                  <a:pt x="199478" y="50861"/>
                </a:cubicBezTo>
                <a:close/>
              </a:path>
            </a:pathLst>
          </a:custGeom>
        </p:spPr>
      </p:pic>
      <p:pic>
        <p:nvPicPr>
          <p:cNvPr id="24" name="图片 23" descr="图片包含 游戏机, 灯, 桌子&#10;&#10;描述已自动生成">
            <a:extLst>
              <a:ext uri="{FF2B5EF4-FFF2-40B4-BE49-F238E27FC236}">
                <a16:creationId xmlns:a16="http://schemas.microsoft.com/office/drawing/2014/main" id="{C0E6B1F8-3839-4044-9B51-4A9BB536F6D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722"/>
          <a:stretch>
            <a:fillRect/>
          </a:stretch>
        </p:blipFill>
        <p:spPr>
          <a:xfrm>
            <a:off x="-4649" y="0"/>
            <a:ext cx="2526128" cy="6858000"/>
          </a:xfrm>
          <a:custGeom>
            <a:avLst/>
            <a:gdLst>
              <a:gd name="connsiteX0" fmla="*/ 0 w 2526128"/>
              <a:gd name="connsiteY0" fmla="*/ 4476750 h 6858000"/>
              <a:gd name="connsiteX1" fmla="*/ 2487952 w 2526128"/>
              <a:gd name="connsiteY1" fmla="*/ 4476750 h 6858000"/>
              <a:gd name="connsiteX2" fmla="*/ 2500630 w 2526128"/>
              <a:gd name="connsiteY2" fmla="*/ 4533900 h 6858000"/>
              <a:gd name="connsiteX3" fmla="*/ 2519680 w 2526128"/>
              <a:gd name="connsiteY3" fmla="*/ 4641850 h 6858000"/>
              <a:gd name="connsiteX4" fmla="*/ 2526030 w 2526128"/>
              <a:gd name="connsiteY4" fmla="*/ 4787900 h 6858000"/>
              <a:gd name="connsiteX5" fmla="*/ 2487930 w 2526128"/>
              <a:gd name="connsiteY5" fmla="*/ 5251450 h 6858000"/>
              <a:gd name="connsiteX6" fmla="*/ 2481580 w 2526128"/>
              <a:gd name="connsiteY6" fmla="*/ 5530850 h 6858000"/>
              <a:gd name="connsiteX7" fmla="*/ 2462530 w 2526128"/>
              <a:gd name="connsiteY7" fmla="*/ 6051550 h 6858000"/>
              <a:gd name="connsiteX8" fmla="*/ 2460720 w 2526128"/>
              <a:gd name="connsiteY8" fmla="*/ 6699263 h 6858000"/>
              <a:gd name="connsiteX9" fmla="*/ 2459607 w 2526128"/>
              <a:gd name="connsiteY9" fmla="*/ 6858000 h 6858000"/>
              <a:gd name="connsiteX10" fmla="*/ 0 w 2526128"/>
              <a:gd name="connsiteY10" fmla="*/ 6858000 h 6858000"/>
              <a:gd name="connsiteX11" fmla="*/ 0 w 2526128"/>
              <a:gd name="connsiteY11" fmla="*/ 0 h 6858000"/>
              <a:gd name="connsiteX12" fmla="*/ 2171501 w 2526128"/>
              <a:gd name="connsiteY12" fmla="*/ 0 h 6858000"/>
              <a:gd name="connsiteX13" fmla="*/ 2153908 w 2526128"/>
              <a:gd name="connsiteY13" fmla="*/ 50861 h 6858000"/>
              <a:gd name="connsiteX14" fmla="*/ 2113280 w 2526128"/>
              <a:gd name="connsiteY14" fmla="*/ 209550 h 6858000"/>
              <a:gd name="connsiteX15" fmla="*/ 2005330 w 2526128"/>
              <a:gd name="connsiteY15" fmla="*/ 762000 h 6858000"/>
              <a:gd name="connsiteX16" fmla="*/ 1973580 w 2526128"/>
              <a:gd name="connsiteY16" fmla="*/ 1162050 h 6858000"/>
              <a:gd name="connsiteX17" fmla="*/ 1960880 w 2526128"/>
              <a:gd name="connsiteY17" fmla="*/ 1333500 h 6858000"/>
              <a:gd name="connsiteX18" fmla="*/ 1967230 w 2526128"/>
              <a:gd name="connsiteY18" fmla="*/ 1758950 h 6858000"/>
              <a:gd name="connsiteX19" fmla="*/ 2005330 w 2526128"/>
              <a:gd name="connsiteY19" fmla="*/ 2076450 h 6858000"/>
              <a:gd name="connsiteX20" fmla="*/ 2094230 w 2526128"/>
              <a:gd name="connsiteY20" fmla="*/ 2813050 h 6858000"/>
              <a:gd name="connsiteX21" fmla="*/ 2133185 w 2526128"/>
              <a:gd name="connsiteY21" fmla="*/ 3009900 h 6858000"/>
              <a:gd name="connsiteX22" fmla="*/ 0 w 2526128"/>
              <a:gd name="connsiteY22" fmla="*/ 30099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2526128" h="6858000">
                <a:moveTo>
                  <a:pt x="0" y="4476750"/>
                </a:moveTo>
                <a:lnTo>
                  <a:pt x="2487952" y="4476750"/>
                </a:lnTo>
                <a:lnTo>
                  <a:pt x="2500630" y="4533900"/>
                </a:lnTo>
                <a:cubicBezTo>
                  <a:pt x="2508082" y="4569671"/>
                  <a:pt x="2513330" y="4605867"/>
                  <a:pt x="2519680" y="4641850"/>
                </a:cubicBezTo>
                <a:cubicBezTo>
                  <a:pt x="2521797" y="4690533"/>
                  <a:pt x="2526900" y="4739178"/>
                  <a:pt x="2526030" y="4787900"/>
                </a:cubicBezTo>
                <a:cubicBezTo>
                  <a:pt x="2523508" y="4929128"/>
                  <a:pt x="2501658" y="5114168"/>
                  <a:pt x="2487930" y="5251450"/>
                </a:cubicBezTo>
                <a:cubicBezTo>
                  <a:pt x="2485813" y="5344583"/>
                  <a:pt x="2483243" y="5437707"/>
                  <a:pt x="2481580" y="5530850"/>
                </a:cubicBezTo>
                <a:cubicBezTo>
                  <a:pt x="2473127" y="6004221"/>
                  <a:pt x="2495933" y="5817727"/>
                  <a:pt x="2462530" y="6051550"/>
                </a:cubicBezTo>
                <a:cubicBezTo>
                  <a:pt x="2461472" y="6267450"/>
                  <a:pt x="2461323" y="6483359"/>
                  <a:pt x="2460720" y="6699263"/>
                </a:cubicBezTo>
                <a:lnTo>
                  <a:pt x="2459607" y="6858000"/>
                </a:lnTo>
                <a:lnTo>
                  <a:pt x="0" y="6858000"/>
                </a:lnTo>
                <a:close/>
                <a:moveTo>
                  <a:pt x="0" y="0"/>
                </a:moveTo>
                <a:lnTo>
                  <a:pt x="2171501" y="0"/>
                </a:lnTo>
                <a:lnTo>
                  <a:pt x="2153908" y="50861"/>
                </a:lnTo>
                <a:cubicBezTo>
                  <a:pt x="2137752" y="103065"/>
                  <a:pt x="2123774" y="155846"/>
                  <a:pt x="2113280" y="209550"/>
                </a:cubicBezTo>
                <a:lnTo>
                  <a:pt x="2005330" y="762000"/>
                </a:lnTo>
                <a:cubicBezTo>
                  <a:pt x="1994747" y="895350"/>
                  <a:pt x="1983953" y="1028683"/>
                  <a:pt x="1973580" y="1162050"/>
                </a:cubicBezTo>
                <a:cubicBezTo>
                  <a:pt x="1969136" y="1219184"/>
                  <a:pt x="1960880" y="1333500"/>
                  <a:pt x="1960880" y="1333500"/>
                </a:cubicBezTo>
                <a:cubicBezTo>
                  <a:pt x="1954354" y="1529266"/>
                  <a:pt x="1948092" y="1550822"/>
                  <a:pt x="1967230" y="1758950"/>
                </a:cubicBezTo>
                <a:cubicBezTo>
                  <a:pt x="1976990" y="1865095"/>
                  <a:pt x="1993319" y="1970536"/>
                  <a:pt x="2005330" y="2076450"/>
                </a:cubicBezTo>
                <a:cubicBezTo>
                  <a:pt x="2030810" y="2301139"/>
                  <a:pt x="2056309" y="2599909"/>
                  <a:pt x="2094230" y="2813050"/>
                </a:cubicBezTo>
                <a:lnTo>
                  <a:pt x="2133185" y="3009900"/>
                </a:lnTo>
                <a:lnTo>
                  <a:pt x="0" y="3009900"/>
                </a:lnTo>
                <a:close/>
              </a:path>
            </a:pathLst>
          </a:custGeom>
        </p:spPr>
      </p:pic>
      <p:pic>
        <p:nvPicPr>
          <p:cNvPr id="12" name="图片 11" descr="卡通人物&#10;&#10;低可信度描述已自动生成">
            <a:extLst>
              <a:ext uri="{FF2B5EF4-FFF2-40B4-BE49-F238E27FC236}">
                <a16:creationId xmlns:a16="http://schemas.microsoft.com/office/drawing/2014/main" id="{750197E5-2870-46E2-A9A1-060D4A95E197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7604" t="15833" r="24167" b="42687"/>
          <a:stretch/>
        </p:blipFill>
        <p:spPr>
          <a:xfrm>
            <a:off x="3691788" y="1430387"/>
            <a:ext cx="1994024" cy="1714959"/>
          </a:xfrm>
          <a:prstGeom prst="rect">
            <a:avLst/>
          </a:prstGeom>
        </p:spPr>
      </p:pic>
      <p:sp>
        <p:nvSpPr>
          <p:cNvPr id="13" name="文本框 12">
            <a:extLst>
              <a:ext uri="{FF2B5EF4-FFF2-40B4-BE49-F238E27FC236}">
                <a16:creationId xmlns:a16="http://schemas.microsoft.com/office/drawing/2014/main" id="{C22240FD-4ADF-434E-9AEB-10638555B427}"/>
              </a:ext>
            </a:extLst>
          </p:cNvPr>
          <p:cNvSpPr txBox="1"/>
          <p:nvPr/>
        </p:nvSpPr>
        <p:spPr>
          <a:xfrm>
            <a:off x="1328978" y="2098115"/>
            <a:ext cx="2766321" cy="31547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9900" dirty="0">
                <a:gradFill>
                  <a:gsLst>
                    <a:gs pos="0">
                      <a:srgbClr val="FFE07D"/>
                    </a:gs>
                    <a:gs pos="100000">
                      <a:srgbClr val="E5B051"/>
                    </a:gs>
                  </a:gsLst>
                  <a:lin ang="5400000" scaled="1"/>
                </a:gradFill>
                <a:latin typeface="汉仪迪升英雄体W" panose="00020600040101010101" pitchFamily="18" charset="-122"/>
                <a:ea typeface="汉仪迪升英雄体W" panose="00020600040101010101" pitchFamily="18" charset="-122"/>
                <a:cs typeface="+mn-ea"/>
                <a:sym typeface="+mn-lt"/>
              </a:rPr>
              <a:t>抽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F94FEA1A-4FF1-491C-A1C0-B117A98C63F0}"/>
              </a:ext>
            </a:extLst>
          </p:cNvPr>
          <p:cNvSpPr txBox="1"/>
          <p:nvPr/>
        </p:nvSpPr>
        <p:spPr>
          <a:xfrm>
            <a:off x="3379500" y="2731426"/>
            <a:ext cx="2766321" cy="22159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3800" dirty="0">
                <a:gradFill>
                  <a:gsLst>
                    <a:gs pos="0">
                      <a:srgbClr val="FFE07D"/>
                    </a:gs>
                    <a:gs pos="100000">
                      <a:srgbClr val="E5B051"/>
                    </a:gs>
                  </a:gsLst>
                  <a:lin ang="5400000" scaled="1"/>
                </a:gradFill>
                <a:latin typeface="汉仪迪升英雄体W" panose="00020600040101010101" pitchFamily="18" charset="-122"/>
                <a:ea typeface="汉仪迪升英雄体W" panose="00020600040101010101" pitchFamily="18" charset="-122"/>
                <a:cs typeface="+mn-ea"/>
                <a:sym typeface="+mn-lt"/>
              </a:rPr>
              <a:t>奖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F3BEE53E-DB92-4F35-BD10-AA5C4A72878A}"/>
              </a:ext>
            </a:extLst>
          </p:cNvPr>
          <p:cNvSpPr txBox="1"/>
          <p:nvPr/>
        </p:nvSpPr>
        <p:spPr>
          <a:xfrm>
            <a:off x="5818309" y="1720850"/>
            <a:ext cx="2766321" cy="37702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3900" dirty="0">
                <a:gradFill>
                  <a:gsLst>
                    <a:gs pos="0">
                      <a:srgbClr val="FFE07D"/>
                    </a:gs>
                    <a:gs pos="100000">
                      <a:srgbClr val="E5B051"/>
                    </a:gs>
                  </a:gsLst>
                  <a:lin ang="5400000" scaled="1"/>
                </a:gradFill>
                <a:latin typeface="汉仪迪升英雄体W" panose="00020600040101010101" pitchFamily="18" charset="-122"/>
                <a:ea typeface="汉仪迪升英雄体W" panose="00020600040101010101" pitchFamily="18" charset="-122"/>
                <a:cs typeface="+mn-ea"/>
                <a:sym typeface="+mn-lt"/>
              </a:rPr>
              <a:t>环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7864E710-993F-446F-B8F7-BF4DDB48F47F}"/>
              </a:ext>
            </a:extLst>
          </p:cNvPr>
          <p:cNvSpPr txBox="1"/>
          <p:nvPr/>
        </p:nvSpPr>
        <p:spPr>
          <a:xfrm>
            <a:off x="8300506" y="2115201"/>
            <a:ext cx="2766321" cy="31547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9900" dirty="0">
                <a:gradFill>
                  <a:gsLst>
                    <a:gs pos="0">
                      <a:srgbClr val="FFE07D"/>
                    </a:gs>
                    <a:gs pos="100000">
                      <a:srgbClr val="E5B051"/>
                    </a:gs>
                  </a:gsLst>
                  <a:lin ang="5400000" scaled="1"/>
                </a:gradFill>
                <a:latin typeface="汉仪迪升英雄体W" panose="00020600040101010101" pitchFamily="18" charset="-122"/>
                <a:ea typeface="汉仪迪升英雄体W" panose="00020600040101010101" pitchFamily="18" charset="-122"/>
                <a:cs typeface="+mn-ea"/>
                <a:sym typeface="+mn-lt"/>
              </a:rPr>
              <a:t>节</a:t>
            </a:r>
          </a:p>
        </p:txBody>
      </p:sp>
    </p:spTree>
    <p:extLst>
      <p:ext uri="{BB962C8B-B14F-4D97-AF65-F5344CB8AC3E}">
        <p14:creationId xmlns:p14="http://schemas.microsoft.com/office/powerpoint/2010/main" val="28556611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A0E96AD7-C438-4F2E-8DAC-50C7690871B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2000" contrast="3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-529" y="-298"/>
            <a:ext cx="12193057" cy="6858594"/>
          </a:xfrm>
          <a:prstGeom prst="rect">
            <a:avLst/>
          </a:prstGeom>
        </p:spPr>
      </p:pic>
      <p:pic>
        <p:nvPicPr>
          <p:cNvPr id="39" name="图片 38" descr="背景图案&#10;&#10;低可信度描述已自动生成">
            <a:extLst>
              <a:ext uri="{FF2B5EF4-FFF2-40B4-BE49-F238E27FC236}">
                <a16:creationId xmlns:a16="http://schemas.microsoft.com/office/drawing/2014/main" id="{8C965EE7-3474-4546-B331-B3EE88168FAF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4000" contrast="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5418" t="6354" b="7121"/>
          <a:stretch/>
        </p:blipFill>
        <p:spPr>
          <a:xfrm rot="5400000">
            <a:off x="5813097" y="-5984260"/>
            <a:ext cx="556508" cy="12192000"/>
          </a:xfrm>
          <a:custGeom>
            <a:avLst/>
            <a:gdLst>
              <a:gd name="connsiteX0" fmla="*/ 633110 w 633110"/>
              <a:gd name="connsiteY0" fmla="*/ 0 h 12192000"/>
              <a:gd name="connsiteX1" fmla="*/ 633110 w 633110"/>
              <a:gd name="connsiteY1" fmla="*/ 12192000 h 12192000"/>
              <a:gd name="connsiteX2" fmla="*/ 0 w 633110"/>
              <a:gd name="connsiteY2" fmla="*/ 12192000 h 12192000"/>
              <a:gd name="connsiteX3" fmla="*/ 0 w 633110"/>
              <a:gd name="connsiteY3" fmla="*/ 0 h 121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33110" h="12192000">
                <a:moveTo>
                  <a:pt x="633110" y="0"/>
                </a:moveTo>
                <a:lnTo>
                  <a:pt x="633110" y="12192000"/>
                </a:lnTo>
                <a:lnTo>
                  <a:pt x="0" y="12192000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38" name="图片 37" descr="背景图案&#10;&#10;低可信度描述已自动生成">
            <a:extLst>
              <a:ext uri="{FF2B5EF4-FFF2-40B4-BE49-F238E27FC236}">
                <a16:creationId xmlns:a16="http://schemas.microsoft.com/office/drawing/2014/main" id="{DA7BF218-8360-4266-9630-35E06CE7BD6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4000" contrast="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2035" t="6354" b="7121"/>
          <a:stretch>
            <a:fillRect/>
          </a:stretch>
        </p:blipFill>
        <p:spPr>
          <a:xfrm rot="16200000">
            <a:off x="5779446" y="590690"/>
            <a:ext cx="633110" cy="12192000"/>
          </a:xfrm>
          <a:custGeom>
            <a:avLst/>
            <a:gdLst>
              <a:gd name="connsiteX0" fmla="*/ 633110 w 633110"/>
              <a:gd name="connsiteY0" fmla="*/ 0 h 12192000"/>
              <a:gd name="connsiteX1" fmla="*/ 633110 w 633110"/>
              <a:gd name="connsiteY1" fmla="*/ 12192000 h 12192000"/>
              <a:gd name="connsiteX2" fmla="*/ 0 w 633110"/>
              <a:gd name="connsiteY2" fmla="*/ 12192000 h 12192000"/>
              <a:gd name="connsiteX3" fmla="*/ 0 w 633110"/>
              <a:gd name="connsiteY3" fmla="*/ 0 h 121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33110" h="12192000">
                <a:moveTo>
                  <a:pt x="633110" y="0"/>
                </a:moveTo>
                <a:lnTo>
                  <a:pt x="633110" y="12192000"/>
                </a:lnTo>
                <a:lnTo>
                  <a:pt x="0" y="12192000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35" name="图片 34" descr="图片包含 游戏机, 灯, 桌子&#10;&#10;描述已自动生成">
            <a:extLst>
              <a:ext uri="{FF2B5EF4-FFF2-40B4-BE49-F238E27FC236}">
                <a16:creationId xmlns:a16="http://schemas.microsoft.com/office/drawing/2014/main" id="{993B2D60-7EB8-48D4-A019-1042C50A979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093" r="48722"/>
          <a:stretch>
            <a:fillRect/>
          </a:stretch>
        </p:blipFill>
        <p:spPr>
          <a:xfrm>
            <a:off x="-4649" y="4172320"/>
            <a:ext cx="1651321" cy="2685680"/>
          </a:xfrm>
          <a:custGeom>
            <a:avLst/>
            <a:gdLst>
              <a:gd name="connsiteX0" fmla="*/ 0 w 2526128"/>
              <a:gd name="connsiteY0" fmla="*/ 1727200 h 4108450"/>
              <a:gd name="connsiteX1" fmla="*/ 2487952 w 2526128"/>
              <a:gd name="connsiteY1" fmla="*/ 1727200 h 4108450"/>
              <a:gd name="connsiteX2" fmla="*/ 2500630 w 2526128"/>
              <a:gd name="connsiteY2" fmla="*/ 1784350 h 4108450"/>
              <a:gd name="connsiteX3" fmla="*/ 2519680 w 2526128"/>
              <a:gd name="connsiteY3" fmla="*/ 1892300 h 4108450"/>
              <a:gd name="connsiteX4" fmla="*/ 2526030 w 2526128"/>
              <a:gd name="connsiteY4" fmla="*/ 2038350 h 4108450"/>
              <a:gd name="connsiteX5" fmla="*/ 2487930 w 2526128"/>
              <a:gd name="connsiteY5" fmla="*/ 2501900 h 4108450"/>
              <a:gd name="connsiteX6" fmla="*/ 2481580 w 2526128"/>
              <a:gd name="connsiteY6" fmla="*/ 2781300 h 4108450"/>
              <a:gd name="connsiteX7" fmla="*/ 2462530 w 2526128"/>
              <a:gd name="connsiteY7" fmla="*/ 3302000 h 4108450"/>
              <a:gd name="connsiteX8" fmla="*/ 2460720 w 2526128"/>
              <a:gd name="connsiteY8" fmla="*/ 3949713 h 4108450"/>
              <a:gd name="connsiteX9" fmla="*/ 2459607 w 2526128"/>
              <a:gd name="connsiteY9" fmla="*/ 4108450 h 4108450"/>
              <a:gd name="connsiteX10" fmla="*/ 0 w 2526128"/>
              <a:gd name="connsiteY10" fmla="*/ 4108450 h 4108450"/>
              <a:gd name="connsiteX11" fmla="*/ 0 w 2526128"/>
              <a:gd name="connsiteY11" fmla="*/ 0 h 4108450"/>
              <a:gd name="connsiteX12" fmla="*/ 2084598 w 2526128"/>
              <a:gd name="connsiteY12" fmla="*/ 0 h 4108450"/>
              <a:gd name="connsiteX13" fmla="*/ 2094230 w 2526128"/>
              <a:gd name="connsiteY13" fmla="*/ 63500 h 4108450"/>
              <a:gd name="connsiteX14" fmla="*/ 2133185 w 2526128"/>
              <a:gd name="connsiteY14" fmla="*/ 260350 h 4108450"/>
              <a:gd name="connsiteX15" fmla="*/ 0 w 2526128"/>
              <a:gd name="connsiteY15" fmla="*/ 260350 h 4108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2526128" h="4108450">
                <a:moveTo>
                  <a:pt x="0" y="1727200"/>
                </a:moveTo>
                <a:lnTo>
                  <a:pt x="2487952" y="1727200"/>
                </a:lnTo>
                <a:lnTo>
                  <a:pt x="2500630" y="1784350"/>
                </a:lnTo>
                <a:cubicBezTo>
                  <a:pt x="2508082" y="1820121"/>
                  <a:pt x="2513330" y="1856317"/>
                  <a:pt x="2519680" y="1892300"/>
                </a:cubicBezTo>
                <a:cubicBezTo>
                  <a:pt x="2521797" y="1940983"/>
                  <a:pt x="2526900" y="1989628"/>
                  <a:pt x="2526030" y="2038350"/>
                </a:cubicBezTo>
                <a:cubicBezTo>
                  <a:pt x="2523508" y="2179578"/>
                  <a:pt x="2501658" y="2364618"/>
                  <a:pt x="2487930" y="2501900"/>
                </a:cubicBezTo>
                <a:cubicBezTo>
                  <a:pt x="2485813" y="2595033"/>
                  <a:pt x="2483243" y="2688157"/>
                  <a:pt x="2481580" y="2781300"/>
                </a:cubicBezTo>
                <a:cubicBezTo>
                  <a:pt x="2473127" y="3254671"/>
                  <a:pt x="2495933" y="3068177"/>
                  <a:pt x="2462530" y="3302000"/>
                </a:cubicBezTo>
                <a:cubicBezTo>
                  <a:pt x="2461472" y="3517900"/>
                  <a:pt x="2461323" y="3733809"/>
                  <a:pt x="2460720" y="3949713"/>
                </a:cubicBezTo>
                <a:lnTo>
                  <a:pt x="2459607" y="4108450"/>
                </a:lnTo>
                <a:lnTo>
                  <a:pt x="0" y="4108450"/>
                </a:lnTo>
                <a:close/>
                <a:moveTo>
                  <a:pt x="0" y="0"/>
                </a:moveTo>
                <a:lnTo>
                  <a:pt x="2084598" y="0"/>
                </a:lnTo>
                <a:lnTo>
                  <a:pt x="2094230" y="63500"/>
                </a:lnTo>
                <a:lnTo>
                  <a:pt x="2133185" y="260350"/>
                </a:lnTo>
                <a:lnTo>
                  <a:pt x="0" y="260350"/>
                </a:lnTo>
                <a:close/>
              </a:path>
            </a:pathLst>
          </a:custGeom>
        </p:spPr>
      </p:pic>
      <p:pic>
        <p:nvPicPr>
          <p:cNvPr id="34" name="图片 33" descr="图片包含 游戏机, 灯, 桌子&#10;&#10;描述已自动生成">
            <a:extLst>
              <a:ext uri="{FF2B5EF4-FFF2-40B4-BE49-F238E27FC236}">
                <a16:creationId xmlns:a16="http://schemas.microsoft.com/office/drawing/2014/main" id="{DA68E204-F678-4C9B-A56A-56E0BD8EDB8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921" b="59907"/>
          <a:stretch>
            <a:fillRect/>
          </a:stretch>
        </p:blipFill>
        <p:spPr>
          <a:xfrm>
            <a:off x="-4648" y="-595"/>
            <a:ext cx="1419503" cy="1797372"/>
          </a:xfrm>
          <a:custGeom>
            <a:avLst/>
            <a:gdLst>
              <a:gd name="connsiteX0" fmla="*/ 0 w 2171501"/>
              <a:gd name="connsiteY0" fmla="*/ 0 h 2749550"/>
              <a:gd name="connsiteX1" fmla="*/ 2171501 w 2171501"/>
              <a:gd name="connsiteY1" fmla="*/ 0 h 2749550"/>
              <a:gd name="connsiteX2" fmla="*/ 2153908 w 2171501"/>
              <a:gd name="connsiteY2" fmla="*/ 50861 h 2749550"/>
              <a:gd name="connsiteX3" fmla="*/ 2113280 w 2171501"/>
              <a:gd name="connsiteY3" fmla="*/ 209550 h 2749550"/>
              <a:gd name="connsiteX4" fmla="*/ 2005330 w 2171501"/>
              <a:gd name="connsiteY4" fmla="*/ 762000 h 2749550"/>
              <a:gd name="connsiteX5" fmla="*/ 1973580 w 2171501"/>
              <a:gd name="connsiteY5" fmla="*/ 1162050 h 2749550"/>
              <a:gd name="connsiteX6" fmla="*/ 1960880 w 2171501"/>
              <a:gd name="connsiteY6" fmla="*/ 1333500 h 2749550"/>
              <a:gd name="connsiteX7" fmla="*/ 1967230 w 2171501"/>
              <a:gd name="connsiteY7" fmla="*/ 1758950 h 2749550"/>
              <a:gd name="connsiteX8" fmla="*/ 2005330 w 2171501"/>
              <a:gd name="connsiteY8" fmla="*/ 2076450 h 2749550"/>
              <a:gd name="connsiteX9" fmla="*/ 2067925 w 2171501"/>
              <a:gd name="connsiteY9" fmla="*/ 2639635 h 2749550"/>
              <a:gd name="connsiteX10" fmla="*/ 2084598 w 2171501"/>
              <a:gd name="connsiteY10" fmla="*/ 2749550 h 2749550"/>
              <a:gd name="connsiteX11" fmla="*/ 0 w 2171501"/>
              <a:gd name="connsiteY11" fmla="*/ 2749550 h 2749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171501" h="2749550">
                <a:moveTo>
                  <a:pt x="0" y="0"/>
                </a:moveTo>
                <a:lnTo>
                  <a:pt x="2171501" y="0"/>
                </a:lnTo>
                <a:lnTo>
                  <a:pt x="2153908" y="50861"/>
                </a:lnTo>
                <a:cubicBezTo>
                  <a:pt x="2137752" y="103065"/>
                  <a:pt x="2123774" y="155846"/>
                  <a:pt x="2113280" y="209550"/>
                </a:cubicBezTo>
                <a:lnTo>
                  <a:pt x="2005330" y="762000"/>
                </a:lnTo>
                <a:cubicBezTo>
                  <a:pt x="1994747" y="895350"/>
                  <a:pt x="1983953" y="1028683"/>
                  <a:pt x="1973580" y="1162050"/>
                </a:cubicBezTo>
                <a:cubicBezTo>
                  <a:pt x="1969136" y="1219184"/>
                  <a:pt x="1960880" y="1333500"/>
                  <a:pt x="1960880" y="1333500"/>
                </a:cubicBezTo>
                <a:cubicBezTo>
                  <a:pt x="1954354" y="1529266"/>
                  <a:pt x="1948092" y="1550822"/>
                  <a:pt x="1967230" y="1758950"/>
                </a:cubicBezTo>
                <a:cubicBezTo>
                  <a:pt x="1976990" y="1865095"/>
                  <a:pt x="1993319" y="1970536"/>
                  <a:pt x="2005330" y="2076450"/>
                </a:cubicBezTo>
                <a:cubicBezTo>
                  <a:pt x="2024440" y="2244967"/>
                  <a:pt x="2043561" y="2455154"/>
                  <a:pt x="2067925" y="2639635"/>
                </a:cubicBezTo>
                <a:lnTo>
                  <a:pt x="2084598" y="2749550"/>
                </a:lnTo>
                <a:lnTo>
                  <a:pt x="0" y="2749550"/>
                </a:lnTo>
                <a:close/>
              </a:path>
            </a:pathLst>
          </a:custGeom>
        </p:spPr>
      </p:pic>
      <p:pic>
        <p:nvPicPr>
          <p:cNvPr id="36" name="图片 35" descr="图片包含 游戏机, 灯, 桌子&#10;&#10;描述已自动生成">
            <a:extLst>
              <a:ext uri="{FF2B5EF4-FFF2-40B4-BE49-F238E27FC236}">
                <a16:creationId xmlns:a16="http://schemas.microsoft.com/office/drawing/2014/main" id="{ADC4A422-07E5-49EA-9E80-FEEE3F39E40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093" r="48722"/>
          <a:stretch>
            <a:fillRect/>
          </a:stretch>
        </p:blipFill>
        <p:spPr>
          <a:xfrm flipH="1">
            <a:off x="10542380" y="4172915"/>
            <a:ext cx="1651321" cy="2685680"/>
          </a:xfrm>
          <a:custGeom>
            <a:avLst/>
            <a:gdLst>
              <a:gd name="connsiteX0" fmla="*/ 0 w 2526128"/>
              <a:gd name="connsiteY0" fmla="*/ 1727200 h 4108450"/>
              <a:gd name="connsiteX1" fmla="*/ 2487952 w 2526128"/>
              <a:gd name="connsiteY1" fmla="*/ 1727200 h 4108450"/>
              <a:gd name="connsiteX2" fmla="*/ 2500630 w 2526128"/>
              <a:gd name="connsiteY2" fmla="*/ 1784350 h 4108450"/>
              <a:gd name="connsiteX3" fmla="*/ 2519680 w 2526128"/>
              <a:gd name="connsiteY3" fmla="*/ 1892300 h 4108450"/>
              <a:gd name="connsiteX4" fmla="*/ 2526030 w 2526128"/>
              <a:gd name="connsiteY4" fmla="*/ 2038350 h 4108450"/>
              <a:gd name="connsiteX5" fmla="*/ 2487930 w 2526128"/>
              <a:gd name="connsiteY5" fmla="*/ 2501900 h 4108450"/>
              <a:gd name="connsiteX6" fmla="*/ 2481580 w 2526128"/>
              <a:gd name="connsiteY6" fmla="*/ 2781300 h 4108450"/>
              <a:gd name="connsiteX7" fmla="*/ 2462530 w 2526128"/>
              <a:gd name="connsiteY7" fmla="*/ 3302000 h 4108450"/>
              <a:gd name="connsiteX8" fmla="*/ 2460720 w 2526128"/>
              <a:gd name="connsiteY8" fmla="*/ 3949713 h 4108450"/>
              <a:gd name="connsiteX9" fmla="*/ 2459607 w 2526128"/>
              <a:gd name="connsiteY9" fmla="*/ 4108450 h 4108450"/>
              <a:gd name="connsiteX10" fmla="*/ 0 w 2526128"/>
              <a:gd name="connsiteY10" fmla="*/ 4108450 h 4108450"/>
              <a:gd name="connsiteX11" fmla="*/ 0 w 2526128"/>
              <a:gd name="connsiteY11" fmla="*/ 0 h 4108450"/>
              <a:gd name="connsiteX12" fmla="*/ 2084598 w 2526128"/>
              <a:gd name="connsiteY12" fmla="*/ 0 h 4108450"/>
              <a:gd name="connsiteX13" fmla="*/ 2094230 w 2526128"/>
              <a:gd name="connsiteY13" fmla="*/ 63500 h 4108450"/>
              <a:gd name="connsiteX14" fmla="*/ 2133185 w 2526128"/>
              <a:gd name="connsiteY14" fmla="*/ 260350 h 4108450"/>
              <a:gd name="connsiteX15" fmla="*/ 0 w 2526128"/>
              <a:gd name="connsiteY15" fmla="*/ 260350 h 4108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2526128" h="4108450">
                <a:moveTo>
                  <a:pt x="0" y="1727200"/>
                </a:moveTo>
                <a:lnTo>
                  <a:pt x="2487952" y="1727200"/>
                </a:lnTo>
                <a:lnTo>
                  <a:pt x="2500630" y="1784350"/>
                </a:lnTo>
                <a:cubicBezTo>
                  <a:pt x="2508082" y="1820121"/>
                  <a:pt x="2513330" y="1856317"/>
                  <a:pt x="2519680" y="1892300"/>
                </a:cubicBezTo>
                <a:cubicBezTo>
                  <a:pt x="2521797" y="1940983"/>
                  <a:pt x="2526900" y="1989628"/>
                  <a:pt x="2526030" y="2038350"/>
                </a:cubicBezTo>
                <a:cubicBezTo>
                  <a:pt x="2523508" y="2179578"/>
                  <a:pt x="2501658" y="2364618"/>
                  <a:pt x="2487930" y="2501900"/>
                </a:cubicBezTo>
                <a:cubicBezTo>
                  <a:pt x="2485813" y="2595033"/>
                  <a:pt x="2483243" y="2688157"/>
                  <a:pt x="2481580" y="2781300"/>
                </a:cubicBezTo>
                <a:cubicBezTo>
                  <a:pt x="2473127" y="3254671"/>
                  <a:pt x="2495933" y="3068177"/>
                  <a:pt x="2462530" y="3302000"/>
                </a:cubicBezTo>
                <a:cubicBezTo>
                  <a:pt x="2461472" y="3517900"/>
                  <a:pt x="2461323" y="3733809"/>
                  <a:pt x="2460720" y="3949713"/>
                </a:cubicBezTo>
                <a:lnTo>
                  <a:pt x="2459607" y="4108450"/>
                </a:lnTo>
                <a:lnTo>
                  <a:pt x="0" y="4108450"/>
                </a:lnTo>
                <a:close/>
                <a:moveTo>
                  <a:pt x="0" y="0"/>
                </a:moveTo>
                <a:lnTo>
                  <a:pt x="2084598" y="0"/>
                </a:lnTo>
                <a:lnTo>
                  <a:pt x="2094230" y="63500"/>
                </a:lnTo>
                <a:lnTo>
                  <a:pt x="2133185" y="260350"/>
                </a:lnTo>
                <a:lnTo>
                  <a:pt x="0" y="260350"/>
                </a:lnTo>
                <a:close/>
              </a:path>
            </a:pathLst>
          </a:custGeom>
        </p:spPr>
      </p:pic>
      <p:pic>
        <p:nvPicPr>
          <p:cNvPr id="37" name="图片 36" descr="图片包含 游戏机, 灯, 桌子&#10;&#10;描述已自动生成">
            <a:extLst>
              <a:ext uri="{FF2B5EF4-FFF2-40B4-BE49-F238E27FC236}">
                <a16:creationId xmlns:a16="http://schemas.microsoft.com/office/drawing/2014/main" id="{B50BECD2-C54C-4240-B812-B7B8A090F1F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921" b="59907"/>
          <a:stretch>
            <a:fillRect/>
          </a:stretch>
        </p:blipFill>
        <p:spPr>
          <a:xfrm flipH="1">
            <a:off x="10772006" y="0"/>
            <a:ext cx="1419503" cy="1797372"/>
          </a:xfrm>
          <a:custGeom>
            <a:avLst/>
            <a:gdLst>
              <a:gd name="connsiteX0" fmla="*/ 0 w 2171501"/>
              <a:gd name="connsiteY0" fmla="*/ 0 h 2749550"/>
              <a:gd name="connsiteX1" fmla="*/ 2171501 w 2171501"/>
              <a:gd name="connsiteY1" fmla="*/ 0 h 2749550"/>
              <a:gd name="connsiteX2" fmla="*/ 2153908 w 2171501"/>
              <a:gd name="connsiteY2" fmla="*/ 50861 h 2749550"/>
              <a:gd name="connsiteX3" fmla="*/ 2113280 w 2171501"/>
              <a:gd name="connsiteY3" fmla="*/ 209550 h 2749550"/>
              <a:gd name="connsiteX4" fmla="*/ 2005330 w 2171501"/>
              <a:gd name="connsiteY4" fmla="*/ 762000 h 2749550"/>
              <a:gd name="connsiteX5" fmla="*/ 1973580 w 2171501"/>
              <a:gd name="connsiteY5" fmla="*/ 1162050 h 2749550"/>
              <a:gd name="connsiteX6" fmla="*/ 1960880 w 2171501"/>
              <a:gd name="connsiteY6" fmla="*/ 1333500 h 2749550"/>
              <a:gd name="connsiteX7" fmla="*/ 1967230 w 2171501"/>
              <a:gd name="connsiteY7" fmla="*/ 1758950 h 2749550"/>
              <a:gd name="connsiteX8" fmla="*/ 2005330 w 2171501"/>
              <a:gd name="connsiteY8" fmla="*/ 2076450 h 2749550"/>
              <a:gd name="connsiteX9" fmla="*/ 2067925 w 2171501"/>
              <a:gd name="connsiteY9" fmla="*/ 2639635 h 2749550"/>
              <a:gd name="connsiteX10" fmla="*/ 2084598 w 2171501"/>
              <a:gd name="connsiteY10" fmla="*/ 2749550 h 2749550"/>
              <a:gd name="connsiteX11" fmla="*/ 0 w 2171501"/>
              <a:gd name="connsiteY11" fmla="*/ 2749550 h 2749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171501" h="2749550">
                <a:moveTo>
                  <a:pt x="0" y="0"/>
                </a:moveTo>
                <a:lnTo>
                  <a:pt x="2171501" y="0"/>
                </a:lnTo>
                <a:lnTo>
                  <a:pt x="2153908" y="50861"/>
                </a:lnTo>
                <a:cubicBezTo>
                  <a:pt x="2137752" y="103065"/>
                  <a:pt x="2123774" y="155846"/>
                  <a:pt x="2113280" y="209550"/>
                </a:cubicBezTo>
                <a:lnTo>
                  <a:pt x="2005330" y="762000"/>
                </a:lnTo>
                <a:cubicBezTo>
                  <a:pt x="1994747" y="895350"/>
                  <a:pt x="1983953" y="1028683"/>
                  <a:pt x="1973580" y="1162050"/>
                </a:cubicBezTo>
                <a:cubicBezTo>
                  <a:pt x="1969136" y="1219184"/>
                  <a:pt x="1960880" y="1333500"/>
                  <a:pt x="1960880" y="1333500"/>
                </a:cubicBezTo>
                <a:cubicBezTo>
                  <a:pt x="1954354" y="1529266"/>
                  <a:pt x="1948092" y="1550822"/>
                  <a:pt x="1967230" y="1758950"/>
                </a:cubicBezTo>
                <a:cubicBezTo>
                  <a:pt x="1976990" y="1865095"/>
                  <a:pt x="1993319" y="1970536"/>
                  <a:pt x="2005330" y="2076450"/>
                </a:cubicBezTo>
                <a:cubicBezTo>
                  <a:pt x="2024440" y="2244967"/>
                  <a:pt x="2043561" y="2455154"/>
                  <a:pt x="2067925" y="2639635"/>
                </a:cubicBezTo>
                <a:lnTo>
                  <a:pt x="2084598" y="2749550"/>
                </a:lnTo>
                <a:lnTo>
                  <a:pt x="0" y="2749550"/>
                </a:lnTo>
                <a:close/>
              </a:path>
            </a:pathLst>
          </a:custGeom>
        </p:spPr>
      </p:pic>
      <p:pic>
        <p:nvPicPr>
          <p:cNvPr id="19" name="图片 18" descr="图片包含 形状&#10;&#10;描述已自动生成">
            <a:extLst>
              <a:ext uri="{FF2B5EF4-FFF2-40B4-BE49-F238E27FC236}">
                <a16:creationId xmlns:a16="http://schemas.microsoft.com/office/drawing/2014/main" id="{66595F8D-001D-4E84-8D32-77BCACEA230A}"/>
              </a:ext>
            </a:extLst>
          </p:cNvPr>
          <p:cNvPicPr>
            <a:picLocks noChangeAspect="1"/>
          </p:cNvPicPr>
          <p:nvPr/>
        </p:nvPicPr>
        <p:blipFill>
          <a:blip r:embed="rId7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-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045584">
            <a:off x="7422524" y="355921"/>
            <a:ext cx="1092507" cy="1092507"/>
          </a:xfrm>
          <a:prstGeom prst="rect">
            <a:avLst/>
          </a:prstGeom>
        </p:spPr>
      </p:pic>
      <p:pic>
        <p:nvPicPr>
          <p:cNvPr id="20" name="图片 19" descr="图片包含 形状&#10;&#10;描述已自动生成">
            <a:extLst>
              <a:ext uri="{FF2B5EF4-FFF2-40B4-BE49-F238E27FC236}">
                <a16:creationId xmlns:a16="http://schemas.microsoft.com/office/drawing/2014/main" id="{286D1041-8D4B-47F4-90E9-B92D91A7B599}"/>
              </a:ext>
            </a:extLst>
          </p:cNvPr>
          <p:cNvPicPr>
            <a:picLocks noChangeAspect="1"/>
          </p:cNvPicPr>
          <p:nvPr/>
        </p:nvPicPr>
        <p:blipFill>
          <a:blip r:embed="rId7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-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045584" flipH="1">
            <a:off x="3818168" y="772509"/>
            <a:ext cx="856310" cy="815029"/>
          </a:xfrm>
          <a:prstGeom prst="rect">
            <a:avLst/>
          </a:prstGeom>
        </p:spPr>
      </p:pic>
      <p:sp>
        <p:nvSpPr>
          <p:cNvPr id="21" name="文本框 20">
            <a:extLst>
              <a:ext uri="{FF2B5EF4-FFF2-40B4-BE49-F238E27FC236}">
                <a16:creationId xmlns:a16="http://schemas.microsoft.com/office/drawing/2014/main" id="{51DCE808-8C09-46FD-A1E4-802A8F268090}"/>
              </a:ext>
            </a:extLst>
          </p:cNvPr>
          <p:cNvSpPr txBox="1"/>
          <p:nvPr/>
        </p:nvSpPr>
        <p:spPr>
          <a:xfrm>
            <a:off x="4669944" y="733696"/>
            <a:ext cx="285211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800" dirty="0">
                <a:gradFill>
                  <a:gsLst>
                    <a:gs pos="0">
                      <a:srgbClr val="FFD77B"/>
                    </a:gs>
                    <a:gs pos="100000">
                      <a:srgbClr val="DCA543"/>
                    </a:gs>
                  </a:gsLst>
                  <a:lin ang="5400000" scaled="0"/>
                </a:gradFill>
                <a:latin typeface="汉仪迪升英雄体W" panose="00020600040101010101" pitchFamily="18" charset="-122"/>
                <a:ea typeface="汉仪迪升英雄体W" panose="00020600040101010101" pitchFamily="18" charset="-122"/>
                <a:cs typeface="+mn-ea"/>
                <a:sym typeface="+mn-lt"/>
              </a:rPr>
              <a:t>奖品概览</a:t>
            </a:r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77B99BD2-5A84-45E0-B09E-9D06A63B0B5E}"/>
              </a:ext>
            </a:extLst>
          </p:cNvPr>
          <p:cNvSpPr/>
          <p:nvPr/>
        </p:nvSpPr>
        <p:spPr>
          <a:xfrm>
            <a:off x="1314450" y="1997969"/>
            <a:ext cx="2705100" cy="3029579"/>
          </a:xfrm>
          <a:prstGeom prst="rect">
            <a:avLst/>
          </a:prstGeom>
          <a:blipFill>
            <a:blip r:embed="rId9"/>
            <a:stretch>
              <a:fillRect l="-34157" r="-33837"/>
            </a:stretch>
          </a:blipFill>
          <a:ln w="19050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gradFill>
                <a:gsLst>
                  <a:gs pos="0">
                    <a:srgbClr val="EDD2A9">
                      <a:alpha val="90000"/>
                    </a:srgbClr>
                  </a:gs>
                  <a:gs pos="100000">
                    <a:srgbClr val="B97943">
                      <a:alpha val="90000"/>
                    </a:srgbClr>
                  </a:gs>
                </a:gsLst>
                <a:lin ang="5400000" scaled="1"/>
              </a:gradFill>
              <a:cs typeface="+mn-ea"/>
              <a:sym typeface="+mn-lt"/>
            </a:endParaRPr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7CE847FD-851D-4441-997C-AD1D432CCFC8}"/>
              </a:ext>
            </a:extLst>
          </p:cNvPr>
          <p:cNvSpPr/>
          <p:nvPr/>
        </p:nvSpPr>
        <p:spPr>
          <a:xfrm>
            <a:off x="4695295" y="1997969"/>
            <a:ext cx="2705100" cy="3029579"/>
          </a:xfrm>
          <a:prstGeom prst="rect">
            <a:avLst/>
          </a:prstGeom>
          <a:blipFill>
            <a:blip r:embed="rId10"/>
            <a:stretch>
              <a:fillRect l="-34189" r="-33869"/>
            </a:stretch>
          </a:blipFill>
          <a:ln w="19050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gradFill>
                <a:gsLst>
                  <a:gs pos="0">
                    <a:srgbClr val="EDD2A9">
                      <a:alpha val="90000"/>
                    </a:srgbClr>
                  </a:gs>
                  <a:gs pos="100000">
                    <a:srgbClr val="B97943">
                      <a:alpha val="90000"/>
                    </a:srgbClr>
                  </a:gs>
                </a:gsLst>
                <a:lin ang="5400000" scaled="1"/>
              </a:gradFill>
              <a:cs typeface="+mn-ea"/>
              <a:sym typeface="+mn-lt"/>
            </a:endParaRPr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id="{A7E6071F-B240-4B03-AF2B-6EF8751D73C7}"/>
              </a:ext>
            </a:extLst>
          </p:cNvPr>
          <p:cNvSpPr/>
          <p:nvPr/>
        </p:nvSpPr>
        <p:spPr>
          <a:xfrm>
            <a:off x="8076140" y="1997969"/>
            <a:ext cx="2705100" cy="3029579"/>
          </a:xfrm>
          <a:prstGeom prst="rect">
            <a:avLst/>
          </a:prstGeom>
          <a:blipFill>
            <a:blip r:embed="rId11"/>
            <a:stretch>
              <a:fillRect l="-34189" r="-33869"/>
            </a:stretch>
          </a:blipFill>
          <a:ln w="19050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gradFill>
                <a:gsLst>
                  <a:gs pos="0">
                    <a:srgbClr val="EDD2A9">
                      <a:alpha val="90000"/>
                    </a:srgbClr>
                  </a:gs>
                  <a:gs pos="100000">
                    <a:srgbClr val="B97943">
                      <a:alpha val="90000"/>
                    </a:srgbClr>
                  </a:gs>
                </a:gsLst>
                <a:lin ang="5400000" scaled="1"/>
              </a:gradFill>
              <a:cs typeface="+mn-ea"/>
              <a:sym typeface="+mn-lt"/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999AE6E4-551B-45DC-A0B3-B5D94585A446}"/>
              </a:ext>
            </a:extLst>
          </p:cNvPr>
          <p:cNvSpPr txBox="1"/>
          <p:nvPr/>
        </p:nvSpPr>
        <p:spPr>
          <a:xfrm>
            <a:off x="1590675" y="5448483"/>
            <a:ext cx="219075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zh-CN" altLang="en-US" sz="2800" dirty="0">
                <a:gradFill>
                  <a:gsLst>
                    <a:gs pos="0">
                      <a:srgbClr val="FFD77B"/>
                    </a:gs>
                    <a:gs pos="100000">
                      <a:srgbClr val="DCA543"/>
                    </a:gs>
                  </a:gsLst>
                  <a:lin ang="5400000" scaled="0"/>
                </a:gradFill>
                <a:latin typeface="汉仪大宋简" panose="02010600000101010101" pitchFamily="2" charset="-122"/>
                <a:ea typeface="汉仪大宋简" panose="02010600000101010101" pitchFamily="2" charset="-122"/>
                <a:cs typeface="+mn-ea"/>
                <a:sym typeface="+mn-lt"/>
              </a:rPr>
              <a:t>奖品展示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5330DF0F-E706-4EF2-A627-9CA9DC5B52E9}"/>
              </a:ext>
            </a:extLst>
          </p:cNvPr>
          <p:cNvSpPr txBox="1"/>
          <p:nvPr/>
        </p:nvSpPr>
        <p:spPr>
          <a:xfrm>
            <a:off x="4971520" y="5448483"/>
            <a:ext cx="219075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zh-CN" altLang="en-US" sz="2800" dirty="0">
                <a:gradFill>
                  <a:gsLst>
                    <a:gs pos="0">
                      <a:srgbClr val="FFD77B"/>
                    </a:gs>
                    <a:gs pos="100000">
                      <a:srgbClr val="DCA543"/>
                    </a:gs>
                  </a:gsLst>
                  <a:lin ang="5400000" scaled="0"/>
                </a:gradFill>
                <a:latin typeface="汉仪大宋简" panose="02010600000101010101" pitchFamily="2" charset="-122"/>
                <a:ea typeface="汉仪大宋简" panose="02010600000101010101" pitchFamily="2" charset="-122"/>
                <a:cs typeface="+mn-ea"/>
                <a:sym typeface="+mn-lt"/>
              </a:rPr>
              <a:t>奖品展示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AEDE2F2C-41AD-4E6F-B84F-AEC7E8692D69}"/>
              </a:ext>
            </a:extLst>
          </p:cNvPr>
          <p:cNvSpPr txBox="1"/>
          <p:nvPr/>
        </p:nvSpPr>
        <p:spPr>
          <a:xfrm>
            <a:off x="8352365" y="5448483"/>
            <a:ext cx="219075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zh-CN" altLang="en-US" sz="2800" dirty="0">
                <a:gradFill>
                  <a:gsLst>
                    <a:gs pos="0">
                      <a:srgbClr val="FFD77B"/>
                    </a:gs>
                    <a:gs pos="100000">
                      <a:srgbClr val="DCA543"/>
                    </a:gs>
                  </a:gsLst>
                  <a:lin ang="5400000" scaled="0"/>
                </a:gradFill>
                <a:latin typeface="汉仪大宋简" panose="02010600000101010101" pitchFamily="2" charset="-122"/>
                <a:ea typeface="汉仪大宋简" panose="02010600000101010101" pitchFamily="2" charset="-122"/>
                <a:cs typeface="+mn-ea"/>
                <a:sym typeface="+mn-lt"/>
              </a:rPr>
              <a:t>奖品展示</a:t>
            </a:r>
          </a:p>
        </p:txBody>
      </p:sp>
    </p:spTree>
    <p:extLst>
      <p:ext uri="{BB962C8B-B14F-4D97-AF65-F5344CB8AC3E}">
        <p14:creationId xmlns:p14="http://schemas.microsoft.com/office/powerpoint/2010/main" val="32170979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A0E96AD7-C438-4F2E-8DAC-50C7690871B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2000" contrast="3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-529" y="-298"/>
            <a:ext cx="12193057" cy="6858594"/>
          </a:xfrm>
          <a:prstGeom prst="rect">
            <a:avLst/>
          </a:prstGeom>
        </p:spPr>
      </p:pic>
      <p:pic>
        <p:nvPicPr>
          <p:cNvPr id="39" name="图片 38" descr="背景图案&#10;&#10;低可信度描述已自动生成">
            <a:extLst>
              <a:ext uri="{FF2B5EF4-FFF2-40B4-BE49-F238E27FC236}">
                <a16:creationId xmlns:a16="http://schemas.microsoft.com/office/drawing/2014/main" id="{8C965EE7-3474-4546-B331-B3EE88168FAF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4000" contrast="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5418" t="6354" b="7121"/>
          <a:stretch/>
        </p:blipFill>
        <p:spPr>
          <a:xfrm rot="5400000">
            <a:off x="5813097" y="-5824907"/>
            <a:ext cx="556508" cy="12192000"/>
          </a:xfrm>
          <a:custGeom>
            <a:avLst/>
            <a:gdLst>
              <a:gd name="connsiteX0" fmla="*/ 633110 w 633110"/>
              <a:gd name="connsiteY0" fmla="*/ 0 h 12192000"/>
              <a:gd name="connsiteX1" fmla="*/ 633110 w 633110"/>
              <a:gd name="connsiteY1" fmla="*/ 12192000 h 12192000"/>
              <a:gd name="connsiteX2" fmla="*/ 0 w 633110"/>
              <a:gd name="connsiteY2" fmla="*/ 12192000 h 12192000"/>
              <a:gd name="connsiteX3" fmla="*/ 0 w 633110"/>
              <a:gd name="connsiteY3" fmla="*/ 0 h 121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33110" h="12192000">
                <a:moveTo>
                  <a:pt x="633110" y="0"/>
                </a:moveTo>
                <a:lnTo>
                  <a:pt x="633110" y="12192000"/>
                </a:lnTo>
                <a:lnTo>
                  <a:pt x="0" y="12192000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38" name="图片 37" descr="背景图案&#10;&#10;低可信度描述已自动生成">
            <a:extLst>
              <a:ext uri="{FF2B5EF4-FFF2-40B4-BE49-F238E27FC236}">
                <a16:creationId xmlns:a16="http://schemas.microsoft.com/office/drawing/2014/main" id="{DA7BF218-8360-4266-9630-35E06CE7BD6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4000" contrast="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2035" t="6354" b="7121"/>
          <a:stretch>
            <a:fillRect/>
          </a:stretch>
        </p:blipFill>
        <p:spPr>
          <a:xfrm rot="16200000">
            <a:off x="5779446" y="445444"/>
            <a:ext cx="633110" cy="12192000"/>
          </a:xfrm>
          <a:custGeom>
            <a:avLst/>
            <a:gdLst>
              <a:gd name="connsiteX0" fmla="*/ 633110 w 633110"/>
              <a:gd name="connsiteY0" fmla="*/ 0 h 12192000"/>
              <a:gd name="connsiteX1" fmla="*/ 633110 w 633110"/>
              <a:gd name="connsiteY1" fmla="*/ 12192000 h 12192000"/>
              <a:gd name="connsiteX2" fmla="*/ 0 w 633110"/>
              <a:gd name="connsiteY2" fmla="*/ 12192000 h 12192000"/>
              <a:gd name="connsiteX3" fmla="*/ 0 w 633110"/>
              <a:gd name="connsiteY3" fmla="*/ 0 h 121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33110" h="12192000">
                <a:moveTo>
                  <a:pt x="633110" y="0"/>
                </a:moveTo>
                <a:lnTo>
                  <a:pt x="633110" y="12192000"/>
                </a:lnTo>
                <a:lnTo>
                  <a:pt x="0" y="12192000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13" name="矩形 12">
            <a:extLst>
              <a:ext uri="{FF2B5EF4-FFF2-40B4-BE49-F238E27FC236}">
                <a16:creationId xmlns:a16="http://schemas.microsoft.com/office/drawing/2014/main" id="{A63A0ECC-D270-4474-8F0C-7318306DDD43}"/>
              </a:ext>
            </a:extLst>
          </p:cNvPr>
          <p:cNvSpPr/>
          <p:nvPr/>
        </p:nvSpPr>
        <p:spPr>
          <a:xfrm>
            <a:off x="3126380" y="5276491"/>
            <a:ext cx="5939236" cy="4858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lnSpc>
                <a:spcPct val="150000"/>
              </a:lnSpc>
            </a:pPr>
            <a:r>
              <a:rPr lang="en-US" altLang="zh-CN" sz="900" dirty="0">
                <a:gradFill>
                  <a:gsLst>
                    <a:gs pos="0">
                      <a:srgbClr val="FFE07D"/>
                    </a:gs>
                    <a:gs pos="100000">
                      <a:srgbClr val="E5B051"/>
                    </a:gs>
                  </a:gsLst>
                  <a:lin ang="5400000" scaled="1"/>
                </a:gradFill>
                <a:cs typeface="+mn-ea"/>
                <a:sym typeface="+mn-lt"/>
              </a:rPr>
              <a:t>May I be strenuous, energetic and persevering ! May I be patient! May I be able to bear and forbear the wrongs of others! May I ever keep a promise given! May I be strenuous, energetic and persevering ! May I be patient! </a:t>
            </a:r>
            <a:endParaRPr lang="zh-CN" altLang="en-US" sz="900" dirty="0">
              <a:gradFill>
                <a:gsLst>
                  <a:gs pos="0">
                    <a:srgbClr val="FFE07D"/>
                  </a:gs>
                  <a:gs pos="100000">
                    <a:srgbClr val="E5B051"/>
                  </a:gs>
                </a:gsLst>
                <a:lin ang="5400000" scaled="1"/>
              </a:gradFill>
              <a:cs typeface="+mn-ea"/>
              <a:sym typeface="+mn-lt"/>
            </a:endParaRPr>
          </a:p>
        </p:txBody>
      </p:sp>
      <p:pic>
        <p:nvPicPr>
          <p:cNvPr id="33" name="图片 32" descr="图片包含 游戏机, 灯, 桌子&#10;&#10;描述已自动生成">
            <a:extLst>
              <a:ext uri="{FF2B5EF4-FFF2-40B4-BE49-F238E27FC236}">
                <a16:creationId xmlns:a16="http://schemas.microsoft.com/office/drawing/2014/main" id="{54E9C07D-3ABC-4269-936A-B0ABE5A801D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673"/>
          <a:stretch>
            <a:fillRect/>
          </a:stretch>
        </p:blipFill>
        <p:spPr>
          <a:xfrm>
            <a:off x="9220100" y="0"/>
            <a:ext cx="2971900" cy="6858000"/>
          </a:xfrm>
          <a:custGeom>
            <a:avLst/>
            <a:gdLst>
              <a:gd name="connsiteX0" fmla="*/ 217071 w 2971900"/>
              <a:gd name="connsiteY0" fmla="*/ 0 h 6858000"/>
              <a:gd name="connsiteX1" fmla="*/ 2971900 w 2971900"/>
              <a:gd name="connsiteY1" fmla="*/ 0 h 6858000"/>
              <a:gd name="connsiteX2" fmla="*/ 2971900 w 2971900"/>
              <a:gd name="connsiteY2" fmla="*/ 6858000 h 6858000"/>
              <a:gd name="connsiteX3" fmla="*/ 505177 w 2971900"/>
              <a:gd name="connsiteY3" fmla="*/ 6858000 h 6858000"/>
              <a:gd name="connsiteX4" fmla="*/ 506290 w 2971900"/>
              <a:gd name="connsiteY4" fmla="*/ 6699263 h 6858000"/>
              <a:gd name="connsiteX5" fmla="*/ 508100 w 2971900"/>
              <a:gd name="connsiteY5" fmla="*/ 6051550 h 6858000"/>
              <a:gd name="connsiteX6" fmla="*/ 527150 w 2971900"/>
              <a:gd name="connsiteY6" fmla="*/ 5530850 h 6858000"/>
              <a:gd name="connsiteX7" fmla="*/ 533500 w 2971900"/>
              <a:gd name="connsiteY7" fmla="*/ 5251450 h 6858000"/>
              <a:gd name="connsiteX8" fmla="*/ 571600 w 2971900"/>
              <a:gd name="connsiteY8" fmla="*/ 4787900 h 6858000"/>
              <a:gd name="connsiteX9" fmla="*/ 565250 w 2971900"/>
              <a:gd name="connsiteY9" fmla="*/ 4641850 h 6858000"/>
              <a:gd name="connsiteX10" fmla="*/ 546200 w 2971900"/>
              <a:gd name="connsiteY10" fmla="*/ 4533900 h 6858000"/>
              <a:gd name="connsiteX11" fmla="*/ 266800 w 2971900"/>
              <a:gd name="connsiteY11" fmla="*/ 3409950 h 6858000"/>
              <a:gd name="connsiteX12" fmla="*/ 139800 w 2971900"/>
              <a:gd name="connsiteY12" fmla="*/ 2813050 h 6858000"/>
              <a:gd name="connsiteX13" fmla="*/ 50900 w 2971900"/>
              <a:gd name="connsiteY13" fmla="*/ 2076450 h 6858000"/>
              <a:gd name="connsiteX14" fmla="*/ 12800 w 2971900"/>
              <a:gd name="connsiteY14" fmla="*/ 1758950 h 6858000"/>
              <a:gd name="connsiteX15" fmla="*/ 6450 w 2971900"/>
              <a:gd name="connsiteY15" fmla="*/ 1333500 h 6858000"/>
              <a:gd name="connsiteX16" fmla="*/ 19150 w 2971900"/>
              <a:gd name="connsiteY16" fmla="*/ 1162050 h 6858000"/>
              <a:gd name="connsiteX17" fmla="*/ 50900 w 2971900"/>
              <a:gd name="connsiteY17" fmla="*/ 762000 h 6858000"/>
              <a:gd name="connsiteX18" fmla="*/ 158850 w 2971900"/>
              <a:gd name="connsiteY18" fmla="*/ 209550 h 6858000"/>
              <a:gd name="connsiteX19" fmla="*/ 199478 w 2971900"/>
              <a:gd name="connsiteY19" fmla="*/ 50861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2971900" h="6858000">
                <a:moveTo>
                  <a:pt x="217071" y="0"/>
                </a:moveTo>
                <a:lnTo>
                  <a:pt x="2971900" y="0"/>
                </a:lnTo>
                <a:lnTo>
                  <a:pt x="2971900" y="6858000"/>
                </a:lnTo>
                <a:lnTo>
                  <a:pt x="505177" y="6858000"/>
                </a:lnTo>
                <a:lnTo>
                  <a:pt x="506290" y="6699263"/>
                </a:lnTo>
                <a:cubicBezTo>
                  <a:pt x="506893" y="6483359"/>
                  <a:pt x="507042" y="6267450"/>
                  <a:pt x="508100" y="6051550"/>
                </a:cubicBezTo>
                <a:cubicBezTo>
                  <a:pt x="541503" y="5817727"/>
                  <a:pt x="518697" y="6004221"/>
                  <a:pt x="527150" y="5530850"/>
                </a:cubicBezTo>
                <a:cubicBezTo>
                  <a:pt x="528813" y="5437707"/>
                  <a:pt x="531383" y="5344583"/>
                  <a:pt x="533500" y="5251450"/>
                </a:cubicBezTo>
                <a:cubicBezTo>
                  <a:pt x="547228" y="5114168"/>
                  <a:pt x="569078" y="4929128"/>
                  <a:pt x="571600" y="4787900"/>
                </a:cubicBezTo>
                <a:cubicBezTo>
                  <a:pt x="572470" y="4739178"/>
                  <a:pt x="567367" y="4690533"/>
                  <a:pt x="565250" y="4641850"/>
                </a:cubicBezTo>
                <a:cubicBezTo>
                  <a:pt x="558900" y="4605867"/>
                  <a:pt x="553652" y="4569671"/>
                  <a:pt x="546200" y="4533900"/>
                </a:cubicBezTo>
                <a:cubicBezTo>
                  <a:pt x="479967" y="4215983"/>
                  <a:pt x="288720" y="3502246"/>
                  <a:pt x="266800" y="3409950"/>
                </a:cubicBezTo>
                <a:cubicBezTo>
                  <a:pt x="219795" y="3212035"/>
                  <a:pt x="175432" y="3013325"/>
                  <a:pt x="139800" y="2813050"/>
                </a:cubicBezTo>
                <a:cubicBezTo>
                  <a:pt x="101879" y="2599909"/>
                  <a:pt x="76380" y="2301139"/>
                  <a:pt x="50900" y="2076450"/>
                </a:cubicBezTo>
                <a:cubicBezTo>
                  <a:pt x="38889" y="1970536"/>
                  <a:pt x="22560" y="1865095"/>
                  <a:pt x="12800" y="1758950"/>
                </a:cubicBezTo>
                <a:cubicBezTo>
                  <a:pt x="-6338" y="1550822"/>
                  <a:pt x="-76" y="1529266"/>
                  <a:pt x="6450" y="1333500"/>
                </a:cubicBezTo>
                <a:cubicBezTo>
                  <a:pt x="6450" y="1333500"/>
                  <a:pt x="14706" y="1219184"/>
                  <a:pt x="19150" y="1162050"/>
                </a:cubicBezTo>
                <a:cubicBezTo>
                  <a:pt x="29523" y="1028683"/>
                  <a:pt x="40317" y="895350"/>
                  <a:pt x="50900" y="762000"/>
                </a:cubicBezTo>
                <a:lnTo>
                  <a:pt x="158850" y="209550"/>
                </a:lnTo>
                <a:cubicBezTo>
                  <a:pt x="169344" y="155846"/>
                  <a:pt x="183322" y="103065"/>
                  <a:pt x="199478" y="50861"/>
                </a:cubicBezTo>
                <a:close/>
              </a:path>
            </a:pathLst>
          </a:custGeom>
        </p:spPr>
      </p:pic>
      <p:pic>
        <p:nvPicPr>
          <p:cNvPr id="32" name="图片 31" descr="图片包含 游戏机, 灯, 桌子&#10;&#10;描述已自动生成">
            <a:extLst>
              <a:ext uri="{FF2B5EF4-FFF2-40B4-BE49-F238E27FC236}">
                <a16:creationId xmlns:a16="http://schemas.microsoft.com/office/drawing/2014/main" id="{479470F0-70FA-4869-A18B-907CC5AC4CC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722"/>
          <a:stretch>
            <a:fillRect/>
          </a:stretch>
        </p:blipFill>
        <p:spPr>
          <a:xfrm>
            <a:off x="-4649" y="0"/>
            <a:ext cx="2526128" cy="6858000"/>
          </a:xfrm>
          <a:custGeom>
            <a:avLst/>
            <a:gdLst>
              <a:gd name="connsiteX0" fmla="*/ 0 w 2526128"/>
              <a:gd name="connsiteY0" fmla="*/ 0 h 6858000"/>
              <a:gd name="connsiteX1" fmla="*/ 2171501 w 2526128"/>
              <a:gd name="connsiteY1" fmla="*/ 0 h 6858000"/>
              <a:gd name="connsiteX2" fmla="*/ 2153908 w 2526128"/>
              <a:gd name="connsiteY2" fmla="*/ 50861 h 6858000"/>
              <a:gd name="connsiteX3" fmla="*/ 2113280 w 2526128"/>
              <a:gd name="connsiteY3" fmla="*/ 209550 h 6858000"/>
              <a:gd name="connsiteX4" fmla="*/ 2005330 w 2526128"/>
              <a:gd name="connsiteY4" fmla="*/ 762000 h 6858000"/>
              <a:gd name="connsiteX5" fmla="*/ 1973580 w 2526128"/>
              <a:gd name="connsiteY5" fmla="*/ 1162050 h 6858000"/>
              <a:gd name="connsiteX6" fmla="*/ 1960880 w 2526128"/>
              <a:gd name="connsiteY6" fmla="*/ 1333500 h 6858000"/>
              <a:gd name="connsiteX7" fmla="*/ 1967230 w 2526128"/>
              <a:gd name="connsiteY7" fmla="*/ 1758950 h 6858000"/>
              <a:gd name="connsiteX8" fmla="*/ 2005330 w 2526128"/>
              <a:gd name="connsiteY8" fmla="*/ 2076450 h 6858000"/>
              <a:gd name="connsiteX9" fmla="*/ 2094230 w 2526128"/>
              <a:gd name="connsiteY9" fmla="*/ 2813050 h 6858000"/>
              <a:gd name="connsiteX10" fmla="*/ 2221230 w 2526128"/>
              <a:gd name="connsiteY10" fmla="*/ 3409950 h 6858000"/>
              <a:gd name="connsiteX11" fmla="*/ 2500630 w 2526128"/>
              <a:gd name="connsiteY11" fmla="*/ 4533900 h 6858000"/>
              <a:gd name="connsiteX12" fmla="*/ 2519680 w 2526128"/>
              <a:gd name="connsiteY12" fmla="*/ 4641850 h 6858000"/>
              <a:gd name="connsiteX13" fmla="*/ 2526030 w 2526128"/>
              <a:gd name="connsiteY13" fmla="*/ 4787900 h 6858000"/>
              <a:gd name="connsiteX14" fmla="*/ 2487930 w 2526128"/>
              <a:gd name="connsiteY14" fmla="*/ 5251450 h 6858000"/>
              <a:gd name="connsiteX15" fmla="*/ 2481580 w 2526128"/>
              <a:gd name="connsiteY15" fmla="*/ 5530850 h 6858000"/>
              <a:gd name="connsiteX16" fmla="*/ 2462530 w 2526128"/>
              <a:gd name="connsiteY16" fmla="*/ 6051550 h 6858000"/>
              <a:gd name="connsiteX17" fmla="*/ 2460720 w 2526128"/>
              <a:gd name="connsiteY17" fmla="*/ 6699263 h 6858000"/>
              <a:gd name="connsiteX18" fmla="*/ 2459607 w 2526128"/>
              <a:gd name="connsiteY18" fmla="*/ 6858000 h 6858000"/>
              <a:gd name="connsiteX19" fmla="*/ 0 w 2526128"/>
              <a:gd name="connsiteY19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2526128" h="6858000">
                <a:moveTo>
                  <a:pt x="0" y="0"/>
                </a:moveTo>
                <a:lnTo>
                  <a:pt x="2171501" y="0"/>
                </a:lnTo>
                <a:lnTo>
                  <a:pt x="2153908" y="50861"/>
                </a:lnTo>
                <a:cubicBezTo>
                  <a:pt x="2137752" y="103065"/>
                  <a:pt x="2123774" y="155846"/>
                  <a:pt x="2113280" y="209550"/>
                </a:cubicBezTo>
                <a:lnTo>
                  <a:pt x="2005330" y="762000"/>
                </a:lnTo>
                <a:cubicBezTo>
                  <a:pt x="1994747" y="895350"/>
                  <a:pt x="1983953" y="1028683"/>
                  <a:pt x="1973580" y="1162050"/>
                </a:cubicBezTo>
                <a:cubicBezTo>
                  <a:pt x="1969136" y="1219184"/>
                  <a:pt x="1960880" y="1333500"/>
                  <a:pt x="1960880" y="1333500"/>
                </a:cubicBezTo>
                <a:cubicBezTo>
                  <a:pt x="1954354" y="1529266"/>
                  <a:pt x="1948092" y="1550822"/>
                  <a:pt x="1967230" y="1758950"/>
                </a:cubicBezTo>
                <a:cubicBezTo>
                  <a:pt x="1976990" y="1865095"/>
                  <a:pt x="1993319" y="1970536"/>
                  <a:pt x="2005330" y="2076450"/>
                </a:cubicBezTo>
                <a:cubicBezTo>
                  <a:pt x="2030810" y="2301139"/>
                  <a:pt x="2056309" y="2599909"/>
                  <a:pt x="2094230" y="2813050"/>
                </a:cubicBezTo>
                <a:cubicBezTo>
                  <a:pt x="2129862" y="3013325"/>
                  <a:pt x="2174225" y="3212035"/>
                  <a:pt x="2221230" y="3409950"/>
                </a:cubicBezTo>
                <a:cubicBezTo>
                  <a:pt x="2243150" y="3502246"/>
                  <a:pt x="2434397" y="4215983"/>
                  <a:pt x="2500630" y="4533900"/>
                </a:cubicBezTo>
                <a:cubicBezTo>
                  <a:pt x="2508082" y="4569671"/>
                  <a:pt x="2513330" y="4605867"/>
                  <a:pt x="2519680" y="4641850"/>
                </a:cubicBezTo>
                <a:cubicBezTo>
                  <a:pt x="2521797" y="4690533"/>
                  <a:pt x="2526900" y="4739178"/>
                  <a:pt x="2526030" y="4787900"/>
                </a:cubicBezTo>
                <a:cubicBezTo>
                  <a:pt x="2523508" y="4929128"/>
                  <a:pt x="2501658" y="5114168"/>
                  <a:pt x="2487930" y="5251450"/>
                </a:cubicBezTo>
                <a:cubicBezTo>
                  <a:pt x="2485813" y="5344583"/>
                  <a:pt x="2483243" y="5437707"/>
                  <a:pt x="2481580" y="5530850"/>
                </a:cubicBezTo>
                <a:cubicBezTo>
                  <a:pt x="2473127" y="6004221"/>
                  <a:pt x="2495933" y="5817727"/>
                  <a:pt x="2462530" y="6051550"/>
                </a:cubicBezTo>
                <a:cubicBezTo>
                  <a:pt x="2461472" y="6267450"/>
                  <a:pt x="2461323" y="6483359"/>
                  <a:pt x="2460720" y="6699263"/>
                </a:cubicBezTo>
                <a:lnTo>
                  <a:pt x="2459607" y="6858000"/>
                </a:lnTo>
                <a:lnTo>
                  <a:pt x="0" y="6858000"/>
                </a:lnTo>
                <a:close/>
              </a:path>
            </a:pathLst>
          </a:custGeom>
        </p:spPr>
      </p:pic>
      <p:pic>
        <p:nvPicPr>
          <p:cNvPr id="17" name="图片 16" descr="卡通人物&#10;&#10;低可信度描述已自动生成">
            <a:extLst>
              <a:ext uri="{FF2B5EF4-FFF2-40B4-BE49-F238E27FC236}">
                <a16:creationId xmlns:a16="http://schemas.microsoft.com/office/drawing/2014/main" id="{4BB97C92-EA1A-496E-928A-883EB7F2C50B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7604" t="15833" r="24167" b="42687"/>
          <a:stretch/>
        </p:blipFill>
        <p:spPr>
          <a:xfrm>
            <a:off x="4845406" y="982357"/>
            <a:ext cx="1733194" cy="1490632"/>
          </a:xfrm>
          <a:prstGeom prst="rect">
            <a:avLst/>
          </a:prstGeom>
        </p:spPr>
      </p:pic>
      <p:sp>
        <p:nvSpPr>
          <p:cNvPr id="18" name="文本框 17">
            <a:extLst>
              <a:ext uri="{FF2B5EF4-FFF2-40B4-BE49-F238E27FC236}">
                <a16:creationId xmlns:a16="http://schemas.microsoft.com/office/drawing/2014/main" id="{4187E006-4444-4307-827B-A81AA66F2769}"/>
              </a:ext>
            </a:extLst>
          </p:cNvPr>
          <p:cNvSpPr txBox="1"/>
          <p:nvPr/>
        </p:nvSpPr>
        <p:spPr>
          <a:xfrm>
            <a:off x="1610929" y="1951825"/>
            <a:ext cx="1485900" cy="18620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1500" dirty="0">
                <a:gradFill>
                  <a:gsLst>
                    <a:gs pos="0">
                      <a:srgbClr val="FFE07D"/>
                    </a:gs>
                    <a:gs pos="100000">
                      <a:srgbClr val="E5B051"/>
                    </a:gs>
                  </a:gsLst>
                  <a:lin ang="5400000" scaled="1"/>
                </a:gradFill>
                <a:latin typeface="汉仪迪升英雄体W" panose="00020600040101010101" pitchFamily="18" charset="-122"/>
                <a:ea typeface="汉仪迪升英雄体W" panose="00020600040101010101" pitchFamily="18" charset="-122"/>
                <a:cs typeface="+mn-ea"/>
                <a:sym typeface="+mn-lt"/>
              </a:rPr>
              <a:t>祝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E984DC57-92C5-4475-9478-F61AEC934DAF}"/>
              </a:ext>
            </a:extLst>
          </p:cNvPr>
          <p:cNvSpPr txBox="1"/>
          <p:nvPr/>
        </p:nvSpPr>
        <p:spPr>
          <a:xfrm>
            <a:off x="3314698" y="4444627"/>
            <a:ext cx="5562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400" b="1" dirty="0">
                <a:gradFill>
                  <a:gsLst>
                    <a:gs pos="0">
                      <a:srgbClr val="FFE07D"/>
                    </a:gs>
                    <a:gs pos="100000">
                      <a:srgbClr val="E5B051"/>
                    </a:gs>
                  </a:gsLst>
                  <a:lin ang="5400000" scaled="1"/>
                </a:gradFill>
                <a:latin typeface="汉仪大宋简" panose="02010600000101010101" pitchFamily="2" charset="-122"/>
                <a:ea typeface="汉仪大宋简" panose="02010600000101010101" pitchFamily="2" charset="-122"/>
                <a:cs typeface="+mn-ea"/>
                <a:sym typeface="+mn-lt"/>
              </a:rPr>
              <a:t>—</a:t>
            </a:r>
            <a:r>
              <a:rPr lang="zh-CN" altLang="en-US" sz="2400" b="1" dirty="0">
                <a:gradFill>
                  <a:gsLst>
                    <a:gs pos="0">
                      <a:srgbClr val="FFE07D"/>
                    </a:gs>
                    <a:gs pos="100000">
                      <a:srgbClr val="E5B051"/>
                    </a:gs>
                  </a:gsLst>
                  <a:lin ang="5400000" scaled="1"/>
                </a:gradFill>
                <a:latin typeface="汉仪大宋简" panose="02010600000101010101" pitchFamily="2" charset="-122"/>
                <a:ea typeface="汉仪大宋简" panose="02010600000101010101" pitchFamily="2" charset="-122"/>
                <a:cs typeface="+mn-ea"/>
                <a:sym typeface="+mn-lt"/>
              </a:rPr>
              <a:t>感谢大家的热情参与</a:t>
            </a:r>
            <a:r>
              <a:rPr lang="en-US" altLang="zh-CN" sz="2400" b="1" dirty="0">
                <a:gradFill>
                  <a:gsLst>
                    <a:gs pos="0">
                      <a:srgbClr val="FFE07D"/>
                    </a:gs>
                    <a:gs pos="100000">
                      <a:srgbClr val="E5B051"/>
                    </a:gs>
                  </a:gsLst>
                  <a:lin ang="5400000" scaled="1"/>
                </a:gradFill>
                <a:latin typeface="汉仪大宋简" panose="02010600000101010101" pitchFamily="2" charset="-122"/>
                <a:ea typeface="汉仪大宋简" panose="02010600000101010101" pitchFamily="2" charset="-122"/>
                <a:cs typeface="+mn-ea"/>
                <a:sym typeface="+mn-lt"/>
              </a:rPr>
              <a:t>—</a:t>
            </a:r>
            <a:endParaRPr lang="zh-CN" altLang="en-US" sz="2400" b="1" dirty="0">
              <a:gradFill>
                <a:gsLst>
                  <a:gs pos="0">
                    <a:srgbClr val="FFE07D"/>
                  </a:gs>
                  <a:gs pos="100000">
                    <a:srgbClr val="E5B051"/>
                  </a:gs>
                </a:gsLst>
                <a:lin ang="5400000" scaled="1"/>
              </a:gradFill>
              <a:latin typeface="汉仪大宋简" panose="02010600000101010101" pitchFamily="2" charset="-122"/>
              <a:ea typeface="汉仪大宋简" panose="02010600000101010101" pitchFamily="2" charset="-122"/>
              <a:cs typeface="+mn-ea"/>
              <a:sym typeface="+mn-lt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983FABA6-6DDB-441B-A970-EE745F3DC855}"/>
              </a:ext>
            </a:extLst>
          </p:cNvPr>
          <p:cNvSpPr txBox="1"/>
          <p:nvPr/>
        </p:nvSpPr>
        <p:spPr>
          <a:xfrm>
            <a:off x="3444637" y="1530258"/>
            <a:ext cx="1485900" cy="264687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6600" dirty="0">
                <a:gradFill>
                  <a:gsLst>
                    <a:gs pos="0">
                      <a:srgbClr val="FFE07D"/>
                    </a:gs>
                    <a:gs pos="100000">
                      <a:srgbClr val="E5B051"/>
                    </a:gs>
                  </a:gsLst>
                  <a:lin ang="5400000" scaled="1"/>
                </a:gradFill>
                <a:latin typeface="汉仪迪升英雄体W" panose="00020600040101010101" pitchFamily="18" charset="-122"/>
                <a:ea typeface="汉仪迪升英雄体W" panose="00020600040101010101" pitchFamily="18" charset="-122"/>
                <a:cs typeface="+mn-ea"/>
                <a:sym typeface="+mn-lt"/>
              </a:rPr>
              <a:t>新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8A5DCF7E-9583-4CEC-9ED8-6CAB05C801BD}"/>
              </a:ext>
            </a:extLst>
          </p:cNvPr>
          <p:cNvSpPr txBox="1"/>
          <p:nvPr/>
        </p:nvSpPr>
        <p:spPr>
          <a:xfrm>
            <a:off x="5188413" y="2002625"/>
            <a:ext cx="1485900" cy="22159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3800" dirty="0">
                <a:gradFill>
                  <a:gsLst>
                    <a:gs pos="0">
                      <a:srgbClr val="FFE07D"/>
                    </a:gs>
                    <a:gs pos="100000">
                      <a:srgbClr val="E5B051"/>
                    </a:gs>
                  </a:gsLst>
                  <a:lin ang="5400000" scaled="1"/>
                </a:gradFill>
                <a:latin typeface="汉仪迪升英雄体W" panose="00020600040101010101" pitchFamily="18" charset="-122"/>
                <a:ea typeface="汉仪迪升英雄体W" panose="00020600040101010101" pitchFamily="18" charset="-122"/>
                <a:cs typeface="+mn-ea"/>
                <a:sym typeface="+mn-lt"/>
              </a:rPr>
              <a:t>年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60886104-20F5-4D8B-BF3F-7B9D9F85F55B}"/>
              </a:ext>
            </a:extLst>
          </p:cNvPr>
          <p:cNvSpPr txBox="1"/>
          <p:nvPr/>
        </p:nvSpPr>
        <p:spPr>
          <a:xfrm>
            <a:off x="7155145" y="1450572"/>
            <a:ext cx="1485900" cy="31547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9900" dirty="0">
                <a:gradFill>
                  <a:gsLst>
                    <a:gs pos="0">
                      <a:srgbClr val="FFE07D"/>
                    </a:gs>
                    <a:gs pos="100000">
                      <a:srgbClr val="E5B051"/>
                    </a:gs>
                  </a:gsLst>
                  <a:lin ang="5400000" scaled="1"/>
                </a:gradFill>
                <a:latin typeface="汉仪迪升英雄体W" panose="00020600040101010101" pitchFamily="18" charset="-122"/>
                <a:ea typeface="汉仪迪升英雄体W" panose="00020600040101010101" pitchFamily="18" charset="-122"/>
                <a:cs typeface="+mn-ea"/>
                <a:sym typeface="+mn-lt"/>
              </a:rPr>
              <a:t>快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CC99AD9A-AD00-44BE-9C42-946044A257B5}"/>
              </a:ext>
            </a:extLst>
          </p:cNvPr>
          <p:cNvSpPr txBox="1"/>
          <p:nvPr/>
        </p:nvSpPr>
        <p:spPr>
          <a:xfrm>
            <a:off x="9217590" y="1704488"/>
            <a:ext cx="1485900" cy="264687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6600" dirty="0">
                <a:gradFill>
                  <a:gsLst>
                    <a:gs pos="0">
                      <a:srgbClr val="FFE07D"/>
                    </a:gs>
                    <a:gs pos="100000">
                      <a:srgbClr val="E5B051"/>
                    </a:gs>
                  </a:gsLst>
                  <a:lin ang="5400000" scaled="1"/>
                </a:gradFill>
                <a:latin typeface="汉仪迪升英雄体W" panose="00020600040101010101" pitchFamily="18" charset="-122"/>
                <a:ea typeface="汉仪迪升英雄体W" panose="00020600040101010101" pitchFamily="18" charset="-122"/>
                <a:cs typeface="+mn-ea"/>
                <a:sym typeface="+mn-lt"/>
              </a:rPr>
              <a:t>乐</a:t>
            </a:r>
          </a:p>
        </p:txBody>
      </p:sp>
    </p:spTree>
    <p:extLst>
      <p:ext uri="{BB962C8B-B14F-4D97-AF65-F5344CB8AC3E}">
        <p14:creationId xmlns:p14="http://schemas.microsoft.com/office/powerpoint/2010/main" val="2089459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A0E96AD7-C438-4F2E-8DAC-50C7690871B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2000" contrast="3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-529" y="-298"/>
            <a:ext cx="12193057" cy="6858594"/>
          </a:xfrm>
          <a:prstGeom prst="rect">
            <a:avLst/>
          </a:prstGeom>
        </p:spPr>
      </p:pic>
      <p:pic>
        <p:nvPicPr>
          <p:cNvPr id="39" name="图片 38" descr="背景图案&#10;&#10;低可信度描述已自动生成">
            <a:extLst>
              <a:ext uri="{FF2B5EF4-FFF2-40B4-BE49-F238E27FC236}">
                <a16:creationId xmlns:a16="http://schemas.microsoft.com/office/drawing/2014/main" id="{8C965EE7-3474-4546-B331-B3EE88168FAF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4000" contrast="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5418" t="6354" b="7121"/>
          <a:stretch/>
        </p:blipFill>
        <p:spPr>
          <a:xfrm rot="5400000">
            <a:off x="5813097" y="-5824907"/>
            <a:ext cx="556508" cy="12192000"/>
          </a:xfrm>
          <a:custGeom>
            <a:avLst/>
            <a:gdLst>
              <a:gd name="connsiteX0" fmla="*/ 633110 w 633110"/>
              <a:gd name="connsiteY0" fmla="*/ 0 h 12192000"/>
              <a:gd name="connsiteX1" fmla="*/ 633110 w 633110"/>
              <a:gd name="connsiteY1" fmla="*/ 12192000 h 12192000"/>
              <a:gd name="connsiteX2" fmla="*/ 0 w 633110"/>
              <a:gd name="connsiteY2" fmla="*/ 12192000 h 12192000"/>
              <a:gd name="connsiteX3" fmla="*/ 0 w 633110"/>
              <a:gd name="connsiteY3" fmla="*/ 0 h 121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33110" h="12192000">
                <a:moveTo>
                  <a:pt x="633110" y="0"/>
                </a:moveTo>
                <a:lnTo>
                  <a:pt x="633110" y="12192000"/>
                </a:lnTo>
                <a:lnTo>
                  <a:pt x="0" y="12192000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38" name="图片 37" descr="背景图案&#10;&#10;低可信度描述已自动生成">
            <a:extLst>
              <a:ext uri="{FF2B5EF4-FFF2-40B4-BE49-F238E27FC236}">
                <a16:creationId xmlns:a16="http://schemas.microsoft.com/office/drawing/2014/main" id="{DA7BF218-8360-4266-9630-35E06CE7BD6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4000" contrast="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2035" t="6354" b="7121"/>
          <a:stretch>
            <a:fillRect/>
          </a:stretch>
        </p:blipFill>
        <p:spPr>
          <a:xfrm rot="16200000">
            <a:off x="5779446" y="445444"/>
            <a:ext cx="633110" cy="12192000"/>
          </a:xfrm>
          <a:custGeom>
            <a:avLst/>
            <a:gdLst>
              <a:gd name="connsiteX0" fmla="*/ 633110 w 633110"/>
              <a:gd name="connsiteY0" fmla="*/ 0 h 12192000"/>
              <a:gd name="connsiteX1" fmla="*/ 633110 w 633110"/>
              <a:gd name="connsiteY1" fmla="*/ 12192000 h 12192000"/>
              <a:gd name="connsiteX2" fmla="*/ 0 w 633110"/>
              <a:gd name="connsiteY2" fmla="*/ 12192000 h 12192000"/>
              <a:gd name="connsiteX3" fmla="*/ 0 w 633110"/>
              <a:gd name="connsiteY3" fmla="*/ 0 h 121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33110" h="12192000">
                <a:moveTo>
                  <a:pt x="633110" y="0"/>
                </a:moveTo>
                <a:lnTo>
                  <a:pt x="633110" y="12192000"/>
                </a:lnTo>
                <a:lnTo>
                  <a:pt x="0" y="12192000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25" name="图片 24" descr="图片包含 游戏机, 灯, 桌子&#10;&#10;描述已自动生成">
            <a:extLst>
              <a:ext uri="{FF2B5EF4-FFF2-40B4-BE49-F238E27FC236}">
                <a16:creationId xmlns:a16="http://schemas.microsoft.com/office/drawing/2014/main" id="{699CE185-F034-4EE7-B06D-6ECB545F2AF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673"/>
          <a:stretch>
            <a:fillRect/>
          </a:stretch>
        </p:blipFill>
        <p:spPr>
          <a:xfrm>
            <a:off x="9220100" y="0"/>
            <a:ext cx="2971900" cy="6858000"/>
          </a:xfrm>
          <a:custGeom>
            <a:avLst/>
            <a:gdLst>
              <a:gd name="connsiteX0" fmla="*/ 217071 w 2971900"/>
              <a:gd name="connsiteY0" fmla="*/ 0 h 6858000"/>
              <a:gd name="connsiteX1" fmla="*/ 2971900 w 2971900"/>
              <a:gd name="connsiteY1" fmla="*/ 0 h 6858000"/>
              <a:gd name="connsiteX2" fmla="*/ 2971900 w 2971900"/>
              <a:gd name="connsiteY2" fmla="*/ 2207905 h 6858000"/>
              <a:gd name="connsiteX3" fmla="*/ 518863 w 2971900"/>
              <a:gd name="connsiteY3" fmla="*/ 2207905 h 6858000"/>
              <a:gd name="connsiteX4" fmla="*/ 518863 w 2971900"/>
              <a:gd name="connsiteY4" fmla="*/ 3674755 h 6858000"/>
              <a:gd name="connsiteX5" fmla="*/ 2971900 w 2971900"/>
              <a:gd name="connsiteY5" fmla="*/ 3674755 h 6858000"/>
              <a:gd name="connsiteX6" fmla="*/ 2971900 w 2971900"/>
              <a:gd name="connsiteY6" fmla="*/ 6858000 h 6858000"/>
              <a:gd name="connsiteX7" fmla="*/ 505177 w 2971900"/>
              <a:gd name="connsiteY7" fmla="*/ 6858000 h 6858000"/>
              <a:gd name="connsiteX8" fmla="*/ 506290 w 2971900"/>
              <a:gd name="connsiteY8" fmla="*/ 6699263 h 6858000"/>
              <a:gd name="connsiteX9" fmla="*/ 508100 w 2971900"/>
              <a:gd name="connsiteY9" fmla="*/ 6051550 h 6858000"/>
              <a:gd name="connsiteX10" fmla="*/ 527150 w 2971900"/>
              <a:gd name="connsiteY10" fmla="*/ 5530850 h 6858000"/>
              <a:gd name="connsiteX11" fmla="*/ 533500 w 2971900"/>
              <a:gd name="connsiteY11" fmla="*/ 5251450 h 6858000"/>
              <a:gd name="connsiteX12" fmla="*/ 571600 w 2971900"/>
              <a:gd name="connsiteY12" fmla="*/ 4787900 h 6858000"/>
              <a:gd name="connsiteX13" fmla="*/ 565250 w 2971900"/>
              <a:gd name="connsiteY13" fmla="*/ 4641850 h 6858000"/>
              <a:gd name="connsiteX14" fmla="*/ 546200 w 2971900"/>
              <a:gd name="connsiteY14" fmla="*/ 4533900 h 6858000"/>
              <a:gd name="connsiteX15" fmla="*/ 266800 w 2971900"/>
              <a:gd name="connsiteY15" fmla="*/ 3409950 h 6858000"/>
              <a:gd name="connsiteX16" fmla="*/ 139800 w 2971900"/>
              <a:gd name="connsiteY16" fmla="*/ 2813050 h 6858000"/>
              <a:gd name="connsiteX17" fmla="*/ 50900 w 2971900"/>
              <a:gd name="connsiteY17" fmla="*/ 2076450 h 6858000"/>
              <a:gd name="connsiteX18" fmla="*/ 12800 w 2971900"/>
              <a:gd name="connsiteY18" fmla="*/ 1758950 h 6858000"/>
              <a:gd name="connsiteX19" fmla="*/ 6450 w 2971900"/>
              <a:gd name="connsiteY19" fmla="*/ 1333500 h 6858000"/>
              <a:gd name="connsiteX20" fmla="*/ 19150 w 2971900"/>
              <a:gd name="connsiteY20" fmla="*/ 1162050 h 6858000"/>
              <a:gd name="connsiteX21" fmla="*/ 50900 w 2971900"/>
              <a:gd name="connsiteY21" fmla="*/ 762000 h 6858000"/>
              <a:gd name="connsiteX22" fmla="*/ 158850 w 2971900"/>
              <a:gd name="connsiteY22" fmla="*/ 209550 h 6858000"/>
              <a:gd name="connsiteX23" fmla="*/ 199478 w 2971900"/>
              <a:gd name="connsiteY23" fmla="*/ 50861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2971900" h="6858000">
                <a:moveTo>
                  <a:pt x="217071" y="0"/>
                </a:moveTo>
                <a:lnTo>
                  <a:pt x="2971900" y="0"/>
                </a:lnTo>
                <a:lnTo>
                  <a:pt x="2971900" y="2207905"/>
                </a:lnTo>
                <a:lnTo>
                  <a:pt x="518863" y="2207905"/>
                </a:lnTo>
                <a:lnTo>
                  <a:pt x="518863" y="3674755"/>
                </a:lnTo>
                <a:lnTo>
                  <a:pt x="2971900" y="3674755"/>
                </a:lnTo>
                <a:lnTo>
                  <a:pt x="2971900" y="6858000"/>
                </a:lnTo>
                <a:lnTo>
                  <a:pt x="505177" y="6858000"/>
                </a:lnTo>
                <a:lnTo>
                  <a:pt x="506290" y="6699263"/>
                </a:lnTo>
                <a:cubicBezTo>
                  <a:pt x="506893" y="6483359"/>
                  <a:pt x="507042" y="6267450"/>
                  <a:pt x="508100" y="6051550"/>
                </a:cubicBezTo>
                <a:cubicBezTo>
                  <a:pt x="541503" y="5817727"/>
                  <a:pt x="518697" y="6004221"/>
                  <a:pt x="527150" y="5530850"/>
                </a:cubicBezTo>
                <a:cubicBezTo>
                  <a:pt x="528813" y="5437707"/>
                  <a:pt x="531383" y="5344583"/>
                  <a:pt x="533500" y="5251450"/>
                </a:cubicBezTo>
                <a:cubicBezTo>
                  <a:pt x="547228" y="5114168"/>
                  <a:pt x="569078" y="4929128"/>
                  <a:pt x="571600" y="4787900"/>
                </a:cubicBezTo>
                <a:cubicBezTo>
                  <a:pt x="572470" y="4739178"/>
                  <a:pt x="567367" y="4690533"/>
                  <a:pt x="565250" y="4641850"/>
                </a:cubicBezTo>
                <a:cubicBezTo>
                  <a:pt x="558900" y="4605867"/>
                  <a:pt x="553652" y="4569671"/>
                  <a:pt x="546200" y="4533900"/>
                </a:cubicBezTo>
                <a:cubicBezTo>
                  <a:pt x="479967" y="4215983"/>
                  <a:pt x="288720" y="3502246"/>
                  <a:pt x="266800" y="3409950"/>
                </a:cubicBezTo>
                <a:cubicBezTo>
                  <a:pt x="219795" y="3212035"/>
                  <a:pt x="175432" y="3013325"/>
                  <a:pt x="139800" y="2813050"/>
                </a:cubicBezTo>
                <a:cubicBezTo>
                  <a:pt x="101879" y="2599909"/>
                  <a:pt x="76380" y="2301139"/>
                  <a:pt x="50900" y="2076450"/>
                </a:cubicBezTo>
                <a:cubicBezTo>
                  <a:pt x="38889" y="1970536"/>
                  <a:pt x="22560" y="1865095"/>
                  <a:pt x="12800" y="1758950"/>
                </a:cubicBezTo>
                <a:cubicBezTo>
                  <a:pt x="-6338" y="1550822"/>
                  <a:pt x="-76" y="1529266"/>
                  <a:pt x="6450" y="1333500"/>
                </a:cubicBezTo>
                <a:cubicBezTo>
                  <a:pt x="6450" y="1333500"/>
                  <a:pt x="14706" y="1219184"/>
                  <a:pt x="19150" y="1162050"/>
                </a:cubicBezTo>
                <a:cubicBezTo>
                  <a:pt x="29523" y="1028683"/>
                  <a:pt x="40317" y="895350"/>
                  <a:pt x="50900" y="762000"/>
                </a:cubicBezTo>
                <a:lnTo>
                  <a:pt x="158850" y="209550"/>
                </a:lnTo>
                <a:cubicBezTo>
                  <a:pt x="169344" y="155846"/>
                  <a:pt x="183322" y="103065"/>
                  <a:pt x="199478" y="50861"/>
                </a:cubicBezTo>
                <a:close/>
              </a:path>
            </a:pathLst>
          </a:custGeom>
        </p:spPr>
      </p:pic>
      <p:pic>
        <p:nvPicPr>
          <p:cNvPr id="24" name="图片 23" descr="图片包含 游戏机, 灯, 桌子&#10;&#10;描述已自动生成">
            <a:extLst>
              <a:ext uri="{FF2B5EF4-FFF2-40B4-BE49-F238E27FC236}">
                <a16:creationId xmlns:a16="http://schemas.microsoft.com/office/drawing/2014/main" id="{C0E6B1F8-3839-4044-9B51-4A9BB536F6D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722"/>
          <a:stretch>
            <a:fillRect/>
          </a:stretch>
        </p:blipFill>
        <p:spPr>
          <a:xfrm>
            <a:off x="-4649" y="0"/>
            <a:ext cx="2526128" cy="6858000"/>
          </a:xfrm>
          <a:custGeom>
            <a:avLst/>
            <a:gdLst>
              <a:gd name="connsiteX0" fmla="*/ 0 w 2526128"/>
              <a:gd name="connsiteY0" fmla="*/ 4476750 h 6858000"/>
              <a:gd name="connsiteX1" fmla="*/ 2487952 w 2526128"/>
              <a:gd name="connsiteY1" fmla="*/ 4476750 h 6858000"/>
              <a:gd name="connsiteX2" fmla="*/ 2500630 w 2526128"/>
              <a:gd name="connsiteY2" fmla="*/ 4533900 h 6858000"/>
              <a:gd name="connsiteX3" fmla="*/ 2519680 w 2526128"/>
              <a:gd name="connsiteY3" fmla="*/ 4641850 h 6858000"/>
              <a:gd name="connsiteX4" fmla="*/ 2526030 w 2526128"/>
              <a:gd name="connsiteY4" fmla="*/ 4787900 h 6858000"/>
              <a:gd name="connsiteX5" fmla="*/ 2487930 w 2526128"/>
              <a:gd name="connsiteY5" fmla="*/ 5251450 h 6858000"/>
              <a:gd name="connsiteX6" fmla="*/ 2481580 w 2526128"/>
              <a:gd name="connsiteY6" fmla="*/ 5530850 h 6858000"/>
              <a:gd name="connsiteX7" fmla="*/ 2462530 w 2526128"/>
              <a:gd name="connsiteY7" fmla="*/ 6051550 h 6858000"/>
              <a:gd name="connsiteX8" fmla="*/ 2460720 w 2526128"/>
              <a:gd name="connsiteY8" fmla="*/ 6699263 h 6858000"/>
              <a:gd name="connsiteX9" fmla="*/ 2459607 w 2526128"/>
              <a:gd name="connsiteY9" fmla="*/ 6858000 h 6858000"/>
              <a:gd name="connsiteX10" fmla="*/ 0 w 2526128"/>
              <a:gd name="connsiteY10" fmla="*/ 6858000 h 6858000"/>
              <a:gd name="connsiteX11" fmla="*/ 0 w 2526128"/>
              <a:gd name="connsiteY11" fmla="*/ 0 h 6858000"/>
              <a:gd name="connsiteX12" fmla="*/ 2171501 w 2526128"/>
              <a:gd name="connsiteY12" fmla="*/ 0 h 6858000"/>
              <a:gd name="connsiteX13" fmla="*/ 2153908 w 2526128"/>
              <a:gd name="connsiteY13" fmla="*/ 50861 h 6858000"/>
              <a:gd name="connsiteX14" fmla="*/ 2113280 w 2526128"/>
              <a:gd name="connsiteY14" fmla="*/ 209550 h 6858000"/>
              <a:gd name="connsiteX15" fmla="*/ 2005330 w 2526128"/>
              <a:gd name="connsiteY15" fmla="*/ 762000 h 6858000"/>
              <a:gd name="connsiteX16" fmla="*/ 1973580 w 2526128"/>
              <a:gd name="connsiteY16" fmla="*/ 1162050 h 6858000"/>
              <a:gd name="connsiteX17" fmla="*/ 1960880 w 2526128"/>
              <a:gd name="connsiteY17" fmla="*/ 1333500 h 6858000"/>
              <a:gd name="connsiteX18" fmla="*/ 1967230 w 2526128"/>
              <a:gd name="connsiteY18" fmla="*/ 1758950 h 6858000"/>
              <a:gd name="connsiteX19" fmla="*/ 2005330 w 2526128"/>
              <a:gd name="connsiteY19" fmla="*/ 2076450 h 6858000"/>
              <a:gd name="connsiteX20" fmla="*/ 2094230 w 2526128"/>
              <a:gd name="connsiteY20" fmla="*/ 2813050 h 6858000"/>
              <a:gd name="connsiteX21" fmla="*/ 2133185 w 2526128"/>
              <a:gd name="connsiteY21" fmla="*/ 3009900 h 6858000"/>
              <a:gd name="connsiteX22" fmla="*/ 0 w 2526128"/>
              <a:gd name="connsiteY22" fmla="*/ 30099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2526128" h="6858000">
                <a:moveTo>
                  <a:pt x="0" y="4476750"/>
                </a:moveTo>
                <a:lnTo>
                  <a:pt x="2487952" y="4476750"/>
                </a:lnTo>
                <a:lnTo>
                  <a:pt x="2500630" y="4533900"/>
                </a:lnTo>
                <a:cubicBezTo>
                  <a:pt x="2508082" y="4569671"/>
                  <a:pt x="2513330" y="4605867"/>
                  <a:pt x="2519680" y="4641850"/>
                </a:cubicBezTo>
                <a:cubicBezTo>
                  <a:pt x="2521797" y="4690533"/>
                  <a:pt x="2526900" y="4739178"/>
                  <a:pt x="2526030" y="4787900"/>
                </a:cubicBezTo>
                <a:cubicBezTo>
                  <a:pt x="2523508" y="4929128"/>
                  <a:pt x="2501658" y="5114168"/>
                  <a:pt x="2487930" y="5251450"/>
                </a:cubicBezTo>
                <a:cubicBezTo>
                  <a:pt x="2485813" y="5344583"/>
                  <a:pt x="2483243" y="5437707"/>
                  <a:pt x="2481580" y="5530850"/>
                </a:cubicBezTo>
                <a:cubicBezTo>
                  <a:pt x="2473127" y="6004221"/>
                  <a:pt x="2495933" y="5817727"/>
                  <a:pt x="2462530" y="6051550"/>
                </a:cubicBezTo>
                <a:cubicBezTo>
                  <a:pt x="2461472" y="6267450"/>
                  <a:pt x="2461323" y="6483359"/>
                  <a:pt x="2460720" y="6699263"/>
                </a:cubicBezTo>
                <a:lnTo>
                  <a:pt x="2459607" y="6858000"/>
                </a:lnTo>
                <a:lnTo>
                  <a:pt x="0" y="6858000"/>
                </a:lnTo>
                <a:close/>
                <a:moveTo>
                  <a:pt x="0" y="0"/>
                </a:moveTo>
                <a:lnTo>
                  <a:pt x="2171501" y="0"/>
                </a:lnTo>
                <a:lnTo>
                  <a:pt x="2153908" y="50861"/>
                </a:lnTo>
                <a:cubicBezTo>
                  <a:pt x="2137752" y="103065"/>
                  <a:pt x="2123774" y="155846"/>
                  <a:pt x="2113280" y="209550"/>
                </a:cubicBezTo>
                <a:lnTo>
                  <a:pt x="2005330" y="762000"/>
                </a:lnTo>
                <a:cubicBezTo>
                  <a:pt x="1994747" y="895350"/>
                  <a:pt x="1983953" y="1028683"/>
                  <a:pt x="1973580" y="1162050"/>
                </a:cubicBezTo>
                <a:cubicBezTo>
                  <a:pt x="1969136" y="1219184"/>
                  <a:pt x="1960880" y="1333500"/>
                  <a:pt x="1960880" y="1333500"/>
                </a:cubicBezTo>
                <a:cubicBezTo>
                  <a:pt x="1954354" y="1529266"/>
                  <a:pt x="1948092" y="1550822"/>
                  <a:pt x="1967230" y="1758950"/>
                </a:cubicBezTo>
                <a:cubicBezTo>
                  <a:pt x="1976990" y="1865095"/>
                  <a:pt x="1993319" y="1970536"/>
                  <a:pt x="2005330" y="2076450"/>
                </a:cubicBezTo>
                <a:cubicBezTo>
                  <a:pt x="2030810" y="2301139"/>
                  <a:pt x="2056309" y="2599909"/>
                  <a:pt x="2094230" y="2813050"/>
                </a:cubicBezTo>
                <a:lnTo>
                  <a:pt x="2133185" y="3009900"/>
                </a:lnTo>
                <a:lnTo>
                  <a:pt x="0" y="3009900"/>
                </a:lnTo>
                <a:close/>
              </a:path>
            </a:pathLst>
          </a:custGeom>
        </p:spPr>
      </p:pic>
      <p:pic>
        <p:nvPicPr>
          <p:cNvPr id="17" name="图片 16" descr="卡通人物&#10;&#10;低可信度描述已自动生成">
            <a:extLst>
              <a:ext uri="{FF2B5EF4-FFF2-40B4-BE49-F238E27FC236}">
                <a16:creationId xmlns:a16="http://schemas.microsoft.com/office/drawing/2014/main" id="{38E272B9-2252-4B7A-81F7-2B6F09C0E371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7604" t="15833" r="24167" b="42687"/>
          <a:stretch/>
        </p:blipFill>
        <p:spPr>
          <a:xfrm>
            <a:off x="3538941" y="1466412"/>
            <a:ext cx="1994024" cy="1714959"/>
          </a:xfrm>
          <a:prstGeom prst="rect">
            <a:avLst/>
          </a:prstGeom>
        </p:spPr>
      </p:pic>
      <p:sp>
        <p:nvSpPr>
          <p:cNvPr id="18" name="文本框 17">
            <a:extLst>
              <a:ext uri="{FF2B5EF4-FFF2-40B4-BE49-F238E27FC236}">
                <a16:creationId xmlns:a16="http://schemas.microsoft.com/office/drawing/2014/main" id="{25CB5D9C-B2A1-4200-860C-CFC629FED0C2}"/>
              </a:ext>
            </a:extLst>
          </p:cNvPr>
          <p:cNvSpPr txBox="1"/>
          <p:nvPr/>
        </p:nvSpPr>
        <p:spPr>
          <a:xfrm>
            <a:off x="1350167" y="2113792"/>
            <a:ext cx="2766321" cy="31547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9900" dirty="0">
                <a:gradFill>
                  <a:gsLst>
                    <a:gs pos="0">
                      <a:srgbClr val="FFE07D"/>
                    </a:gs>
                    <a:gs pos="100000">
                      <a:srgbClr val="E5B051"/>
                    </a:gs>
                  </a:gsLst>
                  <a:lin ang="5400000" scaled="1"/>
                </a:gradFill>
                <a:latin typeface="汉仪迪升英雄体W" panose="00020600040101010101" pitchFamily="18" charset="-122"/>
                <a:ea typeface="汉仪迪升英雄体W" panose="00020600040101010101" pitchFamily="18" charset="-122"/>
                <a:cs typeface="+mn-ea"/>
                <a:sym typeface="+mn-lt"/>
              </a:rPr>
              <a:t>领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171B050E-701D-4847-BAB7-D41698302859}"/>
              </a:ext>
            </a:extLst>
          </p:cNvPr>
          <p:cNvSpPr txBox="1"/>
          <p:nvPr/>
        </p:nvSpPr>
        <p:spPr>
          <a:xfrm>
            <a:off x="3673045" y="2471967"/>
            <a:ext cx="2766321" cy="264687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6600" dirty="0">
                <a:gradFill>
                  <a:gsLst>
                    <a:gs pos="0">
                      <a:srgbClr val="FFE07D"/>
                    </a:gs>
                    <a:gs pos="100000">
                      <a:srgbClr val="E5B051"/>
                    </a:gs>
                  </a:gsLst>
                  <a:lin ang="5400000" scaled="1"/>
                </a:gradFill>
                <a:latin typeface="汉仪迪升英雄体W" panose="00020600040101010101" pitchFamily="18" charset="-122"/>
                <a:ea typeface="汉仪迪升英雄体W" panose="00020600040101010101" pitchFamily="18" charset="-122"/>
                <a:cs typeface="+mn-ea"/>
                <a:sym typeface="+mn-lt"/>
              </a:rPr>
              <a:t>导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B8372399-EA2F-414D-BAB0-5F6AE021923A}"/>
              </a:ext>
            </a:extLst>
          </p:cNvPr>
          <p:cNvSpPr txBox="1"/>
          <p:nvPr/>
        </p:nvSpPr>
        <p:spPr>
          <a:xfrm>
            <a:off x="6032925" y="1910274"/>
            <a:ext cx="2766321" cy="37702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3900" dirty="0">
                <a:gradFill>
                  <a:gsLst>
                    <a:gs pos="0">
                      <a:srgbClr val="FFE07D"/>
                    </a:gs>
                    <a:gs pos="100000">
                      <a:srgbClr val="E5B051"/>
                    </a:gs>
                  </a:gsLst>
                  <a:lin ang="5400000" scaled="1"/>
                </a:gradFill>
                <a:latin typeface="汉仪迪升英雄体W" panose="00020600040101010101" pitchFamily="18" charset="-122"/>
                <a:ea typeface="汉仪迪升英雄体W" panose="00020600040101010101" pitchFamily="18" charset="-122"/>
                <a:cs typeface="+mn-ea"/>
                <a:sym typeface="+mn-lt"/>
              </a:rPr>
              <a:t>致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EB9A007F-82E1-481C-81CA-6D7AE1C2AACC}"/>
              </a:ext>
            </a:extLst>
          </p:cNvPr>
          <p:cNvSpPr txBox="1"/>
          <p:nvPr/>
        </p:nvSpPr>
        <p:spPr>
          <a:xfrm>
            <a:off x="8355803" y="2069206"/>
            <a:ext cx="2766321" cy="31547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9900" dirty="0">
                <a:gradFill>
                  <a:gsLst>
                    <a:gs pos="0">
                      <a:srgbClr val="FFE07D"/>
                    </a:gs>
                    <a:gs pos="100000">
                      <a:srgbClr val="E5B051"/>
                    </a:gs>
                  </a:gsLst>
                  <a:lin ang="5400000" scaled="1"/>
                </a:gradFill>
                <a:latin typeface="汉仪迪升英雄体W" panose="00020600040101010101" pitchFamily="18" charset="-122"/>
                <a:ea typeface="汉仪迪升英雄体W" panose="00020600040101010101" pitchFamily="18" charset="-122"/>
                <a:cs typeface="+mn-ea"/>
                <a:sym typeface="+mn-lt"/>
              </a:rPr>
              <a:t>辞</a:t>
            </a:r>
          </a:p>
        </p:txBody>
      </p:sp>
    </p:spTree>
    <p:extLst>
      <p:ext uri="{BB962C8B-B14F-4D97-AF65-F5344CB8AC3E}">
        <p14:creationId xmlns:p14="http://schemas.microsoft.com/office/powerpoint/2010/main" val="25544308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0" y="432435"/>
            <a:ext cx="8921750" cy="467995"/>
            <a:chOff x="0" y="861"/>
            <a:chExt cx="14050" cy="737"/>
          </a:xfrm>
        </p:grpSpPr>
        <p:sp>
          <p:nvSpPr>
            <p:cNvPr id="21" name="矩形 20"/>
            <p:cNvSpPr/>
            <p:nvPr/>
          </p:nvSpPr>
          <p:spPr>
            <a:xfrm>
              <a:off x="0" y="861"/>
              <a:ext cx="170" cy="737"/>
            </a:xfrm>
            <a:prstGeom prst="rect">
              <a:avLst/>
            </a:prstGeom>
            <a:solidFill>
              <a:srgbClr val="FF283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166" y="869"/>
              <a:ext cx="6175" cy="724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r>
                <a:rPr lang="zh-CN" altLang="en-US" sz="2400" b="1" dirty="0">
                  <a:solidFill>
                    <a:srgbClr val="222222"/>
                  </a:solidFill>
                  <a:cs typeface="+mn-ea"/>
                  <a:sym typeface="+mn-lt"/>
                </a:rPr>
                <a:t>稻壳儿</a:t>
              </a:r>
              <a:r>
                <a:rPr lang="en-US" altLang="zh-CN" sz="2400" b="1" dirty="0">
                  <a:solidFill>
                    <a:srgbClr val="222222"/>
                  </a:solidFill>
                  <a:cs typeface="+mn-ea"/>
                  <a:sym typeface="+mn-lt"/>
                </a:rPr>
                <a:t>PPT</a:t>
              </a:r>
              <a:r>
                <a:rPr lang="zh-CN" altLang="en-US" sz="2400" b="1" dirty="0">
                  <a:solidFill>
                    <a:srgbClr val="222222"/>
                  </a:solidFill>
                  <a:cs typeface="+mn-ea"/>
                  <a:sym typeface="+mn-lt"/>
                </a:rPr>
                <a:t>模板使用说明</a:t>
              </a: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5474" y="1103"/>
              <a:ext cx="8576" cy="43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>
                  <a:solidFill>
                    <a:srgbClr val="222222">
                      <a:alpha val="60000"/>
                    </a:srgbClr>
                  </a:solidFill>
                  <a:cs typeface="+mn-ea"/>
                  <a:sym typeface="+mn-lt"/>
                </a:rPr>
                <a:t>（本页为隐藏说明页，放映时不会播放显示，用户使用模板时可删除本页内容）</a:t>
              </a:r>
            </a:p>
          </p:txBody>
        </p:sp>
      </p:grpSp>
      <p:cxnSp>
        <p:nvCxnSpPr>
          <p:cNvPr id="53" name="直接连接符 52"/>
          <p:cNvCxnSpPr/>
          <p:nvPr/>
        </p:nvCxnSpPr>
        <p:spPr>
          <a:xfrm>
            <a:off x="6096000" y="1965960"/>
            <a:ext cx="0" cy="4320000"/>
          </a:xfrm>
          <a:prstGeom prst="line">
            <a:avLst/>
          </a:prstGeom>
          <a:ln w="9525">
            <a:solidFill>
              <a:srgbClr val="222222">
                <a:alpha val="8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4" name="组合 53"/>
          <p:cNvGrpSpPr/>
          <p:nvPr/>
        </p:nvGrpSpPr>
        <p:grpSpPr>
          <a:xfrm>
            <a:off x="6711690" y="1826260"/>
            <a:ext cx="2101215" cy="645160"/>
            <a:chOff x="1213" y="2210"/>
            <a:chExt cx="3309" cy="1016"/>
          </a:xfrm>
        </p:grpSpPr>
        <p:sp>
          <p:nvSpPr>
            <p:cNvPr id="55" name="文本框 54"/>
            <p:cNvSpPr txBox="1"/>
            <p:nvPr/>
          </p:nvSpPr>
          <p:spPr>
            <a:xfrm>
              <a:off x="1213" y="2210"/>
              <a:ext cx="1555" cy="10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600" b="1">
                  <a:solidFill>
                    <a:srgbClr val="FF2832"/>
                  </a:solidFill>
                  <a:cs typeface="+mn-ea"/>
                  <a:sym typeface="+mn-lt"/>
                </a:rPr>
                <a:t>02</a:t>
              </a:r>
            </a:p>
          </p:txBody>
        </p:sp>
        <p:sp>
          <p:nvSpPr>
            <p:cNvPr id="56" name="文本框 55"/>
            <p:cNvSpPr txBox="1"/>
            <p:nvPr/>
          </p:nvSpPr>
          <p:spPr>
            <a:xfrm>
              <a:off x="2236" y="2404"/>
              <a:ext cx="2286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>
                  <a:solidFill>
                    <a:srgbClr val="222222"/>
                  </a:solidFill>
                  <a:cs typeface="+mn-ea"/>
                  <a:sym typeface="+mn-lt"/>
                </a:rPr>
                <a:t>素材说明</a:t>
              </a: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6727190" y="2946400"/>
            <a:ext cx="3959860" cy="718185"/>
            <a:chOff x="7197" y="3533"/>
            <a:chExt cx="6236" cy="1131"/>
          </a:xfrm>
        </p:grpSpPr>
        <p:sp>
          <p:nvSpPr>
            <p:cNvPr id="58" name="文本框 57"/>
            <p:cNvSpPr txBox="1"/>
            <p:nvPr/>
          </p:nvSpPr>
          <p:spPr>
            <a:xfrm>
              <a:off x="7197" y="3533"/>
              <a:ext cx="1287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zh-CN" altLang="en-US" sz="1000" b="1">
                  <a:solidFill>
                    <a:srgbClr val="222222"/>
                  </a:solidFill>
                  <a:cs typeface="+mn-ea"/>
                  <a:sym typeface="+mn-lt"/>
                </a:rPr>
                <a:t>图片：</a:t>
              </a:r>
            </a:p>
          </p:txBody>
        </p:sp>
        <p:sp>
          <p:nvSpPr>
            <p:cNvPr id="59" name="文本框 58"/>
            <p:cNvSpPr txBox="1"/>
            <p:nvPr/>
          </p:nvSpPr>
          <p:spPr>
            <a:xfrm>
              <a:off x="7197" y="3977"/>
              <a:ext cx="6236" cy="6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just" fontAlgn="auto">
                <a:lnSpc>
                  <a:spcPts val="1400"/>
                </a:lnSpc>
              </a:pPr>
              <a:r>
                <a:rPr lang="zh-CN" altLang="en-US" sz="800" dirty="0">
                  <a:solidFill>
                    <a:srgbClr val="222222">
                      <a:alpha val="60000"/>
                    </a:srgbClr>
                  </a:solidFill>
                  <a:cs typeface="+mn-ea"/>
                  <a:sym typeface="+mn-lt"/>
                </a:rPr>
                <a:t>模板中使用的图片来源于</a:t>
              </a:r>
              <a:r>
                <a:rPr lang="en-US" altLang="zh-CN" sz="800" dirty="0">
                  <a:solidFill>
                    <a:srgbClr val="222222">
                      <a:alpha val="60000"/>
                    </a:srgbClr>
                  </a:solidFill>
                  <a:cs typeface="+mn-ea"/>
                  <a:sym typeface="+mn-lt"/>
                </a:rPr>
                <a:t>【</a:t>
              </a:r>
              <a:r>
                <a:rPr lang="en-US" altLang="zh-CN" sz="800" dirty="0" err="1">
                  <a:solidFill>
                    <a:srgbClr val="222222">
                      <a:alpha val="60000"/>
                    </a:srgbClr>
                  </a:solidFill>
                  <a:cs typeface="+mn-ea"/>
                  <a:sym typeface="+mn-lt"/>
                </a:rPr>
                <a:t>Unsplash</a:t>
              </a:r>
              <a:r>
                <a:rPr lang="en-US" altLang="zh-CN" sz="800" dirty="0">
                  <a:solidFill>
                    <a:srgbClr val="222222">
                      <a:alpha val="60000"/>
                    </a:srgbClr>
                  </a:solidFill>
                  <a:cs typeface="+mn-ea"/>
                  <a:sym typeface="+mn-lt"/>
                </a:rPr>
                <a:t>】</a:t>
              </a:r>
              <a:r>
                <a:rPr lang="zh-CN" altLang="en-US" sz="800" dirty="0">
                  <a:solidFill>
                    <a:srgbClr val="222222">
                      <a:alpha val="60000"/>
                    </a:srgbClr>
                  </a:solidFill>
                  <a:cs typeface="+mn-ea"/>
                  <a:sym typeface="+mn-lt"/>
                </a:rPr>
                <a:t>，该图片具有</a:t>
              </a:r>
              <a:r>
                <a:rPr lang="en-US" altLang="zh-CN" sz="800" dirty="0">
                  <a:solidFill>
                    <a:srgbClr val="222222">
                      <a:alpha val="60000"/>
                    </a:srgbClr>
                  </a:solidFill>
                  <a:cs typeface="+mn-ea"/>
                  <a:sym typeface="+mn-lt"/>
                </a:rPr>
                <a:t>CC0</a:t>
              </a:r>
              <a:r>
                <a:rPr lang="zh-CN" altLang="en-US" sz="800" dirty="0">
                  <a:solidFill>
                    <a:srgbClr val="222222">
                      <a:alpha val="60000"/>
                    </a:srgbClr>
                  </a:solidFill>
                  <a:cs typeface="+mn-ea"/>
                  <a:sym typeface="+mn-lt"/>
                </a:rPr>
                <a:t>共享协议，您可在遵循</a:t>
              </a:r>
              <a:r>
                <a:rPr lang="en-US" altLang="zh-CN" sz="800" dirty="0">
                  <a:solidFill>
                    <a:srgbClr val="222222">
                      <a:alpha val="60000"/>
                    </a:srgbClr>
                  </a:solidFill>
                  <a:cs typeface="+mn-ea"/>
                  <a:sym typeface="+mn-lt"/>
                </a:rPr>
                <a:t>CC0</a:t>
              </a:r>
              <a:r>
                <a:rPr lang="zh-CN" altLang="en-US" sz="800" dirty="0">
                  <a:solidFill>
                    <a:srgbClr val="222222">
                      <a:alpha val="60000"/>
                    </a:srgbClr>
                  </a:solidFill>
                  <a:cs typeface="+mn-ea"/>
                  <a:sym typeface="+mn-lt"/>
                </a:rPr>
                <a:t>共享协议的情况下使用。</a:t>
              </a: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6727190" y="4330700"/>
            <a:ext cx="3959860" cy="681355"/>
            <a:chOff x="7197" y="4715"/>
            <a:chExt cx="6236" cy="1073"/>
          </a:xfrm>
        </p:grpSpPr>
        <p:sp>
          <p:nvSpPr>
            <p:cNvPr id="61" name="文本框 60"/>
            <p:cNvSpPr txBox="1"/>
            <p:nvPr/>
          </p:nvSpPr>
          <p:spPr>
            <a:xfrm>
              <a:off x="7197" y="4715"/>
              <a:ext cx="1287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zh-CN" altLang="en-US" sz="1000" b="1">
                  <a:solidFill>
                    <a:srgbClr val="222222"/>
                  </a:solidFill>
                  <a:cs typeface="+mn-ea"/>
                  <a:sym typeface="+mn-lt"/>
                </a:rPr>
                <a:t>素材：</a:t>
              </a:r>
            </a:p>
          </p:txBody>
        </p:sp>
        <p:sp>
          <p:nvSpPr>
            <p:cNvPr id="62" name="文本框 61"/>
            <p:cNvSpPr txBox="1"/>
            <p:nvPr/>
          </p:nvSpPr>
          <p:spPr>
            <a:xfrm>
              <a:off x="7197" y="5101"/>
              <a:ext cx="6236" cy="6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 fontAlgn="auto">
                <a:lnSpc>
                  <a:spcPts val="1400"/>
                </a:lnSpc>
              </a:pPr>
              <a:r>
                <a:rPr lang="zh-CN" altLang="en-US" sz="800" dirty="0">
                  <a:solidFill>
                    <a:srgbClr val="222222">
                      <a:alpha val="60000"/>
                    </a:srgbClr>
                  </a:solidFill>
                  <a:cs typeface="+mn-ea"/>
                  <a:sym typeface="+mn-lt"/>
                </a:rPr>
                <a:t>模板中使用的素材/插画来源于</a:t>
              </a:r>
              <a:r>
                <a:rPr lang="en-US" altLang="zh-CN" sz="800" dirty="0">
                  <a:solidFill>
                    <a:srgbClr val="222222">
                      <a:alpha val="60000"/>
                    </a:srgbClr>
                  </a:solidFill>
                  <a:cs typeface="+mn-ea"/>
                  <a:sym typeface="+mn-lt"/>
                </a:rPr>
                <a:t>【</a:t>
              </a:r>
              <a:r>
                <a:rPr lang="en-US" altLang="zh-CN" sz="800" dirty="0" err="1">
                  <a:solidFill>
                    <a:srgbClr val="222222">
                      <a:alpha val="60000"/>
                    </a:srgbClr>
                  </a:solidFill>
                  <a:cs typeface="+mn-ea"/>
                  <a:sym typeface="+mn-lt"/>
                </a:rPr>
                <a:t>freepik</a:t>
              </a:r>
              <a:r>
                <a:rPr lang="en-US" altLang="zh-CN" sz="800" dirty="0">
                  <a:solidFill>
                    <a:srgbClr val="222222">
                      <a:alpha val="60000"/>
                    </a:srgbClr>
                  </a:solidFill>
                  <a:cs typeface="+mn-ea"/>
                  <a:sym typeface="+mn-lt"/>
                </a:rPr>
                <a:t>】</a:t>
              </a:r>
              <a:r>
                <a:rPr lang="zh-CN" altLang="en-US" sz="800" dirty="0">
                  <a:solidFill>
                    <a:srgbClr val="222222">
                      <a:alpha val="60000"/>
                    </a:srgbClr>
                  </a:solidFill>
                  <a:cs typeface="+mn-ea"/>
                  <a:sym typeface="+mn-lt"/>
                </a:rPr>
                <a:t>，该素材具有</a:t>
              </a:r>
              <a:r>
                <a:rPr lang="en-US" altLang="zh-CN" sz="800" dirty="0">
                  <a:solidFill>
                    <a:srgbClr val="222222">
                      <a:alpha val="60000"/>
                    </a:srgbClr>
                  </a:solidFill>
                  <a:cs typeface="+mn-ea"/>
                  <a:sym typeface="+mn-lt"/>
                </a:rPr>
                <a:t>CC0</a:t>
              </a:r>
              <a:r>
                <a:rPr lang="zh-CN" altLang="en-US" sz="800" dirty="0">
                  <a:solidFill>
                    <a:srgbClr val="222222">
                      <a:alpha val="60000"/>
                    </a:srgbClr>
                  </a:solidFill>
                  <a:cs typeface="+mn-ea"/>
                  <a:sym typeface="+mn-lt"/>
                </a:rPr>
                <a:t>共享协议，您可在遵循</a:t>
              </a:r>
              <a:r>
                <a:rPr lang="en-US" altLang="zh-CN" sz="800" dirty="0">
                  <a:solidFill>
                    <a:srgbClr val="222222">
                      <a:alpha val="60000"/>
                    </a:srgbClr>
                  </a:solidFill>
                  <a:cs typeface="+mn-ea"/>
                  <a:sym typeface="+mn-lt"/>
                </a:rPr>
                <a:t>CC0</a:t>
              </a:r>
              <a:r>
                <a:rPr lang="zh-CN" altLang="en-US" sz="800" dirty="0">
                  <a:solidFill>
                    <a:srgbClr val="222222">
                      <a:alpha val="60000"/>
                    </a:srgbClr>
                  </a:solidFill>
                  <a:cs typeface="+mn-ea"/>
                  <a:sym typeface="+mn-lt"/>
                </a:rPr>
                <a:t>共享协议的情况下使用。</a:t>
              </a:r>
            </a:p>
          </p:txBody>
        </p: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D413F9DF-44F5-4F5A-A669-07F2E2922B2E}"/>
              </a:ext>
            </a:extLst>
          </p:cNvPr>
          <p:cNvGrpSpPr/>
          <p:nvPr/>
        </p:nvGrpSpPr>
        <p:grpSpPr>
          <a:xfrm>
            <a:off x="1263650" y="2655570"/>
            <a:ext cx="4060825" cy="640080"/>
            <a:chOff x="1022" y="3613"/>
            <a:chExt cx="6395" cy="1008"/>
          </a:xfrm>
        </p:grpSpPr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9EAC2841-2247-43C3-92CE-7CA30FA3D969}"/>
                </a:ext>
              </a:extLst>
            </p:cNvPr>
            <p:cNvSpPr txBox="1"/>
            <p:nvPr/>
          </p:nvSpPr>
          <p:spPr>
            <a:xfrm>
              <a:off x="1051" y="3613"/>
              <a:ext cx="1702" cy="344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l"/>
              <a:r>
                <a:rPr lang="zh-CN" altLang="en-US" sz="800">
                  <a:solidFill>
                    <a:srgbClr val="222222">
                      <a:alpha val="60000"/>
                    </a:srgbClr>
                  </a:solidFill>
                  <a:cs typeface="+mn-ea"/>
                  <a:sym typeface="+mn-lt"/>
                </a:rPr>
                <a:t>中文｜字体名称</a:t>
              </a:r>
            </a:p>
          </p:txBody>
        </p:sp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2CA66D4F-F016-4737-9CDC-8F4D0767B73C}"/>
                </a:ext>
              </a:extLst>
            </p:cNvPr>
            <p:cNvSpPr txBox="1"/>
            <p:nvPr/>
          </p:nvSpPr>
          <p:spPr>
            <a:xfrm>
              <a:off x="1022" y="3992"/>
              <a:ext cx="4972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rgbClr val="222222"/>
                  </a:solidFill>
                  <a:latin typeface="汉仪迪升英雄体W" panose="00020600040101010101" pitchFamily="18" charset="-122"/>
                  <a:ea typeface="汉仪迪升英雄体W" panose="00020600040101010101" pitchFamily="18" charset="-122"/>
                  <a:cs typeface="+mn-ea"/>
                  <a:sym typeface="+mn-lt"/>
                </a:rPr>
                <a:t>汉仪迪升英雄体</a:t>
              </a:r>
              <a:r>
                <a:rPr lang="en-US" altLang="zh-CN" sz="2000" dirty="0">
                  <a:solidFill>
                    <a:srgbClr val="222222"/>
                  </a:solidFill>
                  <a:latin typeface="汉仪迪升英雄体W" panose="00020600040101010101" pitchFamily="18" charset="-122"/>
                  <a:ea typeface="汉仪迪升英雄体W" panose="00020600040101010101" pitchFamily="18" charset="-122"/>
                  <a:cs typeface="+mn-ea"/>
                  <a:sym typeface="+mn-lt"/>
                </a:rPr>
                <a:t>W</a:t>
              </a:r>
              <a:endParaRPr lang="zh-CN" altLang="en-US" sz="2000" dirty="0">
                <a:solidFill>
                  <a:srgbClr val="222222"/>
                </a:solidFill>
                <a:latin typeface="汉仪迪升英雄体W" panose="00020600040101010101" pitchFamily="18" charset="-122"/>
                <a:ea typeface="汉仪迪升英雄体W" panose="00020600040101010101" pitchFamily="18" charset="-122"/>
                <a:cs typeface="+mn-ea"/>
                <a:sym typeface="+mn-lt"/>
              </a:endParaRPr>
            </a:p>
          </p:txBody>
        </p:sp>
        <p:cxnSp>
          <p:nvCxnSpPr>
            <p:cNvPr id="50" name="直接连接符 49">
              <a:extLst>
                <a:ext uri="{FF2B5EF4-FFF2-40B4-BE49-F238E27FC236}">
                  <a16:creationId xmlns:a16="http://schemas.microsoft.com/office/drawing/2014/main" id="{4557B8B7-15E8-41BC-B3C1-1104B4930933}"/>
                </a:ext>
              </a:extLst>
            </p:cNvPr>
            <p:cNvCxnSpPr/>
            <p:nvPr/>
          </p:nvCxnSpPr>
          <p:spPr>
            <a:xfrm>
              <a:off x="1182" y="4621"/>
              <a:ext cx="6235" cy="0"/>
            </a:xfrm>
            <a:prstGeom prst="line">
              <a:avLst/>
            </a:prstGeom>
            <a:ln w="9525">
              <a:solidFill>
                <a:srgbClr val="222222">
                  <a:alpha val="8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71221A36-8D19-48DA-A694-AA3D184AEF36}"/>
              </a:ext>
            </a:extLst>
          </p:cNvPr>
          <p:cNvGrpSpPr/>
          <p:nvPr/>
        </p:nvGrpSpPr>
        <p:grpSpPr>
          <a:xfrm>
            <a:off x="1234555" y="1803400"/>
            <a:ext cx="2066925" cy="645160"/>
            <a:chOff x="1166" y="2210"/>
            <a:chExt cx="3255" cy="1016"/>
          </a:xfrm>
        </p:grpSpPr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4900DCF2-E0EC-43E0-B187-5ABE823FBA61}"/>
                </a:ext>
              </a:extLst>
            </p:cNvPr>
            <p:cNvSpPr txBox="1"/>
            <p:nvPr/>
          </p:nvSpPr>
          <p:spPr>
            <a:xfrm>
              <a:off x="1166" y="2210"/>
              <a:ext cx="1555" cy="10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600" b="1" dirty="0">
                  <a:solidFill>
                    <a:srgbClr val="FF2832"/>
                  </a:solidFill>
                  <a:cs typeface="+mn-ea"/>
                  <a:sym typeface="+mn-lt"/>
                </a:rPr>
                <a:t>01</a:t>
              </a:r>
            </a:p>
          </p:txBody>
        </p:sp>
        <p:sp>
          <p:nvSpPr>
            <p:cNvPr id="63" name="文本框 62">
              <a:extLst>
                <a:ext uri="{FF2B5EF4-FFF2-40B4-BE49-F238E27FC236}">
                  <a16:creationId xmlns:a16="http://schemas.microsoft.com/office/drawing/2014/main" id="{F2BE112F-8158-4F1E-B280-7C5EC724140C}"/>
                </a:ext>
              </a:extLst>
            </p:cNvPr>
            <p:cNvSpPr txBox="1"/>
            <p:nvPr/>
          </p:nvSpPr>
          <p:spPr>
            <a:xfrm>
              <a:off x="2135" y="2404"/>
              <a:ext cx="2286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srgbClr val="222222"/>
                  </a:solidFill>
                  <a:cs typeface="+mn-ea"/>
                  <a:sym typeface="+mn-lt"/>
                </a:rPr>
                <a:t>字体说明</a:t>
              </a:r>
            </a:p>
          </p:txBody>
        </p:sp>
      </p:grpSp>
      <p:sp>
        <p:nvSpPr>
          <p:cNvPr id="64" name="文本框 63">
            <a:extLst>
              <a:ext uri="{FF2B5EF4-FFF2-40B4-BE49-F238E27FC236}">
                <a16:creationId xmlns:a16="http://schemas.microsoft.com/office/drawing/2014/main" id="{ACFBAE33-8FD9-498C-A78F-0DF909514F61}"/>
              </a:ext>
            </a:extLst>
          </p:cNvPr>
          <p:cNvSpPr txBox="1"/>
          <p:nvPr/>
        </p:nvSpPr>
        <p:spPr>
          <a:xfrm>
            <a:off x="1305560" y="5492750"/>
            <a:ext cx="4069715" cy="8864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150000"/>
              </a:lnSpc>
            </a:pPr>
            <a:r>
              <a:rPr lang="zh-CN" altLang="en-US" sz="700" dirty="0">
                <a:solidFill>
                  <a:srgbClr val="222222">
                    <a:alpha val="60000"/>
                  </a:srgbClr>
                </a:solidFill>
                <a:cs typeface="+mn-ea"/>
                <a:sym typeface="+mn-lt"/>
              </a:rPr>
              <a:t>【说明】</a:t>
            </a:r>
          </a:p>
          <a:p>
            <a:pPr algn="l" fontAlgn="auto">
              <a:lnSpc>
                <a:spcPct val="150000"/>
              </a:lnSpc>
            </a:pPr>
            <a:r>
              <a:rPr sz="700" dirty="0" err="1">
                <a:solidFill>
                  <a:srgbClr val="222222">
                    <a:alpha val="60000"/>
                  </a:srgbClr>
                </a:solidFill>
                <a:cs typeface="+mn-ea"/>
                <a:sym typeface="+mn-lt"/>
              </a:rPr>
              <a:t>模板中使用的字体为</a:t>
            </a:r>
            <a:r>
              <a:rPr sz="700" dirty="0">
                <a:solidFill>
                  <a:srgbClr val="222222">
                    <a:alpha val="60000"/>
                  </a:srgbClr>
                </a:solidFill>
                <a:cs typeface="+mn-ea"/>
                <a:sym typeface="+mn-lt"/>
              </a:rPr>
              <a:t>【</a:t>
            </a:r>
            <a:r>
              <a:rPr lang="zh-CN" altLang="en-US" sz="700" dirty="0">
                <a:solidFill>
                  <a:srgbClr val="222222">
                    <a:alpha val="60000"/>
                  </a:srgbClr>
                </a:solidFill>
                <a:cs typeface="+mn-ea"/>
                <a:sym typeface="+mn-lt"/>
              </a:rPr>
              <a:t>汉仪迪升英雄体</a:t>
            </a:r>
            <a:r>
              <a:rPr lang="en-US" altLang="zh-CN" sz="700" dirty="0">
                <a:solidFill>
                  <a:srgbClr val="222222">
                    <a:alpha val="60000"/>
                  </a:srgbClr>
                </a:solidFill>
                <a:cs typeface="+mn-ea"/>
                <a:sym typeface="+mn-lt"/>
              </a:rPr>
              <a:t>W</a:t>
            </a:r>
            <a:r>
              <a:rPr lang="zh-CN" altLang="en-US" sz="700" dirty="0">
                <a:solidFill>
                  <a:srgbClr val="222222">
                    <a:alpha val="60000"/>
                  </a:srgbClr>
                </a:solidFill>
                <a:cs typeface="+mn-ea"/>
                <a:sym typeface="+mn-lt"/>
              </a:rPr>
              <a:t>、汉仪大宋简</a:t>
            </a:r>
            <a:r>
              <a:rPr sz="700" dirty="0">
                <a:solidFill>
                  <a:srgbClr val="222222">
                    <a:alpha val="60000"/>
                  </a:srgbClr>
                </a:solidFill>
                <a:cs typeface="+mn-ea"/>
                <a:sym typeface="+mn-lt"/>
              </a:rPr>
              <a:t>】，</a:t>
            </a:r>
            <a:r>
              <a:rPr sz="700" dirty="0" err="1">
                <a:solidFill>
                  <a:srgbClr val="222222">
                    <a:alpha val="60000"/>
                  </a:srgbClr>
                </a:solidFill>
                <a:cs typeface="+mn-ea"/>
                <a:sym typeface="+mn-lt"/>
              </a:rPr>
              <a:t>仅限于个人学习、研究或欣赏目的使用</a:t>
            </a:r>
            <a:r>
              <a:rPr lang="zh-CN" altLang="en-US" sz="700" dirty="0">
                <a:solidFill>
                  <a:srgbClr val="222222">
                    <a:alpha val="60000"/>
                  </a:srgbClr>
                </a:solidFill>
                <a:cs typeface="+mn-ea"/>
                <a:sym typeface="+mn-lt"/>
              </a:rPr>
              <a:t>，</a:t>
            </a:r>
            <a:r>
              <a:rPr sz="700" dirty="0" err="1">
                <a:solidFill>
                  <a:srgbClr val="222222">
                    <a:alpha val="60000"/>
                  </a:srgbClr>
                </a:solidFill>
                <a:cs typeface="+mn-ea"/>
                <a:sym typeface="+mn-lt"/>
              </a:rPr>
              <a:t>如需商用请您自行向版权方购买、获取商用版权</a:t>
            </a:r>
            <a:r>
              <a:rPr sz="700" dirty="0">
                <a:solidFill>
                  <a:srgbClr val="222222">
                    <a:alpha val="60000"/>
                  </a:srgbClr>
                </a:solidFill>
                <a:cs typeface="+mn-ea"/>
                <a:sym typeface="+mn-lt"/>
              </a:rPr>
              <a:t>。</a:t>
            </a:r>
            <a:endParaRPr lang="en-US" sz="700" dirty="0">
              <a:solidFill>
                <a:srgbClr val="222222">
                  <a:alpha val="60000"/>
                </a:srgbClr>
              </a:solidFill>
              <a:cs typeface="+mn-ea"/>
              <a:sym typeface="+mn-lt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700" dirty="0">
                <a:solidFill>
                  <a:srgbClr val="222222">
                    <a:alpha val="60000"/>
                  </a:srgbClr>
                </a:solidFill>
                <a:cs typeface="+mn-ea"/>
                <a:sym typeface="+mn-lt"/>
              </a:rPr>
              <a:t>模板中使用的字体为</a:t>
            </a:r>
            <a:r>
              <a:rPr lang="en-US" altLang="zh-CN" sz="700" dirty="0">
                <a:solidFill>
                  <a:srgbClr val="222222">
                    <a:alpha val="60000"/>
                  </a:srgbClr>
                </a:solidFill>
                <a:cs typeface="+mn-ea"/>
                <a:sym typeface="+mn-lt"/>
              </a:rPr>
              <a:t>【</a:t>
            </a:r>
            <a:r>
              <a:rPr lang="zh-CN" altLang="en-US" sz="700" dirty="0">
                <a:solidFill>
                  <a:srgbClr val="222222">
                    <a:alpha val="60000"/>
                  </a:srgbClr>
                </a:solidFill>
                <a:cs typeface="+mn-ea"/>
                <a:sym typeface="+mn-lt"/>
              </a:rPr>
              <a:t>思源黑体 </a:t>
            </a:r>
            <a:r>
              <a:rPr lang="en-US" altLang="zh-CN" sz="700" dirty="0">
                <a:solidFill>
                  <a:srgbClr val="222222">
                    <a:alpha val="60000"/>
                  </a:srgbClr>
                </a:solidFill>
                <a:cs typeface="+mn-ea"/>
                <a:sym typeface="+mn-lt"/>
              </a:rPr>
              <a:t>Normal】</a:t>
            </a:r>
            <a:r>
              <a:rPr lang="zh-CN" altLang="en-US" sz="700" dirty="0">
                <a:solidFill>
                  <a:srgbClr val="222222">
                    <a:alpha val="60000"/>
                  </a:srgbClr>
                </a:solidFill>
                <a:cs typeface="+mn-ea"/>
                <a:sym typeface="+mn-lt"/>
              </a:rPr>
              <a:t>，该字体为开源字体，请用户按照该款开源字体的开源协议要求来使用该字体。</a:t>
            </a:r>
            <a:endParaRPr sz="700" dirty="0">
              <a:solidFill>
                <a:srgbClr val="222222">
                  <a:alpha val="60000"/>
                </a:srgbClr>
              </a:solidFill>
              <a:cs typeface="+mn-ea"/>
              <a:sym typeface="+mn-lt"/>
            </a:endParaRPr>
          </a:p>
        </p:txBody>
      </p:sp>
      <p:grpSp>
        <p:nvGrpSpPr>
          <p:cNvPr id="65" name="组合 64">
            <a:extLst>
              <a:ext uri="{FF2B5EF4-FFF2-40B4-BE49-F238E27FC236}">
                <a16:creationId xmlns:a16="http://schemas.microsoft.com/office/drawing/2014/main" id="{03C8F515-D7ED-4126-BC18-01DDE7165E00}"/>
              </a:ext>
            </a:extLst>
          </p:cNvPr>
          <p:cNvGrpSpPr/>
          <p:nvPr/>
        </p:nvGrpSpPr>
        <p:grpSpPr>
          <a:xfrm>
            <a:off x="1263650" y="4230370"/>
            <a:ext cx="4060825" cy="640080"/>
            <a:chOff x="1022" y="3613"/>
            <a:chExt cx="6395" cy="1008"/>
          </a:xfrm>
        </p:grpSpPr>
        <p:sp>
          <p:nvSpPr>
            <p:cNvPr id="67" name="文本框 66">
              <a:extLst>
                <a:ext uri="{FF2B5EF4-FFF2-40B4-BE49-F238E27FC236}">
                  <a16:creationId xmlns:a16="http://schemas.microsoft.com/office/drawing/2014/main" id="{B8B527E4-E9B2-45EA-90B1-D71F693CA29C}"/>
                </a:ext>
              </a:extLst>
            </p:cNvPr>
            <p:cNvSpPr txBox="1"/>
            <p:nvPr/>
          </p:nvSpPr>
          <p:spPr>
            <a:xfrm>
              <a:off x="1051" y="3613"/>
              <a:ext cx="1702" cy="344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l"/>
              <a:r>
                <a:rPr lang="zh-CN" altLang="en-US" sz="800">
                  <a:solidFill>
                    <a:srgbClr val="222222">
                      <a:alpha val="60000"/>
                    </a:srgbClr>
                  </a:solidFill>
                  <a:cs typeface="+mn-ea"/>
                  <a:sym typeface="+mn-lt"/>
                </a:rPr>
                <a:t>中文｜字体名称</a:t>
              </a:r>
            </a:p>
          </p:txBody>
        </p:sp>
        <p:sp>
          <p:nvSpPr>
            <p:cNvPr id="68" name="文本框 67">
              <a:extLst>
                <a:ext uri="{FF2B5EF4-FFF2-40B4-BE49-F238E27FC236}">
                  <a16:creationId xmlns:a16="http://schemas.microsoft.com/office/drawing/2014/main" id="{0607475B-647B-4388-ABD0-0BCDE18E1660}"/>
                </a:ext>
              </a:extLst>
            </p:cNvPr>
            <p:cNvSpPr txBox="1"/>
            <p:nvPr/>
          </p:nvSpPr>
          <p:spPr>
            <a:xfrm>
              <a:off x="1022" y="3992"/>
              <a:ext cx="4972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rgbClr val="222222"/>
                  </a:solidFill>
                  <a:cs typeface="+mn-ea"/>
                  <a:sym typeface="+mn-lt"/>
                </a:rPr>
                <a:t>思源黑体 </a:t>
              </a:r>
              <a:r>
                <a:rPr lang="en-US" altLang="zh-CN" sz="2000" dirty="0">
                  <a:solidFill>
                    <a:srgbClr val="222222"/>
                  </a:solidFill>
                  <a:cs typeface="+mn-ea"/>
                  <a:sym typeface="+mn-lt"/>
                </a:rPr>
                <a:t>Normal</a:t>
              </a:r>
              <a:endParaRPr lang="zh-CN" altLang="en-US" sz="2000" dirty="0">
                <a:solidFill>
                  <a:srgbClr val="222222"/>
                </a:solidFill>
                <a:cs typeface="+mn-ea"/>
                <a:sym typeface="+mn-lt"/>
              </a:endParaRPr>
            </a:p>
          </p:txBody>
        </p:sp>
        <p:cxnSp>
          <p:nvCxnSpPr>
            <p:cNvPr id="69" name="直接连接符 68">
              <a:extLst>
                <a:ext uri="{FF2B5EF4-FFF2-40B4-BE49-F238E27FC236}">
                  <a16:creationId xmlns:a16="http://schemas.microsoft.com/office/drawing/2014/main" id="{43661BA5-C8AB-4390-8630-E13F10996082}"/>
                </a:ext>
              </a:extLst>
            </p:cNvPr>
            <p:cNvCxnSpPr/>
            <p:nvPr/>
          </p:nvCxnSpPr>
          <p:spPr>
            <a:xfrm>
              <a:off x="1182" y="4621"/>
              <a:ext cx="6235" cy="0"/>
            </a:xfrm>
            <a:prstGeom prst="line">
              <a:avLst/>
            </a:prstGeom>
            <a:ln w="9525">
              <a:solidFill>
                <a:srgbClr val="222222">
                  <a:alpha val="8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0" name="组合 69">
            <a:extLst>
              <a:ext uri="{FF2B5EF4-FFF2-40B4-BE49-F238E27FC236}">
                <a16:creationId xmlns:a16="http://schemas.microsoft.com/office/drawing/2014/main" id="{D8D79771-45CC-44B7-B6CF-00D84E66F1F1}"/>
              </a:ext>
            </a:extLst>
          </p:cNvPr>
          <p:cNvGrpSpPr/>
          <p:nvPr/>
        </p:nvGrpSpPr>
        <p:grpSpPr>
          <a:xfrm>
            <a:off x="1263650" y="3423920"/>
            <a:ext cx="4060825" cy="640080"/>
            <a:chOff x="1022" y="3613"/>
            <a:chExt cx="6395" cy="1008"/>
          </a:xfrm>
        </p:grpSpPr>
        <p:sp>
          <p:nvSpPr>
            <p:cNvPr id="71" name="文本框 70">
              <a:extLst>
                <a:ext uri="{FF2B5EF4-FFF2-40B4-BE49-F238E27FC236}">
                  <a16:creationId xmlns:a16="http://schemas.microsoft.com/office/drawing/2014/main" id="{CC305751-3706-4EEB-967B-6ED2347E4EB1}"/>
                </a:ext>
              </a:extLst>
            </p:cNvPr>
            <p:cNvSpPr txBox="1"/>
            <p:nvPr/>
          </p:nvSpPr>
          <p:spPr>
            <a:xfrm>
              <a:off x="1051" y="3613"/>
              <a:ext cx="1702" cy="344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l"/>
              <a:r>
                <a:rPr lang="zh-CN" altLang="en-US" sz="800">
                  <a:solidFill>
                    <a:srgbClr val="222222">
                      <a:alpha val="60000"/>
                    </a:srgbClr>
                  </a:solidFill>
                  <a:cs typeface="+mn-ea"/>
                  <a:sym typeface="+mn-lt"/>
                </a:rPr>
                <a:t>中文｜字体名称</a:t>
              </a:r>
            </a:p>
          </p:txBody>
        </p:sp>
        <p:sp>
          <p:nvSpPr>
            <p:cNvPr id="72" name="文本框 71">
              <a:extLst>
                <a:ext uri="{FF2B5EF4-FFF2-40B4-BE49-F238E27FC236}">
                  <a16:creationId xmlns:a16="http://schemas.microsoft.com/office/drawing/2014/main" id="{18A39754-CBAA-40D2-A57D-65D8B8A3BA9F}"/>
                </a:ext>
              </a:extLst>
            </p:cNvPr>
            <p:cNvSpPr txBox="1"/>
            <p:nvPr/>
          </p:nvSpPr>
          <p:spPr>
            <a:xfrm>
              <a:off x="1022" y="3992"/>
              <a:ext cx="4972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rgbClr val="222222"/>
                  </a:solidFill>
                  <a:latin typeface="汉仪大宋简" panose="02010600000101010101" pitchFamily="2" charset="-122"/>
                  <a:ea typeface="汉仪大宋简" panose="02010600000101010101" pitchFamily="2" charset="-122"/>
                  <a:cs typeface="+mn-ea"/>
                  <a:sym typeface="+mn-lt"/>
                </a:rPr>
                <a:t>汉仪大宋简</a:t>
              </a:r>
            </a:p>
          </p:txBody>
        </p:sp>
        <p:cxnSp>
          <p:nvCxnSpPr>
            <p:cNvPr id="73" name="直接连接符 72">
              <a:extLst>
                <a:ext uri="{FF2B5EF4-FFF2-40B4-BE49-F238E27FC236}">
                  <a16:creationId xmlns:a16="http://schemas.microsoft.com/office/drawing/2014/main" id="{515BB99D-B2A7-437E-BE6B-122DC1FCBAD1}"/>
                </a:ext>
              </a:extLst>
            </p:cNvPr>
            <p:cNvCxnSpPr/>
            <p:nvPr/>
          </p:nvCxnSpPr>
          <p:spPr>
            <a:xfrm>
              <a:off x="1182" y="4621"/>
              <a:ext cx="6235" cy="0"/>
            </a:xfrm>
            <a:prstGeom prst="line">
              <a:avLst/>
            </a:prstGeom>
            <a:ln w="9525">
              <a:solidFill>
                <a:srgbClr val="222222">
                  <a:alpha val="8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A0E96AD7-C438-4F2E-8DAC-50C7690871B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2000" contrast="3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-529" y="-298"/>
            <a:ext cx="12193057" cy="6858594"/>
          </a:xfrm>
          <a:prstGeom prst="rect">
            <a:avLst/>
          </a:prstGeom>
        </p:spPr>
      </p:pic>
      <p:pic>
        <p:nvPicPr>
          <p:cNvPr id="39" name="图片 38" descr="背景图案&#10;&#10;低可信度描述已自动生成">
            <a:extLst>
              <a:ext uri="{FF2B5EF4-FFF2-40B4-BE49-F238E27FC236}">
                <a16:creationId xmlns:a16="http://schemas.microsoft.com/office/drawing/2014/main" id="{8C965EE7-3474-4546-B331-B3EE88168FAF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4000" contrast="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5418" t="6354" b="7121"/>
          <a:stretch/>
        </p:blipFill>
        <p:spPr>
          <a:xfrm rot="5400000">
            <a:off x="5813097" y="-5824907"/>
            <a:ext cx="556508" cy="12192000"/>
          </a:xfrm>
          <a:custGeom>
            <a:avLst/>
            <a:gdLst>
              <a:gd name="connsiteX0" fmla="*/ 633110 w 633110"/>
              <a:gd name="connsiteY0" fmla="*/ 0 h 12192000"/>
              <a:gd name="connsiteX1" fmla="*/ 633110 w 633110"/>
              <a:gd name="connsiteY1" fmla="*/ 12192000 h 12192000"/>
              <a:gd name="connsiteX2" fmla="*/ 0 w 633110"/>
              <a:gd name="connsiteY2" fmla="*/ 12192000 h 12192000"/>
              <a:gd name="connsiteX3" fmla="*/ 0 w 633110"/>
              <a:gd name="connsiteY3" fmla="*/ 0 h 121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33110" h="12192000">
                <a:moveTo>
                  <a:pt x="633110" y="0"/>
                </a:moveTo>
                <a:lnTo>
                  <a:pt x="633110" y="12192000"/>
                </a:lnTo>
                <a:lnTo>
                  <a:pt x="0" y="12192000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38" name="图片 37" descr="背景图案&#10;&#10;低可信度描述已自动生成">
            <a:extLst>
              <a:ext uri="{FF2B5EF4-FFF2-40B4-BE49-F238E27FC236}">
                <a16:creationId xmlns:a16="http://schemas.microsoft.com/office/drawing/2014/main" id="{DA7BF218-8360-4266-9630-35E06CE7BD6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4000" contrast="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2035" t="6354" b="7121"/>
          <a:stretch>
            <a:fillRect/>
          </a:stretch>
        </p:blipFill>
        <p:spPr>
          <a:xfrm rot="16200000">
            <a:off x="5779446" y="445444"/>
            <a:ext cx="633110" cy="12192000"/>
          </a:xfrm>
          <a:custGeom>
            <a:avLst/>
            <a:gdLst>
              <a:gd name="connsiteX0" fmla="*/ 633110 w 633110"/>
              <a:gd name="connsiteY0" fmla="*/ 0 h 12192000"/>
              <a:gd name="connsiteX1" fmla="*/ 633110 w 633110"/>
              <a:gd name="connsiteY1" fmla="*/ 12192000 h 12192000"/>
              <a:gd name="connsiteX2" fmla="*/ 0 w 633110"/>
              <a:gd name="connsiteY2" fmla="*/ 12192000 h 12192000"/>
              <a:gd name="connsiteX3" fmla="*/ 0 w 633110"/>
              <a:gd name="connsiteY3" fmla="*/ 0 h 121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33110" h="12192000">
                <a:moveTo>
                  <a:pt x="633110" y="0"/>
                </a:moveTo>
                <a:lnTo>
                  <a:pt x="633110" y="12192000"/>
                </a:lnTo>
                <a:lnTo>
                  <a:pt x="0" y="12192000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25" name="图片 24" descr="图片包含 游戏机, 灯, 桌子&#10;&#10;描述已自动生成">
            <a:extLst>
              <a:ext uri="{FF2B5EF4-FFF2-40B4-BE49-F238E27FC236}">
                <a16:creationId xmlns:a16="http://schemas.microsoft.com/office/drawing/2014/main" id="{699CE185-F034-4EE7-B06D-6ECB545F2AF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673"/>
          <a:stretch>
            <a:fillRect/>
          </a:stretch>
        </p:blipFill>
        <p:spPr>
          <a:xfrm>
            <a:off x="9220100" y="0"/>
            <a:ext cx="2971900" cy="6858000"/>
          </a:xfrm>
          <a:custGeom>
            <a:avLst/>
            <a:gdLst>
              <a:gd name="connsiteX0" fmla="*/ 217071 w 2971900"/>
              <a:gd name="connsiteY0" fmla="*/ 0 h 6858000"/>
              <a:gd name="connsiteX1" fmla="*/ 2971900 w 2971900"/>
              <a:gd name="connsiteY1" fmla="*/ 0 h 6858000"/>
              <a:gd name="connsiteX2" fmla="*/ 2971900 w 2971900"/>
              <a:gd name="connsiteY2" fmla="*/ 2207905 h 6858000"/>
              <a:gd name="connsiteX3" fmla="*/ 518863 w 2971900"/>
              <a:gd name="connsiteY3" fmla="*/ 2207905 h 6858000"/>
              <a:gd name="connsiteX4" fmla="*/ 518863 w 2971900"/>
              <a:gd name="connsiteY4" fmla="*/ 3674755 h 6858000"/>
              <a:gd name="connsiteX5" fmla="*/ 2971900 w 2971900"/>
              <a:gd name="connsiteY5" fmla="*/ 3674755 h 6858000"/>
              <a:gd name="connsiteX6" fmla="*/ 2971900 w 2971900"/>
              <a:gd name="connsiteY6" fmla="*/ 6858000 h 6858000"/>
              <a:gd name="connsiteX7" fmla="*/ 505177 w 2971900"/>
              <a:gd name="connsiteY7" fmla="*/ 6858000 h 6858000"/>
              <a:gd name="connsiteX8" fmla="*/ 506290 w 2971900"/>
              <a:gd name="connsiteY8" fmla="*/ 6699263 h 6858000"/>
              <a:gd name="connsiteX9" fmla="*/ 508100 w 2971900"/>
              <a:gd name="connsiteY9" fmla="*/ 6051550 h 6858000"/>
              <a:gd name="connsiteX10" fmla="*/ 527150 w 2971900"/>
              <a:gd name="connsiteY10" fmla="*/ 5530850 h 6858000"/>
              <a:gd name="connsiteX11" fmla="*/ 533500 w 2971900"/>
              <a:gd name="connsiteY11" fmla="*/ 5251450 h 6858000"/>
              <a:gd name="connsiteX12" fmla="*/ 571600 w 2971900"/>
              <a:gd name="connsiteY12" fmla="*/ 4787900 h 6858000"/>
              <a:gd name="connsiteX13" fmla="*/ 565250 w 2971900"/>
              <a:gd name="connsiteY13" fmla="*/ 4641850 h 6858000"/>
              <a:gd name="connsiteX14" fmla="*/ 546200 w 2971900"/>
              <a:gd name="connsiteY14" fmla="*/ 4533900 h 6858000"/>
              <a:gd name="connsiteX15" fmla="*/ 266800 w 2971900"/>
              <a:gd name="connsiteY15" fmla="*/ 3409950 h 6858000"/>
              <a:gd name="connsiteX16" fmla="*/ 139800 w 2971900"/>
              <a:gd name="connsiteY16" fmla="*/ 2813050 h 6858000"/>
              <a:gd name="connsiteX17" fmla="*/ 50900 w 2971900"/>
              <a:gd name="connsiteY17" fmla="*/ 2076450 h 6858000"/>
              <a:gd name="connsiteX18" fmla="*/ 12800 w 2971900"/>
              <a:gd name="connsiteY18" fmla="*/ 1758950 h 6858000"/>
              <a:gd name="connsiteX19" fmla="*/ 6450 w 2971900"/>
              <a:gd name="connsiteY19" fmla="*/ 1333500 h 6858000"/>
              <a:gd name="connsiteX20" fmla="*/ 19150 w 2971900"/>
              <a:gd name="connsiteY20" fmla="*/ 1162050 h 6858000"/>
              <a:gd name="connsiteX21" fmla="*/ 50900 w 2971900"/>
              <a:gd name="connsiteY21" fmla="*/ 762000 h 6858000"/>
              <a:gd name="connsiteX22" fmla="*/ 158850 w 2971900"/>
              <a:gd name="connsiteY22" fmla="*/ 209550 h 6858000"/>
              <a:gd name="connsiteX23" fmla="*/ 199478 w 2971900"/>
              <a:gd name="connsiteY23" fmla="*/ 50861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2971900" h="6858000">
                <a:moveTo>
                  <a:pt x="217071" y="0"/>
                </a:moveTo>
                <a:lnTo>
                  <a:pt x="2971900" y="0"/>
                </a:lnTo>
                <a:lnTo>
                  <a:pt x="2971900" y="2207905"/>
                </a:lnTo>
                <a:lnTo>
                  <a:pt x="518863" y="2207905"/>
                </a:lnTo>
                <a:lnTo>
                  <a:pt x="518863" y="3674755"/>
                </a:lnTo>
                <a:lnTo>
                  <a:pt x="2971900" y="3674755"/>
                </a:lnTo>
                <a:lnTo>
                  <a:pt x="2971900" y="6858000"/>
                </a:lnTo>
                <a:lnTo>
                  <a:pt x="505177" y="6858000"/>
                </a:lnTo>
                <a:lnTo>
                  <a:pt x="506290" y="6699263"/>
                </a:lnTo>
                <a:cubicBezTo>
                  <a:pt x="506893" y="6483359"/>
                  <a:pt x="507042" y="6267450"/>
                  <a:pt x="508100" y="6051550"/>
                </a:cubicBezTo>
                <a:cubicBezTo>
                  <a:pt x="541503" y="5817727"/>
                  <a:pt x="518697" y="6004221"/>
                  <a:pt x="527150" y="5530850"/>
                </a:cubicBezTo>
                <a:cubicBezTo>
                  <a:pt x="528813" y="5437707"/>
                  <a:pt x="531383" y="5344583"/>
                  <a:pt x="533500" y="5251450"/>
                </a:cubicBezTo>
                <a:cubicBezTo>
                  <a:pt x="547228" y="5114168"/>
                  <a:pt x="569078" y="4929128"/>
                  <a:pt x="571600" y="4787900"/>
                </a:cubicBezTo>
                <a:cubicBezTo>
                  <a:pt x="572470" y="4739178"/>
                  <a:pt x="567367" y="4690533"/>
                  <a:pt x="565250" y="4641850"/>
                </a:cubicBezTo>
                <a:cubicBezTo>
                  <a:pt x="558900" y="4605867"/>
                  <a:pt x="553652" y="4569671"/>
                  <a:pt x="546200" y="4533900"/>
                </a:cubicBezTo>
                <a:cubicBezTo>
                  <a:pt x="479967" y="4215983"/>
                  <a:pt x="288720" y="3502246"/>
                  <a:pt x="266800" y="3409950"/>
                </a:cubicBezTo>
                <a:cubicBezTo>
                  <a:pt x="219795" y="3212035"/>
                  <a:pt x="175432" y="3013325"/>
                  <a:pt x="139800" y="2813050"/>
                </a:cubicBezTo>
                <a:cubicBezTo>
                  <a:pt x="101879" y="2599909"/>
                  <a:pt x="76380" y="2301139"/>
                  <a:pt x="50900" y="2076450"/>
                </a:cubicBezTo>
                <a:cubicBezTo>
                  <a:pt x="38889" y="1970536"/>
                  <a:pt x="22560" y="1865095"/>
                  <a:pt x="12800" y="1758950"/>
                </a:cubicBezTo>
                <a:cubicBezTo>
                  <a:pt x="-6338" y="1550822"/>
                  <a:pt x="-76" y="1529266"/>
                  <a:pt x="6450" y="1333500"/>
                </a:cubicBezTo>
                <a:cubicBezTo>
                  <a:pt x="6450" y="1333500"/>
                  <a:pt x="14706" y="1219184"/>
                  <a:pt x="19150" y="1162050"/>
                </a:cubicBezTo>
                <a:cubicBezTo>
                  <a:pt x="29523" y="1028683"/>
                  <a:pt x="40317" y="895350"/>
                  <a:pt x="50900" y="762000"/>
                </a:cubicBezTo>
                <a:lnTo>
                  <a:pt x="158850" y="209550"/>
                </a:lnTo>
                <a:cubicBezTo>
                  <a:pt x="169344" y="155846"/>
                  <a:pt x="183322" y="103065"/>
                  <a:pt x="199478" y="50861"/>
                </a:cubicBezTo>
                <a:close/>
              </a:path>
            </a:pathLst>
          </a:custGeom>
        </p:spPr>
      </p:pic>
      <p:pic>
        <p:nvPicPr>
          <p:cNvPr id="24" name="图片 23" descr="图片包含 游戏机, 灯, 桌子&#10;&#10;描述已自动生成">
            <a:extLst>
              <a:ext uri="{FF2B5EF4-FFF2-40B4-BE49-F238E27FC236}">
                <a16:creationId xmlns:a16="http://schemas.microsoft.com/office/drawing/2014/main" id="{C0E6B1F8-3839-4044-9B51-4A9BB536F6D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722"/>
          <a:stretch>
            <a:fillRect/>
          </a:stretch>
        </p:blipFill>
        <p:spPr>
          <a:xfrm>
            <a:off x="-4649" y="0"/>
            <a:ext cx="2526128" cy="6858000"/>
          </a:xfrm>
          <a:custGeom>
            <a:avLst/>
            <a:gdLst>
              <a:gd name="connsiteX0" fmla="*/ 0 w 2526128"/>
              <a:gd name="connsiteY0" fmla="*/ 4476750 h 6858000"/>
              <a:gd name="connsiteX1" fmla="*/ 2487952 w 2526128"/>
              <a:gd name="connsiteY1" fmla="*/ 4476750 h 6858000"/>
              <a:gd name="connsiteX2" fmla="*/ 2500630 w 2526128"/>
              <a:gd name="connsiteY2" fmla="*/ 4533900 h 6858000"/>
              <a:gd name="connsiteX3" fmla="*/ 2519680 w 2526128"/>
              <a:gd name="connsiteY3" fmla="*/ 4641850 h 6858000"/>
              <a:gd name="connsiteX4" fmla="*/ 2526030 w 2526128"/>
              <a:gd name="connsiteY4" fmla="*/ 4787900 h 6858000"/>
              <a:gd name="connsiteX5" fmla="*/ 2487930 w 2526128"/>
              <a:gd name="connsiteY5" fmla="*/ 5251450 h 6858000"/>
              <a:gd name="connsiteX6" fmla="*/ 2481580 w 2526128"/>
              <a:gd name="connsiteY6" fmla="*/ 5530850 h 6858000"/>
              <a:gd name="connsiteX7" fmla="*/ 2462530 w 2526128"/>
              <a:gd name="connsiteY7" fmla="*/ 6051550 h 6858000"/>
              <a:gd name="connsiteX8" fmla="*/ 2460720 w 2526128"/>
              <a:gd name="connsiteY8" fmla="*/ 6699263 h 6858000"/>
              <a:gd name="connsiteX9" fmla="*/ 2459607 w 2526128"/>
              <a:gd name="connsiteY9" fmla="*/ 6858000 h 6858000"/>
              <a:gd name="connsiteX10" fmla="*/ 0 w 2526128"/>
              <a:gd name="connsiteY10" fmla="*/ 6858000 h 6858000"/>
              <a:gd name="connsiteX11" fmla="*/ 0 w 2526128"/>
              <a:gd name="connsiteY11" fmla="*/ 0 h 6858000"/>
              <a:gd name="connsiteX12" fmla="*/ 2171501 w 2526128"/>
              <a:gd name="connsiteY12" fmla="*/ 0 h 6858000"/>
              <a:gd name="connsiteX13" fmla="*/ 2153908 w 2526128"/>
              <a:gd name="connsiteY13" fmla="*/ 50861 h 6858000"/>
              <a:gd name="connsiteX14" fmla="*/ 2113280 w 2526128"/>
              <a:gd name="connsiteY14" fmla="*/ 209550 h 6858000"/>
              <a:gd name="connsiteX15" fmla="*/ 2005330 w 2526128"/>
              <a:gd name="connsiteY15" fmla="*/ 762000 h 6858000"/>
              <a:gd name="connsiteX16" fmla="*/ 1973580 w 2526128"/>
              <a:gd name="connsiteY16" fmla="*/ 1162050 h 6858000"/>
              <a:gd name="connsiteX17" fmla="*/ 1960880 w 2526128"/>
              <a:gd name="connsiteY17" fmla="*/ 1333500 h 6858000"/>
              <a:gd name="connsiteX18" fmla="*/ 1967230 w 2526128"/>
              <a:gd name="connsiteY18" fmla="*/ 1758950 h 6858000"/>
              <a:gd name="connsiteX19" fmla="*/ 2005330 w 2526128"/>
              <a:gd name="connsiteY19" fmla="*/ 2076450 h 6858000"/>
              <a:gd name="connsiteX20" fmla="*/ 2094230 w 2526128"/>
              <a:gd name="connsiteY20" fmla="*/ 2813050 h 6858000"/>
              <a:gd name="connsiteX21" fmla="*/ 2133185 w 2526128"/>
              <a:gd name="connsiteY21" fmla="*/ 3009900 h 6858000"/>
              <a:gd name="connsiteX22" fmla="*/ 0 w 2526128"/>
              <a:gd name="connsiteY22" fmla="*/ 30099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2526128" h="6858000">
                <a:moveTo>
                  <a:pt x="0" y="4476750"/>
                </a:moveTo>
                <a:lnTo>
                  <a:pt x="2487952" y="4476750"/>
                </a:lnTo>
                <a:lnTo>
                  <a:pt x="2500630" y="4533900"/>
                </a:lnTo>
                <a:cubicBezTo>
                  <a:pt x="2508082" y="4569671"/>
                  <a:pt x="2513330" y="4605867"/>
                  <a:pt x="2519680" y="4641850"/>
                </a:cubicBezTo>
                <a:cubicBezTo>
                  <a:pt x="2521797" y="4690533"/>
                  <a:pt x="2526900" y="4739178"/>
                  <a:pt x="2526030" y="4787900"/>
                </a:cubicBezTo>
                <a:cubicBezTo>
                  <a:pt x="2523508" y="4929128"/>
                  <a:pt x="2501658" y="5114168"/>
                  <a:pt x="2487930" y="5251450"/>
                </a:cubicBezTo>
                <a:cubicBezTo>
                  <a:pt x="2485813" y="5344583"/>
                  <a:pt x="2483243" y="5437707"/>
                  <a:pt x="2481580" y="5530850"/>
                </a:cubicBezTo>
                <a:cubicBezTo>
                  <a:pt x="2473127" y="6004221"/>
                  <a:pt x="2495933" y="5817727"/>
                  <a:pt x="2462530" y="6051550"/>
                </a:cubicBezTo>
                <a:cubicBezTo>
                  <a:pt x="2461472" y="6267450"/>
                  <a:pt x="2461323" y="6483359"/>
                  <a:pt x="2460720" y="6699263"/>
                </a:cubicBezTo>
                <a:lnTo>
                  <a:pt x="2459607" y="6858000"/>
                </a:lnTo>
                <a:lnTo>
                  <a:pt x="0" y="6858000"/>
                </a:lnTo>
                <a:close/>
                <a:moveTo>
                  <a:pt x="0" y="0"/>
                </a:moveTo>
                <a:lnTo>
                  <a:pt x="2171501" y="0"/>
                </a:lnTo>
                <a:lnTo>
                  <a:pt x="2153908" y="50861"/>
                </a:lnTo>
                <a:cubicBezTo>
                  <a:pt x="2137752" y="103065"/>
                  <a:pt x="2123774" y="155846"/>
                  <a:pt x="2113280" y="209550"/>
                </a:cubicBezTo>
                <a:lnTo>
                  <a:pt x="2005330" y="762000"/>
                </a:lnTo>
                <a:cubicBezTo>
                  <a:pt x="1994747" y="895350"/>
                  <a:pt x="1983953" y="1028683"/>
                  <a:pt x="1973580" y="1162050"/>
                </a:cubicBezTo>
                <a:cubicBezTo>
                  <a:pt x="1969136" y="1219184"/>
                  <a:pt x="1960880" y="1333500"/>
                  <a:pt x="1960880" y="1333500"/>
                </a:cubicBezTo>
                <a:cubicBezTo>
                  <a:pt x="1954354" y="1529266"/>
                  <a:pt x="1948092" y="1550822"/>
                  <a:pt x="1967230" y="1758950"/>
                </a:cubicBezTo>
                <a:cubicBezTo>
                  <a:pt x="1976990" y="1865095"/>
                  <a:pt x="1993319" y="1970536"/>
                  <a:pt x="2005330" y="2076450"/>
                </a:cubicBezTo>
                <a:cubicBezTo>
                  <a:pt x="2030810" y="2301139"/>
                  <a:pt x="2056309" y="2599909"/>
                  <a:pt x="2094230" y="2813050"/>
                </a:cubicBezTo>
                <a:lnTo>
                  <a:pt x="2133185" y="3009900"/>
                </a:lnTo>
                <a:lnTo>
                  <a:pt x="0" y="3009900"/>
                </a:lnTo>
                <a:close/>
              </a:path>
            </a:pathLst>
          </a:custGeom>
        </p:spPr>
      </p:pic>
      <p:sp>
        <p:nvSpPr>
          <p:cNvPr id="12" name="矩形 11">
            <a:extLst>
              <a:ext uri="{FF2B5EF4-FFF2-40B4-BE49-F238E27FC236}">
                <a16:creationId xmlns:a16="http://schemas.microsoft.com/office/drawing/2014/main" id="{E0671D9A-7A06-4227-831D-214A36E16E84}"/>
              </a:ext>
            </a:extLst>
          </p:cNvPr>
          <p:cNvSpPr/>
          <p:nvPr/>
        </p:nvSpPr>
        <p:spPr>
          <a:xfrm>
            <a:off x="1726873" y="2063205"/>
            <a:ext cx="8741656" cy="39061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400" dirty="0">
                <a:gradFill>
                  <a:gsLst>
                    <a:gs pos="0">
                      <a:srgbClr val="FFD77B"/>
                    </a:gs>
                    <a:gs pos="100000">
                      <a:srgbClr val="DCA543"/>
                    </a:gs>
                  </a:gsLst>
                  <a:lin ang="5400000" scaled="0"/>
                </a:gradFill>
                <a:latin typeface="汉仪大宋简" panose="02010600000101010101" pitchFamily="2" charset="-122"/>
                <a:ea typeface="汉仪大宋简" panose="02010600000101010101" pitchFamily="2" charset="-122"/>
                <a:cs typeface="+mn-ea"/>
                <a:sym typeface="+mn-lt"/>
              </a:rPr>
              <a:t>新年伊始，万象更新，又一个生机勃发的春天向我们走来。凭借着大家的热心、爱护和培育，走到今天，我们的集团已初具规模。值此辞旧迎新之际，我谨代表众诚易达向大家表示衷心的感谢。感谢在各个工作岗位上勤勤恳恳努力工作的全体员工，感谢长期以来关心支持我们公司事业的各级政府领导、广大投资者和社会各界友好人士，祝大家在新的一年里身体健康、合家幸福、事业有成、 大展宏图</a:t>
            </a:r>
            <a:r>
              <a:rPr lang="en-US" altLang="zh-CN" sz="2400" dirty="0">
                <a:gradFill>
                  <a:gsLst>
                    <a:gs pos="0">
                      <a:srgbClr val="FFD77B"/>
                    </a:gs>
                    <a:gs pos="100000">
                      <a:srgbClr val="DCA543"/>
                    </a:gs>
                  </a:gsLst>
                  <a:lin ang="5400000" scaled="0"/>
                </a:gradFill>
                <a:latin typeface="汉仪大宋简" panose="02010600000101010101" pitchFamily="2" charset="-122"/>
                <a:ea typeface="汉仪大宋简" panose="02010600000101010101" pitchFamily="2" charset="-122"/>
                <a:cs typeface="+mn-ea"/>
                <a:sym typeface="+mn-lt"/>
              </a:rPr>
              <a:t>!</a:t>
            </a:r>
            <a:endParaRPr lang="zh-CN" altLang="en-US" sz="2400" dirty="0">
              <a:gradFill>
                <a:gsLst>
                  <a:gs pos="0">
                    <a:srgbClr val="FFD77B"/>
                  </a:gs>
                  <a:gs pos="100000">
                    <a:srgbClr val="DCA543"/>
                  </a:gs>
                </a:gsLst>
                <a:lin ang="5400000" scaled="0"/>
              </a:gradFill>
              <a:latin typeface="汉仪大宋简" panose="02010600000101010101" pitchFamily="2" charset="-122"/>
              <a:ea typeface="汉仪大宋简" panose="02010600000101010101" pitchFamily="2" charset="-122"/>
              <a:cs typeface="+mn-ea"/>
              <a:sym typeface="+mn-lt"/>
            </a:endParaRPr>
          </a:p>
        </p:txBody>
      </p:sp>
      <p:pic>
        <p:nvPicPr>
          <p:cNvPr id="14" name="图片 13" descr="图片包含 形状&#10;&#10;描述已自动生成">
            <a:extLst>
              <a:ext uri="{FF2B5EF4-FFF2-40B4-BE49-F238E27FC236}">
                <a16:creationId xmlns:a16="http://schemas.microsoft.com/office/drawing/2014/main" id="{A6525FA3-91C0-4C86-A8D7-DC75F0CEAE16}"/>
              </a:ext>
            </a:extLst>
          </p:cNvPr>
          <p:cNvPicPr>
            <a:picLocks noChangeAspect="1"/>
          </p:cNvPicPr>
          <p:nvPr/>
        </p:nvPicPr>
        <p:blipFill>
          <a:blip r:embed="rId7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-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045584">
            <a:off x="7422524" y="614975"/>
            <a:ext cx="1092507" cy="1092507"/>
          </a:xfrm>
          <a:prstGeom prst="rect">
            <a:avLst/>
          </a:prstGeom>
        </p:spPr>
      </p:pic>
      <p:pic>
        <p:nvPicPr>
          <p:cNvPr id="15" name="图片 14" descr="图片包含 形状&#10;&#10;描述已自动生成">
            <a:extLst>
              <a:ext uri="{FF2B5EF4-FFF2-40B4-BE49-F238E27FC236}">
                <a16:creationId xmlns:a16="http://schemas.microsoft.com/office/drawing/2014/main" id="{C9FD2266-CE54-40A6-937E-452028BAFDEF}"/>
              </a:ext>
            </a:extLst>
          </p:cNvPr>
          <p:cNvPicPr>
            <a:picLocks noChangeAspect="1"/>
          </p:cNvPicPr>
          <p:nvPr/>
        </p:nvPicPr>
        <p:blipFill>
          <a:blip r:embed="rId7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-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045584" flipH="1">
            <a:off x="3818168" y="1209363"/>
            <a:ext cx="856310" cy="815029"/>
          </a:xfrm>
          <a:prstGeom prst="rect">
            <a:avLst/>
          </a:prstGeom>
        </p:spPr>
      </p:pic>
      <p:sp>
        <p:nvSpPr>
          <p:cNvPr id="16" name="文本框 15">
            <a:extLst>
              <a:ext uri="{FF2B5EF4-FFF2-40B4-BE49-F238E27FC236}">
                <a16:creationId xmlns:a16="http://schemas.microsoft.com/office/drawing/2014/main" id="{D59B5DD5-7C54-4D43-BE82-190525AE1BA6}"/>
              </a:ext>
            </a:extLst>
          </p:cNvPr>
          <p:cNvSpPr txBox="1"/>
          <p:nvPr/>
        </p:nvSpPr>
        <p:spPr>
          <a:xfrm>
            <a:off x="4669944" y="1132450"/>
            <a:ext cx="285211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800" dirty="0">
                <a:gradFill>
                  <a:gsLst>
                    <a:gs pos="0">
                      <a:srgbClr val="FFD77B"/>
                    </a:gs>
                    <a:gs pos="100000">
                      <a:srgbClr val="DCA543"/>
                    </a:gs>
                  </a:gsLst>
                  <a:lin ang="5400000" scaled="0"/>
                </a:gradFill>
                <a:latin typeface="汉仪迪升英雄体W" panose="00020600040101010101" pitchFamily="18" charset="-122"/>
                <a:ea typeface="汉仪迪升英雄体W" panose="00020600040101010101" pitchFamily="18" charset="-122"/>
                <a:cs typeface="+mn-ea"/>
                <a:sym typeface="+mn-lt"/>
              </a:rPr>
              <a:t>领导致辞</a:t>
            </a:r>
          </a:p>
        </p:txBody>
      </p:sp>
    </p:spTree>
    <p:extLst>
      <p:ext uri="{BB962C8B-B14F-4D97-AF65-F5344CB8AC3E}">
        <p14:creationId xmlns:p14="http://schemas.microsoft.com/office/powerpoint/2010/main" val="34535213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A0E96AD7-C438-4F2E-8DAC-50C7690871B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2000" contrast="3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-529" y="-298"/>
            <a:ext cx="12193057" cy="6858594"/>
          </a:xfrm>
          <a:prstGeom prst="rect">
            <a:avLst/>
          </a:prstGeom>
        </p:spPr>
      </p:pic>
      <p:pic>
        <p:nvPicPr>
          <p:cNvPr id="39" name="图片 38" descr="背景图案&#10;&#10;低可信度描述已自动生成">
            <a:extLst>
              <a:ext uri="{FF2B5EF4-FFF2-40B4-BE49-F238E27FC236}">
                <a16:creationId xmlns:a16="http://schemas.microsoft.com/office/drawing/2014/main" id="{8C965EE7-3474-4546-B331-B3EE88168FAF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4000" contrast="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5418" t="6354" b="7121"/>
          <a:stretch/>
        </p:blipFill>
        <p:spPr>
          <a:xfrm rot="5400000">
            <a:off x="5813097" y="-5824907"/>
            <a:ext cx="556508" cy="12192000"/>
          </a:xfrm>
          <a:custGeom>
            <a:avLst/>
            <a:gdLst>
              <a:gd name="connsiteX0" fmla="*/ 633110 w 633110"/>
              <a:gd name="connsiteY0" fmla="*/ 0 h 12192000"/>
              <a:gd name="connsiteX1" fmla="*/ 633110 w 633110"/>
              <a:gd name="connsiteY1" fmla="*/ 12192000 h 12192000"/>
              <a:gd name="connsiteX2" fmla="*/ 0 w 633110"/>
              <a:gd name="connsiteY2" fmla="*/ 12192000 h 12192000"/>
              <a:gd name="connsiteX3" fmla="*/ 0 w 633110"/>
              <a:gd name="connsiteY3" fmla="*/ 0 h 121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33110" h="12192000">
                <a:moveTo>
                  <a:pt x="633110" y="0"/>
                </a:moveTo>
                <a:lnTo>
                  <a:pt x="633110" y="12192000"/>
                </a:lnTo>
                <a:lnTo>
                  <a:pt x="0" y="12192000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38" name="图片 37" descr="背景图案&#10;&#10;低可信度描述已自动生成">
            <a:extLst>
              <a:ext uri="{FF2B5EF4-FFF2-40B4-BE49-F238E27FC236}">
                <a16:creationId xmlns:a16="http://schemas.microsoft.com/office/drawing/2014/main" id="{DA7BF218-8360-4266-9630-35E06CE7BD6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4000" contrast="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2035" t="6354" b="7121"/>
          <a:stretch>
            <a:fillRect/>
          </a:stretch>
        </p:blipFill>
        <p:spPr>
          <a:xfrm rot="16200000">
            <a:off x="5779446" y="445444"/>
            <a:ext cx="633110" cy="12192000"/>
          </a:xfrm>
          <a:custGeom>
            <a:avLst/>
            <a:gdLst>
              <a:gd name="connsiteX0" fmla="*/ 633110 w 633110"/>
              <a:gd name="connsiteY0" fmla="*/ 0 h 12192000"/>
              <a:gd name="connsiteX1" fmla="*/ 633110 w 633110"/>
              <a:gd name="connsiteY1" fmla="*/ 12192000 h 12192000"/>
              <a:gd name="connsiteX2" fmla="*/ 0 w 633110"/>
              <a:gd name="connsiteY2" fmla="*/ 12192000 h 12192000"/>
              <a:gd name="connsiteX3" fmla="*/ 0 w 633110"/>
              <a:gd name="connsiteY3" fmla="*/ 0 h 121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33110" h="12192000">
                <a:moveTo>
                  <a:pt x="633110" y="0"/>
                </a:moveTo>
                <a:lnTo>
                  <a:pt x="633110" y="12192000"/>
                </a:lnTo>
                <a:lnTo>
                  <a:pt x="0" y="12192000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25" name="图片 24" descr="图片包含 游戏机, 灯, 桌子&#10;&#10;描述已自动生成">
            <a:extLst>
              <a:ext uri="{FF2B5EF4-FFF2-40B4-BE49-F238E27FC236}">
                <a16:creationId xmlns:a16="http://schemas.microsoft.com/office/drawing/2014/main" id="{699CE185-F034-4EE7-B06D-6ECB545F2AF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673"/>
          <a:stretch>
            <a:fillRect/>
          </a:stretch>
        </p:blipFill>
        <p:spPr>
          <a:xfrm>
            <a:off x="9220100" y="0"/>
            <a:ext cx="2971900" cy="6858000"/>
          </a:xfrm>
          <a:custGeom>
            <a:avLst/>
            <a:gdLst>
              <a:gd name="connsiteX0" fmla="*/ 217071 w 2971900"/>
              <a:gd name="connsiteY0" fmla="*/ 0 h 6858000"/>
              <a:gd name="connsiteX1" fmla="*/ 2971900 w 2971900"/>
              <a:gd name="connsiteY1" fmla="*/ 0 h 6858000"/>
              <a:gd name="connsiteX2" fmla="*/ 2971900 w 2971900"/>
              <a:gd name="connsiteY2" fmla="*/ 2207905 h 6858000"/>
              <a:gd name="connsiteX3" fmla="*/ 518863 w 2971900"/>
              <a:gd name="connsiteY3" fmla="*/ 2207905 h 6858000"/>
              <a:gd name="connsiteX4" fmla="*/ 518863 w 2971900"/>
              <a:gd name="connsiteY4" fmla="*/ 3674755 h 6858000"/>
              <a:gd name="connsiteX5" fmla="*/ 2971900 w 2971900"/>
              <a:gd name="connsiteY5" fmla="*/ 3674755 h 6858000"/>
              <a:gd name="connsiteX6" fmla="*/ 2971900 w 2971900"/>
              <a:gd name="connsiteY6" fmla="*/ 6858000 h 6858000"/>
              <a:gd name="connsiteX7" fmla="*/ 505177 w 2971900"/>
              <a:gd name="connsiteY7" fmla="*/ 6858000 h 6858000"/>
              <a:gd name="connsiteX8" fmla="*/ 506290 w 2971900"/>
              <a:gd name="connsiteY8" fmla="*/ 6699263 h 6858000"/>
              <a:gd name="connsiteX9" fmla="*/ 508100 w 2971900"/>
              <a:gd name="connsiteY9" fmla="*/ 6051550 h 6858000"/>
              <a:gd name="connsiteX10" fmla="*/ 527150 w 2971900"/>
              <a:gd name="connsiteY10" fmla="*/ 5530850 h 6858000"/>
              <a:gd name="connsiteX11" fmla="*/ 533500 w 2971900"/>
              <a:gd name="connsiteY11" fmla="*/ 5251450 h 6858000"/>
              <a:gd name="connsiteX12" fmla="*/ 571600 w 2971900"/>
              <a:gd name="connsiteY12" fmla="*/ 4787900 h 6858000"/>
              <a:gd name="connsiteX13" fmla="*/ 565250 w 2971900"/>
              <a:gd name="connsiteY13" fmla="*/ 4641850 h 6858000"/>
              <a:gd name="connsiteX14" fmla="*/ 546200 w 2971900"/>
              <a:gd name="connsiteY14" fmla="*/ 4533900 h 6858000"/>
              <a:gd name="connsiteX15" fmla="*/ 266800 w 2971900"/>
              <a:gd name="connsiteY15" fmla="*/ 3409950 h 6858000"/>
              <a:gd name="connsiteX16" fmla="*/ 139800 w 2971900"/>
              <a:gd name="connsiteY16" fmla="*/ 2813050 h 6858000"/>
              <a:gd name="connsiteX17" fmla="*/ 50900 w 2971900"/>
              <a:gd name="connsiteY17" fmla="*/ 2076450 h 6858000"/>
              <a:gd name="connsiteX18" fmla="*/ 12800 w 2971900"/>
              <a:gd name="connsiteY18" fmla="*/ 1758950 h 6858000"/>
              <a:gd name="connsiteX19" fmla="*/ 6450 w 2971900"/>
              <a:gd name="connsiteY19" fmla="*/ 1333500 h 6858000"/>
              <a:gd name="connsiteX20" fmla="*/ 19150 w 2971900"/>
              <a:gd name="connsiteY20" fmla="*/ 1162050 h 6858000"/>
              <a:gd name="connsiteX21" fmla="*/ 50900 w 2971900"/>
              <a:gd name="connsiteY21" fmla="*/ 762000 h 6858000"/>
              <a:gd name="connsiteX22" fmla="*/ 158850 w 2971900"/>
              <a:gd name="connsiteY22" fmla="*/ 209550 h 6858000"/>
              <a:gd name="connsiteX23" fmla="*/ 199478 w 2971900"/>
              <a:gd name="connsiteY23" fmla="*/ 50861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2971900" h="6858000">
                <a:moveTo>
                  <a:pt x="217071" y="0"/>
                </a:moveTo>
                <a:lnTo>
                  <a:pt x="2971900" y="0"/>
                </a:lnTo>
                <a:lnTo>
                  <a:pt x="2971900" y="2207905"/>
                </a:lnTo>
                <a:lnTo>
                  <a:pt x="518863" y="2207905"/>
                </a:lnTo>
                <a:lnTo>
                  <a:pt x="518863" y="3674755"/>
                </a:lnTo>
                <a:lnTo>
                  <a:pt x="2971900" y="3674755"/>
                </a:lnTo>
                <a:lnTo>
                  <a:pt x="2971900" y="6858000"/>
                </a:lnTo>
                <a:lnTo>
                  <a:pt x="505177" y="6858000"/>
                </a:lnTo>
                <a:lnTo>
                  <a:pt x="506290" y="6699263"/>
                </a:lnTo>
                <a:cubicBezTo>
                  <a:pt x="506893" y="6483359"/>
                  <a:pt x="507042" y="6267450"/>
                  <a:pt x="508100" y="6051550"/>
                </a:cubicBezTo>
                <a:cubicBezTo>
                  <a:pt x="541503" y="5817727"/>
                  <a:pt x="518697" y="6004221"/>
                  <a:pt x="527150" y="5530850"/>
                </a:cubicBezTo>
                <a:cubicBezTo>
                  <a:pt x="528813" y="5437707"/>
                  <a:pt x="531383" y="5344583"/>
                  <a:pt x="533500" y="5251450"/>
                </a:cubicBezTo>
                <a:cubicBezTo>
                  <a:pt x="547228" y="5114168"/>
                  <a:pt x="569078" y="4929128"/>
                  <a:pt x="571600" y="4787900"/>
                </a:cubicBezTo>
                <a:cubicBezTo>
                  <a:pt x="572470" y="4739178"/>
                  <a:pt x="567367" y="4690533"/>
                  <a:pt x="565250" y="4641850"/>
                </a:cubicBezTo>
                <a:cubicBezTo>
                  <a:pt x="558900" y="4605867"/>
                  <a:pt x="553652" y="4569671"/>
                  <a:pt x="546200" y="4533900"/>
                </a:cubicBezTo>
                <a:cubicBezTo>
                  <a:pt x="479967" y="4215983"/>
                  <a:pt x="288720" y="3502246"/>
                  <a:pt x="266800" y="3409950"/>
                </a:cubicBezTo>
                <a:cubicBezTo>
                  <a:pt x="219795" y="3212035"/>
                  <a:pt x="175432" y="3013325"/>
                  <a:pt x="139800" y="2813050"/>
                </a:cubicBezTo>
                <a:cubicBezTo>
                  <a:pt x="101879" y="2599909"/>
                  <a:pt x="76380" y="2301139"/>
                  <a:pt x="50900" y="2076450"/>
                </a:cubicBezTo>
                <a:cubicBezTo>
                  <a:pt x="38889" y="1970536"/>
                  <a:pt x="22560" y="1865095"/>
                  <a:pt x="12800" y="1758950"/>
                </a:cubicBezTo>
                <a:cubicBezTo>
                  <a:pt x="-6338" y="1550822"/>
                  <a:pt x="-76" y="1529266"/>
                  <a:pt x="6450" y="1333500"/>
                </a:cubicBezTo>
                <a:cubicBezTo>
                  <a:pt x="6450" y="1333500"/>
                  <a:pt x="14706" y="1219184"/>
                  <a:pt x="19150" y="1162050"/>
                </a:cubicBezTo>
                <a:cubicBezTo>
                  <a:pt x="29523" y="1028683"/>
                  <a:pt x="40317" y="895350"/>
                  <a:pt x="50900" y="762000"/>
                </a:cubicBezTo>
                <a:lnTo>
                  <a:pt x="158850" y="209550"/>
                </a:lnTo>
                <a:cubicBezTo>
                  <a:pt x="169344" y="155846"/>
                  <a:pt x="183322" y="103065"/>
                  <a:pt x="199478" y="50861"/>
                </a:cubicBezTo>
                <a:close/>
              </a:path>
            </a:pathLst>
          </a:custGeom>
        </p:spPr>
      </p:pic>
      <p:pic>
        <p:nvPicPr>
          <p:cNvPr id="24" name="图片 23" descr="图片包含 游戏机, 灯, 桌子&#10;&#10;描述已自动生成">
            <a:extLst>
              <a:ext uri="{FF2B5EF4-FFF2-40B4-BE49-F238E27FC236}">
                <a16:creationId xmlns:a16="http://schemas.microsoft.com/office/drawing/2014/main" id="{C0E6B1F8-3839-4044-9B51-4A9BB536F6D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722"/>
          <a:stretch>
            <a:fillRect/>
          </a:stretch>
        </p:blipFill>
        <p:spPr>
          <a:xfrm>
            <a:off x="-4649" y="0"/>
            <a:ext cx="2526128" cy="6858000"/>
          </a:xfrm>
          <a:custGeom>
            <a:avLst/>
            <a:gdLst>
              <a:gd name="connsiteX0" fmla="*/ 0 w 2526128"/>
              <a:gd name="connsiteY0" fmla="*/ 4476750 h 6858000"/>
              <a:gd name="connsiteX1" fmla="*/ 2487952 w 2526128"/>
              <a:gd name="connsiteY1" fmla="*/ 4476750 h 6858000"/>
              <a:gd name="connsiteX2" fmla="*/ 2500630 w 2526128"/>
              <a:gd name="connsiteY2" fmla="*/ 4533900 h 6858000"/>
              <a:gd name="connsiteX3" fmla="*/ 2519680 w 2526128"/>
              <a:gd name="connsiteY3" fmla="*/ 4641850 h 6858000"/>
              <a:gd name="connsiteX4" fmla="*/ 2526030 w 2526128"/>
              <a:gd name="connsiteY4" fmla="*/ 4787900 h 6858000"/>
              <a:gd name="connsiteX5" fmla="*/ 2487930 w 2526128"/>
              <a:gd name="connsiteY5" fmla="*/ 5251450 h 6858000"/>
              <a:gd name="connsiteX6" fmla="*/ 2481580 w 2526128"/>
              <a:gd name="connsiteY6" fmla="*/ 5530850 h 6858000"/>
              <a:gd name="connsiteX7" fmla="*/ 2462530 w 2526128"/>
              <a:gd name="connsiteY7" fmla="*/ 6051550 h 6858000"/>
              <a:gd name="connsiteX8" fmla="*/ 2460720 w 2526128"/>
              <a:gd name="connsiteY8" fmla="*/ 6699263 h 6858000"/>
              <a:gd name="connsiteX9" fmla="*/ 2459607 w 2526128"/>
              <a:gd name="connsiteY9" fmla="*/ 6858000 h 6858000"/>
              <a:gd name="connsiteX10" fmla="*/ 0 w 2526128"/>
              <a:gd name="connsiteY10" fmla="*/ 6858000 h 6858000"/>
              <a:gd name="connsiteX11" fmla="*/ 0 w 2526128"/>
              <a:gd name="connsiteY11" fmla="*/ 0 h 6858000"/>
              <a:gd name="connsiteX12" fmla="*/ 2171501 w 2526128"/>
              <a:gd name="connsiteY12" fmla="*/ 0 h 6858000"/>
              <a:gd name="connsiteX13" fmla="*/ 2153908 w 2526128"/>
              <a:gd name="connsiteY13" fmla="*/ 50861 h 6858000"/>
              <a:gd name="connsiteX14" fmla="*/ 2113280 w 2526128"/>
              <a:gd name="connsiteY14" fmla="*/ 209550 h 6858000"/>
              <a:gd name="connsiteX15" fmla="*/ 2005330 w 2526128"/>
              <a:gd name="connsiteY15" fmla="*/ 762000 h 6858000"/>
              <a:gd name="connsiteX16" fmla="*/ 1973580 w 2526128"/>
              <a:gd name="connsiteY16" fmla="*/ 1162050 h 6858000"/>
              <a:gd name="connsiteX17" fmla="*/ 1960880 w 2526128"/>
              <a:gd name="connsiteY17" fmla="*/ 1333500 h 6858000"/>
              <a:gd name="connsiteX18" fmla="*/ 1967230 w 2526128"/>
              <a:gd name="connsiteY18" fmla="*/ 1758950 h 6858000"/>
              <a:gd name="connsiteX19" fmla="*/ 2005330 w 2526128"/>
              <a:gd name="connsiteY19" fmla="*/ 2076450 h 6858000"/>
              <a:gd name="connsiteX20" fmla="*/ 2094230 w 2526128"/>
              <a:gd name="connsiteY20" fmla="*/ 2813050 h 6858000"/>
              <a:gd name="connsiteX21" fmla="*/ 2133185 w 2526128"/>
              <a:gd name="connsiteY21" fmla="*/ 3009900 h 6858000"/>
              <a:gd name="connsiteX22" fmla="*/ 0 w 2526128"/>
              <a:gd name="connsiteY22" fmla="*/ 30099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2526128" h="6858000">
                <a:moveTo>
                  <a:pt x="0" y="4476750"/>
                </a:moveTo>
                <a:lnTo>
                  <a:pt x="2487952" y="4476750"/>
                </a:lnTo>
                <a:lnTo>
                  <a:pt x="2500630" y="4533900"/>
                </a:lnTo>
                <a:cubicBezTo>
                  <a:pt x="2508082" y="4569671"/>
                  <a:pt x="2513330" y="4605867"/>
                  <a:pt x="2519680" y="4641850"/>
                </a:cubicBezTo>
                <a:cubicBezTo>
                  <a:pt x="2521797" y="4690533"/>
                  <a:pt x="2526900" y="4739178"/>
                  <a:pt x="2526030" y="4787900"/>
                </a:cubicBezTo>
                <a:cubicBezTo>
                  <a:pt x="2523508" y="4929128"/>
                  <a:pt x="2501658" y="5114168"/>
                  <a:pt x="2487930" y="5251450"/>
                </a:cubicBezTo>
                <a:cubicBezTo>
                  <a:pt x="2485813" y="5344583"/>
                  <a:pt x="2483243" y="5437707"/>
                  <a:pt x="2481580" y="5530850"/>
                </a:cubicBezTo>
                <a:cubicBezTo>
                  <a:pt x="2473127" y="6004221"/>
                  <a:pt x="2495933" y="5817727"/>
                  <a:pt x="2462530" y="6051550"/>
                </a:cubicBezTo>
                <a:cubicBezTo>
                  <a:pt x="2461472" y="6267450"/>
                  <a:pt x="2461323" y="6483359"/>
                  <a:pt x="2460720" y="6699263"/>
                </a:cubicBezTo>
                <a:lnTo>
                  <a:pt x="2459607" y="6858000"/>
                </a:lnTo>
                <a:lnTo>
                  <a:pt x="0" y="6858000"/>
                </a:lnTo>
                <a:close/>
                <a:moveTo>
                  <a:pt x="0" y="0"/>
                </a:moveTo>
                <a:lnTo>
                  <a:pt x="2171501" y="0"/>
                </a:lnTo>
                <a:lnTo>
                  <a:pt x="2153908" y="50861"/>
                </a:lnTo>
                <a:cubicBezTo>
                  <a:pt x="2137752" y="103065"/>
                  <a:pt x="2123774" y="155846"/>
                  <a:pt x="2113280" y="209550"/>
                </a:cubicBezTo>
                <a:lnTo>
                  <a:pt x="2005330" y="762000"/>
                </a:lnTo>
                <a:cubicBezTo>
                  <a:pt x="1994747" y="895350"/>
                  <a:pt x="1983953" y="1028683"/>
                  <a:pt x="1973580" y="1162050"/>
                </a:cubicBezTo>
                <a:cubicBezTo>
                  <a:pt x="1969136" y="1219184"/>
                  <a:pt x="1960880" y="1333500"/>
                  <a:pt x="1960880" y="1333500"/>
                </a:cubicBezTo>
                <a:cubicBezTo>
                  <a:pt x="1954354" y="1529266"/>
                  <a:pt x="1948092" y="1550822"/>
                  <a:pt x="1967230" y="1758950"/>
                </a:cubicBezTo>
                <a:cubicBezTo>
                  <a:pt x="1976990" y="1865095"/>
                  <a:pt x="1993319" y="1970536"/>
                  <a:pt x="2005330" y="2076450"/>
                </a:cubicBezTo>
                <a:cubicBezTo>
                  <a:pt x="2030810" y="2301139"/>
                  <a:pt x="2056309" y="2599909"/>
                  <a:pt x="2094230" y="2813050"/>
                </a:cubicBezTo>
                <a:lnTo>
                  <a:pt x="2133185" y="3009900"/>
                </a:lnTo>
                <a:lnTo>
                  <a:pt x="0" y="3009900"/>
                </a:lnTo>
                <a:close/>
              </a:path>
            </a:pathLst>
          </a:custGeom>
        </p:spPr>
      </p:pic>
      <p:pic>
        <p:nvPicPr>
          <p:cNvPr id="9" name="图片 8" descr="卡通人物&#10;&#10;低可信度描述已自动生成">
            <a:extLst>
              <a:ext uri="{FF2B5EF4-FFF2-40B4-BE49-F238E27FC236}">
                <a16:creationId xmlns:a16="http://schemas.microsoft.com/office/drawing/2014/main" id="{2DBAD421-4C16-4C7D-B9C5-A84F34607CF0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7604" t="15833" r="24167" b="42687"/>
          <a:stretch/>
        </p:blipFill>
        <p:spPr>
          <a:xfrm>
            <a:off x="3440798" y="1556448"/>
            <a:ext cx="1994024" cy="1714959"/>
          </a:xfrm>
          <a:prstGeom prst="rect">
            <a:avLst/>
          </a:prstGeom>
        </p:spPr>
      </p:pic>
      <p:sp>
        <p:nvSpPr>
          <p:cNvPr id="10" name="文本框 9">
            <a:extLst>
              <a:ext uri="{FF2B5EF4-FFF2-40B4-BE49-F238E27FC236}">
                <a16:creationId xmlns:a16="http://schemas.microsoft.com/office/drawing/2014/main" id="{C092E2A7-E939-4603-A835-510EE7A27A21}"/>
              </a:ext>
            </a:extLst>
          </p:cNvPr>
          <p:cNvSpPr txBox="1"/>
          <p:nvPr/>
        </p:nvSpPr>
        <p:spPr>
          <a:xfrm>
            <a:off x="1360728" y="2123515"/>
            <a:ext cx="2766321" cy="31547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9900" dirty="0">
                <a:gradFill>
                  <a:gsLst>
                    <a:gs pos="0">
                      <a:srgbClr val="FFE07D"/>
                    </a:gs>
                    <a:gs pos="100000">
                      <a:srgbClr val="E5B051"/>
                    </a:gs>
                  </a:gsLst>
                  <a:lin ang="5400000" scaled="1"/>
                </a:gradFill>
                <a:latin typeface="汉仪迪升英雄体W" panose="00020600040101010101" pitchFamily="18" charset="-122"/>
                <a:ea typeface="汉仪迪升英雄体W" panose="00020600040101010101" pitchFamily="18" charset="-122"/>
                <a:cs typeface="+mn-ea"/>
                <a:sym typeface="+mn-lt"/>
              </a:rPr>
              <a:t>业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74180D6D-6F59-492A-8500-5E9B14837B5A}"/>
              </a:ext>
            </a:extLst>
          </p:cNvPr>
          <p:cNvSpPr txBox="1"/>
          <p:nvPr/>
        </p:nvSpPr>
        <p:spPr>
          <a:xfrm>
            <a:off x="3367897" y="2704340"/>
            <a:ext cx="2766321" cy="22159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3800" dirty="0">
                <a:gradFill>
                  <a:gsLst>
                    <a:gs pos="0">
                      <a:srgbClr val="FFE07D"/>
                    </a:gs>
                    <a:gs pos="100000">
                      <a:srgbClr val="E5B051"/>
                    </a:gs>
                  </a:gsLst>
                  <a:lin ang="5400000" scaled="1"/>
                </a:gradFill>
                <a:latin typeface="汉仪迪升英雄体W" panose="00020600040101010101" pitchFamily="18" charset="-122"/>
                <a:ea typeface="汉仪迪升英雄体W" panose="00020600040101010101" pitchFamily="18" charset="-122"/>
                <a:cs typeface="+mn-ea"/>
                <a:sym typeface="+mn-lt"/>
              </a:rPr>
              <a:t>绩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068D04C7-B00A-419E-92A5-5D232B40EC18}"/>
              </a:ext>
            </a:extLst>
          </p:cNvPr>
          <p:cNvSpPr txBox="1"/>
          <p:nvPr/>
        </p:nvSpPr>
        <p:spPr>
          <a:xfrm>
            <a:off x="5704009" y="1746250"/>
            <a:ext cx="2766321" cy="37702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3900" dirty="0">
                <a:gradFill>
                  <a:gsLst>
                    <a:gs pos="0">
                      <a:srgbClr val="FFE07D"/>
                    </a:gs>
                    <a:gs pos="100000">
                      <a:srgbClr val="E5B051"/>
                    </a:gs>
                  </a:gsLst>
                  <a:lin ang="5400000" scaled="1"/>
                </a:gradFill>
                <a:latin typeface="汉仪迪升英雄体W" panose="00020600040101010101" pitchFamily="18" charset="-122"/>
                <a:ea typeface="汉仪迪升英雄体W" panose="00020600040101010101" pitchFamily="18" charset="-122"/>
                <a:cs typeface="+mn-ea"/>
                <a:sym typeface="+mn-lt"/>
              </a:rPr>
              <a:t>概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1E080432-D969-4485-821B-A140644D2603}"/>
              </a:ext>
            </a:extLst>
          </p:cNvPr>
          <p:cNvSpPr txBox="1"/>
          <p:nvPr/>
        </p:nvSpPr>
        <p:spPr>
          <a:xfrm>
            <a:off x="8319556" y="2140601"/>
            <a:ext cx="2766321" cy="31547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9900" dirty="0">
                <a:gradFill>
                  <a:gsLst>
                    <a:gs pos="0">
                      <a:srgbClr val="FFE07D"/>
                    </a:gs>
                    <a:gs pos="100000">
                      <a:srgbClr val="E5B051"/>
                    </a:gs>
                  </a:gsLst>
                  <a:lin ang="5400000" scaled="1"/>
                </a:gradFill>
                <a:latin typeface="汉仪迪升英雄体W" panose="00020600040101010101" pitchFamily="18" charset="-122"/>
                <a:ea typeface="汉仪迪升英雄体W" panose="00020600040101010101" pitchFamily="18" charset="-122"/>
                <a:cs typeface="+mn-ea"/>
                <a:sym typeface="+mn-lt"/>
              </a:rPr>
              <a:t>述</a:t>
            </a:r>
          </a:p>
        </p:txBody>
      </p:sp>
    </p:spTree>
    <p:extLst>
      <p:ext uri="{BB962C8B-B14F-4D97-AF65-F5344CB8AC3E}">
        <p14:creationId xmlns:p14="http://schemas.microsoft.com/office/powerpoint/2010/main" val="26437928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A0E96AD7-C438-4F2E-8DAC-50C7690871B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2000" contrast="3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-529" y="-298"/>
            <a:ext cx="12193057" cy="6858594"/>
          </a:xfrm>
          <a:prstGeom prst="rect">
            <a:avLst/>
          </a:prstGeom>
        </p:spPr>
      </p:pic>
      <p:pic>
        <p:nvPicPr>
          <p:cNvPr id="39" name="图片 38" descr="背景图案&#10;&#10;低可信度描述已自动生成">
            <a:extLst>
              <a:ext uri="{FF2B5EF4-FFF2-40B4-BE49-F238E27FC236}">
                <a16:creationId xmlns:a16="http://schemas.microsoft.com/office/drawing/2014/main" id="{8C965EE7-3474-4546-B331-B3EE88168FAF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4000" contrast="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5418" t="6354" b="7121"/>
          <a:stretch/>
        </p:blipFill>
        <p:spPr>
          <a:xfrm rot="5400000">
            <a:off x="5813097" y="-5984260"/>
            <a:ext cx="556508" cy="12192000"/>
          </a:xfrm>
          <a:custGeom>
            <a:avLst/>
            <a:gdLst>
              <a:gd name="connsiteX0" fmla="*/ 633110 w 633110"/>
              <a:gd name="connsiteY0" fmla="*/ 0 h 12192000"/>
              <a:gd name="connsiteX1" fmla="*/ 633110 w 633110"/>
              <a:gd name="connsiteY1" fmla="*/ 12192000 h 12192000"/>
              <a:gd name="connsiteX2" fmla="*/ 0 w 633110"/>
              <a:gd name="connsiteY2" fmla="*/ 12192000 h 12192000"/>
              <a:gd name="connsiteX3" fmla="*/ 0 w 633110"/>
              <a:gd name="connsiteY3" fmla="*/ 0 h 121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33110" h="12192000">
                <a:moveTo>
                  <a:pt x="633110" y="0"/>
                </a:moveTo>
                <a:lnTo>
                  <a:pt x="633110" y="12192000"/>
                </a:lnTo>
                <a:lnTo>
                  <a:pt x="0" y="12192000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38" name="图片 37" descr="背景图案&#10;&#10;低可信度描述已自动生成">
            <a:extLst>
              <a:ext uri="{FF2B5EF4-FFF2-40B4-BE49-F238E27FC236}">
                <a16:creationId xmlns:a16="http://schemas.microsoft.com/office/drawing/2014/main" id="{DA7BF218-8360-4266-9630-35E06CE7BD6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4000" contrast="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2035" t="6354" b="7121"/>
          <a:stretch>
            <a:fillRect/>
          </a:stretch>
        </p:blipFill>
        <p:spPr>
          <a:xfrm rot="16200000">
            <a:off x="5779446" y="590690"/>
            <a:ext cx="633110" cy="12192000"/>
          </a:xfrm>
          <a:custGeom>
            <a:avLst/>
            <a:gdLst>
              <a:gd name="connsiteX0" fmla="*/ 633110 w 633110"/>
              <a:gd name="connsiteY0" fmla="*/ 0 h 12192000"/>
              <a:gd name="connsiteX1" fmla="*/ 633110 w 633110"/>
              <a:gd name="connsiteY1" fmla="*/ 12192000 h 12192000"/>
              <a:gd name="connsiteX2" fmla="*/ 0 w 633110"/>
              <a:gd name="connsiteY2" fmla="*/ 12192000 h 12192000"/>
              <a:gd name="connsiteX3" fmla="*/ 0 w 633110"/>
              <a:gd name="connsiteY3" fmla="*/ 0 h 121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33110" h="12192000">
                <a:moveTo>
                  <a:pt x="633110" y="0"/>
                </a:moveTo>
                <a:lnTo>
                  <a:pt x="633110" y="12192000"/>
                </a:lnTo>
                <a:lnTo>
                  <a:pt x="0" y="12192000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35" name="图片 34" descr="图片包含 游戏机, 灯, 桌子&#10;&#10;描述已自动生成">
            <a:extLst>
              <a:ext uri="{FF2B5EF4-FFF2-40B4-BE49-F238E27FC236}">
                <a16:creationId xmlns:a16="http://schemas.microsoft.com/office/drawing/2014/main" id="{993B2D60-7EB8-48D4-A019-1042C50A979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093" r="48722"/>
          <a:stretch>
            <a:fillRect/>
          </a:stretch>
        </p:blipFill>
        <p:spPr>
          <a:xfrm>
            <a:off x="-4649" y="4172320"/>
            <a:ext cx="1651321" cy="2685680"/>
          </a:xfrm>
          <a:custGeom>
            <a:avLst/>
            <a:gdLst>
              <a:gd name="connsiteX0" fmla="*/ 0 w 2526128"/>
              <a:gd name="connsiteY0" fmla="*/ 1727200 h 4108450"/>
              <a:gd name="connsiteX1" fmla="*/ 2487952 w 2526128"/>
              <a:gd name="connsiteY1" fmla="*/ 1727200 h 4108450"/>
              <a:gd name="connsiteX2" fmla="*/ 2500630 w 2526128"/>
              <a:gd name="connsiteY2" fmla="*/ 1784350 h 4108450"/>
              <a:gd name="connsiteX3" fmla="*/ 2519680 w 2526128"/>
              <a:gd name="connsiteY3" fmla="*/ 1892300 h 4108450"/>
              <a:gd name="connsiteX4" fmla="*/ 2526030 w 2526128"/>
              <a:gd name="connsiteY4" fmla="*/ 2038350 h 4108450"/>
              <a:gd name="connsiteX5" fmla="*/ 2487930 w 2526128"/>
              <a:gd name="connsiteY5" fmla="*/ 2501900 h 4108450"/>
              <a:gd name="connsiteX6" fmla="*/ 2481580 w 2526128"/>
              <a:gd name="connsiteY6" fmla="*/ 2781300 h 4108450"/>
              <a:gd name="connsiteX7" fmla="*/ 2462530 w 2526128"/>
              <a:gd name="connsiteY7" fmla="*/ 3302000 h 4108450"/>
              <a:gd name="connsiteX8" fmla="*/ 2460720 w 2526128"/>
              <a:gd name="connsiteY8" fmla="*/ 3949713 h 4108450"/>
              <a:gd name="connsiteX9" fmla="*/ 2459607 w 2526128"/>
              <a:gd name="connsiteY9" fmla="*/ 4108450 h 4108450"/>
              <a:gd name="connsiteX10" fmla="*/ 0 w 2526128"/>
              <a:gd name="connsiteY10" fmla="*/ 4108450 h 4108450"/>
              <a:gd name="connsiteX11" fmla="*/ 0 w 2526128"/>
              <a:gd name="connsiteY11" fmla="*/ 0 h 4108450"/>
              <a:gd name="connsiteX12" fmla="*/ 2084598 w 2526128"/>
              <a:gd name="connsiteY12" fmla="*/ 0 h 4108450"/>
              <a:gd name="connsiteX13" fmla="*/ 2094230 w 2526128"/>
              <a:gd name="connsiteY13" fmla="*/ 63500 h 4108450"/>
              <a:gd name="connsiteX14" fmla="*/ 2133185 w 2526128"/>
              <a:gd name="connsiteY14" fmla="*/ 260350 h 4108450"/>
              <a:gd name="connsiteX15" fmla="*/ 0 w 2526128"/>
              <a:gd name="connsiteY15" fmla="*/ 260350 h 4108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2526128" h="4108450">
                <a:moveTo>
                  <a:pt x="0" y="1727200"/>
                </a:moveTo>
                <a:lnTo>
                  <a:pt x="2487952" y="1727200"/>
                </a:lnTo>
                <a:lnTo>
                  <a:pt x="2500630" y="1784350"/>
                </a:lnTo>
                <a:cubicBezTo>
                  <a:pt x="2508082" y="1820121"/>
                  <a:pt x="2513330" y="1856317"/>
                  <a:pt x="2519680" y="1892300"/>
                </a:cubicBezTo>
                <a:cubicBezTo>
                  <a:pt x="2521797" y="1940983"/>
                  <a:pt x="2526900" y="1989628"/>
                  <a:pt x="2526030" y="2038350"/>
                </a:cubicBezTo>
                <a:cubicBezTo>
                  <a:pt x="2523508" y="2179578"/>
                  <a:pt x="2501658" y="2364618"/>
                  <a:pt x="2487930" y="2501900"/>
                </a:cubicBezTo>
                <a:cubicBezTo>
                  <a:pt x="2485813" y="2595033"/>
                  <a:pt x="2483243" y="2688157"/>
                  <a:pt x="2481580" y="2781300"/>
                </a:cubicBezTo>
                <a:cubicBezTo>
                  <a:pt x="2473127" y="3254671"/>
                  <a:pt x="2495933" y="3068177"/>
                  <a:pt x="2462530" y="3302000"/>
                </a:cubicBezTo>
                <a:cubicBezTo>
                  <a:pt x="2461472" y="3517900"/>
                  <a:pt x="2461323" y="3733809"/>
                  <a:pt x="2460720" y="3949713"/>
                </a:cubicBezTo>
                <a:lnTo>
                  <a:pt x="2459607" y="4108450"/>
                </a:lnTo>
                <a:lnTo>
                  <a:pt x="0" y="4108450"/>
                </a:lnTo>
                <a:close/>
                <a:moveTo>
                  <a:pt x="0" y="0"/>
                </a:moveTo>
                <a:lnTo>
                  <a:pt x="2084598" y="0"/>
                </a:lnTo>
                <a:lnTo>
                  <a:pt x="2094230" y="63500"/>
                </a:lnTo>
                <a:lnTo>
                  <a:pt x="2133185" y="260350"/>
                </a:lnTo>
                <a:lnTo>
                  <a:pt x="0" y="260350"/>
                </a:lnTo>
                <a:close/>
              </a:path>
            </a:pathLst>
          </a:custGeom>
        </p:spPr>
      </p:pic>
      <p:graphicFrame>
        <p:nvGraphicFramePr>
          <p:cNvPr id="14" name="图表 13">
            <a:extLst>
              <a:ext uri="{FF2B5EF4-FFF2-40B4-BE49-F238E27FC236}">
                <a16:creationId xmlns:a16="http://schemas.microsoft.com/office/drawing/2014/main" id="{3870FDEC-C42C-4181-84F4-57CA1E505BB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505155963"/>
              </p:ext>
            </p:extLst>
          </p:nvPr>
        </p:nvGraphicFramePr>
        <p:xfrm>
          <a:off x="1533558" y="2352267"/>
          <a:ext cx="4986340" cy="348090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sp>
        <p:nvSpPr>
          <p:cNvPr id="15" name="矩形 14">
            <a:extLst>
              <a:ext uri="{FF2B5EF4-FFF2-40B4-BE49-F238E27FC236}">
                <a16:creationId xmlns:a16="http://schemas.microsoft.com/office/drawing/2014/main" id="{28A863C8-4BE9-4C3C-8FD7-101E877EEB38}"/>
              </a:ext>
            </a:extLst>
          </p:cNvPr>
          <p:cNvSpPr/>
          <p:nvPr/>
        </p:nvSpPr>
        <p:spPr>
          <a:xfrm>
            <a:off x="1593056" y="1271477"/>
            <a:ext cx="226222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800" dirty="0">
                <a:gradFill>
                  <a:gsLst>
                    <a:gs pos="0">
                      <a:srgbClr val="FFD77B"/>
                    </a:gs>
                    <a:gs pos="100000">
                      <a:srgbClr val="DCA543"/>
                    </a:gs>
                  </a:gsLst>
                  <a:lin ang="5400000" scaled="1"/>
                </a:gradFill>
                <a:latin typeface="汉仪大宋简" panose="02010600000101010101" pitchFamily="2" charset="-122"/>
                <a:ea typeface="汉仪大宋简" panose="02010600000101010101" pitchFamily="2" charset="-122"/>
                <a:cs typeface="+mn-ea"/>
                <a:sym typeface="+mn-lt"/>
              </a:rPr>
              <a:t>输入标题</a:t>
            </a: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7E18F22B-AB62-4F92-9893-BA289AC489C6}"/>
              </a:ext>
            </a:extLst>
          </p:cNvPr>
          <p:cNvSpPr/>
          <p:nvPr/>
        </p:nvSpPr>
        <p:spPr>
          <a:xfrm>
            <a:off x="1593056" y="1754795"/>
            <a:ext cx="226222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en-US" altLang="zh-CN" sz="1200" dirty="0">
                <a:gradFill>
                  <a:gsLst>
                    <a:gs pos="0">
                      <a:srgbClr val="FFD77B"/>
                    </a:gs>
                    <a:gs pos="100000">
                      <a:srgbClr val="DCA543"/>
                    </a:gs>
                  </a:gsLst>
                  <a:lin ang="5400000" scaled="1"/>
                </a:gradFill>
                <a:cs typeface="+mn-ea"/>
                <a:sym typeface="+mn-lt"/>
              </a:rPr>
              <a:t>SHU RU BIAO TI</a:t>
            </a:r>
            <a:endParaRPr lang="zh-CN" altLang="en-US" sz="1200" dirty="0">
              <a:gradFill>
                <a:gsLst>
                  <a:gs pos="0">
                    <a:srgbClr val="FFD77B"/>
                  </a:gs>
                  <a:gs pos="100000">
                    <a:srgbClr val="DCA543"/>
                  </a:gs>
                </a:gsLst>
                <a:lin ang="5400000" scaled="1"/>
              </a:gradFill>
              <a:cs typeface="+mn-ea"/>
              <a:sym typeface="+mn-lt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50ABD768-7B9C-4FA3-89AD-6BD32765DA34}"/>
              </a:ext>
            </a:extLst>
          </p:cNvPr>
          <p:cNvSpPr txBox="1"/>
          <p:nvPr/>
        </p:nvSpPr>
        <p:spPr>
          <a:xfrm>
            <a:off x="7505710" y="1794418"/>
            <a:ext cx="3190702" cy="7005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1400" dirty="0">
                <a:gradFill>
                  <a:gsLst>
                    <a:gs pos="0">
                      <a:srgbClr val="FFD77B"/>
                    </a:gs>
                    <a:gs pos="100000">
                      <a:srgbClr val="DCA543"/>
                    </a:gs>
                  </a:gsLst>
                  <a:lin ang="5400000" scaled="1"/>
                </a:gradFill>
                <a:cs typeface="+mn-ea"/>
                <a:sym typeface="+mn-lt"/>
              </a:rPr>
              <a:t>您的内容打在这里，或者通过复制您的文本后，在此框中选择粘贴</a:t>
            </a:r>
            <a:r>
              <a:rPr lang="en-US" altLang="zh-CN" sz="1400" dirty="0">
                <a:gradFill>
                  <a:gsLst>
                    <a:gs pos="0">
                      <a:srgbClr val="FFD77B"/>
                    </a:gs>
                    <a:gs pos="100000">
                      <a:srgbClr val="DCA543"/>
                    </a:gs>
                  </a:gsLst>
                  <a:lin ang="5400000" scaled="1"/>
                </a:gradFill>
                <a:cs typeface="+mn-ea"/>
                <a:sym typeface="+mn-lt"/>
              </a:rPr>
              <a:t>……</a:t>
            </a:r>
            <a:endParaRPr lang="zh-CN" altLang="en-US" sz="1400" dirty="0">
              <a:gradFill>
                <a:gsLst>
                  <a:gs pos="0">
                    <a:srgbClr val="FFD77B"/>
                  </a:gs>
                  <a:gs pos="100000">
                    <a:srgbClr val="DCA543"/>
                  </a:gs>
                </a:gsLst>
                <a:lin ang="5400000" scaled="1"/>
              </a:gradFill>
              <a:cs typeface="+mn-ea"/>
              <a:sym typeface="+mn-lt"/>
            </a:endParaRPr>
          </a:p>
        </p:txBody>
      </p:sp>
      <p:sp>
        <p:nvSpPr>
          <p:cNvPr id="21" name="文本框 4">
            <a:extLst>
              <a:ext uri="{FF2B5EF4-FFF2-40B4-BE49-F238E27FC236}">
                <a16:creationId xmlns:a16="http://schemas.microsoft.com/office/drawing/2014/main" id="{8929A0AC-8765-42BA-A83C-E0448D04BEE6}"/>
              </a:ext>
            </a:extLst>
          </p:cNvPr>
          <p:cNvSpPr txBox="1"/>
          <p:nvPr/>
        </p:nvSpPr>
        <p:spPr>
          <a:xfrm>
            <a:off x="7505710" y="1339919"/>
            <a:ext cx="16196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/>
            <a:r>
              <a:rPr lang="zh-CN" altLang="en-US" sz="2400" dirty="0">
                <a:gradFill>
                  <a:gsLst>
                    <a:gs pos="0">
                      <a:srgbClr val="FFD77B"/>
                    </a:gs>
                    <a:gs pos="100000">
                      <a:srgbClr val="DCA543"/>
                    </a:gs>
                  </a:gsLst>
                  <a:lin ang="5400000" scaled="1"/>
                </a:gradFill>
                <a:latin typeface="汉仪大宋简" panose="02010600000101010101" pitchFamily="2" charset="-122"/>
                <a:ea typeface="汉仪大宋简" panose="02010600000101010101" pitchFamily="2" charset="-122"/>
                <a:cs typeface="+mn-ea"/>
                <a:sym typeface="+mn-lt"/>
              </a:rPr>
              <a:t>输入标题</a:t>
            </a:r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424B424F-EFC2-47A3-89DE-B1ECFC031721}"/>
              </a:ext>
            </a:extLst>
          </p:cNvPr>
          <p:cNvSpPr/>
          <p:nvPr/>
        </p:nvSpPr>
        <p:spPr>
          <a:xfrm flipH="1">
            <a:off x="7363955" y="1452151"/>
            <a:ext cx="47626" cy="1015420"/>
          </a:xfrm>
          <a:prstGeom prst="rect">
            <a:avLst/>
          </a:prstGeom>
          <a:gradFill>
            <a:gsLst>
              <a:gs pos="0">
                <a:srgbClr val="FFD77B"/>
              </a:gs>
              <a:gs pos="100000">
                <a:srgbClr val="DCA543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gradFill>
                <a:gsLst>
                  <a:gs pos="0">
                    <a:srgbClr val="FAD976"/>
                  </a:gs>
                  <a:gs pos="58000">
                    <a:srgbClr val="B57A2A"/>
                  </a:gs>
                </a:gsLst>
                <a:lin ang="5400000" scaled="1"/>
              </a:gradFill>
              <a:cs typeface="+mn-ea"/>
              <a:sym typeface="+mn-lt"/>
            </a:endParaRPr>
          </a:p>
        </p:txBody>
      </p:sp>
      <p:sp>
        <p:nvSpPr>
          <p:cNvPr id="23" name="文本框 23">
            <a:extLst>
              <a:ext uri="{FF2B5EF4-FFF2-40B4-BE49-F238E27FC236}">
                <a16:creationId xmlns:a16="http://schemas.microsoft.com/office/drawing/2014/main" id="{5D20EF9F-F529-48C2-BEC2-3CB743C048AE}"/>
              </a:ext>
            </a:extLst>
          </p:cNvPr>
          <p:cNvSpPr txBox="1"/>
          <p:nvPr/>
        </p:nvSpPr>
        <p:spPr>
          <a:xfrm>
            <a:off x="7505710" y="3459044"/>
            <a:ext cx="3190702" cy="7005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1400" dirty="0">
                <a:gradFill>
                  <a:gsLst>
                    <a:gs pos="0">
                      <a:srgbClr val="FFD77B"/>
                    </a:gs>
                    <a:gs pos="100000">
                      <a:srgbClr val="DCA543"/>
                    </a:gs>
                  </a:gsLst>
                  <a:lin ang="5400000" scaled="1"/>
                </a:gradFill>
                <a:cs typeface="+mn-ea"/>
                <a:sym typeface="+mn-lt"/>
              </a:rPr>
              <a:t>您的内容打在这里，或者通过复制您的文本后，在此框中选择粘贴</a:t>
            </a:r>
            <a:r>
              <a:rPr lang="en-US" altLang="zh-CN" sz="1400" dirty="0">
                <a:gradFill>
                  <a:gsLst>
                    <a:gs pos="0">
                      <a:srgbClr val="FFD77B"/>
                    </a:gs>
                    <a:gs pos="100000">
                      <a:srgbClr val="DCA543"/>
                    </a:gs>
                  </a:gsLst>
                  <a:lin ang="5400000" scaled="1"/>
                </a:gradFill>
                <a:cs typeface="+mn-ea"/>
                <a:sym typeface="+mn-lt"/>
              </a:rPr>
              <a:t>……</a:t>
            </a:r>
            <a:endParaRPr lang="zh-CN" altLang="en-US" sz="1400" dirty="0">
              <a:gradFill>
                <a:gsLst>
                  <a:gs pos="0">
                    <a:srgbClr val="FFD77B"/>
                  </a:gs>
                  <a:gs pos="100000">
                    <a:srgbClr val="DCA543"/>
                  </a:gs>
                </a:gsLst>
                <a:lin ang="5400000" scaled="1"/>
              </a:gradFill>
              <a:cs typeface="+mn-ea"/>
              <a:sym typeface="+mn-lt"/>
            </a:endParaRPr>
          </a:p>
        </p:txBody>
      </p:sp>
      <p:sp>
        <p:nvSpPr>
          <p:cNvPr id="26" name="文本框 4">
            <a:extLst>
              <a:ext uri="{FF2B5EF4-FFF2-40B4-BE49-F238E27FC236}">
                <a16:creationId xmlns:a16="http://schemas.microsoft.com/office/drawing/2014/main" id="{520F8291-3676-47A3-B182-5D41EA1AA382}"/>
              </a:ext>
            </a:extLst>
          </p:cNvPr>
          <p:cNvSpPr txBox="1"/>
          <p:nvPr/>
        </p:nvSpPr>
        <p:spPr>
          <a:xfrm>
            <a:off x="7505710" y="3004545"/>
            <a:ext cx="16196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/>
            <a:r>
              <a:rPr lang="zh-CN" altLang="en-US" sz="2400" dirty="0">
                <a:gradFill>
                  <a:gsLst>
                    <a:gs pos="0">
                      <a:srgbClr val="FFD77B"/>
                    </a:gs>
                    <a:gs pos="100000">
                      <a:srgbClr val="DCA543"/>
                    </a:gs>
                  </a:gsLst>
                  <a:lin ang="5400000" scaled="1"/>
                </a:gradFill>
                <a:latin typeface="汉仪大宋简" panose="02010600000101010101" pitchFamily="2" charset="-122"/>
                <a:ea typeface="汉仪大宋简" panose="02010600000101010101" pitchFamily="2" charset="-122"/>
                <a:cs typeface="+mn-ea"/>
                <a:sym typeface="+mn-lt"/>
              </a:rPr>
              <a:t>输入标题</a:t>
            </a:r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id="{22648841-B63A-4134-BADF-DF52AB10C555}"/>
              </a:ext>
            </a:extLst>
          </p:cNvPr>
          <p:cNvSpPr/>
          <p:nvPr/>
        </p:nvSpPr>
        <p:spPr>
          <a:xfrm flipH="1">
            <a:off x="7363955" y="3116777"/>
            <a:ext cx="47626" cy="1015420"/>
          </a:xfrm>
          <a:prstGeom prst="rect">
            <a:avLst/>
          </a:prstGeom>
          <a:gradFill>
            <a:gsLst>
              <a:gs pos="0">
                <a:srgbClr val="FFD77B"/>
              </a:gs>
              <a:gs pos="100000">
                <a:srgbClr val="DCA543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gradFill>
                <a:gsLst>
                  <a:gs pos="0">
                    <a:srgbClr val="FAD976"/>
                  </a:gs>
                  <a:gs pos="58000">
                    <a:srgbClr val="B57A2A"/>
                  </a:gs>
                </a:gsLst>
                <a:lin ang="5400000" scaled="1"/>
              </a:gradFill>
              <a:cs typeface="+mn-ea"/>
              <a:sym typeface="+mn-lt"/>
            </a:endParaRPr>
          </a:p>
        </p:txBody>
      </p:sp>
      <p:sp>
        <p:nvSpPr>
          <p:cNvPr id="28" name="文本框 23">
            <a:extLst>
              <a:ext uri="{FF2B5EF4-FFF2-40B4-BE49-F238E27FC236}">
                <a16:creationId xmlns:a16="http://schemas.microsoft.com/office/drawing/2014/main" id="{ECAA13D2-911F-4183-B7E4-E39B7256A27E}"/>
              </a:ext>
            </a:extLst>
          </p:cNvPr>
          <p:cNvSpPr txBox="1"/>
          <p:nvPr/>
        </p:nvSpPr>
        <p:spPr>
          <a:xfrm>
            <a:off x="7505710" y="5075466"/>
            <a:ext cx="3190702" cy="7005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1400" dirty="0">
                <a:gradFill>
                  <a:gsLst>
                    <a:gs pos="0">
                      <a:srgbClr val="FFD77B"/>
                    </a:gs>
                    <a:gs pos="100000">
                      <a:srgbClr val="DCA543"/>
                    </a:gs>
                  </a:gsLst>
                  <a:lin ang="5400000" scaled="1"/>
                </a:gradFill>
                <a:cs typeface="+mn-ea"/>
                <a:sym typeface="+mn-lt"/>
              </a:rPr>
              <a:t>您的内容打在这里，或者通过复制您的文本后，在此框中选择粘贴</a:t>
            </a:r>
            <a:r>
              <a:rPr lang="en-US" altLang="zh-CN" sz="1400" dirty="0">
                <a:gradFill>
                  <a:gsLst>
                    <a:gs pos="0">
                      <a:srgbClr val="FFD77B"/>
                    </a:gs>
                    <a:gs pos="100000">
                      <a:srgbClr val="DCA543"/>
                    </a:gs>
                  </a:gsLst>
                  <a:lin ang="5400000" scaled="1"/>
                </a:gradFill>
                <a:cs typeface="+mn-ea"/>
                <a:sym typeface="+mn-lt"/>
              </a:rPr>
              <a:t>……</a:t>
            </a:r>
            <a:endParaRPr lang="zh-CN" altLang="en-US" sz="1400" dirty="0">
              <a:gradFill>
                <a:gsLst>
                  <a:gs pos="0">
                    <a:srgbClr val="FFD77B"/>
                  </a:gs>
                  <a:gs pos="100000">
                    <a:srgbClr val="DCA543"/>
                  </a:gs>
                </a:gsLst>
                <a:lin ang="5400000" scaled="1"/>
              </a:gradFill>
              <a:cs typeface="+mn-ea"/>
              <a:sym typeface="+mn-lt"/>
            </a:endParaRPr>
          </a:p>
        </p:txBody>
      </p:sp>
      <p:sp>
        <p:nvSpPr>
          <p:cNvPr id="29" name="文本框 4">
            <a:extLst>
              <a:ext uri="{FF2B5EF4-FFF2-40B4-BE49-F238E27FC236}">
                <a16:creationId xmlns:a16="http://schemas.microsoft.com/office/drawing/2014/main" id="{43EF211C-FACB-4003-88DF-B79F4C402968}"/>
              </a:ext>
            </a:extLst>
          </p:cNvPr>
          <p:cNvSpPr txBox="1"/>
          <p:nvPr/>
        </p:nvSpPr>
        <p:spPr>
          <a:xfrm>
            <a:off x="7505710" y="4620967"/>
            <a:ext cx="16196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/>
            <a:r>
              <a:rPr lang="zh-CN" altLang="en-US" sz="2400" dirty="0">
                <a:gradFill>
                  <a:gsLst>
                    <a:gs pos="0">
                      <a:srgbClr val="FFD77B"/>
                    </a:gs>
                    <a:gs pos="100000">
                      <a:srgbClr val="DCA543"/>
                    </a:gs>
                  </a:gsLst>
                  <a:lin ang="5400000" scaled="1"/>
                </a:gradFill>
                <a:latin typeface="汉仪大宋简" panose="02010600000101010101" pitchFamily="2" charset="-122"/>
                <a:ea typeface="汉仪大宋简" panose="02010600000101010101" pitchFamily="2" charset="-122"/>
                <a:cs typeface="+mn-ea"/>
                <a:sym typeface="+mn-lt"/>
              </a:rPr>
              <a:t>输入标题</a:t>
            </a:r>
          </a:p>
        </p:txBody>
      </p:sp>
      <p:sp>
        <p:nvSpPr>
          <p:cNvPr id="30" name="矩形 29">
            <a:extLst>
              <a:ext uri="{FF2B5EF4-FFF2-40B4-BE49-F238E27FC236}">
                <a16:creationId xmlns:a16="http://schemas.microsoft.com/office/drawing/2014/main" id="{9C09D1EE-606E-46B1-856E-108F2C4AFEE8}"/>
              </a:ext>
            </a:extLst>
          </p:cNvPr>
          <p:cNvSpPr/>
          <p:nvPr/>
        </p:nvSpPr>
        <p:spPr>
          <a:xfrm flipH="1">
            <a:off x="7363955" y="4733199"/>
            <a:ext cx="47626" cy="1015420"/>
          </a:xfrm>
          <a:prstGeom prst="rect">
            <a:avLst/>
          </a:prstGeom>
          <a:gradFill>
            <a:gsLst>
              <a:gs pos="0">
                <a:srgbClr val="FFD77B"/>
              </a:gs>
              <a:gs pos="100000">
                <a:srgbClr val="DCA543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gradFill>
                <a:gsLst>
                  <a:gs pos="0">
                    <a:srgbClr val="FAD976"/>
                  </a:gs>
                  <a:gs pos="58000">
                    <a:srgbClr val="B57A2A"/>
                  </a:gs>
                </a:gsLst>
                <a:lin ang="5400000" scaled="1"/>
              </a:gradFill>
              <a:cs typeface="+mn-ea"/>
              <a:sym typeface="+mn-lt"/>
            </a:endParaRPr>
          </a:p>
        </p:txBody>
      </p:sp>
      <p:pic>
        <p:nvPicPr>
          <p:cNvPr id="34" name="图片 33" descr="图片包含 游戏机, 灯, 桌子&#10;&#10;描述已自动生成">
            <a:extLst>
              <a:ext uri="{FF2B5EF4-FFF2-40B4-BE49-F238E27FC236}">
                <a16:creationId xmlns:a16="http://schemas.microsoft.com/office/drawing/2014/main" id="{DA68E204-F678-4C9B-A56A-56E0BD8EDB8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921" b="59907"/>
          <a:stretch>
            <a:fillRect/>
          </a:stretch>
        </p:blipFill>
        <p:spPr>
          <a:xfrm>
            <a:off x="-4648" y="-595"/>
            <a:ext cx="1419503" cy="1797372"/>
          </a:xfrm>
          <a:custGeom>
            <a:avLst/>
            <a:gdLst>
              <a:gd name="connsiteX0" fmla="*/ 0 w 2171501"/>
              <a:gd name="connsiteY0" fmla="*/ 0 h 2749550"/>
              <a:gd name="connsiteX1" fmla="*/ 2171501 w 2171501"/>
              <a:gd name="connsiteY1" fmla="*/ 0 h 2749550"/>
              <a:gd name="connsiteX2" fmla="*/ 2153908 w 2171501"/>
              <a:gd name="connsiteY2" fmla="*/ 50861 h 2749550"/>
              <a:gd name="connsiteX3" fmla="*/ 2113280 w 2171501"/>
              <a:gd name="connsiteY3" fmla="*/ 209550 h 2749550"/>
              <a:gd name="connsiteX4" fmla="*/ 2005330 w 2171501"/>
              <a:gd name="connsiteY4" fmla="*/ 762000 h 2749550"/>
              <a:gd name="connsiteX5" fmla="*/ 1973580 w 2171501"/>
              <a:gd name="connsiteY5" fmla="*/ 1162050 h 2749550"/>
              <a:gd name="connsiteX6" fmla="*/ 1960880 w 2171501"/>
              <a:gd name="connsiteY6" fmla="*/ 1333500 h 2749550"/>
              <a:gd name="connsiteX7" fmla="*/ 1967230 w 2171501"/>
              <a:gd name="connsiteY7" fmla="*/ 1758950 h 2749550"/>
              <a:gd name="connsiteX8" fmla="*/ 2005330 w 2171501"/>
              <a:gd name="connsiteY8" fmla="*/ 2076450 h 2749550"/>
              <a:gd name="connsiteX9" fmla="*/ 2067925 w 2171501"/>
              <a:gd name="connsiteY9" fmla="*/ 2639635 h 2749550"/>
              <a:gd name="connsiteX10" fmla="*/ 2084598 w 2171501"/>
              <a:gd name="connsiteY10" fmla="*/ 2749550 h 2749550"/>
              <a:gd name="connsiteX11" fmla="*/ 0 w 2171501"/>
              <a:gd name="connsiteY11" fmla="*/ 2749550 h 2749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171501" h="2749550">
                <a:moveTo>
                  <a:pt x="0" y="0"/>
                </a:moveTo>
                <a:lnTo>
                  <a:pt x="2171501" y="0"/>
                </a:lnTo>
                <a:lnTo>
                  <a:pt x="2153908" y="50861"/>
                </a:lnTo>
                <a:cubicBezTo>
                  <a:pt x="2137752" y="103065"/>
                  <a:pt x="2123774" y="155846"/>
                  <a:pt x="2113280" y="209550"/>
                </a:cubicBezTo>
                <a:lnTo>
                  <a:pt x="2005330" y="762000"/>
                </a:lnTo>
                <a:cubicBezTo>
                  <a:pt x="1994747" y="895350"/>
                  <a:pt x="1983953" y="1028683"/>
                  <a:pt x="1973580" y="1162050"/>
                </a:cubicBezTo>
                <a:cubicBezTo>
                  <a:pt x="1969136" y="1219184"/>
                  <a:pt x="1960880" y="1333500"/>
                  <a:pt x="1960880" y="1333500"/>
                </a:cubicBezTo>
                <a:cubicBezTo>
                  <a:pt x="1954354" y="1529266"/>
                  <a:pt x="1948092" y="1550822"/>
                  <a:pt x="1967230" y="1758950"/>
                </a:cubicBezTo>
                <a:cubicBezTo>
                  <a:pt x="1976990" y="1865095"/>
                  <a:pt x="1993319" y="1970536"/>
                  <a:pt x="2005330" y="2076450"/>
                </a:cubicBezTo>
                <a:cubicBezTo>
                  <a:pt x="2024440" y="2244967"/>
                  <a:pt x="2043561" y="2455154"/>
                  <a:pt x="2067925" y="2639635"/>
                </a:cubicBezTo>
                <a:lnTo>
                  <a:pt x="2084598" y="2749550"/>
                </a:lnTo>
                <a:lnTo>
                  <a:pt x="0" y="2749550"/>
                </a:lnTo>
                <a:close/>
              </a:path>
            </a:pathLst>
          </a:custGeom>
        </p:spPr>
      </p:pic>
      <p:pic>
        <p:nvPicPr>
          <p:cNvPr id="36" name="图片 35" descr="图片包含 游戏机, 灯, 桌子&#10;&#10;描述已自动生成">
            <a:extLst>
              <a:ext uri="{FF2B5EF4-FFF2-40B4-BE49-F238E27FC236}">
                <a16:creationId xmlns:a16="http://schemas.microsoft.com/office/drawing/2014/main" id="{ADC4A422-07E5-49EA-9E80-FEEE3F39E40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093" r="48722"/>
          <a:stretch>
            <a:fillRect/>
          </a:stretch>
        </p:blipFill>
        <p:spPr>
          <a:xfrm flipH="1">
            <a:off x="10542380" y="4172915"/>
            <a:ext cx="1651321" cy="2685680"/>
          </a:xfrm>
          <a:custGeom>
            <a:avLst/>
            <a:gdLst>
              <a:gd name="connsiteX0" fmla="*/ 0 w 2526128"/>
              <a:gd name="connsiteY0" fmla="*/ 1727200 h 4108450"/>
              <a:gd name="connsiteX1" fmla="*/ 2487952 w 2526128"/>
              <a:gd name="connsiteY1" fmla="*/ 1727200 h 4108450"/>
              <a:gd name="connsiteX2" fmla="*/ 2500630 w 2526128"/>
              <a:gd name="connsiteY2" fmla="*/ 1784350 h 4108450"/>
              <a:gd name="connsiteX3" fmla="*/ 2519680 w 2526128"/>
              <a:gd name="connsiteY3" fmla="*/ 1892300 h 4108450"/>
              <a:gd name="connsiteX4" fmla="*/ 2526030 w 2526128"/>
              <a:gd name="connsiteY4" fmla="*/ 2038350 h 4108450"/>
              <a:gd name="connsiteX5" fmla="*/ 2487930 w 2526128"/>
              <a:gd name="connsiteY5" fmla="*/ 2501900 h 4108450"/>
              <a:gd name="connsiteX6" fmla="*/ 2481580 w 2526128"/>
              <a:gd name="connsiteY6" fmla="*/ 2781300 h 4108450"/>
              <a:gd name="connsiteX7" fmla="*/ 2462530 w 2526128"/>
              <a:gd name="connsiteY7" fmla="*/ 3302000 h 4108450"/>
              <a:gd name="connsiteX8" fmla="*/ 2460720 w 2526128"/>
              <a:gd name="connsiteY8" fmla="*/ 3949713 h 4108450"/>
              <a:gd name="connsiteX9" fmla="*/ 2459607 w 2526128"/>
              <a:gd name="connsiteY9" fmla="*/ 4108450 h 4108450"/>
              <a:gd name="connsiteX10" fmla="*/ 0 w 2526128"/>
              <a:gd name="connsiteY10" fmla="*/ 4108450 h 4108450"/>
              <a:gd name="connsiteX11" fmla="*/ 0 w 2526128"/>
              <a:gd name="connsiteY11" fmla="*/ 0 h 4108450"/>
              <a:gd name="connsiteX12" fmla="*/ 2084598 w 2526128"/>
              <a:gd name="connsiteY12" fmla="*/ 0 h 4108450"/>
              <a:gd name="connsiteX13" fmla="*/ 2094230 w 2526128"/>
              <a:gd name="connsiteY13" fmla="*/ 63500 h 4108450"/>
              <a:gd name="connsiteX14" fmla="*/ 2133185 w 2526128"/>
              <a:gd name="connsiteY14" fmla="*/ 260350 h 4108450"/>
              <a:gd name="connsiteX15" fmla="*/ 0 w 2526128"/>
              <a:gd name="connsiteY15" fmla="*/ 260350 h 4108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2526128" h="4108450">
                <a:moveTo>
                  <a:pt x="0" y="1727200"/>
                </a:moveTo>
                <a:lnTo>
                  <a:pt x="2487952" y="1727200"/>
                </a:lnTo>
                <a:lnTo>
                  <a:pt x="2500630" y="1784350"/>
                </a:lnTo>
                <a:cubicBezTo>
                  <a:pt x="2508082" y="1820121"/>
                  <a:pt x="2513330" y="1856317"/>
                  <a:pt x="2519680" y="1892300"/>
                </a:cubicBezTo>
                <a:cubicBezTo>
                  <a:pt x="2521797" y="1940983"/>
                  <a:pt x="2526900" y="1989628"/>
                  <a:pt x="2526030" y="2038350"/>
                </a:cubicBezTo>
                <a:cubicBezTo>
                  <a:pt x="2523508" y="2179578"/>
                  <a:pt x="2501658" y="2364618"/>
                  <a:pt x="2487930" y="2501900"/>
                </a:cubicBezTo>
                <a:cubicBezTo>
                  <a:pt x="2485813" y="2595033"/>
                  <a:pt x="2483243" y="2688157"/>
                  <a:pt x="2481580" y="2781300"/>
                </a:cubicBezTo>
                <a:cubicBezTo>
                  <a:pt x="2473127" y="3254671"/>
                  <a:pt x="2495933" y="3068177"/>
                  <a:pt x="2462530" y="3302000"/>
                </a:cubicBezTo>
                <a:cubicBezTo>
                  <a:pt x="2461472" y="3517900"/>
                  <a:pt x="2461323" y="3733809"/>
                  <a:pt x="2460720" y="3949713"/>
                </a:cubicBezTo>
                <a:lnTo>
                  <a:pt x="2459607" y="4108450"/>
                </a:lnTo>
                <a:lnTo>
                  <a:pt x="0" y="4108450"/>
                </a:lnTo>
                <a:close/>
                <a:moveTo>
                  <a:pt x="0" y="0"/>
                </a:moveTo>
                <a:lnTo>
                  <a:pt x="2084598" y="0"/>
                </a:lnTo>
                <a:lnTo>
                  <a:pt x="2094230" y="63500"/>
                </a:lnTo>
                <a:lnTo>
                  <a:pt x="2133185" y="260350"/>
                </a:lnTo>
                <a:lnTo>
                  <a:pt x="0" y="260350"/>
                </a:lnTo>
                <a:close/>
              </a:path>
            </a:pathLst>
          </a:custGeom>
        </p:spPr>
      </p:pic>
      <p:pic>
        <p:nvPicPr>
          <p:cNvPr id="37" name="图片 36" descr="图片包含 游戏机, 灯, 桌子&#10;&#10;描述已自动生成">
            <a:extLst>
              <a:ext uri="{FF2B5EF4-FFF2-40B4-BE49-F238E27FC236}">
                <a16:creationId xmlns:a16="http://schemas.microsoft.com/office/drawing/2014/main" id="{B50BECD2-C54C-4240-B812-B7B8A090F1F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921" b="59907"/>
          <a:stretch>
            <a:fillRect/>
          </a:stretch>
        </p:blipFill>
        <p:spPr>
          <a:xfrm flipH="1">
            <a:off x="10772006" y="0"/>
            <a:ext cx="1419503" cy="1797372"/>
          </a:xfrm>
          <a:custGeom>
            <a:avLst/>
            <a:gdLst>
              <a:gd name="connsiteX0" fmla="*/ 0 w 2171501"/>
              <a:gd name="connsiteY0" fmla="*/ 0 h 2749550"/>
              <a:gd name="connsiteX1" fmla="*/ 2171501 w 2171501"/>
              <a:gd name="connsiteY1" fmla="*/ 0 h 2749550"/>
              <a:gd name="connsiteX2" fmla="*/ 2153908 w 2171501"/>
              <a:gd name="connsiteY2" fmla="*/ 50861 h 2749550"/>
              <a:gd name="connsiteX3" fmla="*/ 2113280 w 2171501"/>
              <a:gd name="connsiteY3" fmla="*/ 209550 h 2749550"/>
              <a:gd name="connsiteX4" fmla="*/ 2005330 w 2171501"/>
              <a:gd name="connsiteY4" fmla="*/ 762000 h 2749550"/>
              <a:gd name="connsiteX5" fmla="*/ 1973580 w 2171501"/>
              <a:gd name="connsiteY5" fmla="*/ 1162050 h 2749550"/>
              <a:gd name="connsiteX6" fmla="*/ 1960880 w 2171501"/>
              <a:gd name="connsiteY6" fmla="*/ 1333500 h 2749550"/>
              <a:gd name="connsiteX7" fmla="*/ 1967230 w 2171501"/>
              <a:gd name="connsiteY7" fmla="*/ 1758950 h 2749550"/>
              <a:gd name="connsiteX8" fmla="*/ 2005330 w 2171501"/>
              <a:gd name="connsiteY8" fmla="*/ 2076450 h 2749550"/>
              <a:gd name="connsiteX9" fmla="*/ 2067925 w 2171501"/>
              <a:gd name="connsiteY9" fmla="*/ 2639635 h 2749550"/>
              <a:gd name="connsiteX10" fmla="*/ 2084598 w 2171501"/>
              <a:gd name="connsiteY10" fmla="*/ 2749550 h 2749550"/>
              <a:gd name="connsiteX11" fmla="*/ 0 w 2171501"/>
              <a:gd name="connsiteY11" fmla="*/ 2749550 h 2749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171501" h="2749550">
                <a:moveTo>
                  <a:pt x="0" y="0"/>
                </a:moveTo>
                <a:lnTo>
                  <a:pt x="2171501" y="0"/>
                </a:lnTo>
                <a:lnTo>
                  <a:pt x="2153908" y="50861"/>
                </a:lnTo>
                <a:cubicBezTo>
                  <a:pt x="2137752" y="103065"/>
                  <a:pt x="2123774" y="155846"/>
                  <a:pt x="2113280" y="209550"/>
                </a:cubicBezTo>
                <a:lnTo>
                  <a:pt x="2005330" y="762000"/>
                </a:lnTo>
                <a:cubicBezTo>
                  <a:pt x="1994747" y="895350"/>
                  <a:pt x="1983953" y="1028683"/>
                  <a:pt x="1973580" y="1162050"/>
                </a:cubicBezTo>
                <a:cubicBezTo>
                  <a:pt x="1969136" y="1219184"/>
                  <a:pt x="1960880" y="1333500"/>
                  <a:pt x="1960880" y="1333500"/>
                </a:cubicBezTo>
                <a:cubicBezTo>
                  <a:pt x="1954354" y="1529266"/>
                  <a:pt x="1948092" y="1550822"/>
                  <a:pt x="1967230" y="1758950"/>
                </a:cubicBezTo>
                <a:cubicBezTo>
                  <a:pt x="1976990" y="1865095"/>
                  <a:pt x="1993319" y="1970536"/>
                  <a:pt x="2005330" y="2076450"/>
                </a:cubicBezTo>
                <a:cubicBezTo>
                  <a:pt x="2024440" y="2244967"/>
                  <a:pt x="2043561" y="2455154"/>
                  <a:pt x="2067925" y="2639635"/>
                </a:cubicBezTo>
                <a:lnTo>
                  <a:pt x="2084598" y="2749550"/>
                </a:lnTo>
                <a:lnTo>
                  <a:pt x="0" y="2749550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42284709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A0E96AD7-C438-4F2E-8DAC-50C7690871B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2000" contrast="3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-529" y="-298"/>
            <a:ext cx="12193057" cy="6858594"/>
          </a:xfrm>
          <a:prstGeom prst="rect">
            <a:avLst/>
          </a:prstGeom>
        </p:spPr>
      </p:pic>
      <p:pic>
        <p:nvPicPr>
          <p:cNvPr id="39" name="图片 38" descr="背景图案&#10;&#10;低可信度描述已自动生成">
            <a:extLst>
              <a:ext uri="{FF2B5EF4-FFF2-40B4-BE49-F238E27FC236}">
                <a16:creationId xmlns:a16="http://schemas.microsoft.com/office/drawing/2014/main" id="{8C965EE7-3474-4546-B331-B3EE88168FAF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4000" contrast="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5418" t="6354" b="7121"/>
          <a:stretch/>
        </p:blipFill>
        <p:spPr>
          <a:xfrm rot="5400000">
            <a:off x="5813097" y="-5824907"/>
            <a:ext cx="556508" cy="12192000"/>
          </a:xfrm>
          <a:custGeom>
            <a:avLst/>
            <a:gdLst>
              <a:gd name="connsiteX0" fmla="*/ 633110 w 633110"/>
              <a:gd name="connsiteY0" fmla="*/ 0 h 12192000"/>
              <a:gd name="connsiteX1" fmla="*/ 633110 w 633110"/>
              <a:gd name="connsiteY1" fmla="*/ 12192000 h 12192000"/>
              <a:gd name="connsiteX2" fmla="*/ 0 w 633110"/>
              <a:gd name="connsiteY2" fmla="*/ 12192000 h 12192000"/>
              <a:gd name="connsiteX3" fmla="*/ 0 w 633110"/>
              <a:gd name="connsiteY3" fmla="*/ 0 h 121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33110" h="12192000">
                <a:moveTo>
                  <a:pt x="633110" y="0"/>
                </a:moveTo>
                <a:lnTo>
                  <a:pt x="633110" y="12192000"/>
                </a:lnTo>
                <a:lnTo>
                  <a:pt x="0" y="12192000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38" name="图片 37" descr="背景图案&#10;&#10;低可信度描述已自动生成">
            <a:extLst>
              <a:ext uri="{FF2B5EF4-FFF2-40B4-BE49-F238E27FC236}">
                <a16:creationId xmlns:a16="http://schemas.microsoft.com/office/drawing/2014/main" id="{DA7BF218-8360-4266-9630-35E06CE7BD6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4000" contrast="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2035" t="6354" b="7121"/>
          <a:stretch>
            <a:fillRect/>
          </a:stretch>
        </p:blipFill>
        <p:spPr>
          <a:xfrm rot="16200000">
            <a:off x="5779446" y="445444"/>
            <a:ext cx="633110" cy="12192000"/>
          </a:xfrm>
          <a:custGeom>
            <a:avLst/>
            <a:gdLst>
              <a:gd name="connsiteX0" fmla="*/ 633110 w 633110"/>
              <a:gd name="connsiteY0" fmla="*/ 0 h 12192000"/>
              <a:gd name="connsiteX1" fmla="*/ 633110 w 633110"/>
              <a:gd name="connsiteY1" fmla="*/ 12192000 h 12192000"/>
              <a:gd name="connsiteX2" fmla="*/ 0 w 633110"/>
              <a:gd name="connsiteY2" fmla="*/ 12192000 h 12192000"/>
              <a:gd name="connsiteX3" fmla="*/ 0 w 633110"/>
              <a:gd name="connsiteY3" fmla="*/ 0 h 121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33110" h="12192000">
                <a:moveTo>
                  <a:pt x="633110" y="0"/>
                </a:moveTo>
                <a:lnTo>
                  <a:pt x="633110" y="12192000"/>
                </a:lnTo>
                <a:lnTo>
                  <a:pt x="0" y="12192000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25" name="图片 24" descr="图片包含 游戏机, 灯, 桌子&#10;&#10;描述已自动生成">
            <a:extLst>
              <a:ext uri="{FF2B5EF4-FFF2-40B4-BE49-F238E27FC236}">
                <a16:creationId xmlns:a16="http://schemas.microsoft.com/office/drawing/2014/main" id="{699CE185-F034-4EE7-B06D-6ECB545F2AF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673"/>
          <a:stretch>
            <a:fillRect/>
          </a:stretch>
        </p:blipFill>
        <p:spPr>
          <a:xfrm>
            <a:off x="9220100" y="0"/>
            <a:ext cx="2971900" cy="6858000"/>
          </a:xfrm>
          <a:custGeom>
            <a:avLst/>
            <a:gdLst>
              <a:gd name="connsiteX0" fmla="*/ 217071 w 2971900"/>
              <a:gd name="connsiteY0" fmla="*/ 0 h 6858000"/>
              <a:gd name="connsiteX1" fmla="*/ 2971900 w 2971900"/>
              <a:gd name="connsiteY1" fmla="*/ 0 h 6858000"/>
              <a:gd name="connsiteX2" fmla="*/ 2971900 w 2971900"/>
              <a:gd name="connsiteY2" fmla="*/ 2207905 h 6858000"/>
              <a:gd name="connsiteX3" fmla="*/ 518863 w 2971900"/>
              <a:gd name="connsiteY3" fmla="*/ 2207905 h 6858000"/>
              <a:gd name="connsiteX4" fmla="*/ 518863 w 2971900"/>
              <a:gd name="connsiteY4" fmla="*/ 3674755 h 6858000"/>
              <a:gd name="connsiteX5" fmla="*/ 2971900 w 2971900"/>
              <a:gd name="connsiteY5" fmla="*/ 3674755 h 6858000"/>
              <a:gd name="connsiteX6" fmla="*/ 2971900 w 2971900"/>
              <a:gd name="connsiteY6" fmla="*/ 6858000 h 6858000"/>
              <a:gd name="connsiteX7" fmla="*/ 505177 w 2971900"/>
              <a:gd name="connsiteY7" fmla="*/ 6858000 h 6858000"/>
              <a:gd name="connsiteX8" fmla="*/ 506290 w 2971900"/>
              <a:gd name="connsiteY8" fmla="*/ 6699263 h 6858000"/>
              <a:gd name="connsiteX9" fmla="*/ 508100 w 2971900"/>
              <a:gd name="connsiteY9" fmla="*/ 6051550 h 6858000"/>
              <a:gd name="connsiteX10" fmla="*/ 527150 w 2971900"/>
              <a:gd name="connsiteY10" fmla="*/ 5530850 h 6858000"/>
              <a:gd name="connsiteX11" fmla="*/ 533500 w 2971900"/>
              <a:gd name="connsiteY11" fmla="*/ 5251450 h 6858000"/>
              <a:gd name="connsiteX12" fmla="*/ 571600 w 2971900"/>
              <a:gd name="connsiteY12" fmla="*/ 4787900 h 6858000"/>
              <a:gd name="connsiteX13" fmla="*/ 565250 w 2971900"/>
              <a:gd name="connsiteY13" fmla="*/ 4641850 h 6858000"/>
              <a:gd name="connsiteX14" fmla="*/ 546200 w 2971900"/>
              <a:gd name="connsiteY14" fmla="*/ 4533900 h 6858000"/>
              <a:gd name="connsiteX15" fmla="*/ 266800 w 2971900"/>
              <a:gd name="connsiteY15" fmla="*/ 3409950 h 6858000"/>
              <a:gd name="connsiteX16" fmla="*/ 139800 w 2971900"/>
              <a:gd name="connsiteY16" fmla="*/ 2813050 h 6858000"/>
              <a:gd name="connsiteX17" fmla="*/ 50900 w 2971900"/>
              <a:gd name="connsiteY17" fmla="*/ 2076450 h 6858000"/>
              <a:gd name="connsiteX18" fmla="*/ 12800 w 2971900"/>
              <a:gd name="connsiteY18" fmla="*/ 1758950 h 6858000"/>
              <a:gd name="connsiteX19" fmla="*/ 6450 w 2971900"/>
              <a:gd name="connsiteY19" fmla="*/ 1333500 h 6858000"/>
              <a:gd name="connsiteX20" fmla="*/ 19150 w 2971900"/>
              <a:gd name="connsiteY20" fmla="*/ 1162050 h 6858000"/>
              <a:gd name="connsiteX21" fmla="*/ 50900 w 2971900"/>
              <a:gd name="connsiteY21" fmla="*/ 762000 h 6858000"/>
              <a:gd name="connsiteX22" fmla="*/ 158850 w 2971900"/>
              <a:gd name="connsiteY22" fmla="*/ 209550 h 6858000"/>
              <a:gd name="connsiteX23" fmla="*/ 199478 w 2971900"/>
              <a:gd name="connsiteY23" fmla="*/ 50861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2971900" h="6858000">
                <a:moveTo>
                  <a:pt x="217071" y="0"/>
                </a:moveTo>
                <a:lnTo>
                  <a:pt x="2971900" y="0"/>
                </a:lnTo>
                <a:lnTo>
                  <a:pt x="2971900" y="2207905"/>
                </a:lnTo>
                <a:lnTo>
                  <a:pt x="518863" y="2207905"/>
                </a:lnTo>
                <a:lnTo>
                  <a:pt x="518863" y="3674755"/>
                </a:lnTo>
                <a:lnTo>
                  <a:pt x="2971900" y="3674755"/>
                </a:lnTo>
                <a:lnTo>
                  <a:pt x="2971900" y="6858000"/>
                </a:lnTo>
                <a:lnTo>
                  <a:pt x="505177" y="6858000"/>
                </a:lnTo>
                <a:lnTo>
                  <a:pt x="506290" y="6699263"/>
                </a:lnTo>
                <a:cubicBezTo>
                  <a:pt x="506893" y="6483359"/>
                  <a:pt x="507042" y="6267450"/>
                  <a:pt x="508100" y="6051550"/>
                </a:cubicBezTo>
                <a:cubicBezTo>
                  <a:pt x="541503" y="5817727"/>
                  <a:pt x="518697" y="6004221"/>
                  <a:pt x="527150" y="5530850"/>
                </a:cubicBezTo>
                <a:cubicBezTo>
                  <a:pt x="528813" y="5437707"/>
                  <a:pt x="531383" y="5344583"/>
                  <a:pt x="533500" y="5251450"/>
                </a:cubicBezTo>
                <a:cubicBezTo>
                  <a:pt x="547228" y="5114168"/>
                  <a:pt x="569078" y="4929128"/>
                  <a:pt x="571600" y="4787900"/>
                </a:cubicBezTo>
                <a:cubicBezTo>
                  <a:pt x="572470" y="4739178"/>
                  <a:pt x="567367" y="4690533"/>
                  <a:pt x="565250" y="4641850"/>
                </a:cubicBezTo>
                <a:cubicBezTo>
                  <a:pt x="558900" y="4605867"/>
                  <a:pt x="553652" y="4569671"/>
                  <a:pt x="546200" y="4533900"/>
                </a:cubicBezTo>
                <a:cubicBezTo>
                  <a:pt x="479967" y="4215983"/>
                  <a:pt x="288720" y="3502246"/>
                  <a:pt x="266800" y="3409950"/>
                </a:cubicBezTo>
                <a:cubicBezTo>
                  <a:pt x="219795" y="3212035"/>
                  <a:pt x="175432" y="3013325"/>
                  <a:pt x="139800" y="2813050"/>
                </a:cubicBezTo>
                <a:cubicBezTo>
                  <a:pt x="101879" y="2599909"/>
                  <a:pt x="76380" y="2301139"/>
                  <a:pt x="50900" y="2076450"/>
                </a:cubicBezTo>
                <a:cubicBezTo>
                  <a:pt x="38889" y="1970536"/>
                  <a:pt x="22560" y="1865095"/>
                  <a:pt x="12800" y="1758950"/>
                </a:cubicBezTo>
                <a:cubicBezTo>
                  <a:pt x="-6338" y="1550822"/>
                  <a:pt x="-76" y="1529266"/>
                  <a:pt x="6450" y="1333500"/>
                </a:cubicBezTo>
                <a:cubicBezTo>
                  <a:pt x="6450" y="1333500"/>
                  <a:pt x="14706" y="1219184"/>
                  <a:pt x="19150" y="1162050"/>
                </a:cubicBezTo>
                <a:cubicBezTo>
                  <a:pt x="29523" y="1028683"/>
                  <a:pt x="40317" y="895350"/>
                  <a:pt x="50900" y="762000"/>
                </a:cubicBezTo>
                <a:lnTo>
                  <a:pt x="158850" y="209550"/>
                </a:lnTo>
                <a:cubicBezTo>
                  <a:pt x="169344" y="155846"/>
                  <a:pt x="183322" y="103065"/>
                  <a:pt x="199478" y="50861"/>
                </a:cubicBezTo>
                <a:close/>
              </a:path>
            </a:pathLst>
          </a:custGeom>
        </p:spPr>
      </p:pic>
      <p:pic>
        <p:nvPicPr>
          <p:cNvPr id="24" name="图片 23" descr="图片包含 游戏机, 灯, 桌子&#10;&#10;描述已自动生成">
            <a:extLst>
              <a:ext uri="{FF2B5EF4-FFF2-40B4-BE49-F238E27FC236}">
                <a16:creationId xmlns:a16="http://schemas.microsoft.com/office/drawing/2014/main" id="{C0E6B1F8-3839-4044-9B51-4A9BB536F6D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722"/>
          <a:stretch>
            <a:fillRect/>
          </a:stretch>
        </p:blipFill>
        <p:spPr>
          <a:xfrm>
            <a:off x="-4649" y="0"/>
            <a:ext cx="2526128" cy="6858000"/>
          </a:xfrm>
          <a:custGeom>
            <a:avLst/>
            <a:gdLst>
              <a:gd name="connsiteX0" fmla="*/ 0 w 2526128"/>
              <a:gd name="connsiteY0" fmla="*/ 4476750 h 6858000"/>
              <a:gd name="connsiteX1" fmla="*/ 2487952 w 2526128"/>
              <a:gd name="connsiteY1" fmla="*/ 4476750 h 6858000"/>
              <a:gd name="connsiteX2" fmla="*/ 2500630 w 2526128"/>
              <a:gd name="connsiteY2" fmla="*/ 4533900 h 6858000"/>
              <a:gd name="connsiteX3" fmla="*/ 2519680 w 2526128"/>
              <a:gd name="connsiteY3" fmla="*/ 4641850 h 6858000"/>
              <a:gd name="connsiteX4" fmla="*/ 2526030 w 2526128"/>
              <a:gd name="connsiteY4" fmla="*/ 4787900 h 6858000"/>
              <a:gd name="connsiteX5" fmla="*/ 2487930 w 2526128"/>
              <a:gd name="connsiteY5" fmla="*/ 5251450 h 6858000"/>
              <a:gd name="connsiteX6" fmla="*/ 2481580 w 2526128"/>
              <a:gd name="connsiteY6" fmla="*/ 5530850 h 6858000"/>
              <a:gd name="connsiteX7" fmla="*/ 2462530 w 2526128"/>
              <a:gd name="connsiteY7" fmla="*/ 6051550 h 6858000"/>
              <a:gd name="connsiteX8" fmla="*/ 2460720 w 2526128"/>
              <a:gd name="connsiteY8" fmla="*/ 6699263 h 6858000"/>
              <a:gd name="connsiteX9" fmla="*/ 2459607 w 2526128"/>
              <a:gd name="connsiteY9" fmla="*/ 6858000 h 6858000"/>
              <a:gd name="connsiteX10" fmla="*/ 0 w 2526128"/>
              <a:gd name="connsiteY10" fmla="*/ 6858000 h 6858000"/>
              <a:gd name="connsiteX11" fmla="*/ 0 w 2526128"/>
              <a:gd name="connsiteY11" fmla="*/ 0 h 6858000"/>
              <a:gd name="connsiteX12" fmla="*/ 2171501 w 2526128"/>
              <a:gd name="connsiteY12" fmla="*/ 0 h 6858000"/>
              <a:gd name="connsiteX13" fmla="*/ 2153908 w 2526128"/>
              <a:gd name="connsiteY13" fmla="*/ 50861 h 6858000"/>
              <a:gd name="connsiteX14" fmla="*/ 2113280 w 2526128"/>
              <a:gd name="connsiteY14" fmla="*/ 209550 h 6858000"/>
              <a:gd name="connsiteX15" fmla="*/ 2005330 w 2526128"/>
              <a:gd name="connsiteY15" fmla="*/ 762000 h 6858000"/>
              <a:gd name="connsiteX16" fmla="*/ 1973580 w 2526128"/>
              <a:gd name="connsiteY16" fmla="*/ 1162050 h 6858000"/>
              <a:gd name="connsiteX17" fmla="*/ 1960880 w 2526128"/>
              <a:gd name="connsiteY17" fmla="*/ 1333500 h 6858000"/>
              <a:gd name="connsiteX18" fmla="*/ 1967230 w 2526128"/>
              <a:gd name="connsiteY18" fmla="*/ 1758950 h 6858000"/>
              <a:gd name="connsiteX19" fmla="*/ 2005330 w 2526128"/>
              <a:gd name="connsiteY19" fmla="*/ 2076450 h 6858000"/>
              <a:gd name="connsiteX20" fmla="*/ 2094230 w 2526128"/>
              <a:gd name="connsiteY20" fmla="*/ 2813050 h 6858000"/>
              <a:gd name="connsiteX21" fmla="*/ 2133185 w 2526128"/>
              <a:gd name="connsiteY21" fmla="*/ 3009900 h 6858000"/>
              <a:gd name="connsiteX22" fmla="*/ 0 w 2526128"/>
              <a:gd name="connsiteY22" fmla="*/ 30099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2526128" h="6858000">
                <a:moveTo>
                  <a:pt x="0" y="4476750"/>
                </a:moveTo>
                <a:lnTo>
                  <a:pt x="2487952" y="4476750"/>
                </a:lnTo>
                <a:lnTo>
                  <a:pt x="2500630" y="4533900"/>
                </a:lnTo>
                <a:cubicBezTo>
                  <a:pt x="2508082" y="4569671"/>
                  <a:pt x="2513330" y="4605867"/>
                  <a:pt x="2519680" y="4641850"/>
                </a:cubicBezTo>
                <a:cubicBezTo>
                  <a:pt x="2521797" y="4690533"/>
                  <a:pt x="2526900" y="4739178"/>
                  <a:pt x="2526030" y="4787900"/>
                </a:cubicBezTo>
                <a:cubicBezTo>
                  <a:pt x="2523508" y="4929128"/>
                  <a:pt x="2501658" y="5114168"/>
                  <a:pt x="2487930" y="5251450"/>
                </a:cubicBezTo>
                <a:cubicBezTo>
                  <a:pt x="2485813" y="5344583"/>
                  <a:pt x="2483243" y="5437707"/>
                  <a:pt x="2481580" y="5530850"/>
                </a:cubicBezTo>
                <a:cubicBezTo>
                  <a:pt x="2473127" y="6004221"/>
                  <a:pt x="2495933" y="5817727"/>
                  <a:pt x="2462530" y="6051550"/>
                </a:cubicBezTo>
                <a:cubicBezTo>
                  <a:pt x="2461472" y="6267450"/>
                  <a:pt x="2461323" y="6483359"/>
                  <a:pt x="2460720" y="6699263"/>
                </a:cubicBezTo>
                <a:lnTo>
                  <a:pt x="2459607" y="6858000"/>
                </a:lnTo>
                <a:lnTo>
                  <a:pt x="0" y="6858000"/>
                </a:lnTo>
                <a:close/>
                <a:moveTo>
                  <a:pt x="0" y="0"/>
                </a:moveTo>
                <a:lnTo>
                  <a:pt x="2171501" y="0"/>
                </a:lnTo>
                <a:lnTo>
                  <a:pt x="2153908" y="50861"/>
                </a:lnTo>
                <a:cubicBezTo>
                  <a:pt x="2137752" y="103065"/>
                  <a:pt x="2123774" y="155846"/>
                  <a:pt x="2113280" y="209550"/>
                </a:cubicBezTo>
                <a:lnTo>
                  <a:pt x="2005330" y="762000"/>
                </a:lnTo>
                <a:cubicBezTo>
                  <a:pt x="1994747" y="895350"/>
                  <a:pt x="1983953" y="1028683"/>
                  <a:pt x="1973580" y="1162050"/>
                </a:cubicBezTo>
                <a:cubicBezTo>
                  <a:pt x="1969136" y="1219184"/>
                  <a:pt x="1960880" y="1333500"/>
                  <a:pt x="1960880" y="1333500"/>
                </a:cubicBezTo>
                <a:cubicBezTo>
                  <a:pt x="1954354" y="1529266"/>
                  <a:pt x="1948092" y="1550822"/>
                  <a:pt x="1967230" y="1758950"/>
                </a:cubicBezTo>
                <a:cubicBezTo>
                  <a:pt x="1976990" y="1865095"/>
                  <a:pt x="1993319" y="1970536"/>
                  <a:pt x="2005330" y="2076450"/>
                </a:cubicBezTo>
                <a:cubicBezTo>
                  <a:pt x="2030810" y="2301139"/>
                  <a:pt x="2056309" y="2599909"/>
                  <a:pt x="2094230" y="2813050"/>
                </a:cubicBezTo>
                <a:lnTo>
                  <a:pt x="2133185" y="3009900"/>
                </a:lnTo>
                <a:lnTo>
                  <a:pt x="0" y="3009900"/>
                </a:lnTo>
                <a:close/>
              </a:path>
            </a:pathLst>
          </a:custGeom>
        </p:spPr>
      </p:pic>
      <p:pic>
        <p:nvPicPr>
          <p:cNvPr id="12" name="图片 11" descr="图片包含 形状&#10;&#10;描述已自动生成">
            <a:extLst>
              <a:ext uri="{FF2B5EF4-FFF2-40B4-BE49-F238E27FC236}">
                <a16:creationId xmlns:a16="http://schemas.microsoft.com/office/drawing/2014/main" id="{49CAC0F3-A4F3-4201-B3FD-564489686941}"/>
              </a:ext>
            </a:extLst>
          </p:cNvPr>
          <p:cNvPicPr>
            <a:picLocks noChangeAspect="1"/>
          </p:cNvPicPr>
          <p:nvPr/>
        </p:nvPicPr>
        <p:blipFill>
          <a:blip r:embed="rId7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-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045584">
            <a:off x="7422524" y="719276"/>
            <a:ext cx="1092507" cy="1092507"/>
          </a:xfrm>
          <a:prstGeom prst="rect">
            <a:avLst/>
          </a:prstGeom>
        </p:spPr>
      </p:pic>
      <p:pic>
        <p:nvPicPr>
          <p:cNvPr id="13" name="图片 12" descr="图片包含 形状&#10;&#10;描述已自动生成">
            <a:extLst>
              <a:ext uri="{FF2B5EF4-FFF2-40B4-BE49-F238E27FC236}">
                <a16:creationId xmlns:a16="http://schemas.microsoft.com/office/drawing/2014/main" id="{70FE63C6-5496-45EE-9D53-88290419AE85}"/>
              </a:ext>
            </a:extLst>
          </p:cNvPr>
          <p:cNvPicPr>
            <a:picLocks noChangeAspect="1"/>
          </p:cNvPicPr>
          <p:nvPr/>
        </p:nvPicPr>
        <p:blipFill>
          <a:blip r:embed="rId7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-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045584" flipH="1">
            <a:off x="3818168" y="1434314"/>
            <a:ext cx="856310" cy="815029"/>
          </a:xfrm>
          <a:prstGeom prst="rect">
            <a:avLst/>
          </a:prstGeom>
        </p:spPr>
      </p:pic>
      <p:sp>
        <p:nvSpPr>
          <p:cNvPr id="16" name="文本框 15">
            <a:extLst>
              <a:ext uri="{FF2B5EF4-FFF2-40B4-BE49-F238E27FC236}">
                <a16:creationId xmlns:a16="http://schemas.microsoft.com/office/drawing/2014/main" id="{516B8246-B7E3-443E-BA40-E5E097DFD3FF}"/>
              </a:ext>
            </a:extLst>
          </p:cNvPr>
          <p:cNvSpPr txBox="1"/>
          <p:nvPr/>
        </p:nvSpPr>
        <p:spPr>
          <a:xfrm>
            <a:off x="4669944" y="1357401"/>
            <a:ext cx="285211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800" dirty="0">
                <a:gradFill>
                  <a:gsLst>
                    <a:gs pos="0">
                      <a:srgbClr val="FFD77B"/>
                    </a:gs>
                    <a:gs pos="100000">
                      <a:srgbClr val="DCA543"/>
                    </a:gs>
                  </a:gsLst>
                  <a:lin ang="5400000" scaled="0"/>
                </a:gradFill>
                <a:latin typeface="汉仪迪升英雄体W" panose="00020600040101010101" pitchFamily="18" charset="-122"/>
                <a:ea typeface="汉仪迪升英雄体W" panose="00020600040101010101" pitchFamily="18" charset="-122"/>
                <a:cs typeface="+mn-ea"/>
                <a:sym typeface="+mn-lt"/>
              </a:rPr>
              <a:t>全年营收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8D6B2E4A-9DC0-42FB-BF2F-F5BF2FA81C66}"/>
              </a:ext>
            </a:extLst>
          </p:cNvPr>
          <p:cNvSpPr txBox="1"/>
          <p:nvPr/>
        </p:nvSpPr>
        <p:spPr>
          <a:xfrm>
            <a:off x="2119224" y="2816702"/>
            <a:ext cx="7953550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6600" b="1" dirty="0">
                <a:gradFill>
                  <a:gsLst>
                    <a:gs pos="0">
                      <a:srgbClr val="FFD77B"/>
                    </a:gs>
                    <a:gs pos="100000">
                      <a:srgbClr val="DCA543"/>
                    </a:gs>
                  </a:gsLst>
                  <a:lin ang="5400000" scaled="0"/>
                </a:gradFill>
                <a:latin typeface="汉仪迪升英雄体W" panose="00020600040101010101" pitchFamily="18" charset="-122"/>
                <a:ea typeface="汉仪迪升英雄体W" panose="00020600040101010101" pitchFamily="18" charset="-122"/>
                <a:cs typeface="+mn-ea"/>
                <a:sym typeface="+mn-lt"/>
              </a:rPr>
              <a:t>2.921</a:t>
            </a:r>
            <a:r>
              <a:rPr lang="zh-CN" altLang="en-US" sz="16600" b="1" dirty="0">
                <a:gradFill>
                  <a:gsLst>
                    <a:gs pos="0">
                      <a:srgbClr val="FFD77B"/>
                    </a:gs>
                    <a:gs pos="100000">
                      <a:srgbClr val="DCA543"/>
                    </a:gs>
                  </a:gsLst>
                  <a:lin ang="5400000" scaled="0"/>
                </a:gradFill>
                <a:latin typeface="汉仪迪升英雄体W" panose="00020600040101010101" pitchFamily="18" charset="-122"/>
                <a:ea typeface="汉仪迪升英雄体W" panose="00020600040101010101" pitchFamily="18" charset="-122"/>
                <a:cs typeface="+mn-ea"/>
                <a:sym typeface="+mn-lt"/>
              </a:rPr>
              <a:t>亿</a:t>
            </a:r>
            <a:endParaRPr lang="en-US" altLang="zh-CN" sz="16600" b="1" dirty="0">
              <a:gradFill>
                <a:gsLst>
                  <a:gs pos="0">
                    <a:srgbClr val="FFD77B"/>
                  </a:gs>
                  <a:gs pos="100000">
                    <a:srgbClr val="DCA543"/>
                  </a:gs>
                </a:gsLst>
                <a:lin ang="5400000" scaled="0"/>
              </a:gradFill>
              <a:latin typeface="汉仪迪升英雄体W" panose="00020600040101010101" pitchFamily="18" charset="-122"/>
              <a:ea typeface="汉仪迪升英雄体W" panose="00020600040101010101" pitchFamily="18" charset="-122"/>
              <a:cs typeface="+mn-ea"/>
              <a:sym typeface="+mn-lt"/>
            </a:endParaRPr>
          </a:p>
        </p:txBody>
      </p:sp>
      <p:pic>
        <p:nvPicPr>
          <p:cNvPr id="18" name="图片 17">
            <a:extLst>
              <a:ext uri="{FF2B5EF4-FFF2-40B4-BE49-F238E27FC236}">
                <a16:creationId xmlns:a16="http://schemas.microsoft.com/office/drawing/2014/main" id="{F6D9F1F0-A4E5-4ECE-9CA0-B0625C62E3A0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299045">
            <a:off x="1925147" y="3372438"/>
            <a:ext cx="8341704" cy="29132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50134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3" presetClass="entr" presetSubtype="1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3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3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3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A0E96AD7-C438-4F2E-8DAC-50C7690871B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2000" contrast="3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-529" y="-298"/>
            <a:ext cx="12193057" cy="6858594"/>
          </a:xfrm>
          <a:prstGeom prst="rect">
            <a:avLst/>
          </a:prstGeom>
        </p:spPr>
      </p:pic>
      <p:pic>
        <p:nvPicPr>
          <p:cNvPr id="39" name="图片 38" descr="背景图案&#10;&#10;低可信度描述已自动生成">
            <a:extLst>
              <a:ext uri="{FF2B5EF4-FFF2-40B4-BE49-F238E27FC236}">
                <a16:creationId xmlns:a16="http://schemas.microsoft.com/office/drawing/2014/main" id="{8C965EE7-3474-4546-B331-B3EE88168FAF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4000" contrast="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5418" t="6354" b="7121"/>
          <a:stretch/>
        </p:blipFill>
        <p:spPr>
          <a:xfrm rot="5400000">
            <a:off x="5813097" y="-5984260"/>
            <a:ext cx="556508" cy="12192000"/>
          </a:xfrm>
          <a:custGeom>
            <a:avLst/>
            <a:gdLst>
              <a:gd name="connsiteX0" fmla="*/ 633110 w 633110"/>
              <a:gd name="connsiteY0" fmla="*/ 0 h 12192000"/>
              <a:gd name="connsiteX1" fmla="*/ 633110 w 633110"/>
              <a:gd name="connsiteY1" fmla="*/ 12192000 h 12192000"/>
              <a:gd name="connsiteX2" fmla="*/ 0 w 633110"/>
              <a:gd name="connsiteY2" fmla="*/ 12192000 h 12192000"/>
              <a:gd name="connsiteX3" fmla="*/ 0 w 633110"/>
              <a:gd name="connsiteY3" fmla="*/ 0 h 121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33110" h="12192000">
                <a:moveTo>
                  <a:pt x="633110" y="0"/>
                </a:moveTo>
                <a:lnTo>
                  <a:pt x="633110" y="12192000"/>
                </a:lnTo>
                <a:lnTo>
                  <a:pt x="0" y="12192000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38" name="图片 37" descr="背景图案&#10;&#10;低可信度描述已自动生成">
            <a:extLst>
              <a:ext uri="{FF2B5EF4-FFF2-40B4-BE49-F238E27FC236}">
                <a16:creationId xmlns:a16="http://schemas.microsoft.com/office/drawing/2014/main" id="{DA7BF218-8360-4266-9630-35E06CE7BD6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4000" contrast="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2035" t="6354" b="7121"/>
          <a:stretch>
            <a:fillRect/>
          </a:stretch>
        </p:blipFill>
        <p:spPr>
          <a:xfrm rot="16200000">
            <a:off x="5779446" y="590690"/>
            <a:ext cx="633110" cy="12192000"/>
          </a:xfrm>
          <a:custGeom>
            <a:avLst/>
            <a:gdLst>
              <a:gd name="connsiteX0" fmla="*/ 633110 w 633110"/>
              <a:gd name="connsiteY0" fmla="*/ 0 h 12192000"/>
              <a:gd name="connsiteX1" fmla="*/ 633110 w 633110"/>
              <a:gd name="connsiteY1" fmla="*/ 12192000 h 12192000"/>
              <a:gd name="connsiteX2" fmla="*/ 0 w 633110"/>
              <a:gd name="connsiteY2" fmla="*/ 12192000 h 12192000"/>
              <a:gd name="connsiteX3" fmla="*/ 0 w 633110"/>
              <a:gd name="connsiteY3" fmla="*/ 0 h 121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33110" h="12192000">
                <a:moveTo>
                  <a:pt x="633110" y="0"/>
                </a:moveTo>
                <a:lnTo>
                  <a:pt x="633110" y="12192000"/>
                </a:lnTo>
                <a:lnTo>
                  <a:pt x="0" y="12192000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35" name="图片 34" descr="图片包含 游戏机, 灯, 桌子&#10;&#10;描述已自动生成">
            <a:extLst>
              <a:ext uri="{FF2B5EF4-FFF2-40B4-BE49-F238E27FC236}">
                <a16:creationId xmlns:a16="http://schemas.microsoft.com/office/drawing/2014/main" id="{993B2D60-7EB8-48D4-A019-1042C50A979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093" r="48722"/>
          <a:stretch>
            <a:fillRect/>
          </a:stretch>
        </p:blipFill>
        <p:spPr>
          <a:xfrm>
            <a:off x="-4649" y="4172320"/>
            <a:ext cx="1651321" cy="2685680"/>
          </a:xfrm>
          <a:custGeom>
            <a:avLst/>
            <a:gdLst>
              <a:gd name="connsiteX0" fmla="*/ 0 w 2526128"/>
              <a:gd name="connsiteY0" fmla="*/ 1727200 h 4108450"/>
              <a:gd name="connsiteX1" fmla="*/ 2487952 w 2526128"/>
              <a:gd name="connsiteY1" fmla="*/ 1727200 h 4108450"/>
              <a:gd name="connsiteX2" fmla="*/ 2500630 w 2526128"/>
              <a:gd name="connsiteY2" fmla="*/ 1784350 h 4108450"/>
              <a:gd name="connsiteX3" fmla="*/ 2519680 w 2526128"/>
              <a:gd name="connsiteY3" fmla="*/ 1892300 h 4108450"/>
              <a:gd name="connsiteX4" fmla="*/ 2526030 w 2526128"/>
              <a:gd name="connsiteY4" fmla="*/ 2038350 h 4108450"/>
              <a:gd name="connsiteX5" fmla="*/ 2487930 w 2526128"/>
              <a:gd name="connsiteY5" fmla="*/ 2501900 h 4108450"/>
              <a:gd name="connsiteX6" fmla="*/ 2481580 w 2526128"/>
              <a:gd name="connsiteY6" fmla="*/ 2781300 h 4108450"/>
              <a:gd name="connsiteX7" fmla="*/ 2462530 w 2526128"/>
              <a:gd name="connsiteY7" fmla="*/ 3302000 h 4108450"/>
              <a:gd name="connsiteX8" fmla="*/ 2460720 w 2526128"/>
              <a:gd name="connsiteY8" fmla="*/ 3949713 h 4108450"/>
              <a:gd name="connsiteX9" fmla="*/ 2459607 w 2526128"/>
              <a:gd name="connsiteY9" fmla="*/ 4108450 h 4108450"/>
              <a:gd name="connsiteX10" fmla="*/ 0 w 2526128"/>
              <a:gd name="connsiteY10" fmla="*/ 4108450 h 4108450"/>
              <a:gd name="connsiteX11" fmla="*/ 0 w 2526128"/>
              <a:gd name="connsiteY11" fmla="*/ 0 h 4108450"/>
              <a:gd name="connsiteX12" fmla="*/ 2084598 w 2526128"/>
              <a:gd name="connsiteY12" fmla="*/ 0 h 4108450"/>
              <a:gd name="connsiteX13" fmla="*/ 2094230 w 2526128"/>
              <a:gd name="connsiteY13" fmla="*/ 63500 h 4108450"/>
              <a:gd name="connsiteX14" fmla="*/ 2133185 w 2526128"/>
              <a:gd name="connsiteY14" fmla="*/ 260350 h 4108450"/>
              <a:gd name="connsiteX15" fmla="*/ 0 w 2526128"/>
              <a:gd name="connsiteY15" fmla="*/ 260350 h 4108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2526128" h="4108450">
                <a:moveTo>
                  <a:pt x="0" y="1727200"/>
                </a:moveTo>
                <a:lnTo>
                  <a:pt x="2487952" y="1727200"/>
                </a:lnTo>
                <a:lnTo>
                  <a:pt x="2500630" y="1784350"/>
                </a:lnTo>
                <a:cubicBezTo>
                  <a:pt x="2508082" y="1820121"/>
                  <a:pt x="2513330" y="1856317"/>
                  <a:pt x="2519680" y="1892300"/>
                </a:cubicBezTo>
                <a:cubicBezTo>
                  <a:pt x="2521797" y="1940983"/>
                  <a:pt x="2526900" y="1989628"/>
                  <a:pt x="2526030" y="2038350"/>
                </a:cubicBezTo>
                <a:cubicBezTo>
                  <a:pt x="2523508" y="2179578"/>
                  <a:pt x="2501658" y="2364618"/>
                  <a:pt x="2487930" y="2501900"/>
                </a:cubicBezTo>
                <a:cubicBezTo>
                  <a:pt x="2485813" y="2595033"/>
                  <a:pt x="2483243" y="2688157"/>
                  <a:pt x="2481580" y="2781300"/>
                </a:cubicBezTo>
                <a:cubicBezTo>
                  <a:pt x="2473127" y="3254671"/>
                  <a:pt x="2495933" y="3068177"/>
                  <a:pt x="2462530" y="3302000"/>
                </a:cubicBezTo>
                <a:cubicBezTo>
                  <a:pt x="2461472" y="3517900"/>
                  <a:pt x="2461323" y="3733809"/>
                  <a:pt x="2460720" y="3949713"/>
                </a:cubicBezTo>
                <a:lnTo>
                  <a:pt x="2459607" y="4108450"/>
                </a:lnTo>
                <a:lnTo>
                  <a:pt x="0" y="4108450"/>
                </a:lnTo>
                <a:close/>
                <a:moveTo>
                  <a:pt x="0" y="0"/>
                </a:moveTo>
                <a:lnTo>
                  <a:pt x="2084598" y="0"/>
                </a:lnTo>
                <a:lnTo>
                  <a:pt x="2094230" y="63500"/>
                </a:lnTo>
                <a:lnTo>
                  <a:pt x="2133185" y="260350"/>
                </a:lnTo>
                <a:lnTo>
                  <a:pt x="0" y="260350"/>
                </a:lnTo>
                <a:close/>
              </a:path>
            </a:pathLst>
          </a:custGeom>
        </p:spPr>
      </p:pic>
      <p:pic>
        <p:nvPicPr>
          <p:cNvPr id="34" name="图片 33" descr="图片包含 游戏机, 灯, 桌子&#10;&#10;描述已自动生成">
            <a:extLst>
              <a:ext uri="{FF2B5EF4-FFF2-40B4-BE49-F238E27FC236}">
                <a16:creationId xmlns:a16="http://schemas.microsoft.com/office/drawing/2014/main" id="{DA68E204-F678-4C9B-A56A-56E0BD8EDB8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921" b="59907"/>
          <a:stretch>
            <a:fillRect/>
          </a:stretch>
        </p:blipFill>
        <p:spPr>
          <a:xfrm>
            <a:off x="-4648" y="-595"/>
            <a:ext cx="1419503" cy="1797372"/>
          </a:xfrm>
          <a:custGeom>
            <a:avLst/>
            <a:gdLst>
              <a:gd name="connsiteX0" fmla="*/ 0 w 2171501"/>
              <a:gd name="connsiteY0" fmla="*/ 0 h 2749550"/>
              <a:gd name="connsiteX1" fmla="*/ 2171501 w 2171501"/>
              <a:gd name="connsiteY1" fmla="*/ 0 h 2749550"/>
              <a:gd name="connsiteX2" fmla="*/ 2153908 w 2171501"/>
              <a:gd name="connsiteY2" fmla="*/ 50861 h 2749550"/>
              <a:gd name="connsiteX3" fmla="*/ 2113280 w 2171501"/>
              <a:gd name="connsiteY3" fmla="*/ 209550 h 2749550"/>
              <a:gd name="connsiteX4" fmla="*/ 2005330 w 2171501"/>
              <a:gd name="connsiteY4" fmla="*/ 762000 h 2749550"/>
              <a:gd name="connsiteX5" fmla="*/ 1973580 w 2171501"/>
              <a:gd name="connsiteY5" fmla="*/ 1162050 h 2749550"/>
              <a:gd name="connsiteX6" fmla="*/ 1960880 w 2171501"/>
              <a:gd name="connsiteY6" fmla="*/ 1333500 h 2749550"/>
              <a:gd name="connsiteX7" fmla="*/ 1967230 w 2171501"/>
              <a:gd name="connsiteY7" fmla="*/ 1758950 h 2749550"/>
              <a:gd name="connsiteX8" fmla="*/ 2005330 w 2171501"/>
              <a:gd name="connsiteY8" fmla="*/ 2076450 h 2749550"/>
              <a:gd name="connsiteX9" fmla="*/ 2067925 w 2171501"/>
              <a:gd name="connsiteY9" fmla="*/ 2639635 h 2749550"/>
              <a:gd name="connsiteX10" fmla="*/ 2084598 w 2171501"/>
              <a:gd name="connsiteY10" fmla="*/ 2749550 h 2749550"/>
              <a:gd name="connsiteX11" fmla="*/ 0 w 2171501"/>
              <a:gd name="connsiteY11" fmla="*/ 2749550 h 2749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171501" h="2749550">
                <a:moveTo>
                  <a:pt x="0" y="0"/>
                </a:moveTo>
                <a:lnTo>
                  <a:pt x="2171501" y="0"/>
                </a:lnTo>
                <a:lnTo>
                  <a:pt x="2153908" y="50861"/>
                </a:lnTo>
                <a:cubicBezTo>
                  <a:pt x="2137752" y="103065"/>
                  <a:pt x="2123774" y="155846"/>
                  <a:pt x="2113280" y="209550"/>
                </a:cubicBezTo>
                <a:lnTo>
                  <a:pt x="2005330" y="762000"/>
                </a:lnTo>
                <a:cubicBezTo>
                  <a:pt x="1994747" y="895350"/>
                  <a:pt x="1983953" y="1028683"/>
                  <a:pt x="1973580" y="1162050"/>
                </a:cubicBezTo>
                <a:cubicBezTo>
                  <a:pt x="1969136" y="1219184"/>
                  <a:pt x="1960880" y="1333500"/>
                  <a:pt x="1960880" y="1333500"/>
                </a:cubicBezTo>
                <a:cubicBezTo>
                  <a:pt x="1954354" y="1529266"/>
                  <a:pt x="1948092" y="1550822"/>
                  <a:pt x="1967230" y="1758950"/>
                </a:cubicBezTo>
                <a:cubicBezTo>
                  <a:pt x="1976990" y="1865095"/>
                  <a:pt x="1993319" y="1970536"/>
                  <a:pt x="2005330" y="2076450"/>
                </a:cubicBezTo>
                <a:cubicBezTo>
                  <a:pt x="2024440" y="2244967"/>
                  <a:pt x="2043561" y="2455154"/>
                  <a:pt x="2067925" y="2639635"/>
                </a:cubicBezTo>
                <a:lnTo>
                  <a:pt x="2084598" y="2749550"/>
                </a:lnTo>
                <a:lnTo>
                  <a:pt x="0" y="2749550"/>
                </a:lnTo>
                <a:close/>
              </a:path>
            </a:pathLst>
          </a:custGeom>
        </p:spPr>
      </p:pic>
      <p:pic>
        <p:nvPicPr>
          <p:cNvPr id="36" name="图片 35" descr="图片包含 游戏机, 灯, 桌子&#10;&#10;描述已自动生成">
            <a:extLst>
              <a:ext uri="{FF2B5EF4-FFF2-40B4-BE49-F238E27FC236}">
                <a16:creationId xmlns:a16="http://schemas.microsoft.com/office/drawing/2014/main" id="{ADC4A422-07E5-49EA-9E80-FEEE3F39E40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093" r="48722"/>
          <a:stretch>
            <a:fillRect/>
          </a:stretch>
        </p:blipFill>
        <p:spPr>
          <a:xfrm flipH="1">
            <a:off x="10542380" y="4172915"/>
            <a:ext cx="1651321" cy="2685680"/>
          </a:xfrm>
          <a:custGeom>
            <a:avLst/>
            <a:gdLst>
              <a:gd name="connsiteX0" fmla="*/ 0 w 2526128"/>
              <a:gd name="connsiteY0" fmla="*/ 1727200 h 4108450"/>
              <a:gd name="connsiteX1" fmla="*/ 2487952 w 2526128"/>
              <a:gd name="connsiteY1" fmla="*/ 1727200 h 4108450"/>
              <a:gd name="connsiteX2" fmla="*/ 2500630 w 2526128"/>
              <a:gd name="connsiteY2" fmla="*/ 1784350 h 4108450"/>
              <a:gd name="connsiteX3" fmla="*/ 2519680 w 2526128"/>
              <a:gd name="connsiteY3" fmla="*/ 1892300 h 4108450"/>
              <a:gd name="connsiteX4" fmla="*/ 2526030 w 2526128"/>
              <a:gd name="connsiteY4" fmla="*/ 2038350 h 4108450"/>
              <a:gd name="connsiteX5" fmla="*/ 2487930 w 2526128"/>
              <a:gd name="connsiteY5" fmla="*/ 2501900 h 4108450"/>
              <a:gd name="connsiteX6" fmla="*/ 2481580 w 2526128"/>
              <a:gd name="connsiteY6" fmla="*/ 2781300 h 4108450"/>
              <a:gd name="connsiteX7" fmla="*/ 2462530 w 2526128"/>
              <a:gd name="connsiteY7" fmla="*/ 3302000 h 4108450"/>
              <a:gd name="connsiteX8" fmla="*/ 2460720 w 2526128"/>
              <a:gd name="connsiteY8" fmla="*/ 3949713 h 4108450"/>
              <a:gd name="connsiteX9" fmla="*/ 2459607 w 2526128"/>
              <a:gd name="connsiteY9" fmla="*/ 4108450 h 4108450"/>
              <a:gd name="connsiteX10" fmla="*/ 0 w 2526128"/>
              <a:gd name="connsiteY10" fmla="*/ 4108450 h 4108450"/>
              <a:gd name="connsiteX11" fmla="*/ 0 w 2526128"/>
              <a:gd name="connsiteY11" fmla="*/ 0 h 4108450"/>
              <a:gd name="connsiteX12" fmla="*/ 2084598 w 2526128"/>
              <a:gd name="connsiteY12" fmla="*/ 0 h 4108450"/>
              <a:gd name="connsiteX13" fmla="*/ 2094230 w 2526128"/>
              <a:gd name="connsiteY13" fmla="*/ 63500 h 4108450"/>
              <a:gd name="connsiteX14" fmla="*/ 2133185 w 2526128"/>
              <a:gd name="connsiteY14" fmla="*/ 260350 h 4108450"/>
              <a:gd name="connsiteX15" fmla="*/ 0 w 2526128"/>
              <a:gd name="connsiteY15" fmla="*/ 260350 h 4108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2526128" h="4108450">
                <a:moveTo>
                  <a:pt x="0" y="1727200"/>
                </a:moveTo>
                <a:lnTo>
                  <a:pt x="2487952" y="1727200"/>
                </a:lnTo>
                <a:lnTo>
                  <a:pt x="2500630" y="1784350"/>
                </a:lnTo>
                <a:cubicBezTo>
                  <a:pt x="2508082" y="1820121"/>
                  <a:pt x="2513330" y="1856317"/>
                  <a:pt x="2519680" y="1892300"/>
                </a:cubicBezTo>
                <a:cubicBezTo>
                  <a:pt x="2521797" y="1940983"/>
                  <a:pt x="2526900" y="1989628"/>
                  <a:pt x="2526030" y="2038350"/>
                </a:cubicBezTo>
                <a:cubicBezTo>
                  <a:pt x="2523508" y="2179578"/>
                  <a:pt x="2501658" y="2364618"/>
                  <a:pt x="2487930" y="2501900"/>
                </a:cubicBezTo>
                <a:cubicBezTo>
                  <a:pt x="2485813" y="2595033"/>
                  <a:pt x="2483243" y="2688157"/>
                  <a:pt x="2481580" y="2781300"/>
                </a:cubicBezTo>
                <a:cubicBezTo>
                  <a:pt x="2473127" y="3254671"/>
                  <a:pt x="2495933" y="3068177"/>
                  <a:pt x="2462530" y="3302000"/>
                </a:cubicBezTo>
                <a:cubicBezTo>
                  <a:pt x="2461472" y="3517900"/>
                  <a:pt x="2461323" y="3733809"/>
                  <a:pt x="2460720" y="3949713"/>
                </a:cubicBezTo>
                <a:lnTo>
                  <a:pt x="2459607" y="4108450"/>
                </a:lnTo>
                <a:lnTo>
                  <a:pt x="0" y="4108450"/>
                </a:lnTo>
                <a:close/>
                <a:moveTo>
                  <a:pt x="0" y="0"/>
                </a:moveTo>
                <a:lnTo>
                  <a:pt x="2084598" y="0"/>
                </a:lnTo>
                <a:lnTo>
                  <a:pt x="2094230" y="63500"/>
                </a:lnTo>
                <a:lnTo>
                  <a:pt x="2133185" y="260350"/>
                </a:lnTo>
                <a:lnTo>
                  <a:pt x="0" y="260350"/>
                </a:lnTo>
                <a:close/>
              </a:path>
            </a:pathLst>
          </a:custGeom>
        </p:spPr>
      </p:pic>
      <p:pic>
        <p:nvPicPr>
          <p:cNvPr id="37" name="图片 36" descr="图片包含 游戏机, 灯, 桌子&#10;&#10;描述已自动生成">
            <a:extLst>
              <a:ext uri="{FF2B5EF4-FFF2-40B4-BE49-F238E27FC236}">
                <a16:creationId xmlns:a16="http://schemas.microsoft.com/office/drawing/2014/main" id="{B50BECD2-C54C-4240-B812-B7B8A090F1F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921" b="59907"/>
          <a:stretch>
            <a:fillRect/>
          </a:stretch>
        </p:blipFill>
        <p:spPr>
          <a:xfrm flipH="1">
            <a:off x="10772006" y="0"/>
            <a:ext cx="1419503" cy="1797372"/>
          </a:xfrm>
          <a:custGeom>
            <a:avLst/>
            <a:gdLst>
              <a:gd name="connsiteX0" fmla="*/ 0 w 2171501"/>
              <a:gd name="connsiteY0" fmla="*/ 0 h 2749550"/>
              <a:gd name="connsiteX1" fmla="*/ 2171501 w 2171501"/>
              <a:gd name="connsiteY1" fmla="*/ 0 h 2749550"/>
              <a:gd name="connsiteX2" fmla="*/ 2153908 w 2171501"/>
              <a:gd name="connsiteY2" fmla="*/ 50861 h 2749550"/>
              <a:gd name="connsiteX3" fmla="*/ 2113280 w 2171501"/>
              <a:gd name="connsiteY3" fmla="*/ 209550 h 2749550"/>
              <a:gd name="connsiteX4" fmla="*/ 2005330 w 2171501"/>
              <a:gd name="connsiteY4" fmla="*/ 762000 h 2749550"/>
              <a:gd name="connsiteX5" fmla="*/ 1973580 w 2171501"/>
              <a:gd name="connsiteY5" fmla="*/ 1162050 h 2749550"/>
              <a:gd name="connsiteX6" fmla="*/ 1960880 w 2171501"/>
              <a:gd name="connsiteY6" fmla="*/ 1333500 h 2749550"/>
              <a:gd name="connsiteX7" fmla="*/ 1967230 w 2171501"/>
              <a:gd name="connsiteY7" fmla="*/ 1758950 h 2749550"/>
              <a:gd name="connsiteX8" fmla="*/ 2005330 w 2171501"/>
              <a:gd name="connsiteY8" fmla="*/ 2076450 h 2749550"/>
              <a:gd name="connsiteX9" fmla="*/ 2067925 w 2171501"/>
              <a:gd name="connsiteY9" fmla="*/ 2639635 h 2749550"/>
              <a:gd name="connsiteX10" fmla="*/ 2084598 w 2171501"/>
              <a:gd name="connsiteY10" fmla="*/ 2749550 h 2749550"/>
              <a:gd name="connsiteX11" fmla="*/ 0 w 2171501"/>
              <a:gd name="connsiteY11" fmla="*/ 2749550 h 2749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171501" h="2749550">
                <a:moveTo>
                  <a:pt x="0" y="0"/>
                </a:moveTo>
                <a:lnTo>
                  <a:pt x="2171501" y="0"/>
                </a:lnTo>
                <a:lnTo>
                  <a:pt x="2153908" y="50861"/>
                </a:lnTo>
                <a:cubicBezTo>
                  <a:pt x="2137752" y="103065"/>
                  <a:pt x="2123774" y="155846"/>
                  <a:pt x="2113280" y="209550"/>
                </a:cubicBezTo>
                <a:lnTo>
                  <a:pt x="2005330" y="762000"/>
                </a:lnTo>
                <a:cubicBezTo>
                  <a:pt x="1994747" y="895350"/>
                  <a:pt x="1983953" y="1028683"/>
                  <a:pt x="1973580" y="1162050"/>
                </a:cubicBezTo>
                <a:cubicBezTo>
                  <a:pt x="1969136" y="1219184"/>
                  <a:pt x="1960880" y="1333500"/>
                  <a:pt x="1960880" y="1333500"/>
                </a:cubicBezTo>
                <a:cubicBezTo>
                  <a:pt x="1954354" y="1529266"/>
                  <a:pt x="1948092" y="1550822"/>
                  <a:pt x="1967230" y="1758950"/>
                </a:cubicBezTo>
                <a:cubicBezTo>
                  <a:pt x="1976990" y="1865095"/>
                  <a:pt x="1993319" y="1970536"/>
                  <a:pt x="2005330" y="2076450"/>
                </a:cubicBezTo>
                <a:cubicBezTo>
                  <a:pt x="2024440" y="2244967"/>
                  <a:pt x="2043561" y="2455154"/>
                  <a:pt x="2067925" y="2639635"/>
                </a:cubicBezTo>
                <a:lnTo>
                  <a:pt x="2084598" y="2749550"/>
                </a:lnTo>
                <a:lnTo>
                  <a:pt x="0" y="2749550"/>
                </a:lnTo>
                <a:close/>
              </a:path>
            </a:pathLst>
          </a:custGeom>
        </p:spPr>
      </p:pic>
      <p:sp>
        <p:nvSpPr>
          <p:cNvPr id="55" name="矩形 54">
            <a:extLst>
              <a:ext uri="{FF2B5EF4-FFF2-40B4-BE49-F238E27FC236}">
                <a16:creationId xmlns:a16="http://schemas.microsoft.com/office/drawing/2014/main" id="{8D29046E-BDA0-40C7-B6E5-477F64D8EF6A}"/>
              </a:ext>
            </a:extLst>
          </p:cNvPr>
          <p:cNvSpPr/>
          <p:nvPr/>
        </p:nvSpPr>
        <p:spPr>
          <a:xfrm>
            <a:off x="1860552" y="1245158"/>
            <a:ext cx="3714750" cy="1847850"/>
          </a:xfrm>
          <a:prstGeom prst="rect">
            <a:avLst/>
          </a:prstGeom>
          <a:noFill/>
          <a:ln w="19050">
            <a:gradFill>
              <a:gsLst>
                <a:gs pos="0">
                  <a:srgbClr val="F9D876"/>
                </a:gs>
                <a:gs pos="100000">
                  <a:srgbClr val="AF772A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gradFill>
                <a:gsLst>
                  <a:gs pos="0">
                    <a:srgbClr val="FFD77B"/>
                  </a:gs>
                  <a:gs pos="100000">
                    <a:srgbClr val="DCA543"/>
                  </a:gs>
                </a:gsLst>
                <a:lin ang="5400000" scaled="0"/>
              </a:gradFill>
              <a:cs typeface="+mn-ea"/>
              <a:sym typeface="+mn-lt"/>
            </a:endParaRPr>
          </a:p>
        </p:txBody>
      </p:sp>
      <p:sp>
        <p:nvSpPr>
          <p:cNvPr id="56" name="椭圆 55">
            <a:extLst>
              <a:ext uri="{FF2B5EF4-FFF2-40B4-BE49-F238E27FC236}">
                <a16:creationId xmlns:a16="http://schemas.microsoft.com/office/drawing/2014/main" id="{0F6DD03B-394B-4AEF-B633-753DE23698BF}"/>
              </a:ext>
            </a:extLst>
          </p:cNvPr>
          <p:cNvSpPr/>
          <p:nvPr/>
        </p:nvSpPr>
        <p:spPr>
          <a:xfrm>
            <a:off x="1348960" y="1686465"/>
            <a:ext cx="1017482" cy="1017482"/>
          </a:xfrm>
          <a:prstGeom prst="ellipse">
            <a:avLst/>
          </a:prstGeom>
          <a:gradFill>
            <a:gsLst>
              <a:gs pos="0">
                <a:srgbClr val="FFD77B"/>
              </a:gs>
              <a:gs pos="100000">
                <a:srgbClr val="DCA543"/>
              </a:gs>
            </a:gsLst>
            <a:lin ang="5400000" scaled="0"/>
          </a:gra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>
              <a:gradFill>
                <a:gsLst>
                  <a:gs pos="0">
                    <a:srgbClr val="FFD77B"/>
                  </a:gs>
                  <a:gs pos="100000">
                    <a:srgbClr val="DCA543"/>
                  </a:gs>
                </a:gsLst>
                <a:lin ang="5400000" scaled="0"/>
              </a:gradFill>
              <a:cs typeface="+mn-ea"/>
              <a:sym typeface="+mn-lt"/>
            </a:endParaRPr>
          </a:p>
        </p:txBody>
      </p:sp>
      <p:sp>
        <p:nvSpPr>
          <p:cNvPr id="57" name="iconfont-1188-584868">
            <a:extLst>
              <a:ext uri="{FF2B5EF4-FFF2-40B4-BE49-F238E27FC236}">
                <a16:creationId xmlns:a16="http://schemas.microsoft.com/office/drawing/2014/main" id="{F0200F8E-9405-44E0-B729-F6EF17FFE06A}"/>
              </a:ext>
            </a:extLst>
          </p:cNvPr>
          <p:cNvSpPr>
            <a:spLocks noChangeAspect="1"/>
          </p:cNvSpPr>
          <p:nvPr/>
        </p:nvSpPr>
        <p:spPr bwMode="auto">
          <a:xfrm>
            <a:off x="1587823" y="1988854"/>
            <a:ext cx="508149" cy="381111"/>
          </a:xfrm>
          <a:custGeom>
            <a:avLst/>
            <a:gdLst>
              <a:gd name="T0" fmla="*/ 5400 w 10365"/>
              <a:gd name="T1" fmla="*/ 4643 h 7775"/>
              <a:gd name="T2" fmla="*/ 3239 w 10365"/>
              <a:gd name="T3" fmla="*/ 6671 h 7775"/>
              <a:gd name="T4" fmla="*/ 3239 w 10365"/>
              <a:gd name="T5" fmla="*/ 7775 h 7775"/>
              <a:gd name="T6" fmla="*/ 324 w 10365"/>
              <a:gd name="T7" fmla="*/ 7775 h 7775"/>
              <a:gd name="T8" fmla="*/ 0 w 10365"/>
              <a:gd name="T9" fmla="*/ 7451 h 7775"/>
              <a:gd name="T10" fmla="*/ 0 w 10365"/>
              <a:gd name="T11" fmla="*/ 6695 h 7775"/>
              <a:gd name="T12" fmla="*/ 4285 w 10365"/>
              <a:gd name="T13" fmla="*/ 4536 h 7775"/>
              <a:gd name="T14" fmla="*/ 5400 w 10365"/>
              <a:gd name="T15" fmla="*/ 4643 h 7775"/>
              <a:gd name="T16" fmla="*/ 3239 w 10365"/>
              <a:gd name="T17" fmla="*/ 3888 h 7775"/>
              <a:gd name="T18" fmla="*/ 1295 w 10365"/>
              <a:gd name="T19" fmla="*/ 1944 h 7775"/>
              <a:gd name="T20" fmla="*/ 3239 w 10365"/>
              <a:gd name="T21" fmla="*/ 0 h 7775"/>
              <a:gd name="T22" fmla="*/ 5183 w 10365"/>
              <a:gd name="T23" fmla="*/ 1944 h 7775"/>
              <a:gd name="T24" fmla="*/ 3239 w 10365"/>
              <a:gd name="T25" fmla="*/ 3888 h 7775"/>
              <a:gd name="T26" fmla="*/ 7525 w 10365"/>
              <a:gd name="T27" fmla="*/ 4535 h 7775"/>
              <a:gd name="T28" fmla="*/ 9101 w 10365"/>
              <a:gd name="T29" fmla="*/ 2991 h 7775"/>
              <a:gd name="T30" fmla="*/ 7516 w 10365"/>
              <a:gd name="T31" fmla="*/ 1298 h 7775"/>
              <a:gd name="T32" fmla="*/ 7451 w 10365"/>
              <a:gd name="T33" fmla="*/ 1298 h 7775"/>
              <a:gd name="T34" fmla="*/ 5864 w 10365"/>
              <a:gd name="T35" fmla="*/ 2949 h 7775"/>
              <a:gd name="T36" fmla="*/ 7525 w 10365"/>
              <a:gd name="T37" fmla="*/ 4535 h 7775"/>
              <a:gd name="T38" fmla="*/ 7450 w 10365"/>
              <a:gd name="T39" fmla="*/ 5184 h 7775"/>
              <a:gd name="T40" fmla="*/ 4535 w 10365"/>
              <a:gd name="T41" fmla="*/ 6911 h 7775"/>
              <a:gd name="T42" fmla="*/ 4535 w 10365"/>
              <a:gd name="T43" fmla="*/ 7451 h 7775"/>
              <a:gd name="T44" fmla="*/ 4859 w 10365"/>
              <a:gd name="T45" fmla="*/ 7775 h 7775"/>
              <a:gd name="T46" fmla="*/ 10041 w 10365"/>
              <a:gd name="T47" fmla="*/ 7775 h 7775"/>
              <a:gd name="T48" fmla="*/ 10365 w 10365"/>
              <a:gd name="T49" fmla="*/ 7451 h 7775"/>
              <a:gd name="T50" fmla="*/ 10365 w 10365"/>
              <a:gd name="T51" fmla="*/ 6911 h 7775"/>
              <a:gd name="T52" fmla="*/ 7450 w 10365"/>
              <a:gd name="T53" fmla="*/ 5184 h 77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0365" h="7775">
                <a:moveTo>
                  <a:pt x="5400" y="4643"/>
                </a:moveTo>
                <a:cubicBezTo>
                  <a:pt x="4367" y="4924"/>
                  <a:pt x="3239" y="5809"/>
                  <a:pt x="3239" y="6671"/>
                </a:cubicBezTo>
                <a:lnTo>
                  <a:pt x="3239" y="7775"/>
                </a:lnTo>
                <a:lnTo>
                  <a:pt x="324" y="7775"/>
                </a:lnTo>
                <a:cubicBezTo>
                  <a:pt x="145" y="7775"/>
                  <a:pt x="0" y="7630"/>
                  <a:pt x="0" y="7451"/>
                </a:cubicBezTo>
                <a:lnTo>
                  <a:pt x="0" y="6695"/>
                </a:lnTo>
                <a:cubicBezTo>
                  <a:pt x="0" y="5260"/>
                  <a:pt x="2855" y="4536"/>
                  <a:pt x="4285" y="4536"/>
                </a:cubicBezTo>
                <a:cubicBezTo>
                  <a:pt x="4603" y="4535"/>
                  <a:pt x="4990" y="4571"/>
                  <a:pt x="5400" y="4643"/>
                </a:cubicBezTo>
                <a:close/>
                <a:moveTo>
                  <a:pt x="3239" y="3888"/>
                </a:moveTo>
                <a:cubicBezTo>
                  <a:pt x="2165" y="3888"/>
                  <a:pt x="1295" y="3018"/>
                  <a:pt x="1295" y="1944"/>
                </a:cubicBezTo>
                <a:cubicBezTo>
                  <a:pt x="1295" y="870"/>
                  <a:pt x="2165" y="0"/>
                  <a:pt x="3239" y="0"/>
                </a:cubicBezTo>
                <a:cubicBezTo>
                  <a:pt x="4313" y="0"/>
                  <a:pt x="5183" y="870"/>
                  <a:pt x="5183" y="1944"/>
                </a:cubicBezTo>
                <a:cubicBezTo>
                  <a:pt x="5183" y="3018"/>
                  <a:pt x="4313" y="3888"/>
                  <a:pt x="3239" y="3888"/>
                </a:cubicBezTo>
                <a:close/>
                <a:moveTo>
                  <a:pt x="7525" y="4535"/>
                </a:moveTo>
                <a:cubicBezTo>
                  <a:pt x="8361" y="4514"/>
                  <a:pt x="9063" y="3826"/>
                  <a:pt x="9101" y="2991"/>
                </a:cubicBezTo>
                <a:cubicBezTo>
                  <a:pt x="9143" y="2079"/>
                  <a:pt x="8425" y="1315"/>
                  <a:pt x="7516" y="1298"/>
                </a:cubicBezTo>
                <a:lnTo>
                  <a:pt x="7451" y="1298"/>
                </a:lnTo>
                <a:cubicBezTo>
                  <a:pt x="6558" y="1315"/>
                  <a:pt x="5846" y="2055"/>
                  <a:pt x="5864" y="2949"/>
                </a:cubicBezTo>
                <a:cubicBezTo>
                  <a:pt x="5881" y="3843"/>
                  <a:pt x="6621" y="4558"/>
                  <a:pt x="7525" y="4535"/>
                </a:cubicBezTo>
                <a:close/>
                <a:moveTo>
                  <a:pt x="7450" y="5184"/>
                </a:moveTo>
                <a:cubicBezTo>
                  <a:pt x="6478" y="5184"/>
                  <a:pt x="4535" y="5763"/>
                  <a:pt x="4535" y="6911"/>
                </a:cubicBezTo>
                <a:lnTo>
                  <a:pt x="4535" y="7451"/>
                </a:lnTo>
                <a:cubicBezTo>
                  <a:pt x="4535" y="7630"/>
                  <a:pt x="4680" y="7775"/>
                  <a:pt x="4859" y="7775"/>
                </a:cubicBezTo>
                <a:lnTo>
                  <a:pt x="10041" y="7775"/>
                </a:lnTo>
                <a:cubicBezTo>
                  <a:pt x="10220" y="7775"/>
                  <a:pt x="10365" y="7630"/>
                  <a:pt x="10365" y="7451"/>
                </a:cubicBezTo>
                <a:lnTo>
                  <a:pt x="10365" y="6911"/>
                </a:lnTo>
                <a:cubicBezTo>
                  <a:pt x="10365" y="5761"/>
                  <a:pt x="8423" y="5184"/>
                  <a:pt x="7450" y="5184"/>
                </a:cubicBezTo>
                <a:close/>
              </a:path>
            </a:pathLst>
          </a:custGeom>
          <a:solidFill>
            <a:srgbClr val="A7000C"/>
          </a:solidFill>
          <a:ln>
            <a:noFill/>
          </a:ln>
        </p:spPr>
        <p:txBody>
          <a:bodyPr/>
          <a:lstStyle/>
          <a:p>
            <a:endParaRPr lang="zh-CN" altLang="en-US">
              <a:gradFill>
                <a:gsLst>
                  <a:gs pos="0">
                    <a:srgbClr val="FFD77B"/>
                  </a:gs>
                  <a:gs pos="100000">
                    <a:srgbClr val="DCA543"/>
                  </a:gs>
                </a:gsLst>
                <a:lin ang="5400000" scaled="0"/>
              </a:gradFill>
              <a:cs typeface="+mn-ea"/>
              <a:sym typeface="+mn-lt"/>
            </a:endParaRPr>
          </a:p>
        </p:txBody>
      </p:sp>
      <p:sp>
        <p:nvSpPr>
          <p:cNvPr id="58" name="文本框 57">
            <a:extLst>
              <a:ext uri="{FF2B5EF4-FFF2-40B4-BE49-F238E27FC236}">
                <a16:creationId xmlns:a16="http://schemas.microsoft.com/office/drawing/2014/main" id="{A96A82E8-82FA-4F9F-A1B6-72A58EB2406D}"/>
              </a:ext>
            </a:extLst>
          </p:cNvPr>
          <p:cNvSpPr txBox="1"/>
          <p:nvPr/>
        </p:nvSpPr>
        <p:spPr>
          <a:xfrm>
            <a:off x="2619382" y="1427476"/>
            <a:ext cx="16086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gradFill>
                  <a:gsLst>
                    <a:gs pos="0">
                      <a:srgbClr val="FFD77B"/>
                    </a:gs>
                    <a:gs pos="100000">
                      <a:srgbClr val="DCA543"/>
                    </a:gs>
                  </a:gsLst>
                  <a:lin ang="5400000" scaled="0"/>
                </a:gradFill>
                <a:latin typeface="汉仪大宋简" panose="02010600000101010101" pitchFamily="2" charset="-122"/>
                <a:ea typeface="汉仪大宋简" panose="02010600000101010101" pitchFamily="2" charset="-122"/>
                <a:cs typeface="+mn-ea"/>
                <a:sym typeface="+mn-lt"/>
              </a:rPr>
              <a:t>输入标题</a:t>
            </a:r>
          </a:p>
        </p:txBody>
      </p:sp>
      <p:sp>
        <p:nvSpPr>
          <p:cNvPr id="59" name="文本框 58">
            <a:extLst>
              <a:ext uri="{FF2B5EF4-FFF2-40B4-BE49-F238E27FC236}">
                <a16:creationId xmlns:a16="http://schemas.microsoft.com/office/drawing/2014/main" id="{0E532C65-D02A-4066-BD6F-8A7B3144A85B}"/>
              </a:ext>
            </a:extLst>
          </p:cNvPr>
          <p:cNvSpPr txBox="1"/>
          <p:nvPr/>
        </p:nvSpPr>
        <p:spPr>
          <a:xfrm>
            <a:off x="2628907" y="1885310"/>
            <a:ext cx="2814543" cy="10237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gradFill>
                  <a:gsLst>
                    <a:gs pos="0">
                      <a:srgbClr val="FFD77B"/>
                    </a:gs>
                    <a:gs pos="100000">
                      <a:srgbClr val="DCA543"/>
                    </a:gs>
                  </a:gsLst>
                  <a:lin ang="5400000" scaled="0"/>
                </a:gradFill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60" name="矩形 59">
            <a:extLst>
              <a:ext uri="{FF2B5EF4-FFF2-40B4-BE49-F238E27FC236}">
                <a16:creationId xmlns:a16="http://schemas.microsoft.com/office/drawing/2014/main" id="{20D7952F-354A-438B-BC6C-A7A844F4812F}"/>
              </a:ext>
            </a:extLst>
          </p:cNvPr>
          <p:cNvSpPr/>
          <p:nvPr/>
        </p:nvSpPr>
        <p:spPr>
          <a:xfrm>
            <a:off x="6926295" y="1245158"/>
            <a:ext cx="3714750" cy="1847850"/>
          </a:xfrm>
          <a:prstGeom prst="rect">
            <a:avLst/>
          </a:prstGeom>
          <a:noFill/>
          <a:ln w="19050">
            <a:gradFill>
              <a:gsLst>
                <a:gs pos="0">
                  <a:srgbClr val="F9D876"/>
                </a:gs>
                <a:gs pos="100000">
                  <a:srgbClr val="AF772A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gradFill>
                <a:gsLst>
                  <a:gs pos="0">
                    <a:srgbClr val="FFD77B"/>
                  </a:gs>
                  <a:gs pos="100000">
                    <a:srgbClr val="DCA543"/>
                  </a:gs>
                </a:gsLst>
                <a:lin ang="5400000" scaled="0"/>
              </a:gradFill>
              <a:cs typeface="+mn-ea"/>
              <a:sym typeface="+mn-lt"/>
            </a:endParaRPr>
          </a:p>
        </p:txBody>
      </p:sp>
      <p:sp>
        <p:nvSpPr>
          <p:cNvPr id="61" name="椭圆 60">
            <a:extLst>
              <a:ext uri="{FF2B5EF4-FFF2-40B4-BE49-F238E27FC236}">
                <a16:creationId xmlns:a16="http://schemas.microsoft.com/office/drawing/2014/main" id="{9D47A455-5767-4167-A11F-9F4CE7403C8F}"/>
              </a:ext>
            </a:extLst>
          </p:cNvPr>
          <p:cNvSpPr/>
          <p:nvPr/>
        </p:nvSpPr>
        <p:spPr>
          <a:xfrm>
            <a:off x="6414703" y="1686465"/>
            <a:ext cx="1017482" cy="1017482"/>
          </a:xfrm>
          <a:prstGeom prst="ellipse">
            <a:avLst/>
          </a:prstGeom>
          <a:gradFill>
            <a:gsLst>
              <a:gs pos="0">
                <a:srgbClr val="FFD77B"/>
              </a:gs>
              <a:gs pos="100000">
                <a:srgbClr val="DCA543"/>
              </a:gs>
            </a:gsLst>
            <a:lin ang="5400000" scaled="0"/>
          </a:gra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>
              <a:gradFill>
                <a:gsLst>
                  <a:gs pos="0">
                    <a:srgbClr val="FFD77B"/>
                  </a:gs>
                  <a:gs pos="100000">
                    <a:srgbClr val="DCA543"/>
                  </a:gs>
                </a:gsLst>
                <a:lin ang="5400000" scaled="0"/>
              </a:gradFill>
              <a:cs typeface="+mn-ea"/>
              <a:sym typeface="+mn-lt"/>
            </a:endParaRPr>
          </a:p>
        </p:txBody>
      </p:sp>
      <p:sp>
        <p:nvSpPr>
          <p:cNvPr id="62" name="iconfont-1188-584868">
            <a:extLst>
              <a:ext uri="{FF2B5EF4-FFF2-40B4-BE49-F238E27FC236}">
                <a16:creationId xmlns:a16="http://schemas.microsoft.com/office/drawing/2014/main" id="{14C44B27-0B91-44BC-94E2-F21FCD18FDAF}"/>
              </a:ext>
            </a:extLst>
          </p:cNvPr>
          <p:cNvSpPr>
            <a:spLocks noChangeAspect="1"/>
          </p:cNvSpPr>
          <p:nvPr/>
        </p:nvSpPr>
        <p:spPr bwMode="auto">
          <a:xfrm>
            <a:off x="6696318" y="1988854"/>
            <a:ext cx="481617" cy="481810"/>
          </a:xfrm>
          <a:custGeom>
            <a:avLst/>
            <a:gdLst>
              <a:gd name="T0" fmla="*/ 10136 w 10458"/>
              <a:gd name="T1" fmla="*/ 5536 h 10461"/>
              <a:gd name="T2" fmla="*/ 4850 w 10458"/>
              <a:gd name="T3" fmla="*/ 242 h 10461"/>
              <a:gd name="T4" fmla="*/ 4268 w 10458"/>
              <a:gd name="T5" fmla="*/ 1 h 10461"/>
              <a:gd name="T6" fmla="*/ 825 w 10458"/>
              <a:gd name="T7" fmla="*/ 1 h 10461"/>
              <a:gd name="T8" fmla="*/ 0 w 10458"/>
              <a:gd name="T9" fmla="*/ 826 h 10461"/>
              <a:gd name="T10" fmla="*/ 0 w 10458"/>
              <a:gd name="T11" fmla="*/ 4276 h 10461"/>
              <a:gd name="T12" fmla="*/ 241 w 10458"/>
              <a:gd name="T13" fmla="*/ 4858 h 10461"/>
              <a:gd name="T14" fmla="*/ 5515 w 10458"/>
              <a:gd name="T15" fmla="*/ 10138 h 10461"/>
              <a:gd name="T16" fmla="*/ 6680 w 10458"/>
              <a:gd name="T17" fmla="*/ 10139 h 10461"/>
              <a:gd name="T18" fmla="*/ 10135 w 10458"/>
              <a:gd name="T19" fmla="*/ 6703 h 10461"/>
              <a:gd name="T20" fmla="*/ 10136 w 10458"/>
              <a:gd name="T21" fmla="*/ 6702 h 10461"/>
              <a:gd name="T22" fmla="*/ 10136 w 10458"/>
              <a:gd name="T23" fmla="*/ 5536 h 10461"/>
              <a:gd name="T24" fmla="*/ 2886 w 10458"/>
              <a:gd name="T25" fmla="*/ 4128 h 10461"/>
              <a:gd name="T26" fmla="*/ 1650 w 10458"/>
              <a:gd name="T27" fmla="*/ 2889 h 10461"/>
              <a:gd name="T28" fmla="*/ 2889 w 10458"/>
              <a:gd name="T29" fmla="*/ 1653 h 10461"/>
              <a:gd name="T30" fmla="*/ 4125 w 10458"/>
              <a:gd name="T31" fmla="*/ 2892 h 10461"/>
              <a:gd name="T32" fmla="*/ 2886 w 10458"/>
              <a:gd name="T33" fmla="*/ 4128 h 104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0458" h="10461">
                <a:moveTo>
                  <a:pt x="10136" y="5536"/>
                </a:moveTo>
                <a:lnTo>
                  <a:pt x="4850" y="242"/>
                </a:lnTo>
                <a:cubicBezTo>
                  <a:pt x="4696" y="87"/>
                  <a:pt x="4486" y="0"/>
                  <a:pt x="4268" y="1"/>
                </a:cubicBezTo>
                <a:lnTo>
                  <a:pt x="825" y="1"/>
                </a:lnTo>
                <a:cubicBezTo>
                  <a:pt x="370" y="1"/>
                  <a:pt x="0" y="369"/>
                  <a:pt x="0" y="826"/>
                </a:cubicBezTo>
                <a:lnTo>
                  <a:pt x="0" y="4276"/>
                </a:lnTo>
                <a:cubicBezTo>
                  <a:pt x="0" y="4494"/>
                  <a:pt x="86" y="4703"/>
                  <a:pt x="241" y="4858"/>
                </a:cubicBezTo>
                <a:lnTo>
                  <a:pt x="5515" y="10138"/>
                </a:lnTo>
                <a:cubicBezTo>
                  <a:pt x="5836" y="10459"/>
                  <a:pt x="6357" y="10461"/>
                  <a:pt x="6680" y="10139"/>
                </a:cubicBezTo>
                <a:lnTo>
                  <a:pt x="10135" y="6703"/>
                </a:lnTo>
                <a:lnTo>
                  <a:pt x="10136" y="6702"/>
                </a:lnTo>
                <a:cubicBezTo>
                  <a:pt x="10458" y="6379"/>
                  <a:pt x="10458" y="5858"/>
                  <a:pt x="10136" y="5536"/>
                </a:cubicBezTo>
                <a:close/>
                <a:moveTo>
                  <a:pt x="2886" y="4128"/>
                </a:moveTo>
                <a:cubicBezTo>
                  <a:pt x="2204" y="4128"/>
                  <a:pt x="1650" y="3574"/>
                  <a:pt x="1650" y="2889"/>
                </a:cubicBezTo>
                <a:cubicBezTo>
                  <a:pt x="1650" y="2205"/>
                  <a:pt x="2205" y="1652"/>
                  <a:pt x="2889" y="1653"/>
                </a:cubicBezTo>
                <a:cubicBezTo>
                  <a:pt x="3572" y="1653"/>
                  <a:pt x="4126" y="2208"/>
                  <a:pt x="4125" y="2892"/>
                </a:cubicBezTo>
                <a:cubicBezTo>
                  <a:pt x="4124" y="3575"/>
                  <a:pt x="3570" y="4129"/>
                  <a:pt x="2886" y="4128"/>
                </a:cubicBezTo>
                <a:close/>
              </a:path>
            </a:pathLst>
          </a:custGeom>
          <a:solidFill>
            <a:srgbClr val="A7000C"/>
          </a:solidFill>
          <a:ln>
            <a:noFill/>
          </a:ln>
        </p:spPr>
        <p:txBody>
          <a:bodyPr/>
          <a:lstStyle/>
          <a:p>
            <a:endParaRPr lang="zh-CN" altLang="en-US">
              <a:gradFill>
                <a:gsLst>
                  <a:gs pos="0">
                    <a:srgbClr val="FFD77B"/>
                  </a:gs>
                  <a:gs pos="100000">
                    <a:srgbClr val="DCA543"/>
                  </a:gs>
                </a:gsLst>
                <a:lin ang="5400000" scaled="0"/>
              </a:gradFill>
              <a:cs typeface="+mn-ea"/>
              <a:sym typeface="+mn-lt"/>
            </a:endParaRPr>
          </a:p>
        </p:txBody>
      </p:sp>
      <p:sp>
        <p:nvSpPr>
          <p:cNvPr id="63" name="文本框 62">
            <a:extLst>
              <a:ext uri="{FF2B5EF4-FFF2-40B4-BE49-F238E27FC236}">
                <a16:creationId xmlns:a16="http://schemas.microsoft.com/office/drawing/2014/main" id="{9B9A78FA-93DD-46C4-8806-DD31CC41C89F}"/>
              </a:ext>
            </a:extLst>
          </p:cNvPr>
          <p:cNvSpPr txBox="1"/>
          <p:nvPr/>
        </p:nvSpPr>
        <p:spPr>
          <a:xfrm>
            <a:off x="7685125" y="1427476"/>
            <a:ext cx="16086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gradFill>
                  <a:gsLst>
                    <a:gs pos="0">
                      <a:srgbClr val="FFD77B"/>
                    </a:gs>
                    <a:gs pos="100000">
                      <a:srgbClr val="DCA543"/>
                    </a:gs>
                  </a:gsLst>
                  <a:lin ang="5400000" scaled="0"/>
                </a:gradFill>
                <a:latin typeface="汉仪大宋简" panose="02010600000101010101" pitchFamily="2" charset="-122"/>
                <a:ea typeface="汉仪大宋简" panose="02010600000101010101" pitchFamily="2" charset="-122"/>
                <a:cs typeface="+mn-ea"/>
                <a:sym typeface="+mn-lt"/>
              </a:rPr>
              <a:t>输入标题</a:t>
            </a:r>
          </a:p>
        </p:txBody>
      </p:sp>
      <p:sp>
        <p:nvSpPr>
          <p:cNvPr id="64" name="文本框 63">
            <a:extLst>
              <a:ext uri="{FF2B5EF4-FFF2-40B4-BE49-F238E27FC236}">
                <a16:creationId xmlns:a16="http://schemas.microsoft.com/office/drawing/2014/main" id="{23D62781-12D6-4FD2-8A48-0E8F789220BD}"/>
              </a:ext>
            </a:extLst>
          </p:cNvPr>
          <p:cNvSpPr txBox="1"/>
          <p:nvPr/>
        </p:nvSpPr>
        <p:spPr>
          <a:xfrm>
            <a:off x="7694650" y="1885310"/>
            <a:ext cx="2814543" cy="10237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gradFill>
                  <a:gsLst>
                    <a:gs pos="0">
                      <a:srgbClr val="FFD77B"/>
                    </a:gs>
                    <a:gs pos="100000">
                      <a:srgbClr val="DCA543"/>
                    </a:gs>
                  </a:gsLst>
                  <a:lin ang="5400000" scaled="0"/>
                </a:gradFill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65" name="矩形 64">
            <a:extLst>
              <a:ext uri="{FF2B5EF4-FFF2-40B4-BE49-F238E27FC236}">
                <a16:creationId xmlns:a16="http://schemas.microsoft.com/office/drawing/2014/main" id="{D2754E39-9E64-4D71-87C5-ECF4223EC022}"/>
              </a:ext>
            </a:extLst>
          </p:cNvPr>
          <p:cNvSpPr/>
          <p:nvPr/>
        </p:nvSpPr>
        <p:spPr>
          <a:xfrm>
            <a:off x="1857365" y="3945875"/>
            <a:ext cx="3714750" cy="1847850"/>
          </a:xfrm>
          <a:prstGeom prst="rect">
            <a:avLst/>
          </a:prstGeom>
          <a:noFill/>
          <a:ln w="19050">
            <a:gradFill>
              <a:gsLst>
                <a:gs pos="0">
                  <a:srgbClr val="F9D876"/>
                </a:gs>
                <a:gs pos="100000">
                  <a:srgbClr val="AF772A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gradFill>
                <a:gsLst>
                  <a:gs pos="0">
                    <a:srgbClr val="FFD77B"/>
                  </a:gs>
                  <a:gs pos="100000">
                    <a:srgbClr val="DCA543"/>
                  </a:gs>
                </a:gsLst>
                <a:lin ang="5400000" scaled="0"/>
              </a:gradFill>
              <a:cs typeface="+mn-ea"/>
              <a:sym typeface="+mn-lt"/>
            </a:endParaRPr>
          </a:p>
        </p:txBody>
      </p:sp>
      <p:sp>
        <p:nvSpPr>
          <p:cNvPr id="66" name="椭圆 65">
            <a:extLst>
              <a:ext uri="{FF2B5EF4-FFF2-40B4-BE49-F238E27FC236}">
                <a16:creationId xmlns:a16="http://schemas.microsoft.com/office/drawing/2014/main" id="{C234B72C-4F9F-4D3B-B5F7-FC4CBAAAD470}"/>
              </a:ext>
            </a:extLst>
          </p:cNvPr>
          <p:cNvSpPr/>
          <p:nvPr/>
        </p:nvSpPr>
        <p:spPr>
          <a:xfrm>
            <a:off x="1345773" y="4387182"/>
            <a:ext cx="1017482" cy="1017482"/>
          </a:xfrm>
          <a:prstGeom prst="ellipse">
            <a:avLst/>
          </a:prstGeom>
          <a:gradFill>
            <a:gsLst>
              <a:gs pos="0">
                <a:srgbClr val="FFD77B"/>
              </a:gs>
              <a:gs pos="100000">
                <a:srgbClr val="DCA543"/>
              </a:gs>
            </a:gsLst>
            <a:lin ang="5400000" scaled="0"/>
          </a:gra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>
              <a:gradFill>
                <a:gsLst>
                  <a:gs pos="0">
                    <a:srgbClr val="FFD77B"/>
                  </a:gs>
                  <a:gs pos="100000">
                    <a:srgbClr val="DCA543"/>
                  </a:gs>
                </a:gsLst>
                <a:lin ang="5400000" scaled="0"/>
              </a:gradFill>
              <a:cs typeface="+mn-ea"/>
              <a:sym typeface="+mn-lt"/>
            </a:endParaRPr>
          </a:p>
        </p:txBody>
      </p:sp>
      <p:sp>
        <p:nvSpPr>
          <p:cNvPr id="67" name="iconfont-1188-584868">
            <a:extLst>
              <a:ext uri="{FF2B5EF4-FFF2-40B4-BE49-F238E27FC236}">
                <a16:creationId xmlns:a16="http://schemas.microsoft.com/office/drawing/2014/main" id="{5578994A-950D-4311-B69E-301FB7E83C2A}"/>
              </a:ext>
            </a:extLst>
          </p:cNvPr>
          <p:cNvSpPr>
            <a:spLocks noChangeAspect="1"/>
          </p:cNvSpPr>
          <p:nvPr/>
        </p:nvSpPr>
        <p:spPr bwMode="auto">
          <a:xfrm>
            <a:off x="1608721" y="4642512"/>
            <a:ext cx="472822" cy="474595"/>
          </a:xfrm>
          <a:custGeom>
            <a:avLst/>
            <a:gdLst>
              <a:gd name="T0" fmla="*/ 3551 w 10005"/>
              <a:gd name="T1" fmla="*/ 3512 h 10041"/>
              <a:gd name="T2" fmla="*/ 2208 w 10005"/>
              <a:gd name="T3" fmla="*/ 3512 h 10041"/>
              <a:gd name="T4" fmla="*/ 2107 w 10005"/>
              <a:gd name="T5" fmla="*/ 3482 h 10041"/>
              <a:gd name="T6" fmla="*/ 2027 w 10005"/>
              <a:gd name="T7" fmla="*/ 2903 h 10041"/>
              <a:gd name="T8" fmla="*/ 4747 w 10005"/>
              <a:gd name="T9" fmla="*/ 142 h 10041"/>
              <a:gd name="T10" fmla="*/ 5252 w 10005"/>
              <a:gd name="T11" fmla="*/ 138 h 10041"/>
              <a:gd name="T12" fmla="*/ 5256 w 10005"/>
              <a:gd name="T13" fmla="*/ 142 h 10041"/>
              <a:gd name="T14" fmla="*/ 7977 w 10005"/>
              <a:gd name="T15" fmla="*/ 2905 h 10041"/>
              <a:gd name="T16" fmla="*/ 7972 w 10005"/>
              <a:gd name="T17" fmla="*/ 3409 h 10041"/>
              <a:gd name="T18" fmla="*/ 7723 w 10005"/>
              <a:gd name="T19" fmla="*/ 3512 h 10041"/>
              <a:gd name="T20" fmla="*/ 6453 w 10005"/>
              <a:gd name="T21" fmla="*/ 3512 h 10041"/>
              <a:gd name="T22" fmla="*/ 6453 w 10005"/>
              <a:gd name="T23" fmla="*/ 6208 h 10041"/>
              <a:gd name="T24" fmla="*/ 6275 w 10005"/>
              <a:gd name="T25" fmla="*/ 6387 h 10041"/>
              <a:gd name="T26" fmla="*/ 3730 w 10005"/>
              <a:gd name="T27" fmla="*/ 6387 h 10041"/>
              <a:gd name="T28" fmla="*/ 3551 w 10005"/>
              <a:gd name="T29" fmla="*/ 6208 h 10041"/>
              <a:gd name="T30" fmla="*/ 3551 w 10005"/>
              <a:gd name="T31" fmla="*/ 3512 h 10041"/>
              <a:gd name="T32" fmla="*/ 2143 w 10005"/>
              <a:gd name="T33" fmla="*/ 6592 h 10041"/>
              <a:gd name="T34" fmla="*/ 2143 w 10005"/>
              <a:gd name="T35" fmla="*/ 7686 h 10041"/>
              <a:gd name="T36" fmla="*/ 2322 w 10005"/>
              <a:gd name="T37" fmla="*/ 7865 h 10041"/>
              <a:gd name="T38" fmla="*/ 7682 w 10005"/>
              <a:gd name="T39" fmla="*/ 7865 h 10041"/>
              <a:gd name="T40" fmla="*/ 7861 w 10005"/>
              <a:gd name="T41" fmla="*/ 7686 h 10041"/>
              <a:gd name="T42" fmla="*/ 7861 w 10005"/>
              <a:gd name="T43" fmla="*/ 6592 h 10041"/>
              <a:gd name="T44" fmla="*/ 8040 w 10005"/>
              <a:gd name="T45" fmla="*/ 6413 h 10041"/>
              <a:gd name="T46" fmla="*/ 9826 w 10005"/>
              <a:gd name="T47" fmla="*/ 6413 h 10041"/>
              <a:gd name="T48" fmla="*/ 10005 w 10005"/>
              <a:gd name="T49" fmla="*/ 6592 h 10041"/>
              <a:gd name="T50" fmla="*/ 10005 w 10005"/>
              <a:gd name="T51" fmla="*/ 9862 h 10041"/>
              <a:gd name="T52" fmla="*/ 9826 w 10005"/>
              <a:gd name="T53" fmla="*/ 10041 h 10041"/>
              <a:gd name="T54" fmla="*/ 178 w 10005"/>
              <a:gd name="T55" fmla="*/ 10041 h 10041"/>
              <a:gd name="T56" fmla="*/ 0 w 10005"/>
              <a:gd name="T57" fmla="*/ 9862 h 10041"/>
              <a:gd name="T58" fmla="*/ 0 w 10005"/>
              <a:gd name="T59" fmla="*/ 6592 h 10041"/>
              <a:gd name="T60" fmla="*/ 178 w 10005"/>
              <a:gd name="T61" fmla="*/ 6413 h 10041"/>
              <a:gd name="T62" fmla="*/ 1965 w 10005"/>
              <a:gd name="T63" fmla="*/ 6413 h 10041"/>
              <a:gd name="T64" fmla="*/ 2143 w 10005"/>
              <a:gd name="T65" fmla="*/ 6592 h 100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0005" h="10041">
                <a:moveTo>
                  <a:pt x="3551" y="3512"/>
                </a:moveTo>
                <a:lnTo>
                  <a:pt x="2208" y="3512"/>
                </a:lnTo>
                <a:cubicBezTo>
                  <a:pt x="2173" y="3512"/>
                  <a:pt x="2137" y="3503"/>
                  <a:pt x="2107" y="3482"/>
                </a:cubicBezTo>
                <a:cubicBezTo>
                  <a:pt x="1877" y="3318"/>
                  <a:pt x="1880" y="3053"/>
                  <a:pt x="2027" y="2903"/>
                </a:cubicBezTo>
                <a:lnTo>
                  <a:pt x="4747" y="142"/>
                </a:lnTo>
                <a:cubicBezTo>
                  <a:pt x="4886" y="2"/>
                  <a:pt x="5112" y="0"/>
                  <a:pt x="5252" y="138"/>
                </a:cubicBezTo>
                <a:lnTo>
                  <a:pt x="5256" y="142"/>
                </a:lnTo>
                <a:lnTo>
                  <a:pt x="7977" y="2905"/>
                </a:lnTo>
                <a:cubicBezTo>
                  <a:pt x="8116" y="3046"/>
                  <a:pt x="8113" y="3272"/>
                  <a:pt x="7972" y="3409"/>
                </a:cubicBezTo>
                <a:cubicBezTo>
                  <a:pt x="7906" y="3474"/>
                  <a:pt x="7816" y="3512"/>
                  <a:pt x="7723" y="3512"/>
                </a:cubicBezTo>
                <a:lnTo>
                  <a:pt x="6453" y="3512"/>
                </a:lnTo>
                <a:lnTo>
                  <a:pt x="6453" y="6208"/>
                </a:lnTo>
                <a:cubicBezTo>
                  <a:pt x="6453" y="6307"/>
                  <a:pt x="6373" y="6387"/>
                  <a:pt x="6275" y="6387"/>
                </a:cubicBezTo>
                <a:lnTo>
                  <a:pt x="3730" y="6387"/>
                </a:lnTo>
                <a:cubicBezTo>
                  <a:pt x="3631" y="6387"/>
                  <a:pt x="3551" y="6307"/>
                  <a:pt x="3551" y="6208"/>
                </a:cubicBezTo>
                <a:lnTo>
                  <a:pt x="3551" y="3512"/>
                </a:lnTo>
                <a:close/>
                <a:moveTo>
                  <a:pt x="2143" y="6592"/>
                </a:moveTo>
                <a:lnTo>
                  <a:pt x="2143" y="7686"/>
                </a:lnTo>
                <a:cubicBezTo>
                  <a:pt x="2143" y="7785"/>
                  <a:pt x="2223" y="7865"/>
                  <a:pt x="2322" y="7865"/>
                </a:cubicBezTo>
                <a:lnTo>
                  <a:pt x="7682" y="7865"/>
                </a:lnTo>
                <a:cubicBezTo>
                  <a:pt x="7781" y="7865"/>
                  <a:pt x="7861" y="7785"/>
                  <a:pt x="7861" y="7686"/>
                </a:cubicBezTo>
                <a:lnTo>
                  <a:pt x="7861" y="6592"/>
                </a:lnTo>
                <a:cubicBezTo>
                  <a:pt x="7861" y="6493"/>
                  <a:pt x="7941" y="6413"/>
                  <a:pt x="8040" y="6413"/>
                </a:cubicBezTo>
                <a:lnTo>
                  <a:pt x="9826" y="6413"/>
                </a:lnTo>
                <a:cubicBezTo>
                  <a:pt x="9925" y="6413"/>
                  <a:pt x="10005" y="6493"/>
                  <a:pt x="10005" y="6592"/>
                </a:cubicBezTo>
                <a:lnTo>
                  <a:pt x="10005" y="9862"/>
                </a:lnTo>
                <a:cubicBezTo>
                  <a:pt x="10005" y="9961"/>
                  <a:pt x="9925" y="10041"/>
                  <a:pt x="9826" y="10041"/>
                </a:cubicBezTo>
                <a:lnTo>
                  <a:pt x="178" y="10041"/>
                </a:lnTo>
                <a:cubicBezTo>
                  <a:pt x="79" y="10041"/>
                  <a:pt x="0" y="9961"/>
                  <a:pt x="0" y="9862"/>
                </a:cubicBezTo>
                <a:lnTo>
                  <a:pt x="0" y="6592"/>
                </a:lnTo>
                <a:cubicBezTo>
                  <a:pt x="0" y="6493"/>
                  <a:pt x="80" y="6413"/>
                  <a:pt x="178" y="6413"/>
                </a:cubicBezTo>
                <a:lnTo>
                  <a:pt x="1965" y="6413"/>
                </a:lnTo>
                <a:cubicBezTo>
                  <a:pt x="2063" y="6413"/>
                  <a:pt x="2143" y="6493"/>
                  <a:pt x="2143" y="6592"/>
                </a:cubicBezTo>
                <a:close/>
              </a:path>
            </a:pathLst>
          </a:custGeom>
          <a:solidFill>
            <a:srgbClr val="A7000C"/>
          </a:solidFill>
          <a:ln>
            <a:noFill/>
          </a:ln>
        </p:spPr>
        <p:txBody>
          <a:bodyPr/>
          <a:lstStyle/>
          <a:p>
            <a:endParaRPr lang="zh-CN" altLang="en-US">
              <a:gradFill>
                <a:gsLst>
                  <a:gs pos="0">
                    <a:srgbClr val="FFD77B"/>
                  </a:gs>
                  <a:gs pos="100000">
                    <a:srgbClr val="DCA543"/>
                  </a:gs>
                </a:gsLst>
                <a:lin ang="5400000" scaled="0"/>
              </a:gradFill>
              <a:cs typeface="+mn-ea"/>
              <a:sym typeface="+mn-lt"/>
            </a:endParaRPr>
          </a:p>
        </p:txBody>
      </p:sp>
      <p:sp>
        <p:nvSpPr>
          <p:cNvPr id="68" name="文本框 67">
            <a:extLst>
              <a:ext uri="{FF2B5EF4-FFF2-40B4-BE49-F238E27FC236}">
                <a16:creationId xmlns:a16="http://schemas.microsoft.com/office/drawing/2014/main" id="{FD611D8C-BE59-4D7C-B80E-B3720003D89F}"/>
              </a:ext>
            </a:extLst>
          </p:cNvPr>
          <p:cNvSpPr txBox="1"/>
          <p:nvPr/>
        </p:nvSpPr>
        <p:spPr>
          <a:xfrm>
            <a:off x="2616195" y="4128193"/>
            <a:ext cx="16086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gradFill>
                  <a:gsLst>
                    <a:gs pos="0">
                      <a:srgbClr val="FFD77B"/>
                    </a:gs>
                    <a:gs pos="100000">
                      <a:srgbClr val="DCA543"/>
                    </a:gs>
                  </a:gsLst>
                  <a:lin ang="5400000" scaled="0"/>
                </a:gradFill>
                <a:latin typeface="汉仪大宋简" panose="02010600000101010101" pitchFamily="2" charset="-122"/>
                <a:ea typeface="汉仪大宋简" panose="02010600000101010101" pitchFamily="2" charset="-122"/>
                <a:cs typeface="+mn-ea"/>
                <a:sym typeface="+mn-lt"/>
              </a:rPr>
              <a:t>输入标题</a:t>
            </a:r>
          </a:p>
        </p:txBody>
      </p:sp>
      <p:sp>
        <p:nvSpPr>
          <p:cNvPr id="69" name="文本框 68">
            <a:extLst>
              <a:ext uri="{FF2B5EF4-FFF2-40B4-BE49-F238E27FC236}">
                <a16:creationId xmlns:a16="http://schemas.microsoft.com/office/drawing/2014/main" id="{64025C56-8F74-4201-AF16-ABF8221F2120}"/>
              </a:ext>
            </a:extLst>
          </p:cNvPr>
          <p:cNvSpPr txBox="1"/>
          <p:nvPr/>
        </p:nvSpPr>
        <p:spPr>
          <a:xfrm>
            <a:off x="2625720" y="4586027"/>
            <a:ext cx="2814543" cy="10237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gradFill>
                  <a:gsLst>
                    <a:gs pos="0">
                      <a:srgbClr val="FFD77B"/>
                    </a:gs>
                    <a:gs pos="100000">
                      <a:srgbClr val="DCA543"/>
                    </a:gs>
                  </a:gsLst>
                  <a:lin ang="5400000" scaled="0"/>
                </a:gradFill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70" name="矩形 69">
            <a:extLst>
              <a:ext uri="{FF2B5EF4-FFF2-40B4-BE49-F238E27FC236}">
                <a16:creationId xmlns:a16="http://schemas.microsoft.com/office/drawing/2014/main" id="{A131328E-055F-43AF-A290-8A07149DD312}"/>
              </a:ext>
            </a:extLst>
          </p:cNvPr>
          <p:cNvSpPr/>
          <p:nvPr/>
        </p:nvSpPr>
        <p:spPr>
          <a:xfrm>
            <a:off x="6923108" y="3945875"/>
            <a:ext cx="3714750" cy="1847850"/>
          </a:xfrm>
          <a:prstGeom prst="rect">
            <a:avLst/>
          </a:prstGeom>
          <a:noFill/>
          <a:ln w="19050">
            <a:gradFill>
              <a:gsLst>
                <a:gs pos="0">
                  <a:srgbClr val="F9D876"/>
                </a:gs>
                <a:gs pos="100000">
                  <a:srgbClr val="AF772A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gradFill>
                <a:gsLst>
                  <a:gs pos="0">
                    <a:srgbClr val="FFD77B"/>
                  </a:gs>
                  <a:gs pos="100000">
                    <a:srgbClr val="DCA543"/>
                  </a:gs>
                </a:gsLst>
                <a:lin ang="5400000" scaled="0"/>
              </a:gradFill>
              <a:cs typeface="+mn-ea"/>
              <a:sym typeface="+mn-lt"/>
            </a:endParaRPr>
          </a:p>
        </p:txBody>
      </p:sp>
      <p:sp>
        <p:nvSpPr>
          <p:cNvPr id="71" name="椭圆 70">
            <a:extLst>
              <a:ext uri="{FF2B5EF4-FFF2-40B4-BE49-F238E27FC236}">
                <a16:creationId xmlns:a16="http://schemas.microsoft.com/office/drawing/2014/main" id="{83A7D2C7-1673-434D-9A58-81D3B051A841}"/>
              </a:ext>
            </a:extLst>
          </p:cNvPr>
          <p:cNvSpPr/>
          <p:nvPr/>
        </p:nvSpPr>
        <p:spPr>
          <a:xfrm>
            <a:off x="6411516" y="4387182"/>
            <a:ext cx="1017482" cy="1017482"/>
          </a:xfrm>
          <a:prstGeom prst="ellipse">
            <a:avLst/>
          </a:prstGeom>
          <a:gradFill>
            <a:gsLst>
              <a:gs pos="0">
                <a:srgbClr val="FFD77B"/>
              </a:gs>
              <a:gs pos="100000">
                <a:srgbClr val="DCA543"/>
              </a:gs>
            </a:gsLst>
            <a:lin ang="5400000" scaled="0"/>
          </a:gra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>
              <a:gradFill>
                <a:gsLst>
                  <a:gs pos="0">
                    <a:srgbClr val="FFD77B"/>
                  </a:gs>
                  <a:gs pos="100000">
                    <a:srgbClr val="DCA543"/>
                  </a:gs>
                </a:gsLst>
                <a:lin ang="5400000" scaled="0"/>
              </a:gradFill>
              <a:cs typeface="+mn-ea"/>
              <a:sym typeface="+mn-lt"/>
            </a:endParaRPr>
          </a:p>
        </p:txBody>
      </p:sp>
      <p:sp>
        <p:nvSpPr>
          <p:cNvPr id="72" name="iconfont-1188-584868">
            <a:extLst>
              <a:ext uri="{FF2B5EF4-FFF2-40B4-BE49-F238E27FC236}">
                <a16:creationId xmlns:a16="http://schemas.microsoft.com/office/drawing/2014/main" id="{489222AB-DD79-4DB7-A29E-6628C4321B6B}"/>
              </a:ext>
            </a:extLst>
          </p:cNvPr>
          <p:cNvSpPr>
            <a:spLocks noChangeAspect="1"/>
          </p:cNvSpPr>
          <p:nvPr/>
        </p:nvSpPr>
        <p:spPr bwMode="auto">
          <a:xfrm>
            <a:off x="6644936" y="4656195"/>
            <a:ext cx="550640" cy="479730"/>
          </a:xfrm>
          <a:custGeom>
            <a:avLst/>
            <a:gdLst>
              <a:gd name="T0" fmla="*/ 12880 w 13040"/>
              <a:gd name="T1" fmla="*/ 5040 h 11360"/>
              <a:gd name="T2" fmla="*/ 10560 w 13040"/>
              <a:gd name="T3" fmla="*/ 2160 h 11360"/>
              <a:gd name="T4" fmla="*/ 9600 w 13040"/>
              <a:gd name="T5" fmla="*/ 2160 h 11360"/>
              <a:gd name="T6" fmla="*/ 7280 w 13040"/>
              <a:gd name="T7" fmla="*/ 5040 h 11360"/>
              <a:gd name="T8" fmla="*/ 7520 w 13040"/>
              <a:gd name="T9" fmla="*/ 5600 h 11360"/>
              <a:gd name="T10" fmla="*/ 8400 w 13040"/>
              <a:gd name="T11" fmla="*/ 5600 h 11360"/>
              <a:gd name="T12" fmla="*/ 5360 w 13040"/>
              <a:gd name="T13" fmla="*/ 11200 h 11360"/>
              <a:gd name="T14" fmla="*/ 5440 w 13040"/>
              <a:gd name="T15" fmla="*/ 11360 h 11360"/>
              <a:gd name="T16" fmla="*/ 11600 w 13040"/>
              <a:gd name="T17" fmla="*/ 5600 h 11360"/>
              <a:gd name="T18" fmla="*/ 12560 w 13040"/>
              <a:gd name="T19" fmla="*/ 5600 h 11360"/>
              <a:gd name="T20" fmla="*/ 12880 w 13040"/>
              <a:gd name="T21" fmla="*/ 5040 h 11360"/>
              <a:gd name="T22" fmla="*/ 5600 w 13040"/>
              <a:gd name="T23" fmla="*/ 5760 h 11360"/>
              <a:gd name="T24" fmla="*/ 4640 w 13040"/>
              <a:gd name="T25" fmla="*/ 5760 h 11360"/>
              <a:gd name="T26" fmla="*/ 7680 w 13040"/>
              <a:gd name="T27" fmla="*/ 160 h 11360"/>
              <a:gd name="T28" fmla="*/ 7600 w 13040"/>
              <a:gd name="T29" fmla="*/ 0 h 11360"/>
              <a:gd name="T30" fmla="*/ 1440 w 13040"/>
              <a:gd name="T31" fmla="*/ 5760 h 11360"/>
              <a:gd name="T32" fmla="*/ 480 w 13040"/>
              <a:gd name="T33" fmla="*/ 5760 h 11360"/>
              <a:gd name="T34" fmla="*/ 240 w 13040"/>
              <a:gd name="T35" fmla="*/ 6320 h 11360"/>
              <a:gd name="T36" fmla="*/ 2560 w 13040"/>
              <a:gd name="T37" fmla="*/ 9200 h 11360"/>
              <a:gd name="T38" fmla="*/ 3520 w 13040"/>
              <a:gd name="T39" fmla="*/ 9200 h 11360"/>
              <a:gd name="T40" fmla="*/ 5840 w 13040"/>
              <a:gd name="T41" fmla="*/ 6320 h 11360"/>
              <a:gd name="T42" fmla="*/ 5600 w 13040"/>
              <a:gd name="T43" fmla="*/ 5760 h 113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3040" h="11360">
                <a:moveTo>
                  <a:pt x="12880" y="5040"/>
                </a:moveTo>
                <a:lnTo>
                  <a:pt x="10560" y="2160"/>
                </a:lnTo>
                <a:cubicBezTo>
                  <a:pt x="10320" y="1840"/>
                  <a:pt x="9840" y="1840"/>
                  <a:pt x="9600" y="2160"/>
                </a:cubicBezTo>
                <a:lnTo>
                  <a:pt x="7280" y="5040"/>
                </a:lnTo>
                <a:cubicBezTo>
                  <a:pt x="7120" y="5280"/>
                  <a:pt x="7280" y="5600"/>
                  <a:pt x="7520" y="5600"/>
                </a:cubicBezTo>
                <a:lnTo>
                  <a:pt x="8400" y="5600"/>
                </a:lnTo>
                <a:cubicBezTo>
                  <a:pt x="8400" y="7280"/>
                  <a:pt x="8400" y="9440"/>
                  <a:pt x="5360" y="11200"/>
                </a:cubicBezTo>
                <a:cubicBezTo>
                  <a:pt x="5280" y="11280"/>
                  <a:pt x="5360" y="11360"/>
                  <a:pt x="5440" y="11360"/>
                </a:cubicBezTo>
                <a:cubicBezTo>
                  <a:pt x="11120" y="10480"/>
                  <a:pt x="11600" y="6640"/>
                  <a:pt x="11600" y="5600"/>
                </a:cubicBezTo>
                <a:lnTo>
                  <a:pt x="12560" y="5600"/>
                </a:lnTo>
                <a:cubicBezTo>
                  <a:pt x="12880" y="5600"/>
                  <a:pt x="13040" y="5280"/>
                  <a:pt x="12880" y="5040"/>
                </a:cubicBezTo>
                <a:close/>
                <a:moveTo>
                  <a:pt x="5600" y="5760"/>
                </a:moveTo>
                <a:lnTo>
                  <a:pt x="4640" y="5760"/>
                </a:lnTo>
                <a:cubicBezTo>
                  <a:pt x="4640" y="4080"/>
                  <a:pt x="4640" y="1920"/>
                  <a:pt x="7680" y="160"/>
                </a:cubicBezTo>
                <a:cubicBezTo>
                  <a:pt x="7760" y="80"/>
                  <a:pt x="7680" y="0"/>
                  <a:pt x="7600" y="0"/>
                </a:cubicBezTo>
                <a:cubicBezTo>
                  <a:pt x="1920" y="880"/>
                  <a:pt x="1440" y="4720"/>
                  <a:pt x="1440" y="5760"/>
                </a:cubicBezTo>
                <a:lnTo>
                  <a:pt x="480" y="5760"/>
                </a:lnTo>
                <a:cubicBezTo>
                  <a:pt x="160" y="5760"/>
                  <a:pt x="0" y="6080"/>
                  <a:pt x="240" y="6320"/>
                </a:cubicBezTo>
                <a:lnTo>
                  <a:pt x="2560" y="9200"/>
                </a:lnTo>
                <a:cubicBezTo>
                  <a:pt x="2800" y="9520"/>
                  <a:pt x="3280" y="9520"/>
                  <a:pt x="3520" y="9200"/>
                </a:cubicBezTo>
                <a:lnTo>
                  <a:pt x="5840" y="6320"/>
                </a:lnTo>
                <a:cubicBezTo>
                  <a:pt x="6000" y="6080"/>
                  <a:pt x="5840" y="5760"/>
                  <a:pt x="5600" y="5760"/>
                </a:cubicBezTo>
                <a:close/>
              </a:path>
            </a:pathLst>
          </a:custGeom>
          <a:solidFill>
            <a:srgbClr val="A7000C"/>
          </a:solidFill>
          <a:ln>
            <a:noFill/>
          </a:ln>
        </p:spPr>
        <p:txBody>
          <a:bodyPr/>
          <a:lstStyle/>
          <a:p>
            <a:endParaRPr lang="zh-CN" altLang="en-US">
              <a:gradFill>
                <a:gsLst>
                  <a:gs pos="0">
                    <a:srgbClr val="FFD77B"/>
                  </a:gs>
                  <a:gs pos="100000">
                    <a:srgbClr val="DCA543"/>
                  </a:gs>
                </a:gsLst>
                <a:lin ang="5400000" scaled="0"/>
              </a:gradFill>
              <a:cs typeface="+mn-ea"/>
              <a:sym typeface="+mn-lt"/>
            </a:endParaRPr>
          </a:p>
        </p:txBody>
      </p:sp>
      <p:sp>
        <p:nvSpPr>
          <p:cNvPr id="73" name="文本框 72">
            <a:extLst>
              <a:ext uri="{FF2B5EF4-FFF2-40B4-BE49-F238E27FC236}">
                <a16:creationId xmlns:a16="http://schemas.microsoft.com/office/drawing/2014/main" id="{A35EF35A-678D-42FE-9BBB-E90119B75D4E}"/>
              </a:ext>
            </a:extLst>
          </p:cNvPr>
          <p:cNvSpPr txBox="1"/>
          <p:nvPr/>
        </p:nvSpPr>
        <p:spPr>
          <a:xfrm>
            <a:off x="7681938" y="4128193"/>
            <a:ext cx="16086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gradFill>
                  <a:gsLst>
                    <a:gs pos="0">
                      <a:srgbClr val="FFD77B"/>
                    </a:gs>
                    <a:gs pos="100000">
                      <a:srgbClr val="DCA543"/>
                    </a:gs>
                  </a:gsLst>
                  <a:lin ang="5400000" scaled="0"/>
                </a:gradFill>
                <a:latin typeface="汉仪大宋简" panose="02010600000101010101" pitchFamily="2" charset="-122"/>
                <a:ea typeface="汉仪大宋简" panose="02010600000101010101" pitchFamily="2" charset="-122"/>
                <a:cs typeface="+mn-ea"/>
                <a:sym typeface="+mn-lt"/>
              </a:rPr>
              <a:t>输入标题</a:t>
            </a:r>
          </a:p>
        </p:txBody>
      </p:sp>
      <p:sp>
        <p:nvSpPr>
          <p:cNvPr id="74" name="文本框 73">
            <a:extLst>
              <a:ext uri="{FF2B5EF4-FFF2-40B4-BE49-F238E27FC236}">
                <a16:creationId xmlns:a16="http://schemas.microsoft.com/office/drawing/2014/main" id="{2F8A56BD-D72C-4B05-8ADC-5C7815BEF2BE}"/>
              </a:ext>
            </a:extLst>
          </p:cNvPr>
          <p:cNvSpPr txBox="1"/>
          <p:nvPr/>
        </p:nvSpPr>
        <p:spPr>
          <a:xfrm>
            <a:off x="7691463" y="4586027"/>
            <a:ext cx="2814543" cy="10237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gradFill>
                  <a:gsLst>
                    <a:gs pos="0">
                      <a:srgbClr val="FFD77B"/>
                    </a:gs>
                    <a:gs pos="100000">
                      <a:srgbClr val="DCA543"/>
                    </a:gs>
                  </a:gsLst>
                  <a:lin ang="5400000" scaled="0"/>
                </a:gradFill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</a:p>
        </p:txBody>
      </p:sp>
    </p:spTree>
    <p:extLst>
      <p:ext uri="{BB962C8B-B14F-4D97-AF65-F5344CB8AC3E}">
        <p14:creationId xmlns:p14="http://schemas.microsoft.com/office/powerpoint/2010/main" val="4866240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A0E96AD7-C438-4F2E-8DAC-50C7690871B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2000" contrast="3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-529" y="-298"/>
            <a:ext cx="12193057" cy="6858594"/>
          </a:xfrm>
          <a:prstGeom prst="rect">
            <a:avLst/>
          </a:prstGeom>
        </p:spPr>
      </p:pic>
      <p:pic>
        <p:nvPicPr>
          <p:cNvPr id="39" name="图片 38" descr="背景图案&#10;&#10;低可信度描述已自动生成">
            <a:extLst>
              <a:ext uri="{FF2B5EF4-FFF2-40B4-BE49-F238E27FC236}">
                <a16:creationId xmlns:a16="http://schemas.microsoft.com/office/drawing/2014/main" id="{8C965EE7-3474-4546-B331-B3EE88168FAF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4000" contrast="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5418" t="6354" b="7121"/>
          <a:stretch/>
        </p:blipFill>
        <p:spPr>
          <a:xfrm rot="5400000">
            <a:off x="5813097" y="-5824907"/>
            <a:ext cx="556508" cy="12192000"/>
          </a:xfrm>
          <a:custGeom>
            <a:avLst/>
            <a:gdLst>
              <a:gd name="connsiteX0" fmla="*/ 633110 w 633110"/>
              <a:gd name="connsiteY0" fmla="*/ 0 h 12192000"/>
              <a:gd name="connsiteX1" fmla="*/ 633110 w 633110"/>
              <a:gd name="connsiteY1" fmla="*/ 12192000 h 12192000"/>
              <a:gd name="connsiteX2" fmla="*/ 0 w 633110"/>
              <a:gd name="connsiteY2" fmla="*/ 12192000 h 12192000"/>
              <a:gd name="connsiteX3" fmla="*/ 0 w 633110"/>
              <a:gd name="connsiteY3" fmla="*/ 0 h 121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33110" h="12192000">
                <a:moveTo>
                  <a:pt x="633110" y="0"/>
                </a:moveTo>
                <a:lnTo>
                  <a:pt x="633110" y="12192000"/>
                </a:lnTo>
                <a:lnTo>
                  <a:pt x="0" y="12192000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38" name="图片 37" descr="背景图案&#10;&#10;低可信度描述已自动生成">
            <a:extLst>
              <a:ext uri="{FF2B5EF4-FFF2-40B4-BE49-F238E27FC236}">
                <a16:creationId xmlns:a16="http://schemas.microsoft.com/office/drawing/2014/main" id="{DA7BF218-8360-4266-9630-35E06CE7BD6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4000" contrast="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2035" t="6354" b="7121"/>
          <a:stretch>
            <a:fillRect/>
          </a:stretch>
        </p:blipFill>
        <p:spPr>
          <a:xfrm rot="16200000">
            <a:off x="5779446" y="445444"/>
            <a:ext cx="633110" cy="12192000"/>
          </a:xfrm>
          <a:custGeom>
            <a:avLst/>
            <a:gdLst>
              <a:gd name="connsiteX0" fmla="*/ 633110 w 633110"/>
              <a:gd name="connsiteY0" fmla="*/ 0 h 12192000"/>
              <a:gd name="connsiteX1" fmla="*/ 633110 w 633110"/>
              <a:gd name="connsiteY1" fmla="*/ 12192000 h 12192000"/>
              <a:gd name="connsiteX2" fmla="*/ 0 w 633110"/>
              <a:gd name="connsiteY2" fmla="*/ 12192000 h 12192000"/>
              <a:gd name="connsiteX3" fmla="*/ 0 w 633110"/>
              <a:gd name="connsiteY3" fmla="*/ 0 h 121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33110" h="12192000">
                <a:moveTo>
                  <a:pt x="633110" y="0"/>
                </a:moveTo>
                <a:lnTo>
                  <a:pt x="633110" y="12192000"/>
                </a:lnTo>
                <a:lnTo>
                  <a:pt x="0" y="12192000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25" name="图片 24" descr="图片包含 游戏机, 灯, 桌子&#10;&#10;描述已自动生成">
            <a:extLst>
              <a:ext uri="{FF2B5EF4-FFF2-40B4-BE49-F238E27FC236}">
                <a16:creationId xmlns:a16="http://schemas.microsoft.com/office/drawing/2014/main" id="{699CE185-F034-4EE7-B06D-6ECB545F2AF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673"/>
          <a:stretch>
            <a:fillRect/>
          </a:stretch>
        </p:blipFill>
        <p:spPr>
          <a:xfrm>
            <a:off x="9220100" y="0"/>
            <a:ext cx="2971900" cy="6858000"/>
          </a:xfrm>
          <a:custGeom>
            <a:avLst/>
            <a:gdLst>
              <a:gd name="connsiteX0" fmla="*/ 217071 w 2971900"/>
              <a:gd name="connsiteY0" fmla="*/ 0 h 6858000"/>
              <a:gd name="connsiteX1" fmla="*/ 2971900 w 2971900"/>
              <a:gd name="connsiteY1" fmla="*/ 0 h 6858000"/>
              <a:gd name="connsiteX2" fmla="*/ 2971900 w 2971900"/>
              <a:gd name="connsiteY2" fmla="*/ 2207905 h 6858000"/>
              <a:gd name="connsiteX3" fmla="*/ 518863 w 2971900"/>
              <a:gd name="connsiteY3" fmla="*/ 2207905 h 6858000"/>
              <a:gd name="connsiteX4" fmla="*/ 518863 w 2971900"/>
              <a:gd name="connsiteY4" fmla="*/ 3674755 h 6858000"/>
              <a:gd name="connsiteX5" fmla="*/ 2971900 w 2971900"/>
              <a:gd name="connsiteY5" fmla="*/ 3674755 h 6858000"/>
              <a:gd name="connsiteX6" fmla="*/ 2971900 w 2971900"/>
              <a:gd name="connsiteY6" fmla="*/ 6858000 h 6858000"/>
              <a:gd name="connsiteX7" fmla="*/ 505177 w 2971900"/>
              <a:gd name="connsiteY7" fmla="*/ 6858000 h 6858000"/>
              <a:gd name="connsiteX8" fmla="*/ 506290 w 2971900"/>
              <a:gd name="connsiteY8" fmla="*/ 6699263 h 6858000"/>
              <a:gd name="connsiteX9" fmla="*/ 508100 w 2971900"/>
              <a:gd name="connsiteY9" fmla="*/ 6051550 h 6858000"/>
              <a:gd name="connsiteX10" fmla="*/ 527150 w 2971900"/>
              <a:gd name="connsiteY10" fmla="*/ 5530850 h 6858000"/>
              <a:gd name="connsiteX11" fmla="*/ 533500 w 2971900"/>
              <a:gd name="connsiteY11" fmla="*/ 5251450 h 6858000"/>
              <a:gd name="connsiteX12" fmla="*/ 571600 w 2971900"/>
              <a:gd name="connsiteY12" fmla="*/ 4787900 h 6858000"/>
              <a:gd name="connsiteX13" fmla="*/ 565250 w 2971900"/>
              <a:gd name="connsiteY13" fmla="*/ 4641850 h 6858000"/>
              <a:gd name="connsiteX14" fmla="*/ 546200 w 2971900"/>
              <a:gd name="connsiteY14" fmla="*/ 4533900 h 6858000"/>
              <a:gd name="connsiteX15" fmla="*/ 266800 w 2971900"/>
              <a:gd name="connsiteY15" fmla="*/ 3409950 h 6858000"/>
              <a:gd name="connsiteX16" fmla="*/ 139800 w 2971900"/>
              <a:gd name="connsiteY16" fmla="*/ 2813050 h 6858000"/>
              <a:gd name="connsiteX17" fmla="*/ 50900 w 2971900"/>
              <a:gd name="connsiteY17" fmla="*/ 2076450 h 6858000"/>
              <a:gd name="connsiteX18" fmla="*/ 12800 w 2971900"/>
              <a:gd name="connsiteY18" fmla="*/ 1758950 h 6858000"/>
              <a:gd name="connsiteX19" fmla="*/ 6450 w 2971900"/>
              <a:gd name="connsiteY19" fmla="*/ 1333500 h 6858000"/>
              <a:gd name="connsiteX20" fmla="*/ 19150 w 2971900"/>
              <a:gd name="connsiteY20" fmla="*/ 1162050 h 6858000"/>
              <a:gd name="connsiteX21" fmla="*/ 50900 w 2971900"/>
              <a:gd name="connsiteY21" fmla="*/ 762000 h 6858000"/>
              <a:gd name="connsiteX22" fmla="*/ 158850 w 2971900"/>
              <a:gd name="connsiteY22" fmla="*/ 209550 h 6858000"/>
              <a:gd name="connsiteX23" fmla="*/ 199478 w 2971900"/>
              <a:gd name="connsiteY23" fmla="*/ 50861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2971900" h="6858000">
                <a:moveTo>
                  <a:pt x="217071" y="0"/>
                </a:moveTo>
                <a:lnTo>
                  <a:pt x="2971900" y="0"/>
                </a:lnTo>
                <a:lnTo>
                  <a:pt x="2971900" y="2207905"/>
                </a:lnTo>
                <a:lnTo>
                  <a:pt x="518863" y="2207905"/>
                </a:lnTo>
                <a:lnTo>
                  <a:pt x="518863" y="3674755"/>
                </a:lnTo>
                <a:lnTo>
                  <a:pt x="2971900" y="3674755"/>
                </a:lnTo>
                <a:lnTo>
                  <a:pt x="2971900" y="6858000"/>
                </a:lnTo>
                <a:lnTo>
                  <a:pt x="505177" y="6858000"/>
                </a:lnTo>
                <a:lnTo>
                  <a:pt x="506290" y="6699263"/>
                </a:lnTo>
                <a:cubicBezTo>
                  <a:pt x="506893" y="6483359"/>
                  <a:pt x="507042" y="6267450"/>
                  <a:pt x="508100" y="6051550"/>
                </a:cubicBezTo>
                <a:cubicBezTo>
                  <a:pt x="541503" y="5817727"/>
                  <a:pt x="518697" y="6004221"/>
                  <a:pt x="527150" y="5530850"/>
                </a:cubicBezTo>
                <a:cubicBezTo>
                  <a:pt x="528813" y="5437707"/>
                  <a:pt x="531383" y="5344583"/>
                  <a:pt x="533500" y="5251450"/>
                </a:cubicBezTo>
                <a:cubicBezTo>
                  <a:pt x="547228" y="5114168"/>
                  <a:pt x="569078" y="4929128"/>
                  <a:pt x="571600" y="4787900"/>
                </a:cubicBezTo>
                <a:cubicBezTo>
                  <a:pt x="572470" y="4739178"/>
                  <a:pt x="567367" y="4690533"/>
                  <a:pt x="565250" y="4641850"/>
                </a:cubicBezTo>
                <a:cubicBezTo>
                  <a:pt x="558900" y="4605867"/>
                  <a:pt x="553652" y="4569671"/>
                  <a:pt x="546200" y="4533900"/>
                </a:cubicBezTo>
                <a:cubicBezTo>
                  <a:pt x="479967" y="4215983"/>
                  <a:pt x="288720" y="3502246"/>
                  <a:pt x="266800" y="3409950"/>
                </a:cubicBezTo>
                <a:cubicBezTo>
                  <a:pt x="219795" y="3212035"/>
                  <a:pt x="175432" y="3013325"/>
                  <a:pt x="139800" y="2813050"/>
                </a:cubicBezTo>
                <a:cubicBezTo>
                  <a:pt x="101879" y="2599909"/>
                  <a:pt x="76380" y="2301139"/>
                  <a:pt x="50900" y="2076450"/>
                </a:cubicBezTo>
                <a:cubicBezTo>
                  <a:pt x="38889" y="1970536"/>
                  <a:pt x="22560" y="1865095"/>
                  <a:pt x="12800" y="1758950"/>
                </a:cubicBezTo>
                <a:cubicBezTo>
                  <a:pt x="-6338" y="1550822"/>
                  <a:pt x="-76" y="1529266"/>
                  <a:pt x="6450" y="1333500"/>
                </a:cubicBezTo>
                <a:cubicBezTo>
                  <a:pt x="6450" y="1333500"/>
                  <a:pt x="14706" y="1219184"/>
                  <a:pt x="19150" y="1162050"/>
                </a:cubicBezTo>
                <a:cubicBezTo>
                  <a:pt x="29523" y="1028683"/>
                  <a:pt x="40317" y="895350"/>
                  <a:pt x="50900" y="762000"/>
                </a:cubicBezTo>
                <a:lnTo>
                  <a:pt x="158850" y="209550"/>
                </a:lnTo>
                <a:cubicBezTo>
                  <a:pt x="169344" y="155846"/>
                  <a:pt x="183322" y="103065"/>
                  <a:pt x="199478" y="50861"/>
                </a:cubicBezTo>
                <a:close/>
              </a:path>
            </a:pathLst>
          </a:custGeom>
        </p:spPr>
      </p:pic>
      <p:pic>
        <p:nvPicPr>
          <p:cNvPr id="24" name="图片 23" descr="图片包含 游戏机, 灯, 桌子&#10;&#10;描述已自动生成">
            <a:extLst>
              <a:ext uri="{FF2B5EF4-FFF2-40B4-BE49-F238E27FC236}">
                <a16:creationId xmlns:a16="http://schemas.microsoft.com/office/drawing/2014/main" id="{C0E6B1F8-3839-4044-9B51-4A9BB536F6D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722"/>
          <a:stretch>
            <a:fillRect/>
          </a:stretch>
        </p:blipFill>
        <p:spPr>
          <a:xfrm>
            <a:off x="-4649" y="0"/>
            <a:ext cx="2526128" cy="6858000"/>
          </a:xfrm>
          <a:custGeom>
            <a:avLst/>
            <a:gdLst>
              <a:gd name="connsiteX0" fmla="*/ 0 w 2526128"/>
              <a:gd name="connsiteY0" fmla="*/ 4476750 h 6858000"/>
              <a:gd name="connsiteX1" fmla="*/ 2487952 w 2526128"/>
              <a:gd name="connsiteY1" fmla="*/ 4476750 h 6858000"/>
              <a:gd name="connsiteX2" fmla="*/ 2500630 w 2526128"/>
              <a:gd name="connsiteY2" fmla="*/ 4533900 h 6858000"/>
              <a:gd name="connsiteX3" fmla="*/ 2519680 w 2526128"/>
              <a:gd name="connsiteY3" fmla="*/ 4641850 h 6858000"/>
              <a:gd name="connsiteX4" fmla="*/ 2526030 w 2526128"/>
              <a:gd name="connsiteY4" fmla="*/ 4787900 h 6858000"/>
              <a:gd name="connsiteX5" fmla="*/ 2487930 w 2526128"/>
              <a:gd name="connsiteY5" fmla="*/ 5251450 h 6858000"/>
              <a:gd name="connsiteX6" fmla="*/ 2481580 w 2526128"/>
              <a:gd name="connsiteY6" fmla="*/ 5530850 h 6858000"/>
              <a:gd name="connsiteX7" fmla="*/ 2462530 w 2526128"/>
              <a:gd name="connsiteY7" fmla="*/ 6051550 h 6858000"/>
              <a:gd name="connsiteX8" fmla="*/ 2460720 w 2526128"/>
              <a:gd name="connsiteY8" fmla="*/ 6699263 h 6858000"/>
              <a:gd name="connsiteX9" fmla="*/ 2459607 w 2526128"/>
              <a:gd name="connsiteY9" fmla="*/ 6858000 h 6858000"/>
              <a:gd name="connsiteX10" fmla="*/ 0 w 2526128"/>
              <a:gd name="connsiteY10" fmla="*/ 6858000 h 6858000"/>
              <a:gd name="connsiteX11" fmla="*/ 0 w 2526128"/>
              <a:gd name="connsiteY11" fmla="*/ 0 h 6858000"/>
              <a:gd name="connsiteX12" fmla="*/ 2171501 w 2526128"/>
              <a:gd name="connsiteY12" fmla="*/ 0 h 6858000"/>
              <a:gd name="connsiteX13" fmla="*/ 2153908 w 2526128"/>
              <a:gd name="connsiteY13" fmla="*/ 50861 h 6858000"/>
              <a:gd name="connsiteX14" fmla="*/ 2113280 w 2526128"/>
              <a:gd name="connsiteY14" fmla="*/ 209550 h 6858000"/>
              <a:gd name="connsiteX15" fmla="*/ 2005330 w 2526128"/>
              <a:gd name="connsiteY15" fmla="*/ 762000 h 6858000"/>
              <a:gd name="connsiteX16" fmla="*/ 1973580 w 2526128"/>
              <a:gd name="connsiteY16" fmla="*/ 1162050 h 6858000"/>
              <a:gd name="connsiteX17" fmla="*/ 1960880 w 2526128"/>
              <a:gd name="connsiteY17" fmla="*/ 1333500 h 6858000"/>
              <a:gd name="connsiteX18" fmla="*/ 1967230 w 2526128"/>
              <a:gd name="connsiteY18" fmla="*/ 1758950 h 6858000"/>
              <a:gd name="connsiteX19" fmla="*/ 2005330 w 2526128"/>
              <a:gd name="connsiteY19" fmla="*/ 2076450 h 6858000"/>
              <a:gd name="connsiteX20" fmla="*/ 2094230 w 2526128"/>
              <a:gd name="connsiteY20" fmla="*/ 2813050 h 6858000"/>
              <a:gd name="connsiteX21" fmla="*/ 2133185 w 2526128"/>
              <a:gd name="connsiteY21" fmla="*/ 3009900 h 6858000"/>
              <a:gd name="connsiteX22" fmla="*/ 0 w 2526128"/>
              <a:gd name="connsiteY22" fmla="*/ 30099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2526128" h="6858000">
                <a:moveTo>
                  <a:pt x="0" y="4476750"/>
                </a:moveTo>
                <a:lnTo>
                  <a:pt x="2487952" y="4476750"/>
                </a:lnTo>
                <a:lnTo>
                  <a:pt x="2500630" y="4533900"/>
                </a:lnTo>
                <a:cubicBezTo>
                  <a:pt x="2508082" y="4569671"/>
                  <a:pt x="2513330" y="4605867"/>
                  <a:pt x="2519680" y="4641850"/>
                </a:cubicBezTo>
                <a:cubicBezTo>
                  <a:pt x="2521797" y="4690533"/>
                  <a:pt x="2526900" y="4739178"/>
                  <a:pt x="2526030" y="4787900"/>
                </a:cubicBezTo>
                <a:cubicBezTo>
                  <a:pt x="2523508" y="4929128"/>
                  <a:pt x="2501658" y="5114168"/>
                  <a:pt x="2487930" y="5251450"/>
                </a:cubicBezTo>
                <a:cubicBezTo>
                  <a:pt x="2485813" y="5344583"/>
                  <a:pt x="2483243" y="5437707"/>
                  <a:pt x="2481580" y="5530850"/>
                </a:cubicBezTo>
                <a:cubicBezTo>
                  <a:pt x="2473127" y="6004221"/>
                  <a:pt x="2495933" y="5817727"/>
                  <a:pt x="2462530" y="6051550"/>
                </a:cubicBezTo>
                <a:cubicBezTo>
                  <a:pt x="2461472" y="6267450"/>
                  <a:pt x="2461323" y="6483359"/>
                  <a:pt x="2460720" y="6699263"/>
                </a:cubicBezTo>
                <a:lnTo>
                  <a:pt x="2459607" y="6858000"/>
                </a:lnTo>
                <a:lnTo>
                  <a:pt x="0" y="6858000"/>
                </a:lnTo>
                <a:close/>
                <a:moveTo>
                  <a:pt x="0" y="0"/>
                </a:moveTo>
                <a:lnTo>
                  <a:pt x="2171501" y="0"/>
                </a:lnTo>
                <a:lnTo>
                  <a:pt x="2153908" y="50861"/>
                </a:lnTo>
                <a:cubicBezTo>
                  <a:pt x="2137752" y="103065"/>
                  <a:pt x="2123774" y="155846"/>
                  <a:pt x="2113280" y="209550"/>
                </a:cubicBezTo>
                <a:lnTo>
                  <a:pt x="2005330" y="762000"/>
                </a:lnTo>
                <a:cubicBezTo>
                  <a:pt x="1994747" y="895350"/>
                  <a:pt x="1983953" y="1028683"/>
                  <a:pt x="1973580" y="1162050"/>
                </a:cubicBezTo>
                <a:cubicBezTo>
                  <a:pt x="1969136" y="1219184"/>
                  <a:pt x="1960880" y="1333500"/>
                  <a:pt x="1960880" y="1333500"/>
                </a:cubicBezTo>
                <a:cubicBezTo>
                  <a:pt x="1954354" y="1529266"/>
                  <a:pt x="1948092" y="1550822"/>
                  <a:pt x="1967230" y="1758950"/>
                </a:cubicBezTo>
                <a:cubicBezTo>
                  <a:pt x="1976990" y="1865095"/>
                  <a:pt x="1993319" y="1970536"/>
                  <a:pt x="2005330" y="2076450"/>
                </a:cubicBezTo>
                <a:cubicBezTo>
                  <a:pt x="2030810" y="2301139"/>
                  <a:pt x="2056309" y="2599909"/>
                  <a:pt x="2094230" y="2813050"/>
                </a:cubicBezTo>
                <a:lnTo>
                  <a:pt x="2133185" y="3009900"/>
                </a:lnTo>
                <a:lnTo>
                  <a:pt x="0" y="3009900"/>
                </a:lnTo>
                <a:close/>
              </a:path>
            </a:pathLst>
          </a:custGeom>
        </p:spPr>
      </p:pic>
      <p:pic>
        <p:nvPicPr>
          <p:cNvPr id="22" name="图片 21" descr="图片包含 形状&#10;&#10;描述已自动生成">
            <a:extLst>
              <a:ext uri="{FF2B5EF4-FFF2-40B4-BE49-F238E27FC236}">
                <a16:creationId xmlns:a16="http://schemas.microsoft.com/office/drawing/2014/main" id="{FA872466-AC26-4F51-BB79-84BD16247DD8}"/>
              </a:ext>
            </a:extLst>
          </p:cNvPr>
          <p:cNvPicPr>
            <a:picLocks noChangeAspect="1"/>
          </p:cNvPicPr>
          <p:nvPr/>
        </p:nvPicPr>
        <p:blipFill>
          <a:blip r:embed="rId7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-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045584">
            <a:off x="7422524" y="700226"/>
            <a:ext cx="1092507" cy="1092507"/>
          </a:xfrm>
          <a:prstGeom prst="rect">
            <a:avLst/>
          </a:prstGeom>
        </p:spPr>
      </p:pic>
      <p:pic>
        <p:nvPicPr>
          <p:cNvPr id="23" name="图片 22" descr="图片包含 形状&#10;&#10;描述已自动生成">
            <a:extLst>
              <a:ext uri="{FF2B5EF4-FFF2-40B4-BE49-F238E27FC236}">
                <a16:creationId xmlns:a16="http://schemas.microsoft.com/office/drawing/2014/main" id="{7BD40105-3CCE-4FE1-9422-40BEF978C0B3}"/>
              </a:ext>
            </a:extLst>
          </p:cNvPr>
          <p:cNvPicPr>
            <a:picLocks noChangeAspect="1"/>
          </p:cNvPicPr>
          <p:nvPr/>
        </p:nvPicPr>
        <p:blipFill>
          <a:blip r:embed="rId7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-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045584" flipH="1">
            <a:off x="3818168" y="1415264"/>
            <a:ext cx="856310" cy="815029"/>
          </a:xfrm>
          <a:prstGeom prst="rect">
            <a:avLst/>
          </a:prstGeom>
        </p:spPr>
      </p:pic>
      <p:sp>
        <p:nvSpPr>
          <p:cNvPr id="26" name="文本框 25">
            <a:extLst>
              <a:ext uri="{FF2B5EF4-FFF2-40B4-BE49-F238E27FC236}">
                <a16:creationId xmlns:a16="http://schemas.microsoft.com/office/drawing/2014/main" id="{9EEC854C-E381-41E3-BFFD-263299200E6A}"/>
              </a:ext>
            </a:extLst>
          </p:cNvPr>
          <p:cNvSpPr txBox="1"/>
          <p:nvPr/>
        </p:nvSpPr>
        <p:spPr>
          <a:xfrm>
            <a:off x="4669944" y="1338351"/>
            <a:ext cx="285211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800" dirty="0">
                <a:gradFill>
                  <a:gsLst>
                    <a:gs pos="0">
                      <a:srgbClr val="FFD77B"/>
                    </a:gs>
                    <a:gs pos="100000">
                      <a:srgbClr val="DCA543"/>
                    </a:gs>
                  </a:gsLst>
                  <a:lin ang="5400000" scaled="0"/>
                </a:gradFill>
                <a:latin typeface="汉仪迪升英雄体W" panose="00020600040101010101" pitchFamily="18" charset="-122"/>
                <a:ea typeface="汉仪迪升英雄体W" panose="00020600040101010101" pitchFamily="18" charset="-122"/>
                <a:cs typeface="+mn-ea"/>
                <a:sym typeface="+mn-lt"/>
              </a:rPr>
              <a:t>业绩增长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1F2AAE5F-F03B-4091-895E-90578F9854DF}"/>
              </a:ext>
            </a:extLst>
          </p:cNvPr>
          <p:cNvSpPr txBox="1"/>
          <p:nvPr/>
        </p:nvSpPr>
        <p:spPr>
          <a:xfrm>
            <a:off x="2119224" y="2797652"/>
            <a:ext cx="7953550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6600" b="1" dirty="0">
                <a:gradFill>
                  <a:gsLst>
                    <a:gs pos="0">
                      <a:srgbClr val="FFD77B"/>
                    </a:gs>
                    <a:gs pos="100000">
                      <a:srgbClr val="DCA543"/>
                    </a:gs>
                  </a:gsLst>
                  <a:lin ang="5400000" scaled="0"/>
                </a:gradFill>
                <a:latin typeface="汉仪迪升英雄体W" panose="00020600040101010101" pitchFamily="18" charset="-122"/>
                <a:ea typeface="汉仪迪升英雄体W" panose="00020600040101010101" pitchFamily="18" charset="-122"/>
                <a:cs typeface="+mn-ea"/>
                <a:sym typeface="+mn-lt"/>
              </a:rPr>
              <a:t>36.25%</a:t>
            </a:r>
          </a:p>
        </p:txBody>
      </p:sp>
      <p:pic>
        <p:nvPicPr>
          <p:cNvPr id="28" name="图片 27">
            <a:extLst>
              <a:ext uri="{FF2B5EF4-FFF2-40B4-BE49-F238E27FC236}">
                <a16:creationId xmlns:a16="http://schemas.microsoft.com/office/drawing/2014/main" id="{7B1A1398-86C2-4240-B9C8-92D89052375C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299045">
            <a:off x="1925147" y="3353388"/>
            <a:ext cx="8341704" cy="29132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34936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3" presetClass="entr" presetSubtype="1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3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3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3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A0E96AD7-C438-4F2E-8DAC-50C7690871B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2000" contrast="3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-529" y="-298"/>
            <a:ext cx="12193057" cy="6858594"/>
          </a:xfrm>
          <a:prstGeom prst="rect">
            <a:avLst/>
          </a:prstGeom>
        </p:spPr>
      </p:pic>
      <p:pic>
        <p:nvPicPr>
          <p:cNvPr id="39" name="图片 38" descr="背景图案&#10;&#10;低可信度描述已自动生成">
            <a:extLst>
              <a:ext uri="{FF2B5EF4-FFF2-40B4-BE49-F238E27FC236}">
                <a16:creationId xmlns:a16="http://schemas.microsoft.com/office/drawing/2014/main" id="{8C965EE7-3474-4546-B331-B3EE88168FAF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4000" contrast="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5418" t="6354" b="7121"/>
          <a:stretch/>
        </p:blipFill>
        <p:spPr>
          <a:xfrm rot="5400000">
            <a:off x="5813097" y="-5824907"/>
            <a:ext cx="556508" cy="12192000"/>
          </a:xfrm>
          <a:custGeom>
            <a:avLst/>
            <a:gdLst>
              <a:gd name="connsiteX0" fmla="*/ 633110 w 633110"/>
              <a:gd name="connsiteY0" fmla="*/ 0 h 12192000"/>
              <a:gd name="connsiteX1" fmla="*/ 633110 w 633110"/>
              <a:gd name="connsiteY1" fmla="*/ 12192000 h 12192000"/>
              <a:gd name="connsiteX2" fmla="*/ 0 w 633110"/>
              <a:gd name="connsiteY2" fmla="*/ 12192000 h 12192000"/>
              <a:gd name="connsiteX3" fmla="*/ 0 w 633110"/>
              <a:gd name="connsiteY3" fmla="*/ 0 h 121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33110" h="12192000">
                <a:moveTo>
                  <a:pt x="633110" y="0"/>
                </a:moveTo>
                <a:lnTo>
                  <a:pt x="633110" y="12192000"/>
                </a:lnTo>
                <a:lnTo>
                  <a:pt x="0" y="12192000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38" name="图片 37" descr="背景图案&#10;&#10;低可信度描述已自动生成">
            <a:extLst>
              <a:ext uri="{FF2B5EF4-FFF2-40B4-BE49-F238E27FC236}">
                <a16:creationId xmlns:a16="http://schemas.microsoft.com/office/drawing/2014/main" id="{DA7BF218-8360-4266-9630-35E06CE7BD6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4000" contrast="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2035" t="6354" b="7121"/>
          <a:stretch>
            <a:fillRect/>
          </a:stretch>
        </p:blipFill>
        <p:spPr>
          <a:xfrm rot="16200000">
            <a:off x="5779446" y="445444"/>
            <a:ext cx="633110" cy="12192000"/>
          </a:xfrm>
          <a:custGeom>
            <a:avLst/>
            <a:gdLst>
              <a:gd name="connsiteX0" fmla="*/ 633110 w 633110"/>
              <a:gd name="connsiteY0" fmla="*/ 0 h 12192000"/>
              <a:gd name="connsiteX1" fmla="*/ 633110 w 633110"/>
              <a:gd name="connsiteY1" fmla="*/ 12192000 h 12192000"/>
              <a:gd name="connsiteX2" fmla="*/ 0 w 633110"/>
              <a:gd name="connsiteY2" fmla="*/ 12192000 h 12192000"/>
              <a:gd name="connsiteX3" fmla="*/ 0 w 633110"/>
              <a:gd name="connsiteY3" fmla="*/ 0 h 121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33110" h="12192000">
                <a:moveTo>
                  <a:pt x="633110" y="0"/>
                </a:moveTo>
                <a:lnTo>
                  <a:pt x="633110" y="12192000"/>
                </a:lnTo>
                <a:lnTo>
                  <a:pt x="0" y="12192000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25" name="图片 24" descr="图片包含 游戏机, 灯, 桌子&#10;&#10;描述已自动生成">
            <a:extLst>
              <a:ext uri="{FF2B5EF4-FFF2-40B4-BE49-F238E27FC236}">
                <a16:creationId xmlns:a16="http://schemas.microsoft.com/office/drawing/2014/main" id="{699CE185-F034-4EE7-B06D-6ECB545F2AF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673"/>
          <a:stretch>
            <a:fillRect/>
          </a:stretch>
        </p:blipFill>
        <p:spPr>
          <a:xfrm>
            <a:off x="9220100" y="0"/>
            <a:ext cx="2971900" cy="6858000"/>
          </a:xfrm>
          <a:custGeom>
            <a:avLst/>
            <a:gdLst>
              <a:gd name="connsiteX0" fmla="*/ 217071 w 2971900"/>
              <a:gd name="connsiteY0" fmla="*/ 0 h 6858000"/>
              <a:gd name="connsiteX1" fmla="*/ 2971900 w 2971900"/>
              <a:gd name="connsiteY1" fmla="*/ 0 h 6858000"/>
              <a:gd name="connsiteX2" fmla="*/ 2971900 w 2971900"/>
              <a:gd name="connsiteY2" fmla="*/ 2207905 h 6858000"/>
              <a:gd name="connsiteX3" fmla="*/ 518863 w 2971900"/>
              <a:gd name="connsiteY3" fmla="*/ 2207905 h 6858000"/>
              <a:gd name="connsiteX4" fmla="*/ 518863 w 2971900"/>
              <a:gd name="connsiteY4" fmla="*/ 3674755 h 6858000"/>
              <a:gd name="connsiteX5" fmla="*/ 2971900 w 2971900"/>
              <a:gd name="connsiteY5" fmla="*/ 3674755 h 6858000"/>
              <a:gd name="connsiteX6" fmla="*/ 2971900 w 2971900"/>
              <a:gd name="connsiteY6" fmla="*/ 6858000 h 6858000"/>
              <a:gd name="connsiteX7" fmla="*/ 505177 w 2971900"/>
              <a:gd name="connsiteY7" fmla="*/ 6858000 h 6858000"/>
              <a:gd name="connsiteX8" fmla="*/ 506290 w 2971900"/>
              <a:gd name="connsiteY8" fmla="*/ 6699263 h 6858000"/>
              <a:gd name="connsiteX9" fmla="*/ 508100 w 2971900"/>
              <a:gd name="connsiteY9" fmla="*/ 6051550 h 6858000"/>
              <a:gd name="connsiteX10" fmla="*/ 527150 w 2971900"/>
              <a:gd name="connsiteY10" fmla="*/ 5530850 h 6858000"/>
              <a:gd name="connsiteX11" fmla="*/ 533500 w 2971900"/>
              <a:gd name="connsiteY11" fmla="*/ 5251450 h 6858000"/>
              <a:gd name="connsiteX12" fmla="*/ 571600 w 2971900"/>
              <a:gd name="connsiteY12" fmla="*/ 4787900 h 6858000"/>
              <a:gd name="connsiteX13" fmla="*/ 565250 w 2971900"/>
              <a:gd name="connsiteY13" fmla="*/ 4641850 h 6858000"/>
              <a:gd name="connsiteX14" fmla="*/ 546200 w 2971900"/>
              <a:gd name="connsiteY14" fmla="*/ 4533900 h 6858000"/>
              <a:gd name="connsiteX15" fmla="*/ 266800 w 2971900"/>
              <a:gd name="connsiteY15" fmla="*/ 3409950 h 6858000"/>
              <a:gd name="connsiteX16" fmla="*/ 139800 w 2971900"/>
              <a:gd name="connsiteY16" fmla="*/ 2813050 h 6858000"/>
              <a:gd name="connsiteX17" fmla="*/ 50900 w 2971900"/>
              <a:gd name="connsiteY17" fmla="*/ 2076450 h 6858000"/>
              <a:gd name="connsiteX18" fmla="*/ 12800 w 2971900"/>
              <a:gd name="connsiteY18" fmla="*/ 1758950 h 6858000"/>
              <a:gd name="connsiteX19" fmla="*/ 6450 w 2971900"/>
              <a:gd name="connsiteY19" fmla="*/ 1333500 h 6858000"/>
              <a:gd name="connsiteX20" fmla="*/ 19150 w 2971900"/>
              <a:gd name="connsiteY20" fmla="*/ 1162050 h 6858000"/>
              <a:gd name="connsiteX21" fmla="*/ 50900 w 2971900"/>
              <a:gd name="connsiteY21" fmla="*/ 762000 h 6858000"/>
              <a:gd name="connsiteX22" fmla="*/ 158850 w 2971900"/>
              <a:gd name="connsiteY22" fmla="*/ 209550 h 6858000"/>
              <a:gd name="connsiteX23" fmla="*/ 199478 w 2971900"/>
              <a:gd name="connsiteY23" fmla="*/ 50861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2971900" h="6858000">
                <a:moveTo>
                  <a:pt x="217071" y="0"/>
                </a:moveTo>
                <a:lnTo>
                  <a:pt x="2971900" y="0"/>
                </a:lnTo>
                <a:lnTo>
                  <a:pt x="2971900" y="2207905"/>
                </a:lnTo>
                <a:lnTo>
                  <a:pt x="518863" y="2207905"/>
                </a:lnTo>
                <a:lnTo>
                  <a:pt x="518863" y="3674755"/>
                </a:lnTo>
                <a:lnTo>
                  <a:pt x="2971900" y="3674755"/>
                </a:lnTo>
                <a:lnTo>
                  <a:pt x="2971900" y="6858000"/>
                </a:lnTo>
                <a:lnTo>
                  <a:pt x="505177" y="6858000"/>
                </a:lnTo>
                <a:lnTo>
                  <a:pt x="506290" y="6699263"/>
                </a:lnTo>
                <a:cubicBezTo>
                  <a:pt x="506893" y="6483359"/>
                  <a:pt x="507042" y="6267450"/>
                  <a:pt x="508100" y="6051550"/>
                </a:cubicBezTo>
                <a:cubicBezTo>
                  <a:pt x="541503" y="5817727"/>
                  <a:pt x="518697" y="6004221"/>
                  <a:pt x="527150" y="5530850"/>
                </a:cubicBezTo>
                <a:cubicBezTo>
                  <a:pt x="528813" y="5437707"/>
                  <a:pt x="531383" y="5344583"/>
                  <a:pt x="533500" y="5251450"/>
                </a:cubicBezTo>
                <a:cubicBezTo>
                  <a:pt x="547228" y="5114168"/>
                  <a:pt x="569078" y="4929128"/>
                  <a:pt x="571600" y="4787900"/>
                </a:cubicBezTo>
                <a:cubicBezTo>
                  <a:pt x="572470" y="4739178"/>
                  <a:pt x="567367" y="4690533"/>
                  <a:pt x="565250" y="4641850"/>
                </a:cubicBezTo>
                <a:cubicBezTo>
                  <a:pt x="558900" y="4605867"/>
                  <a:pt x="553652" y="4569671"/>
                  <a:pt x="546200" y="4533900"/>
                </a:cubicBezTo>
                <a:cubicBezTo>
                  <a:pt x="479967" y="4215983"/>
                  <a:pt x="288720" y="3502246"/>
                  <a:pt x="266800" y="3409950"/>
                </a:cubicBezTo>
                <a:cubicBezTo>
                  <a:pt x="219795" y="3212035"/>
                  <a:pt x="175432" y="3013325"/>
                  <a:pt x="139800" y="2813050"/>
                </a:cubicBezTo>
                <a:cubicBezTo>
                  <a:pt x="101879" y="2599909"/>
                  <a:pt x="76380" y="2301139"/>
                  <a:pt x="50900" y="2076450"/>
                </a:cubicBezTo>
                <a:cubicBezTo>
                  <a:pt x="38889" y="1970536"/>
                  <a:pt x="22560" y="1865095"/>
                  <a:pt x="12800" y="1758950"/>
                </a:cubicBezTo>
                <a:cubicBezTo>
                  <a:pt x="-6338" y="1550822"/>
                  <a:pt x="-76" y="1529266"/>
                  <a:pt x="6450" y="1333500"/>
                </a:cubicBezTo>
                <a:cubicBezTo>
                  <a:pt x="6450" y="1333500"/>
                  <a:pt x="14706" y="1219184"/>
                  <a:pt x="19150" y="1162050"/>
                </a:cubicBezTo>
                <a:cubicBezTo>
                  <a:pt x="29523" y="1028683"/>
                  <a:pt x="40317" y="895350"/>
                  <a:pt x="50900" y="762000"/>
                </a:cubicBezTo>
                <a:lnTo>
                  <a:pt x="158850" y="209550"/>
                </a:lnTo>
                <a:cubicBezTo>
                  <a:pt x="169344" y="155846"/>
                  <a:pt x="183322" y="103065"/>
                  <a:pt x="199478" y="50861"/>
                </a:cubicBezTo>
                <a:close/>
              </a:path>
            </a:pathLst>
          </a:custGeom>
        </p:spPr>
      </p:pic>
      <p:pic>
        <p:nvPicPr>
          <p:cNvPr id="24" name="图片 23" descr="图片包含 游戏机, 灯, 桌子&#10;&#10;描述已自动生成">
            <a:extLst>
              <a:ext uri="{FF2B5EF4-FFF2-40B4-BE49-F238E27FC236}">
                <a16:creationId xmlns:a16="http://schemas.microsoft.com/office/drawing/2014/main" id="{C0E6B1F8-3839-4044-9B51-4A9BB536F6D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722"/>
          <a:stretch>
            <a:fillRect/>
          </a:stretch>
        </p:blipFill>
        <p:spPr>
          <a:xfrm>
            <a:off x="-4649" y="0"/>
            <a:ext cx="2526128" cy="6858000"/>
          </a:xfrm>
          <a:custGeom>
            <a:avLst/>
            <a:gdLst>
              <a:gd name="connsiteX0" fmla="*/ 0 w 2526128"/>
              <a:gd name="connsiteY0" fmla="*/ 4476750 h 6858000"/>
              <a:gd name="connsiteX1" fmla="*/ 2487952 w 2526128"/>
              <a:gd name="connsiteY1" fmla="*/ 4476750 h 6858000"/>
              <a:gd name="connsiteX2" fmla="*/ 2500630 w 2526128"/>
              <a:gd name="connsiteY2" fmla="*/ 4533900 h 6858000"/>
              <a:gd name="connsiteX3" fmla="*/ 2519680 w 2526128"/>
              <a:gd name="connsiteY3" fmla="*/ 4641850 h 6858000"/>
              <a:gd name="connsiteX4" fmla="*/ 2526030 w 2526128"/>
              <a:gd name="connsiteY4" fmla="*/ 4787900 h 6858000"/>
              <a:gd name="connsiteX5" fmla="*/ 2487930 w 2526128"/>
              <a:gd name="connsiteY5" fmla="*/ 5251450 h 6858000"/>
              <a:gd name="connsiteX6" fmla="*/ 2481580 w 2526128"/>
              <a:gd name="connsiteY6" fmla="*/ 5530850 h 6858000"/>
              <a:gd name="connsiteX7" fmla="*/ 2462530 w 2526128"/>
              <a:gd name="connsiteY7" fmla="*/ 6051550 h 6858000"/>
              <a:gd name="connsiteX8" fmla="*/ 2460720 w 2526128"/>
              <a:gd name="connsiteY8" fmla="*/ 6699263 h 6858000"/>
              <a:gd name="connsiteX9" fmla="*/ 2459607 w 2526128"/>
              <a:gd name="connsiteY9" fmla="*/ 6858000 h 6858000"/>
              <a:gd name="connsiteX10" fmla="*/ 0 w 2526128"/>
              <a:gd name="connsiteY10" fmla="*/ 6858000 h 6858000"/>
              <a:gd name="connsiteX11" fmla="*/ 0 w 2526128"/>
              <a:gd name="connsiteY11" fmla="*/ 0 h 6858000"/>
              <a:gd name="connsiteX12" fmla="*/ 2171501 w 2526128"/>
              <a:gd name="connsiteY12" fmla="*/ 0 h 6858000"/>
              <a:gd name="connsiteX13" fmla="*/ 2153908 w 2526128"/>
              <a:gd name="connsiteY13" fmla="*/ 50861 h 6858000"/>
              <a:gd name="connsiteX14" fmla="*/ 2113280 w 2526128"/>
              <a:gd name="connsiteY14" fmla="*/ 209550 h 6858000"/>
              <a:gd name="connsiteX15" fmla="*/ 2005330 w 2526128"/>
              <a:gd name="connsiteY15" fmla="*/ 762000 h 6858000"/>
              <a:gd name="connsiteX16" fmla="*/ 1973580 w 2526128"/>
              <a:gd name="connsiteY16" fmla="*/ 1162050 h 6858000"/>
              <a:gd name="connsiteX17" fmla="*/ 1960880 w 2526128"/>
              <a:gd name="connsiteY17" fmla="*/ 1333500 h 6858000"/>
              <a:gd name="connsiteX18" fmla="*/ 1967230 w 2526128"/>
              <a:gd name="connsiteY18" fmla="*/ 1758950 h 6858000"/>
              <a:gd name="connsiteX19" fmla="*/ 2005330 w 2526128"/>
              <a:gd name="connsiteY19" fmla="*/ 2076450 h 6858000"/>
              <a:gd name="connsiteX20" fmla="*/ 2094230 w 2526128"/>
              <a:gd name="connsiteY20" fmla="*/ 2813050 h 6858000"/>
              <a:gd name="connsiteX21" fmla="*/ 2133185 w 2526128"/>
              <a:gd name="connsiteY21" fmla="*/ 3009900 h 6858000"/>
              <a:gd name="connsiteX22" fmla="*/ 0 w 2526128"/>
              <a:gd name="connsiteY22" fmla="*/ 30099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2526128" h="6858000">
                <a:moveTo>
                  <a:pt x="0" y="4476750"/>
                </a:moveTo>
                <a:lnTo>
                  <a:pt x="2487952" y="4476750"/>
                </a:lnTo>
                <a:lnTo>
                  <a:pt x="2500630" y="4533900"/>
                </a:lnTo>
                <a:cubicBezTo>
                  <a:pt x="2508082" y="4569671"/>
                  <a:pt x="2513330" y="4605867"/>
                  <a:pt x="2519680" y="4641850"/>
                </a:cubicBezTo>
                <a:cubicBezTo>
                  <a:pt x="2521797" y="4690533"/>
                  <a:pt x="2526900" y="4739178"/>
                  <a:pt x="2526030" y="4787900"/>
                </a:cubicBezTo>
                <a:cubicBezTo>
                  <a:pt x="2523508" y="4929128"/>
                  <a:pt x="2501658" y="5114168"/>
                  <a:pt x="2487930" y="5251450"/>
                </a:cubicBezTo>
                <a:cubicBezTo>
                  <a:pt x="2485813" y="5344583"/>
                  <a:pt x="2483243" y="5437707"/>
                  <a:pt x="2481580" y="5530850"/>
                </a:cubicBezTo>
                <a:cubicBezTo>
                  <a:pt x="2473127" y="6004221"/>
                  <a:pt x="2495933" y="5817727"/>
                  <a:pt x="2462530" y="6051550"/>
                </a:cubicBezTo>
                <a:cubicBezTo>
                  <a:pt x="2461472" y="6267450"/>
                  <a:pt x="2461323" y="6483359"/>
                  <a:pt x="2460720" y="6699263"/>
                </a:cubicBezTo>
                <a:lnTo>
                  <a:pt x="2459607" y="6858000"/>
                </a:lnTo>
                <a:lnTo>
                  <a:pt x="0" y="6858000"/>
                </a:lnTo>
                <a:close/>
                <a:moveTo>
                  <a:pt x="0" y="0"/>
                </a:moveTo>
                <a:lnTo>
                  <a:pt x="2171501" y="0"/>
                </a:lnTo>
                <a:lnTo>
                  <a:pt x="2153908" y="50861"/>
                </a:lnTo>
                <a:cubicBezTo>
                  <a:pt x="2137752" y="103065"/>
                  <a:pt x="2123774" y="155846"/>
                  <a:pt x="2113280" y="209550"/>
                </a:cubicBezTo>
                <a:lnTo>
                  <a:pt x="2005330" y="762000"/>
                </a:lnTo>
                <a:cubicBezTo>
                  <a:pt x="1994747" y="895350"/>
                  <a:pt x="1983953" y="1028683"/>
                  <a:pt x="1973580" y="1162050"/>
                </a:cubicBezTo>
                <a:cubicBezTo>
                  <a:pt x="1969136" y="1219184"/>
                  <a:pt x="1960880" y="1333500"/>
                  <a:pt x="1960880" y="1333500"/>
                </a:cubicBezTo>
                <a:cubicBezTo>
                  <a:pt x="1954354" y="1529266"/>
                  <a:pt x="1948092" y="1550822"/>
                  <a:pt x="1967230" y="1758950"/>
                </a:cubicBezTo>
                <a:cubicBezTo>
                  <a:pt x="1976990" y="1865095"/>
                  <a:pt x="1993319" y="1970536"/>
                  <a:pt x="2005330" y="2076450"/>
                </a:cubicBezTo>
                <a:cubicBezTo>
                  <a:pt x="2030810" y="2301139"/>
                  <a:pt x="2056309" y="2599909"/>
                  <a:pt x="2094230" y="2813050"/>
                </a:cubicBezTo>
                <a:lnTo>
                  <a:pt x="2133185" y="3009900"/>
                </a:lnTo>
                <a:lnTo>
                  <a:pt x="0" y="3009900"/>
                </a:lnTo>
                <a:close/>
              </a:path>
            </a:pathLst>
          </a:custGeom>
        </p:spPr>
      </p:pic>
      <p:pic>
        <p:nvPicPr>
          <p:cNvPr id="12" name="图片 11" descr="卡通人物&#10;&#10;低可信度描述已自动生成">
            <a:extLst>
              <a:ext uri="{FF2B5EF4-FFF2-40B4-BE49-F238E27FC236}">
                <a16:creationId xmlns:a16="http://schemas.microsoft.com/office/drawing/2014/main" id="{F8E30EE4-47AE-41DE-AAAD-6CE67EE0BCC6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7604" t="15833" r="24167" b="42687"/>
          <a:stretch/>
        </p:blipFill>
        <p:spPr>
          <a:xfrm>
            <a:off x="3471165" y="1816798"/>
            <a:ext cx="1994024" cy="1714959"/>
          </a:xfrm>
          <a:prstGeom prst="rect">
            <a:avLst/>
          </a:prstGeom>
        </p:spPr>
      </p:pic>
      <p:sp>
        <p:nvSpPr>
          <p:cNvPr id="13" name="文本框 12">
            <a:extLst>
              <a:ext uri="{FF2B5EF4-FFF2-40B4-BE49-F238E27FC236}">
                <a16:creationId xmlns:a16="http://schemas.microsoft.com/office/drawing/2014/main" id="{B99A98A2-7627-45DF-B868-08835AEB9EFC}"/>
              </a:ext>
            </a:extLst>
          </p:cNvPr>
          <p:cNvSpPr txBox="1"/>
          <p:nvPr/>
        </p:nvSpPr>
        <p:spPr>
          <a:xfrm>
            <a:off x="1360728" y="2098115"/>
            <a:ext cx="2766321" cy="31547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9900" dirty="0">
                <a:gradFill>
                  <a:gsLst>
                    <a:gs pos="0">
                      <a:srgbClr val="FFE07D"/>
                    </a:gs>
                    <a:gs pos="100000">
                      <a:srgbClr val="E5B051"/>
                    </a:gs>
                  </a:gsLst>
                  <a:lin ang="5400000" scaled="1"/>
                </a:gradFill>
                <a:latin typeface="汉仪迪升英雄体W" panose="00020600040101010101" pitchFamily="18" charset="-122"/>
                <a:ea typeface="汉仪迪升英雄体W" panose="00020600040101010101" pitchFamily="18" charset="-122"/>
                <a:cs typeface="+mn-ea"/>
                <a:sym typeface="+mn-lt"/>
              </a:rPr>
              <a:t>员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FA45996C-7071-48B0-8D67-5C7E8188DF3B}"/>
              </a:ext>
            </a:extLst>
          </p:cNvPr>
          <p:cNvSpPr txBox="1"/>
          <p:nvPr/>
        </p:nvSpPr>
        <p:spPr>
          <a:xfrm>
            <a:off x="3329678" y="2489635"/>
            <a:ext cx="2766321" cy="264687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6600" dirty="0">
                <a:gradFill>
                  <a:gsLst>
                    <a:gs pos="0">
                      <a:srgbClr val="FFE07D"/>
                    </a:gs>
                    <a:gs pos="100000">
                      <a:srgbClr val="E5B051"/>
                    </a:gs>
                  </a:gsLst>
                  <a:lin ang="5400000" scaled="1"/>
                </a:gradFill>
                <a:latin typeface="汉仪迪升英雄体W" panose="00020600040101010101" pitchFamily="18" charset="-122"/>
                <a:ea typeface="汉仪迪升英雄体W" panose="00020600040101010101" pitchFamily="18" charset="-122"/>
                <a:cs typeface="+mn-ea"/>
                <a:sym typeface="+mn-lt"/>
              </a:rPr>
              <a:t>工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9BEF7E1C-5171-40A5-B6BB-6CB77E4C4E76}"/>
              </a:ext>
            </a:extLst>
          </p:cNvPr>
          <p:cNvSpPr txBox="1"/>
          <p:nvPr/>
        </p:nvSpPr>
        <p:spPr>
          <a:xfrm>
            <a:off x="5704009" y="1720850"/>
            <a:ext cx="2766321" cy="37702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3900" dirty="0">
                <a:gradFill>
                  <a:gsLst>
                    <a:gs pos="0">
                      <a:srgbClr val="FFE07D"/>
                    </a:gs>
                    <a:gs pos="100000">
                      <a:srgbClr val="E5B051"/>
                    </a:gs>
                  </a:gsLst>
                  <a:lin ang="5400000" scaled="1"/>
                </a:gradFill>
                <a:latin typeface="汉仪迪升英雄体W" panose="00020600040101010101" pitchFamily="18" charset="-122"/>
                <a:ea typeface="汉仪迪升英雄体W" panose="00020600040101010101" pitchFamily="18" charset="-122"/>
                <a:cs typeface="+mn-ea"/>
                <a:sym typeface="+mn-lt"/>
              </a:rPr>
              <a:t>嘉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A1B33431-94AA-4966-84EA-6D54CDB2FC16}"/>
              </a:ext>
            </a:extLst>
          </p:cNvPr>
          <p:cNvSpPr txBox="1"/>
          <p:nvPr/>
        </p:nvSpPr>
        <p:spPr>
          <a:xfrm>
            <a:off x="8319556" y="2115201"/>
            <a:ext cx="2766321" cy="31547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9900" dirty="0">
                <a:gradFill>
                  <a:gsLst>
                    <a:gs pos="0">
                      <a:srgbClr val="FFE07D"/>
                    </a:gs>
                    <a:gs pos="100000">
                      <a:srgbClr val="E5B051"/>
                    </a:gs>
                  </a:gsLst>
                  <a:lin ang="5400000" scaled="1"/>
                </a:gradFill>
                <a:latin typeface="汉仪迪升英雄体W" panose="00020600040101010101" pitchFamily="18" charset="-122"/>
                <a:ea typeface="汉仪迪升英雄体W" panose="00020600040101010101" pitchFamily="18" charset="-122"/>
                <a:cs typeface="+mn-ea"/>
                <a:sym typeface="+mn-lt"/>
              </a:rPr>
              <a:t>奖</a:t>
            </a:r>
          </a:p>
        </p:txBody>
      </p:sp>
    </p:spTree>
    <p:extLst>
      <p:ext uri="{BB962C8B-B14F-4D97-AF65-F5344CB8AC3E}">
        <p14:creationId xmlns:p14="http://schemas.microsoft.com/office/powerpoint/2010/main" val="25590270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GUIDESSETTING" val="{&quot;Id&quot;:&quot;edc3d11b-7d28-430f-a7f6-a4376700bbeb&quot;,&quot;Name&quot;:null,&quot;Kind&quot;:&quot;Custom&quot;,&quot;OldGuidesSetting&quot;:{&quot;HeaderHeight&quot;:0.0,&quot;FooterHeight&quot;:0.0,&quot;SideMargin&quot;:0.0,&quot;TopMargin&quot;:0.0,&quot;BottomMargin&quot;:0.0,&quot;IntervalMargin&quot;:0.0}}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iujwel2v">
      <a:majorFont>
        <a:latin typeface="思源黑体 Normal" panose="020F0302020204030204"/>
        <a:ea typeface="思源黑体 Normal"/>
        <a:cs typeface=""/>
      </a:majorFont>
      <a:minorFont>
        <a:latin typeface="思源黑体 Normal" panose="020F0502020204030204"/>
        <a:ea typeface="思源黑体 Normal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349</TotalTime>
  <Words>753</Words>
  <PresentationFormat>宽屏</PresentationFormat>
  <Paragraphs>100</Paragraphs>
  <Slides>20</Slides>
  <Notes>0</Notes>
  <HiddenSlides>1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5" baseType="lpstr">
      <vt:lpstr>思源黑体 Normal</vt:lpstr>
      <vt:lpstr>汉仪大宋简</vt:lpstr>
      <vt:lpstr>Arial</vt:lpstr>
      <vt:lpstr>汉仪迪升英雄体W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2020-10-09T09:44:28Z</dcterms:created>
  <dcterms:modified xsi:type="dcterms:W3CDTF">2021-12-20T02:20:35Z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2052-11.1.0.9912</vt:lpwstr>
  </property>
  <property fmtid="{D5CDD505-2E9C-101B-9397-08002B2CF9AE}" pid="3" name="KSOTemplateUUID">
    <vt:lpwstr>v1.0_mb_zeMSC73F8adnNvaU0VBtqg==</vt:lpwstr>
  </property>
</Properties>
</file>