
<file path=[Content_Types].xml><?xml version="1.0" encoding="utf-8"?>
<Types xmlns="http://schemas.openxmlformats.org/package/2006/content-types">
  <Default ContentType="application/vnd.openxmlformats-officedocument.spreadsheetml.sheet" Extension="xlsx"/>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custom-properties+xml" PartName="/docProps/custom.xml"/>
  <Override ContentType="application/vnd.openxmlformats-officedocument.drawingml.chart+xml" PartName="/ppt/charts/chart1.xml"/>
  <Override ContentType="application/vnd.openxmlformats-officedocument.drawingml.chart+xml" PartName="/ppt/charts/chart2.xml"/>
  <Override ContentType="application/vnd.openxmlformats-officedocument.drawingml.chart+xml" PartName="/ppt/charts/chart3.xml"/>
  <Override ContentType="application/vnd.openxmlformats-officedocument.drawingml.chart+xml" PartName="/ppt/charts/chart4.xml"/>
  <Override ContentType="application/vnd.openxmlformats-officedocument.drawingml.chart+xml" PartName="/ppt/charts/chart5.xml"/>
  <Override ContentType="application/vnd.ms-office.chartcolorstyle+xml" PartName="/ppt/charts/colors1.xml"/>
  <Override ContentType="application/vnd.ms-office.chartcolorstyle+xml" PartName="/ppt/charts/colors2.xml"/>
  <Override ContentType="application/vnd.ms-office.chartcolorstyle+xml" PartName="/ppt/charts/colors3.xml"/>
  <Override ContentType="application/vnd.ms-office.chartcolorstyle+xml" PartName="/ppt/charts/colors4.xml"/>
  <Override ContentType="application/vnd.ms-office.chartstyle+xml" PartName="/ppt/charts/style1.xml"/>
  <Override ContentType="application/vnd.ms-office.chartstyle+xml" PartName="/ppt/charts/style2.xml"/>
  <Override ContentType="application/vnd.ms-office.chartstyle+xml" PartName="/ppt/charts/style3.xml"/>
  <Override ContentType="application/vnd.ms-office.chartstyle+xml" PartName="/ppt/charts/style4.xml"/>
  <Override ContentType="application/x-fontdata" PartName="/ppt/fonts/font1.fntdata"/>
  <Override ContentType="application/x-fontdata" PartName="/ppt/fonts/font2.fntdata"/>
  <Override ContentType="application/x-fontdata" PartName="/ppt/fonts/font3.fntdata"/>
  <Override ContentType="application/x-fontdata" PartName="/ppt/fonts/font4.fntdata"/>
  <Override ContentType="application/x-fontdata" PartName="/ppt/fonts/font5.fntdata"/>
  <Override ContentType="application/x-fontdata" PartName="/ppt/fonts/font6.fntdata"/>
  <Override ContentType="application/vnd.openxmlformats-officedocument.presentationml.handoutMaster+xml" PartName="/ppt/handoutMasters/handoutMaster1.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presProps+xml" PartName="/ppt/presProps.xml"/>
  <Override ContentType="application/vnd.openxmlformats-officedocument.presentationml.presentation.main+xml" PartName="/ppt/presentation.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tableStyles+xml" PartName="/ppt/tableStyles.xml"/>
  <Override ContentType="application/vnd.openxmlformats-officedocument.presentationml.tags+xml" PartName="/ppt/tags/tag1.xml"/>
  <Override ContentType="application/vnd.openxmlformats-officedocument.presentationml.tags+xml" PartName="/ppt/tags/tag10.xml"/>
  <Override ContentType="application/vnd.openxmlformats-officedocument.presentationml.tags+xml" PartName="/ppt/tags/tag11.xml"/>
  <Override ContentType="application/vnd.openxmlformats-officedocument.presentationml.tags+xml" PartName="/ppt/tags/tag12.xml"/>
  <Override ContentType="application/vnd.openxmlformats-officedocument.presentationml.tags+xml" PartName="/ppt/tags/tag13.xml"/>
  <Override ContentType="application/vnd.openxmlformats-officedocument.presentationml.tags+xml" PartName="/ppt/tags/tag14.xml"/>
  <Override ContentType="application/vnd.openxmlformats-officedocument.presentationml.tags+xml" PartName="/ppt/tags/tag15.xml"/>
  <Override ContentType="application/vnd.openxmlformats-officedocument.presentationml.tags+xml" PartName="/ppt/tags/tag16.xml"/>
  <Override ContentType="application/vnd.openxmlformats-officedocument.presentationml.tags+xml" PartName="/ppt/tags/tag17.xml"/>
  <Override ContentType="application/vnd.openxmlformats-officedocument.presentationml.tags+xml" PartName="/ppt/tags/tag18.xml"/>
  <Override ContentType="application/vnd.openxmlformats-officedocument.presentationml.tags+xml" PartName="/ppt/tags/tag19.xml"/>
  <Override ContentType="application/vnd.openxmlformats-officedocument.presentationml.tags+xml" PartName="/ppt/tags/tag2.xml"/>
  <Override ContentType="application/vnd.openxmlformats-officedocument.presentationml.tags+xml" PartName="/ppt/tags/tag20.xml"/>
  <Override ContentType="application/vnd.openxmlformats-officedocument.presentationml.tags+xml" PartName="/ppt/tags/tag21.xml"/>
  <Override ContentType="application/vnd.openxmlformats-officedocument.presentationml.tags+xml" PartName="/ppt/tags/tag22.xml"/>
  <Override ContentType="application/vnd.openxmlformats-officedocument.presentationml.tags+xml" PartName="/ppt/tags/tag23.xml"/>
  <Override ContentType="application/vnd.openxmlformats-officedocument.presentationml.tags+xml" PartName="/ppt/tags/tag24.xml"/>
  <Override ContentType="application/vnd.openxmlformats-officedocument.presentationml.tags+xml" PartName="/ppt/tags/tag25.xml"/>
  <Override ContentType="application/vnd.openxmlformats-officedocument.presentationml.tags+xml" PartName="/ppt/tags/tag26.xml"/>
  <Override ContentType="application/vnd.openxmlformats-officedocument.presentationml.tags+xml" PartName="/ppt/tags/tag27.xml"/>
  <Override ContentType="application/vnd.openxmlformats-officedocument.presentationml.tags+xml" PartName="/ppt/tags/tag28.xml"/>
  <Override ContentType="application/vnd.openxmlformats-officedocument.presentationml.tags+xml" PartName="/ppt/tags/tag29.xml"/>
  <Override ContentType="application/vnd.openxmlformats-officedocument.presentationml.tags+xml" PartName="/ppt/tags/tag3.xml"/>
  <Override ContentType="application/vnd.openxmlformats-officedocument.presentationml.tags+xml" PartName="/ppt/tags/tag30.xml"/>
  <Override ContentType="application/vnd.openxmlformats-officedocument.presentationml.tags+xml" PartName="/ppt/tags/tag31.xml"/>
  <Override ContentType="application/vnd.openxmlformats-officedocument.presentationml.tags+xml" PartName="/ppt/tags/tag32.xml"/>
  <Override ContentType="application/vnd.openxmlformats-officedocument.presentationml.tags+xml" PartName="/ppt/tags/tag33.xml"/>
  <Override ContentType="application/vnd.openxmlformats-officedocument.presentationml.tags+xml" PartName="/ppt/tags/tag34.xml"/>
  <Override ContentType="application/vnd.openxmlformats-officedocument.presentationml.tags+xml" PartName="/ppt/tags/tag35.xml"/>
  <Override ContentType="application/vnd.openxmlformats-officedocument.presentationml.tags+xml" PartName="/ppt/tags/tag36.xml"/>
  <Override ContentType="application/vnd.openxmlformats-officedocument.presentationml.tags+xml" PartName="/ppt/tags/tag37.xml"/>
  <Override ContentType="application/vnd.openxmlformats-officedocument.presentationml.tags+xml" PartName="/ppt/tags/tag38.xml"/>
  <Override ContentType="application/vnd.openxmlformats-officedocument.presentationml.tags+xml" PartName="/ppt/tags/tag39.xml"/>
  <Override ContentType="application/vnd.openxmlformats-officedocument.presentationml.tags+xml" PartName="/ppt/tags/tag4.xml"/>
  <Override ContentType="application/vnd.openxmlformats-officedocument.presentationml.tags+xml" PartName="/ppt/tags/tag40.xml"/>
  <Override ContentType="application/vnd.openxmlformats-officedocument.presentationml.tags+xml" PartName="/ppt/tags/tag41.xml"/>
  <Override ContentType="application/vnd.openxmlformats-officedocument.presentationml.tags+xml" PartName="/ppt/tags/tag42.xml"/>
  <Override ContentType="application/vnd.openxmlformats-officedocument.presentationml.tags+xml" PartName="/ppt/tags/tag43.xml"/>
  <Override ContentType="application/vnd.openxmlformats-officedocument.presentationml.tags+xml" PartName="/ppt/tags/tag44.xml"/>
  <Override ContentType="application/vnd.openxmlformats-officedocument.presentationml.tags+xml" PartName="/ppt/tags/tag45.xml"/>
  <Override ContentType="application/vnd.openxmlformats-officedocument.presentationml.tags+xml" PartName="/ppt/tags/tag46.xml"/>
  <Override ContentType="application/vnd.openxmlformats-officedocument.presentationml.tags+xml" PartName="/ppt/tags/tag47.xml"/>
  <Override ContentType="application/vnd.openxmlformats-officedocument.presentationml.tags+xml" PartName="/ppt/tags/tag48.xml"/>
  <Override ContentType="application/vnd.openxmlformats-officedocument.presentationml.tags+xml" PartName="/ppt/tags/tag49.xml"/>
  <Override ContentType="application/vnd.openxmlformats-officedocument.presentationml.tags+xml" PartName="/ppt/tags/tag5.xml"/>
  <Override ContentType="application/vnd.openxmlformats-officedocument.presentationml.tags+xml" PartName="/ppt/tags/tag50.xml"/>
  <Override ContentType="application/vnd.openxmlformats-officedocument.presentationml.tags+xml" PartName="/ppt/tags/tag51.xml"/>
  <Override ContentType="application/vnd.openxmlformats-officedocument.presentationml.tags+xml" PartName="/ppt/tags/tag52.xml"/>
  <Override ContentType="application/vnd.openxmlformats-officedocument.presentationml.tags+xml" PartName="/ppt/tags/tag53.xml"/>
  <Override ContentType="application/vnd.openxmlformats-officedocument.presentationml.tags+xml" PartName="/ppt/tags/tag54.xml"/>
  <Override ContentType="application/vnd.openxmlformats-officedocument.presentationml.tags+xml" PartName="/ppt/tags/tag55.xml"/>
  <Override ContentType="application/vnd.openxmlformats-officedocument.presentationml.tags+xml" PartName="/ppt/tags/tag56.xml"/>
  <Override ContentType="application/vnd.openxmlformats-officedocument.presentationml.tags+xml" PartName="/ppt/tags/tag57.xml"/>
  <Override ContentType="application/vnd.openxmlformats-officedocument.presentationml.tags+xml" PartName="/ppt/tags/tag58.xml"/>
  <Override ContentType="application/vnd.openxmlformats-officedocument.presentationml.tags+xml" PartName="/ppt/tags/tag59.xml"/>
  <Override ContentType="application/vnd.openxmlformats-officedocument.presentationml.tags+xml" PartName="/ppt/tags/tag6.xml"/>
  <Override ContentType="application/vnd.openxmlformats-officedocument.presentationml.tags+xml" PartName="/ppt/tags/tag60.xml"/>
  <Override ContentType="application/vnd.openxmlformats-officedocument.presentationml.tags+xml" PartName="/ppt/tags/tag61.xml"/>
  <Override ContentType="application/vnd.openxmlformats-officedocument.presentationml.tags+xml" PartName="/ppt/tags/tag62.xml"/>
  <Override ContentType="application/vnd.openxmlformats-officedocument.presentationml.tags+xml" PartName="/ppt/tags/tag63.xml"/>
  <Override ContentType="application/vnd.openxmlformats-officedocument.presentationml.tags+xml" PartName="/ppt/tags/tag64.xml"/>
  <Override ContentType="application/vnd.openxmlformats-officedocument.presentationml.tags+xml" PartName="/ppt/tags/tag65.xml"/>
  <Override ContentType="application/vnd.openxmlformats-officedocument.presentationml.tags+xml" PartName="/ppt/tags/tag66.xml"/>
  <Override ContentType="application/vnd.openxmlformats-officedocument.presentationml.tags+xml" PartName="/ppt/tags/tag67.xml"/>
  <Override ContentType="application/vnd.openxmlformats-officedocument.presentationml.tags+xml" PartName="/ppt/tags/tag68.xml"/>
  <Override ContentType="application/vnd.openxmlformats-officedocument.presentationml.tags+xml" PartName="/ppt/tags/tag69.xml"/>
  <Override ContentType="application/vnd.openxmlformats-officedocument.presentationml.tags+xml" PartName="/ppt/tags/tag7.xml"/>
  <Override ContentType="application/vnd.openxmlformats-officedocument.presentationml.tags+xml" PartName="/ppt/tags/tag70.xml"/>
  <Override ContentType="application/vnd.openxmlformats-officedocument.presentationml.tags+xml" PartName="/ppt/tags/tag71.xml"/>
  <Override ContentType="application/vnd.openxmlformats-officedocument.presentationml.tags+xml" PartName="/ppt/tags/tag72.xml"/>
  <Override ContentType="application/vnd.openxmlformats-officedocument.presentationml.tags+xml" PartName="/ppt/tags/tag8.xml"/>
  <Override ContentType="application/vnd.openxmlformats-officedocument.presentationml.tags+xml" PartName="/ppt/tags/tag9.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4"/>
  </p:notesMasterIdLst>
  <p:handoutMasterIdLst>
    <p:handoutMasterId r:id="rId16"/>
  </p:handoutMasterIdLst>
  <p:sldIdLst>
    <p:sldId id="291" r:id="rId3"/>
    <p:sldId id="280" r:id="rId5"/>
    <p:sldId id="259" r:id="rId6"/>
    <p:sldId id="260" r:id="rId7"/>
    <p:sldId id="266" r:id="rId8"/>
    <p:sldId id="263" r:id="rId9"/>
    <p:sldId id="290" r:id="rId10"/>
    <p:sldId id="264" r:id="rId11"/>
    <p:sldId id="262" r:id="rId12"/>
    <p:sldId id="265" r:id="rId13"/>
    <p:sldId id="270" r:id="rId14"/>
    <p:sldId id="303" r:id="rId15"/>
  </p:sldIdLst>
  <p:sldSz cx="12192000" cy="6858000"/>
  <p:notesSz cx="6858000" cy="9144000"/>
  <p:embeddedFontLst>
    <p:embeddedFont>
      <p:font typeface="微软雅黑" panose="020B0503020204020204" charset="-122"/>
      <p:regular r:id="rId20"/>
    </p:embeddedFont>
    <p:embeddedFont>
      <p:font typeface="雷盖体" panose="00000800000000000000" charset="-122"/>
      <p:regular r:id="rId21"/>
    </p:embeddedFont>
    <p:embeddedFont>
      <p:font typeface="思源宋体" panose="02010600030101010101" charset="-122"/>
      <p:regular r:id="rId22"/>
    </p:embeddedFont>
    <p:embeddedFont>
      <p:font typeface="演示春风楷" panose="02010600030101010101" charset="-122"/>
      <p:regular r:id="rId23"/>
    </p:embeddedFont>
    <p:embeddedFont>
      <p:font typeface="演示春风楷" panose="02010600030101010101" charset="0"/>
      <p:regular r:id="rId24"/>
    </p:embeddedFont>
    <p:embeddedFont>
      <p:font typeface="黑体" panose="02010609060101010101" charset="-122"/>
      <p:regular r:id="rId25"/>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000"/>
    <a:srgbClr val="AA3838"/>
    <a:srgbClr val="F2E092"/>
    <a:srgbClr val="C39D6C"/>
    <a:srgbClr val="F9F1CD"/>
    <a:srgbClr val="ED7D31"/>
    <a:srgbClr val="FCDA7E"/>
    <a:srgbClr val="F14C2C"/>
    <a:srgbClr val="C0423F"/>
    <a:srgbClr val="FF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78" d="100"/>
          <a:sy n="78" d="100"/>
        </p:scale>
        <p:origin x="654" y="54"/>
      </p:cViewPr>
      <p:guideLst>
        <p:guide orient="horz" pos="4011"/>
        <p:guide pos="7203"/>
        <p:guide pos="483"/>
        <p:guide orient="horz" pos="1440"/>
        <p:guide orient="horz" pos="894"/>
        <p:guide pos="336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5" Type="http://schemas.openxmlformats.org/officeDocument/2006/relationships/font" Target="fonts/font6.fntdata"/><Relationship Id="rId24" Type="http://schemas.openxmlformats.org/officeDocument/2006/relationships/font" Target="fonts/font5.fntdata"/><Relationship Id="rId23" Type="http://schemas.openxmlformats.org/officeDocument/2006/relationships/font" Target="fonts/font4.fntdata"/><Relationship Id="rId22" Type="http://schemas.openxmlformats.org/officeDocument/2006/relationships/font" Target="fonts/font3.fntdata"/><Relationship Id="rId21" Type="http://schemas.openxmlformats.org/officeDocument/2006/relationships/font" Target="fonts/font2.fntdata"/><Relationship Id="rId20" Type="http://schemas.openxmlformats.org/officeDocument/2006/relationships/font" Target="fonts/font1.fntdata"/><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package" Target="../embeddings/Workbook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explosion val="2"/>
            <c:spPr>
              <a:solidFill>
                <a:srgbClr val="F2E092"/>
              </a:solidFill>
              <a:ln w="19050">
                <a:noFill/>
              </a:ln>
              <a:effectLst/>
            </c:spPr>
          </c:dPt>
          <c:dPt>
            <c:idx val="1"/>
            <c:bubble3D val="0"/>
            <c:spPr>
              <a:solidFill>
                <a:schemeClr val="accent2"/>
              </a:solidFill>
              <a:ln w="19050">
                <a:noFill/>
              </a:ln>
              <a:effectLst/>
            </c:spPr>
          </c:dPt>
          <c:dPt>
            <c:idx val="2"/>
            <c:bubble3D val="0"/>
            <c:spPr>
              <a:solidFill>
                <a:schemeClr val="accent4">
                  <a:lumMod val="40000"/>
                  <a:lumOff val="60000"/>
                </a:schemeClr>
              </a:solidFill>
              <a:ln w="19050">
                <a:noFill/>
              </a:ln>
              <a:effectLst/>
            </c:spPr>
          </c:dPt>
          <c:dPt>
            <c:idx val="3"/>
            <c:bubble3D val="0"/>
            <c:spPr>
              <a:solidFill>
                <a:srgbClr val="F9F1CD"/>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70</c:v>
                </c:pt>
                <c:pt idx="1">
                  <c:v>10</c:v>
                </c:pt>
                <c:pt idx="2">
                  <c:v>15</c:v>
                </c:pt>
                <c:pt idx="3">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c:explosion val="0"/>
          <c:dPt>
            <c:idx val="0"/>
            <c:bubble3D val="0"/>
            <c:explosion val="2"/>
            <c:spPr>
              <a:solidFill>
                <a:srgbClr val="F2E092"/>
              </a:solidFill>
              <a:ln w="19050">
                <a:noFill/>
              </a:ln>
              <a:effectLst/>
            </c:spPr>
          </c:dPt>
          <c:dPt>
            <c:idx val="1"/>
            <c:bubble3D val="0"/>
            <c:spPr>
              <a:solidFill>
                <a:schemeClr val="accent2"/>
              </a:solidFill>
              <a:ln w="19050">
                <a:noFill/>
              </a:ln>
              <a:effectLst/>
            </c:spPr>
          </c:dPt>
          <c:dPt>
            <c:idx val="2"/>
            <c:bubble3D val="0"/>
            <c:spPr>
              <a:solidFill>
                <a:schemeClr val="accent4">
                  <a:lumMod val="40000"/>
                  <a:lumOff val="60000"/>
                </a:schemeClr>
              </a:solidFill>
              <a:ln w="19050">
                <a:noFill/>
              </a:ln>
              <a:effectLst/>
            </c:spPr>
          </c:dPt>
          <c:dPt>
            <c:idx val="3"/>
            <c:bubble3D val="0"/>
            <c:spPr>
              <a:solidFill>
                <a:srgbClr val="F9F1CD"/>
              </a:solidFill>
              <a:ln w="19050">
                <a:noFill/>
              </a:ln>
              <a:effectLst/>
            </c:spPr>
          </c:dPt>
          <c:dLbls>
            <c:delete val="1"/>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50</c:v>
                </c:pt>
                <c:pt idx="1">
                  <c:v>30</c:v>
                </c:pt>
                <c:pt idx="2">
                  <c:v>15</c:v>
                </c:pt>
                <c:pt idx="3">
                  <c:v>5</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38409703504043"/>
          <c:y val="0.0195605573419078"/>
          <c:w val="0.856536388140162"/>
          <c:h val="0.959807073954984"/>
        </c:manualLayout>
      </c:layout>
      <c:barChart>
        <c:barDir val="bar"/>
        <c:grouping val="clustered"/>
        <c:varyColors val="0"/>
        <c:ser>
          <c:idx val="0"/>
          <c:order val="0"/>
          <c:tx>
            <c:strRef>
              <c:f>Sheet1!$B$1</c:f>
              <c:strCache>
                <c:ptCount val="1"/>
                <c:pt idx="0">
                  <c:v>系列 1</c:v>
                </c:pt>
              </c:strCache>
            </c:strRef>
          </c:tx>
          <c:spPr>
            <a:solidFill>
              <a:srgbClr val="FCDA7E"/>
            </a:solidFill>
            <a:ln>
              <a:noFill/>
            </a:ln>
            <a:effectLst/>
          </c:spPr>
          <c:invertIfNegative val="0"/>
          <c:dLbls>
            <c:delete val="1"/>
          </c:dLbls>
          <c:cat>
            <c:strRef>
              <c:f>Sheet1!$A$2:$A$4</c:f>
              <c:strCache>
                <c:ptCount val="3"/>
                <c:pt idx="0">
                  <c:v>A</c:v>
                </c:pt>
                <c:pt idx="1">
                  <c:v>B</c:v>
                </c:pt>
                <c:pt idx="2">
                  <c:v>C</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系列 2</c:v>
                </c:pt>
              </c:strCache>
            </c:strRef>
          </c:tx>
          <c:spPr>
            <a:solidFill>
              <a:schemeClr val="accent2"/>
            </a:solidFill>
            <a:ln>
              <a:noFill/>
            </a:ln>
            <a:effectLst/>
          </c:spPr>
          <c:invertIfNegative val="0"/>
          <c:dLbls>
            <c:delete val="1"/>
          </c:dLbls>
          <c:cat>
            <c:strRef>
              <c:f>Sheet1!$A$2:$A$4</c:f>
              <c:strCache>
                <c:ptCount val="3"/>
                <c:pt idx="0">
                  <c:v>A</c:v>
                </c:pt>
                <c:pt idx="1">
                  <c:v>B</c:v>
                </c:pt>
                <c:pt idx="2">
                  <c:v>C</c:v>
                </c:pt>
              </c:strCache>
            </c:strRef>
          </c:cat>
          <c:val>
            <c:numRef>
              <c:f>Sheet1!$C$2:$C$4</c:f>
              <c:numCache>
                <c:formatCode>General</c:formatCode>
                <c:ptCount val="3"/>
                <c:pt idx="0">
                  <c:v>2.4</c:v>
                </c:pt>
                <c:pt idx="1">
                  <c:v>4.4</c:v>
                </c:pt>
                <c:pt idx="2">
                  <c:v>1.8</c:v>
                </c:pt>
              </c:numCache>
            </c:numRef>
          </c:val>
        </c:ser>
        <c:ser>
          <c:idx val="2"/>
          <c:order val="2"/>
          <c:tx>
            <c:strRef>
              <c:f>Sheet1!$D$1</c:f>
              <c:strCache>
                <c:ptCount val="1"/>
                <c:pt idx="0">
                  <c:v>系列 3</c:v>
                </c:pt>
              </c:strCache>
            </c:strRef>
          </c:tx>
          <c:spPr>
            <a:solidFill>
              <a:srgbClr val="F9F1CD"/>
            </a:solidFill>
            <a:ln>
              <a:noFill/>
            </a:ln>
            <a:effectLst/>
          </c:spPr>
          <c:invertIfNegative val="0"/>
          <c:dLbls>
            <c:delete val="1"/>
          </c:dLbls>
          <c:cat>
            <c:strRef>
              <c:f>Sheet1!$A$2:$A$4</c:f>
              <c:strCache>
                <c:ptCount val="3"/>
                <c:pt idx="0">
                  <c:v>A</c:v>
                </c:pt>
                <c:pt idx="1">
                  <c:v>B</c:v>
                </c:pt>
                <c:pt idx="2">
                  <c:v>C</c:v>
                </c:pt>
              </c:strCache>
            </c:strRef>
          </c:cat>
          <c:val>
            <c:numRef>
              <c:f>Sheet1!$D$2:$D$4</c:f>
              <c:numCache>
                <c:formatCode>General</c:formatCode>
                <c:ptCount val="3"/>
                <c:pt idx="0">
                  <c:v>2</c:v>
                </c:pt>
                <c:pt idx="1">
                  <c:v>2</c:v>
                </c:pt>
                <c:pt idx="2">
                  <c:v>3</c:v>
                </c:pt>
              </c:numCache>
            </c:numRef>
          </c:val>
        </c:ser>
        <c:dLbls>
          <c:showLegendKey val="0"/>
          <c:showVal val="0"/>
          <c:showCatName val="0"/>
          <c:showSerName val="0"/>
          <c:showPercent val="0"/>
          <c:showBubbleSize val="0"/>
        </c:dLbls>
        <c:gapWidth val="219"/>
        <c:overlap val="0"/>
        <c:axId val="419231925"/>
        <c:axId val="723061647"/>
      </c:barChart>
      <c:catAx>
        <c:axId val="419231925"/>
        <c:scaling>
          <c:orientation val="minMax"/>
        </c:scaling>
        <c:delete val="0"/>
        <c:axPos val="l"/>
        <c:majorTickMark val="out"/>
        <c:minorTickMark val="none"/>
        <c:tickLblPos val="nextTo"/>
        <c:spPr>
          <a:noFill/>
          <a:ln w="9525" cap="flat" cmpd="sng" algn="ctr">
            <a:noFill/>
            <a:round/>
          </a:ln>
          <a:effectLst/>
        </c:spPr>
        <c:txPr>
          <a:bodyPr rot="-60000000" spcFirstLastPara="0" vertOverflow="ellipsis" vert="horz" wrap="square" anchor="ctr" anchorCtr="1"/>
          <a:lstStyle/>
          <a:p>
            <a:pPr>
              <a:defRPr lang="zh-CN" sz="900" b="0" i="0" u="none" strike="noStrike" kern="1200" baseline="0">
                <a:solidFill>
                  <a:schemeClr val="bg1"/>
                </a:solidFill>
                <a:latin typeface="+mn-lt"/>
                <a:ea typeface="+mn-ea"/>
                <a:cs typeface="+mn-cs"/>
              </a:defRPr>
            </a:pPr>
          </a:p>
        </c:txPr>
        <c:crossAx val="723061647"/>
        <c:crosses val="autoZero"/>
        <c:auto val="1"/>
        <c:lblAlgn val="ctr"/>
        <c:lblOffset val="100"/>
        <c:noMultiLvlLbl val="0"/>
      </c:catAx>
      <c:valAx>
        <c:axId val="723061647"/>
        <c:scaling>
          <c:orientation val="minMax"/>
        </c:scaling>
        <c:delete val="1"/>
        <c:axPos val="b"/>
        <c:numFmt formatCode="General" sourceLinked="1"/>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419231925"/>
        <c:crosses val="autoZero"/>
        <c:crossBetween val="between"/>
      </c:valAx>
      <c:spPr>
        <a:noFill/>
        <a:ln>
          <a:noFill/>
        </a:ln>
        <a:effectLst/>
      </c:spPr>
    </c:plotArea>
    <c:plotVisOnly val="1"/>
    <c:dispBlanksAs val="gap"/>
    <c:showDLblsOverMax val="0"/>
  </c:chart>
  <c:spPr>
    <a:noFill/>
    <a:ln>
      <a:noFill/>
    </a:ln>
    <a:effectLst>
      <a:outerShdw blurRad="50800" dist="38100" dir="2700000" algn="tl" rotWithShape="0">
        <a:prstClr val="black">
          <a:alpha val="40000"/>
        </a:prstClr>
      </a:outerShdw>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w="19050">
              <a:noFill/>
            </a:ln>
          </c:spPr>
          <c:explosion val="0"/>
          <c:dPt>
            <c:idx val="0"/>
            <c:bubble3D val="0"/>
            <c:explosion val="0"/>
            <c:spPr>
              <a:solidFill>
                <a:srgbClr val="FCDA7E"/>
              </a:solidFill>
              <a:ln w="19050">
                <a:noFill/>
              </a:ln>
              <a:effectLst/>
            </c:spPr>
          </c:dPt>
          <c:dPt>
            <c:idx val="1"/>
            <c:bubble3D val="0"/>
            <c:explosion val="0"/>
            <c:spPr>
              <a:solidFill>
                <a:srgbClr val="ED7D31"/>
              </a:solidFill>
              <a:ln w="19050">
                <a:noFill/>
              </a:ln>
              <a:effectLst/>
            </c:spPr>
          </c:dPt>
          <c:dPt>
            <c:idx val="2"/>
            <c:bubble3D val="0"/>
            <c:explosion val="12"/>
            <c:spPr>
              <a:solidFill>
                <a:srgbClr val="F9F1CD"/>
              </a:solidFill>
              <a:ln w="19050">
                <a:noFill/>
              </a:ln>
              <a:effectLst/>
            </c:spPr>
          </c:dPt>
          <c:dLbls>
            <c:delete val="1"/>
          </c:dLbls>
          <c:cat>
            <c:strRef>
              <c:f>Sheet1!$A$2:$A$4</c:f>
              <c:strCache>
                <c:ptCount val="3"/>
                <c:pt idx="0">
                  <c:v>A</c:v>
                </c:pt>
                <c:pt idx="1">
                  <c:v>B</c:v>
                </c:pt>
                <c:pt idx="2">
                  <c:v>C</c:v>
                </c:pt>
              </c:strCache>
            </c:strRef>
          </c:cat>
          <c:val>
            <c:numRef>
              <c:f>Sheet1!$B$2:$B$4</c:f>
              <c:numCache>
                <c:formatCode>General</c:formatCode>
                <c:ptCount val="3"/>
                <c:pt idx="0">
                  <c:v>8.2</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r"/>
      <c:legendEntry>
        <c:idx val="0"/>
        <c:txPr>
          <a:bodyPr rot="0" spcFirstLastPara="0" vertOverflow="ellipsis" vert="horz" wrap="square" anchor="ctr" anchorCtr="1"/>
          <a:lstStyle/>
          <a:p>
            <a:pPr>
              <a:defRPr lang="zh-CN" sz="900" b="0" i="0" u="none" strike="noStrike" kern="1200" baseline="0">
                <a:solidFill>
                  <a:schemeClr val="bg1"/>
                </a:solidFill>
                <a:latin typeface="+mn-lt"/>
                <a:ea typeface="+mn-ea"/>
                <a:cs typeface="+mn-cs"/>
              </a:defRPr>
            </a:pPr>
          </a:p>
        </c:txPr>
      </c:legendEntry>
      <c:legendEntry>
        <c:idx val="1"/>
        <c:txPr>
          <a:bodyPr rot="0" spcFirstLastPara="0" vertOverflow="ellipsis" vert="horz" wrap="square" anchor="ctr" anchorCtr="1"/>
          <a:lstStyle/>
          <a:p>
            <a:pPr>
              <a:defRPr lang="zh-CN" sz="900" b="0" i="0" u="none" strike="noStrike" kern="1200" baseline="0">
                <a:solidFill>
                  <a:schemeClr val="bg1"/>
                </a:solidFill>
                <a:latin typeface="+mn-lt"/>
                <a:ea typeface="+mn-ea"/>
                <a:cs typeface="+mn-cs"/>
              </a:defRPr>
            </a:pPr>
          </a:p>
        </c:txPr>
      </c:legendEntry>
      <c:legendEntry>
        <c:idx val="2"/>
        <c:txPr>
          <a:bodyPr rot="0" spcFirstLastPara="0" vertOverflow="ellipsis" vert="horz" wrap="square" anchor="ctr" anchorCtr="1"/>
          <a:lstStyle/>
          <a:p>
            <a:pPr>
              <a:defRPr lang="zh-CN" sz="900" b="0" i="0" u="none" strike="noStrike" kern="1200" baseline="0">
                <a:solidFill>
                  <a:schemeClr val="bg1"/>
                </a:solidFill>
                <a:latin typeface="+mn-lt"/>
                <a:ea typeface="+mn-ea"/>
                <a:cs typeface="+mn-cs"/>
              </a:defRPr>
            </a:pPr>
          </a:p>
        </c:txPr>
      </c:legendEntry>
      <c:layout>
        <c:manualLayout>
          <c:xMode val="edge"/>
          <c:yMode val="edge"/>
          <c:x val="0.00714686098654709"/>
          <c:y val="0.50359066427289"/>
          <c:w val="0.0714686098654708"/>
          <c:h val="0.487432675044883"/>
        </c:manualLayout>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bg1"/>
              </a:solidFill>
              <a:latin typeface="+mn-lt"/>
              <a:ea typeface="+mn-ea"/>
              <a:cs typeface="+mn-cs"/>
            </a:defRPr>
          </a:pPr>
        </a:p>
      </c:txPr>
    </c:legend>
    <c:plotVisOnly val="1"/>
    <c:dispBlanksAs val="gap"/>
    <c:showDLblsOverMax val="0"/>
  </c:chart>
  <c:spPr>
    <a:noFill/>
    <a:ln>
      <a:noFill/>
    </a:ln>
    <a:effectLst>
      <a:outerShdw blurRad="50800" dist="38100" dir="2700000" algn="tl" rotWithShape="0">
        <a:prstClr val="black">
          <a:alpha val="40000"/>
        </a:prstClr>
      </a:outerShdw>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cmpd="sng" algn="ctr">
              <a:solidFill>
                <a:srgbClr val="F9F1CD"/>
              </a:solidFill>
              <a:prstDash val="solid"/>
              <a:miter lim="800000"/>
            </a:ln>
            <a:effectLst>
              <a:outerShdw blurRad="50800" dist="38100" dir="2700000" algn="tl" rotWithShape="0">
                <a:prstClr val="black">
                  <a:alpha val="39000"/>
                </a:prstClr>
              </a:outerShdw>
            </a:effectLst>
          </c:spPr>
          <c:marker>
            <c:symbol val="picture"/>
            <c:spPr>
              <a:blipFill rotWithShape="1">
                <a:blip xmlns:r="http://schemas.openxmlformats.org/officeDocument/2006/relationships" r:embed="rId2"/>
                <a:stretch>
                  <a:fillRect/>
                </a:stretch>
              </a:blipFill>
              <a:ln w="9525" cap="flat" cmpd="sng" algn="ctr">
                <a:noFill/>
                <a:prstDash val="solid"/>
                <a:round/>
              </a:ln>
              <a:effectLst>
                <a:outerShdw blurRad="50800" dist="38100" dir="2700000" algn="tl" rotWithShape="0">
                  <a:prstClr val="black">
                    <a:alpha val="39000"/>
                  </a:prstClr>
                </a:outerShdw>
              </a:effectLst>
            </c:spPr>
          </c:marker>
          <c:dLbls>
            <c:delete val="1"/>
          </c:dLbls>
          <c:cat>
            <c:strRef>
              <c:f>Sheet1!$A$2:$A$8</c:f>
              <c:strCache>
                <c:ptCount val="7"/>
                <c:pt idx="0">
                  <c:v>类别 1</c:v>
                </c:pt>
                <c:pt idx="1">
                  <c:v>类别 2</c:v>
                </c:pt>
                <c:pt idx="2">
                  <c:v>类别 3</c:v>
                </c:pt>
                <c:pt idx="3">
                  <c:v>类别 4</c:v>
                </c:pt>
                <c:pt idx="4">
                  <c:v>类别 5</c:v>
                </c:pt>
                <c:pt idx="5">
                  <c:v>类别 6</c:v>
                </c:pt>
                <c:pt idx="6">
                  <c:v>类别 7</c:v>
                </c:pt>
              </c:strCache>
            </c:strRef>
          </c:cat>
          <c:val>
            <c:numRef>
              <c:f>Sheet1!$B$2:$B$8</c:f>
              <c:numCache>
                <c:formatCode>General</c:formatCode>
                <c:ptCount val="7"/>
                <c:pt idx="0">
                  <c:v>3</c:v>
                </c:pt>
                <c:pt idx="1">
                  <c:v>2.5</c:v>
                </c:pt>
                <c:pt idx="2">
                  <c:v>3.5</c:v>
                </c:pt>
                <c:pt idx="3">
                  <c:v>6</c:v>
                </c:pt>
                <c:pt idx="4">
                  <c:v>4</c:v>
                </c:pt>
                <c:pt idx="5">
                  <c:v>5</c:v>
                </c:pt>
                <c:pt idx="6">
                  <c:v>1</c:v>
                </c:pt>
              </c:numCache>
            </c:numRef>
          </c:val>
          <c:smooth val="1"/>
        </c:ser>
        <c:ser>
          <c:idx val="1"/>
          <c:order val="1"/>
          <c:tx>
            <c:strRef>
              <c:f>Sheet1!$C$1</c:f>
              <c:strCache>
                <c:ptCount val="1"/>
                <c:pt idx="0">
                  <c:v>系列 2</c:v>
                </c:pt>
              </c:strCache>
            </c:strRef>
          </c:tx>
          <c:spPr>
            <a:ln w="28575" cap="rnd" cmpd="sng" algn="ctr">
              <a:solidFill>
                <a:srgbClr val="FFC000"/>
              </a:solidFill>
              <a:prstDash val="solid"/>
              <a:round/>
            </a:ln>
            <a:effectLst>
              <a:outerShdw blurRad="50800" dist="38100" dir="2700000" algn="tl" rotWithShape="0">
                <a:prstClr val="black">
                  <a:alpha val="44000"/>
                </a:prstClr>
              </a:outerShdw>
            </a:effectLst>
          </c:spPr>
          <c:marker>
            <c:symbol val="picture"/>
            <c:spPr>
              <a:blipFill rotWithShape="1">
                <a:blip xmlns:r="http://schemas.openxmlformats.org/officeDocument/2006/relationships" r:embed="rId2"/>
                <a:stretch>
                  <a:fillRect/>
                </a:stretch>
              </a:blipFill>
              <a:ln w="9525" cap="flat" cmpd="sng" algn="ctr">
                <a:noFill/>
                <a:prstDash val="solid"/>
                <a:round/>
              </a:ln>
              <a:effectLst>
                <a:outerShdw blurRad="50800" dist="38100" dir="2700000" algn="tl" rotWithShape="0">
                  <a:prstClr val="black">
                    <a:alpha val="44000"/>
                  </a:prstClr>
                </a:outerShdw>
              </a:effectLst>
            </c:spPr>
          </c:marker>
          <c:dLbls>
            <c:delete val="1"/>
          </c:dLbls>
          <c:cat>
            <c:strRef>
              <c:f>Sheet1!$A$2:$A$8</c:f>
              <c:strCache>
                <c:ptCount val="7"/>
                <c:pt idx="0">
                  <c:v>类别 1</c:v>
                </c:pt>
                <c:pt idx="1">
                  <c:v>类别 2</c:v>
                </c:pt>
                <c:pt idx="2">
                  <c:v>类别 3</c:v>
                </c:pt>
                <c:pt idx="3">
                  <c:v>类别 4</c:v>
                </c:pt>
                <c:pt idx="4">
                  <c:v>类别 5</c:v>
                </c:pt>
                <c:pt idx="5">
                  <c:v>类别 6</c:v>
                </c:pt>
                <c:pt idx="6">
                  <c:v>类别 7</c:v>
                </c:pt>
              </c:strCache>
            </c:strRef>
          </c:cat>
          <c:val>
            <c:numRef>
              <c:f>Sheet1!$C$2:$C$8</c:f>
              <c:numCache>
                <c:formatCode>General</c:formatCode>
                <c:ptCount val="7"/>
                <c:pt idx="0">
                  <c:v>2.4</c:v>
                </c:pt>
                <c:pt idx="1">
                  <c:v>5</c:v>
                </c:pt>
                <c:pt idx="2">
                  <c:v>1.8</c:v>
                </c:pt>
                <c:pt idx="3">
                  <c:v>2.8</c:v>
                </c:pt>
                <c:pt idx="4">
                  <c:v>2</c:v>
                </c:pt>
                <c:pt idx="5">
                  <c:v>3</c:v>
                </c:pt>
                <c:pt idx="6">
                  <c:v>1.5</c:v>
                </c:pt>
              </c:numCache>
            </c:numRef>
          </c:val>
          <c:smooth val="1"/>
        </c:ser>
        <c:ser>
          <c:idx val="2"/>
          <c:order val="2"/>
          <c:tx>
            <c:strRef>
              <c:f>Sheet1!$D$1</c:f>
              <c:strCache>
                <c:ptCount val="1"/>
                <c:pt idx="0">
                  <c:v>系列 3</c:v>
                </c:pt>
              </c:strCache>
            </c:strRef>
          </c:tx>
          <c:spPr>
            <a:ln w="28575" cap="rnd" cmpd="sng" algn="ctr">
              <a:solidFill>
                <a:srgbClr val="F14C2C"/>
              </a:solidFill>
              <a:prstDash val="solid"/>
              <a:round/>
            </a:ln>
            <a:effectLst>
              <a:outerShdw blurRad="50800" dist="38100" dir="2700000" algn="tl" rotWithShape="0">
                <a:prstClr val="black">
                  <a:alpha val="22000"/>
                </a:prstClr>
              </a:outerShdw>
            </a:effectLst>
          </c:spPr>
          <c:marker>
            <c:symbol val="picture"/>
            <c:spPr>
              <a:blipFill rotWithShape="1">
                <a:blip xmlns:r="http://schemas.openxmlformats.org/officeDocument/2006/relationships" r:embed="rId3"/>
                <a:stretch>
                  <a:fillRect/>
                </a:stretch>
              </a:blipFill>
              <a:ln w="9525" cap="flat" cmpd="sng" algn="ctr">
                <a:noFill/>
                <a:prstDash val="solid"/>
                <a:round/>
              </a:ln>
              <a:effectLst>
                <a:outerShdw blurRad="50800" dist="38100" dir="2700000" algn="tl" rotWithShape="0">
                  <a:prstClr val="black">
                    <a:alpha val="22000"/>
                  </a:prstClr>
                </a:outerShdw>
              </a:effectLst>
            </c:spPr>
          </c:marker>
          <c:dLbls>
            <c:delete val="1"/>
          </c:dLbls>
          <c:cat>
            <c:strRef>
              <c:f>Sheet1!$A$2:$A$8</c:f>
              <c:strCache>
                <c:ptCount val="7"/>
                <c:pt idx="0">
                  <c:v>类别 1</c:v>
                </c:pt>
                <c:pt idx="1">
                  <c:v>类别 2</c:v>
                </c:pt>
                <c:pt idx="2">
                  <c:v>类别 3</c:v>
                </c:pt>
                <c:pt idx="3">
                  <c:v>类别 4</c:v>
                </c:pt>
                <c:pt idx="4">
                  <c:v>类别 5</c:v>
                </c:pt>
                <c:pt idx="5">
                  <c:v>类别 6</c:v>
                </c:pt>
                <c:pt idx="6">
                  <c:v>类别 7</c:v>
                </c:pt>
              </c:strCache>
            </c:strRef>
          </c:cat>
          <c:val>
            <c:numRef>
              <c:f>Sheet1!$D$2:$D$8</c:f>
              <c:numCache>
                <c:formatCode>General</c:formatCode>
                <c:ptCount val="7"/>
                <c:pt idx="0">
                  <c:v>2</c:v>
                </c:pt>
                <c:pt idx="1">
                  <c:v>2</c:v>
                </c:pt>
                <c:pt idx="2">
                  <c:v>6</c:v>
                </c:pt>
                <c:pt idx="3">
                  <c:v>5</c:v>
                </c:pt>
                <c:pt idx="4">
                  <c:v>3</c:v>
                </c:pt>
                <c:pt idx="5">
                  <c:v>3.5</c:v>
                </c:pt>
                <c:pt idx="6">
                  <c:v>2</c:v>
                </c:pt>
              </c:numCache>
            </c:numRef>
          </c:val>
          <c:smooth val="1"/>
        </c:ser>
        <c:dLbls>
          <c:showLegendKey val="0"/>
          <c:showVal val="0"/>
          <c:showCatName val="0"/>
          <c:showSerName val="0"/>
          <c:showPercent val="0"/>
          <c:showBubbleSize val="0"/>
        </c:dLbls>
        <c:marker val="1"/>
        <c:smooth val="1"/>
        <c:axId val="238829108"/>
        <c:axId val="321522095"/>
      </c:lineChart>
      <c:catAx>
        <c:axId val="238829108"/>
        <c:scaling>
          <c:orientation val="minMax"/>
        </c:scaling>
        <c:delete val="1"/>
        <c:axPos val="b"/>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bg1"/>
                </a:solidFill>
                <a:latin typeface="+mn-lt"/>
                <a:ea typeface="+mn-ea"/>
                <a:cs typeface="+mn-cs"/>
              </a:defRPr>
            </a:pPr>
          </a:p>
        </c:txPr>
        <c:crossAx val="321522095"/>
        <c:crosses val="autoZero"/>
        <c:auto val="1"/>
        <c:lblAlgn val="ctr"/>
        <c:lblOffset val="100"/>
        <c:noMultiLvlLbl val="0"/>
      </c:catAx>
      <c:valAx>
        <c:axId val="321522095"/>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238829108"/>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smtClean="0">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tags" Target="../tags/tag61.xml"/><Relationship Id="rId17" Type="http://schemas.openxmlformats.org/officeDocument/2006/relationships/tags" Target="../tags/tag60.xml"/><Relationship Id="rId16" Type="http://schemas.openxmlformats.org/officeDocument/2006/relationships/tags" Target="../tags/tag59.xml"/><Relationship Id="rId15" Type="http://schemas.openxmlformats.org/officeDocument/2006/relationships/tags" Target="../tags/tag58.xml"/><Relationship Id="rId14" Type="http://schemas.openxmlformats.org/officeDocument/2006/relationships/tags" Target="../tags/tag57.xml"/><Relationship Id="rId13" Type="http://schemas.openxmlformats.org/officeDocument/2006/relationships/tags" Target="../tags/tag56.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4"/>
            </p:custDataLst>
          </p:nvPr>
        </p:nvSpPr>
        <p:spPr>
          <a:xfrm>
            <a:off x="669882" y="1296000"/>
            <a:ext cx="10852237" cy="504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5"/>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6"/>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7"/>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2.xml"/><Relationship Id="rId7" Type="http://schemas.openxmlformats.org/officeDocument/2006/relationships/tags" Target="../tags/tag6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71.xml"/><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chart" Target="../charts/chart5.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72.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63.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64.xml"/><Relationship Id="rId5" Type="http://schemas.openxmlformats.org/officeDocument/2006/relationships/image" Target="../media/image7.png"/><Relationship Id="rId4" Type="http://schemas.openxmlformats.org/officeDocument/2006/relationships/image" Target="../media/image10.png"/><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5.xml"/><Relationship Id="rId2" Type="http://schemas.openxmlformats.org/officeDocument/2006/relationships/image" Target="../media/image3.png"/><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2.xml"/><Relationship Id="rId6" Type="http://schemas.openxmlformats.org/officeDocument/2006/relationships/tags" Target="../tags/tag66.xml"/><Relationship Id="rId5" Type="http://schemas.openxmlformats.org/officeDocument/2006/relationships/image" Target="../media/image7.png"/><Relationship Id="rId4" Type="http://schemas.openxmlformats.org/officeDocument/2006/relationships/image" Target="../media/image10.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2.xml"/><Relationship Id="rId6" Type="http://schemas.openxmlformats.org/officeDocument/2006/relationships/tags" Target="../tags/tag67.xml"/><Relationship Id="rId5" Type="http://schemas.openxmlformats.org/officeDocument/2006/relationships/image" Target="../media/image7.png"/><Relationship Id="rId4" Type="http://schemas.openxmlformats.org/officeDocument/2006/relationships/image" Target="../media/image10.png"/><Relationship Id="rId3" Type="http://schemas.openxmlformats.org/officeDocument/2006/relationships/image" Target="../media/image12.png"/><Relationship Id="rId2" Type="http://schemas.openxmlformats.org/officeDocument/2006/relationships/chart" Target="../charts/chart2.xml"/><Relationship Id="rId1" Type="http://schemas.openxmlformats.org/officeDocument/2006/relationships/chart" Target="../charts/chart1.xml"/></Relationships>
</file>

<file path=ppt/slides/_rels/slide7.xml.rels><?xml version="1.0" encoding="UTF-8" standalone="yes"?>
<Relationships xmlns="http://schemas.openxmlformats.org/package/2006/relationships"><Relationship Id="rId9" Type="http://schemas.openxmlformats.org/officeDocument/2006/relationships/tags" Target="../tags/tag68.xml"/><Relationship Id="rId8" Type="http://schemas.openxmlformats.org/officeDocument/2006/relationships/image" Target="../media/image7.png"/><Relationship Id="rId7" Type="http://schemas.openxmlformats.org/officeDocument/2006/relationships/image" Target="../media/image3.png"/><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0" Type="http://schemas.openxmlformats.org/officeDocument/2006/relationships/slideLayout" Target="../slideLayouts/slideLayout2.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tags" Target="../tags/tag69.xml"/><Relationship Id="rId2" Type="http://schemas.openxmlformats.org/officeDocument/2006/relationships/image" Target="../media/image7.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70.xml"/><Relationship Id="rId5" Type="http://schemas.openxmlformats.org/officeDocument/2006/relationships/image" Target="../media/image7.png"/><Relationship Id="rId4" Type="http://schemas.openxmlformats.org/officeDocument/2006/relationships/image" Target="../media/image5.png"/><Relationship Id="rId3" Type="http://schemas.openxmlformats.org/officeDocument/2006/relationships/image" Target="../media/image10.png"/><Relationship Id="rId2" Type="http://schemas.openxmlformats.org/officeDocument/2006/relationships/chart" Target="../charts/chart4.xml"/><Relationship Id="rId1" Type="http://schemas.openxmlformats.org/officeDocument/2006/relationships/chart" Target="../charts/char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1微信图片_20211111153600"/>
          <p:cNvPicPr>
            <a:picLocks noChangeAspect="1"/>
          </p:cNvPicPr>
          <p:nvPr/>
        </p:nvPicPr>
        <p:blipFill>
          <a:blip r:embed="rId1">
            <a:lum bright="12000"/>
          </a:blip>
          <a:srcRect l="28198" t="18985" r="32498" b="20176"/>
          <a:stretch>
            <a:fillRect/>
          </a:stretch>
        </p:blipFill>
        <p:spPr>
          <a:xfrm>
            <a:off x="4303395" y="1294765"/>
            <a:ext cx="3584575" cy="3468370"/>
          </a:xfrm>
          <a:prstGeom prst="rect">
            <a:avLst/>
          </a:prstGeom>
          <a:ln w="12700" cmpd="sng">
            <a:noFill/>
            <a:prstDash val="solid"/>
          </a:ln>
          <a:effectLst>
            <a:outerShdw blurRad="114300" dist="12700" dir="2700000" sx="103000" sy="103000" algn="tl" rotWithShape="0">
              <a:prstClr val="black">
                <a:alpha val="40000"/>
              </a:prstClr>
            </a:outerShdw>
          </a:effectLst>
        </p:spPr>
      </p:pic>
      <p:sp>
        <p:nvSpPr>
          <p:cNvPr id="8" name="文本框 7"/>
          <p:cNvSpPr txBox="1"/>
          <p:nvPr/>
        </p:nvSpPr>
        <p:spPr>
          <a:xfrm>
            <a:off x="1619250" y="1983105"/>
            <a:ext cx="1835785" cy="2091690"/>
          </a:xfrm>
          <a:prstGeom prst="rect">
            <a:avLst/>
          </a:prstGeom>
          <a:noFill/>
          <a:ln w="12700" cmpd="sng">
            <a:noFill/>
            <a:prstDash val="solid"/>
          </a:ln>
          <a:effectLst/>
        </p:spPr>
        <p:txBody>
          <a:bodyPr wrap="none" rtlCol="0">
            <a:spAutoFit/>
          </a:bodyPr>
          <a:p>
            <a:pPr algn="l"/>
            <a:r>
              <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rPr>
              <a:t>虎</a:t>
            </a:r>
            <a:endPar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0" name="文本框 9"/>
          <p:cNvSpPr txBox="1"/>
          <p:nvPr/>
        </p:nvSpPr>
        <p:spPr>
          <a:xfrm>
            <a:off x="3058160" y="1983105"/>
            <a:ext cx="1835785" cy="2091690"/>
          </a:xfrm>
          <a:prstGeom prst="rect">
            <a:avLst/>
          </a:prstGeom>
          <a:noFill/>
          <a:effectLst/>
        </p:spPr>
        <p:txBody>
          <a:bodyPr wrap="none" rtlCol="0">
            <a:spAutoFit/>
          </a:bodyPr>
          <a:p>
            <a:pPr algn="l"/>
            <a:r>
              <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rPr>
              <a:t>虎</a:t>
            </a:r>
            <a:endPar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1" name="文本框 10"/>
          <p:cNvSpPr txBox="1"/>
          <p:nvPr/>
        </p:nvSpPr>
        <p:spPr>
          <a:xfrm>
            <a:off x="7381875" y="1983105"/>
            <a:ext cx="1835785" cy="2091690"/>
          </a:xfrm>
          <a:prstGeom prst="rect">
            <a:avLst/>
          </a:prstGeom>
          <a:noFill/>
          <a:effectLst/>
        </p:spPr>
        <p:txBody>
          <a:bodyPr wrap="none" rtlCol="0">
            <a:spAutoFit/>
          </a:bodyPr>
          <a:p>
            <a:pPr algn="l"/>
            <a:r>
              <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rPr>
              <a:t>生</a:t>
            </a:r>
            <a:endPar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3" name="文本框 12"/>
          <p:cNvSpPr txBox="1"/>
          <p:nvPr/>
        </p:nvSpPr>
        <p:spPr>
          <a:xfrm>
            <a:off x="8819515" y="1983105"/>
            <a:ext cx="1835785" cy="2091690"/>
          </a:xfrm>
          <a:prstGeom prst="rect">
            <a:avLst/>
          </a:prstGeom>
          <a:noFill/>
          <a:effectLst/>
        </p:spPr>
        <p:txBody>
          <a:bodyPr wrap="none" rtlCol="0">
            <a:spAutoFit/>
          </a:bodyPr>
          <a:p>
            <a:pPr algn="l"/>
            <a:r>
              <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rPr>
              <a:t>威</a:t>
            </a:r>
            <a:endParaRPr lang="zh-CN" altLang="en-US" sz="13000" b="1">
              <a:ln w="12700" cmpd="sng">
                <a:noFill/>
                <a:prstDash val="solid"/>
              </a:ln>
              <a:solidFill>
                <a:srgbClr val="F2E092"/>
              </a:solidFill>
              <a:effectLst>
                <a:outerShdw blurRad="127000" dist="38100" dir="2700000" sx="104000" sy="104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5" name="文本框 14"/>
          <p:cNvSpPr txBox="1"/>
          <p:nvPr/>
        </p:nvSpPr>
        <p:spPr>
          <a:xfrm>
            <a:off x="3767455" y="4696460"/>
            <a:ext cx="4846955" cy="583565"/>
          </a:xfrm>
          <a:prstGeom prst="rect">
            <a:avLst/>
          </a:prstGeom>
          <a:noFill/>
          <a:effectLst>
            <a:outerShdw blurRad="50800" dist="38100" dir="2700000" algn="tl" rotWithShape="0">
              <a:prstClr val="black">
                <a:alpha val="40000"/>
              </a:prstClr>
            </a:outerShdw>
          </a:effectLst>
        </p:spPr>
        <p:txBody>
          <a:bodyPr wrap="square" rtlCol="0">
            <a:spAutoFit/>
          </a:bodyPr>
          <a:p>
            <a:r>
              <a:rPr lang="en-US" altLang="zh-CN" sz="3200" spc="160">
                <a:solidFill>
                  <a:schemeClr val="bg1"/>
                </a:solidFill>
                <a:effectLst>
                  <a:outerShdw blurRad="76200" dist="38100" dir="2700000" algn="tl" rotWithShape="0">
                    <a:prstClr val="black">
                      <a:alpha val="40000"/>
                    </a:prstClr>
                  </a:outerShdw>
                </a:effectLst>
                <a:uFillTx/>
                <a:latin typeface="思源黑体 CN Bold" panose="020B0800000000000000" charset="-122"/>
                <a:ea typeface="思源黑体 CN Bold" panose="020B0800000000000000" charset="-122"/>
                <a:cs typeface="思源黑体 CN Bold" panose="020B0800000000000000" charset="-122"/>
              </a:rPr>
              <a:t>20XX</a:t>
            </a:r>
            <a:r>
              <a:rPr lang="zh-CN" altLang="en-US" sz="3200" spc="160">
                <a:solidFill>
                  <a:schemeClr val="bg1"/>
                </a:solidFill>
                <a:effectLst>
                  <a:outerShdw blurRad="76200" dist="38100" dir="2700000" algn="tl" rotWithShape="0">
                    <a:prstClr val="black">
                      <a:alpha val="40000"/>
                    </a:prstClr>
                  </a:outerShdw>
                </a:effectLst>
                <a:uFillTx/>
                <a:latin typeface="思源黑体 CN Bold" panose="020B0800000000000000" charset="-122"/>
                <a:ea typeface="思源黑体 CN Bold" panose="020B0800000000000000" charset="-122"/>
                <a:cs typeface="思源黑体 CN Bold" panose="020B0800000000000000" charset="-122"/>
              </a:rPr>
              <a:t>虎年年会活动策划</a:t>
            </a:r>
            <a:endParaRPr lang="zh-CN" altLang="en-US" sz="3200" spc="160">
              <a:solidFill>
                <a:schemeClr val="bg1"/>
              </a:solidFill>
              <a:effectLst>
                <a:outerShdw blurRad="76200" dist="38100" dir="2700000" algn="tl" rotWithShape="0">
                  <a:prstClr val="black">
                    <a:alpha val="40000"/>
                  </a:prstClr>
                </a:outerShdw>
              </a:effectLst>
              <a:uFillTx/>
              <a:latin typeface="思源黑体 CN Bold" panose="020B0800000000000000" charset="-122"/>
              <a:ea typeface="思源黑体 CN Bold" panose="020B0800000000000000" charset="-122"/>
              <a:cs typeface="思源黑体 CN Bold" panose="020B0800000000000000" charset="-122"/>
            </a:endParaRPr>
          </a:p>
        </p:txBody>
      </p:sp>
      <p:pic>
        <p:nvPicPr>
          <p:cNvPr id="3" name="图片 2" descr="244"/>
          <p:cNvPicPr>
            <a:picLocks noChangeAspect="1"/>
          </p:cNvPicPr>
          <p:nvPr/>
        </p:nvPicPr>
        <p:blipFill>
          <a:blip r:embed="rId2"/>
          <a:srcRect l="12997" t="36994" r="8798" b="37715"/>
          <a:stretch>
            <a:fillRect/>
          </a:stretch>
        </p:blipFill>
        <p:spPr>
          <a:xfrm>
            <a:off x="8614410" y="4648835"/>
            <a:ext cx="2444115" cy="1141730"/>
          </a:xfrm>
          <a:prstGeom prst="rect">
            <a:avLst/>
          </a:prstGeom>
          <a:effectLst>
            <a:outerShdw blurRad="76200" dist="38100" dir="2700000" sx="103000" sy="103000" algn="tl" rotWithShape="0">
              <a:prstClr val="black">
                <a:alpha val="40000"/>
              </a:prstClr>
            </a:outerShdw>
          </a:effectLst>
        </p:spPr>
      </p:pic>
      <p:pic>
        <p:nvPicPr>
          <p:cNvPr id="12" name="图片 11" descr="244"/>
          <p:cNvPicPr>
            <a:picLocks noChangeAspect="1"/>
          </p:cNvPicPr>
          <p:nvPr/>
        </p:nvPicPr>
        <p:blipFill>
          <a:blip r:embed="rId2"/>
          <a:srcRect l="12997" t="36994" r="8798" b="37715"/>
          <a:stretch>
            <a:fillRect/>
          </a:stretch>
        </p:blipFill>
        <p:spPr>
          <a:xfrm flipH="1" flipV="1">
            <a:off x="1051560" y="4379595"/>
            <a:ext cx="2461260" cy="1245870"/>
          </a:xfrm>
          <a:prstGeom prst="rect">
            <a:avLst/>
          </a:prstGeom>
          <a:effectLst>
            <a:outerShdw blurRad="76200" dist="38100" dir="2700000" sx="103000" sy="103000" algn="tl" rotWithShape="0">
              <a:prstClr val="black">
                <a:alpha val="40000"/>
              </a:prstClr>
            </a:outerShdw>
          </a:effectLst>
        </p:spPr>
      </p:pic>
      <p:sp>
        <p:nvSpPr>
          <p:cNvPr id="126" name="文本框 125"/>
          <p:cNvSpPr txBox="1"/>
          <p:nvPr/>
        </p:nvSpPr>
        <p:spPr>
          <a:xfrm>
            <a:off x="5371465" y="5644515"/>
            <a:ext cx="1680845" cy="33718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1600" spc="160">
                <a:solidFill>
                  <a:schemeClr val="bg1"/>
                </a:solidFill>
                <a:uFillTx/>
                <a:latin typeface="思源黑体 CN Light" panose="020B0300000000000000" charset="-122"/>
                <a:ea typeface="思源黑体 CN Light" panose="020B0300000000000000" charset="-122"/>
                <a:cs typeface="思源宋体" panose="02010600030101010101" charset="-122"/>
              </a:rPr>
              <a:t>汇报人：辣椒</a:t>
            </a:r>
            <a:endParaRPr lang="zh-CN" altLang="en-US" sz="1600" spc="160">
              <a:solidFill>
                <a:schemeClr val="bg1"/>
              </a:solidFill>
              <a:uFillTx/>
              <a:latin typeface="思源黑体 CN Light" panose="020B0300000000000000" charset="-122"/>
              <a:ea typeface="思源黑体 CN Light" panose="020B0300000000000000" charset="-122"/>
              <a:cs typeface="思源宋体" panose="02010600030101010101" charset="-122"/>
            </a:endParaRPr>
          </a:p>
        </p:txBody>
      </p:sp>
      <p:pic>
        <p:nvPicPr>
          <p:cNvPr id="127" name="图片 126"/>
          <p:cNvPicPr>
            <a:picLocks noChangeAspect="1"/>
          </p:cNvPicPr>
          <p:nvPr/>
        </p:nvPicPr>
        <p:blipFill>
          <a:blip r:embed="rId3"/>
          <a:srcRect l="2194" b="35060"/>
          <a:stretch>
            <a:fillRect/>
          </a:stretch>
        </p:blipFill>
        <p:spPr>
          <a:xfrm>
            <a:off x="-12700" y="6343015"/>
            <a:ext cx="9595485" cy="1035050"/>
          </a:xfrm>
          <a:prstGeom prst="rect">
            <a:avLst/>
          </a:prstGeom>
        </p:spPr>
      </p:pic>
      <p:pic>
        <p:nvPicPr>
          <p:cNvPr id="128" name="图片 127"/>
          <p:cNvPicPr>
            <a:picLocks noChangeAspect="1"/>
          </p:cNvPicPr>
          <p:nvPr/>
        </p:nvPicPr>
        <p:blipFill>
          <a:blip r:embed="rId3"/>
          <a:srcRect r="64725" b="36653"/>
          <a:stretch>
            <a:fillRect/>
          </a:stretch>
        </p:blipFill>
        <p:spPr>
          <a:xfrm>
            <a:off x="8768080" y="6343015"/>
            <a:ext cx="3460750" cy="1009650"/>
          </a:xfrm>
          <a:prstGeom prst="rect">
            <a:avLst/>
          </a:prstGeom>
        </p:spPr>
      </p:pic>
      <p:grpSp>
        <p:nvGrpSpPr>
          <p:cNvPr id="133" name="组合 132"/>
          <p:cNvGrpSpPr/>
          <p:nvPr/>
        </p:nvGrpSpPr>
        <p:grpSpPr>
          <a:xfrm>
            <a:off x="16510" y="32067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5" name="组合 134"/>
          <p:cNvGrpSpPr/>
          <p:nvPr/>
        </p:nvGrpSpPr>
        <p:grpSpPr>
          <a:xfrm flipH="1">
            <a:off x="7736205" y="314325"/>
            <a:ext cx="4462145" cy="194310"/>
            <a:chOff x="26" y="505"/>
            <a:chExt cx="6842" cy="306"/>
          </a:xfrm>
        </p:grpSpPr>
        <p:cxnSp>
          <p:nvCxnSpPr>
            <p:cNvPr id="136" name="直接连接符 13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菱形 13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4" name="图片 23" descr="111未标题-1"/>
          <p:cNvPicPr>
            <a:picLocks noChangeAspect="1"/>
          </p:cNvPicPr>
          <p:nvPr/>
        </p:nvPicPr>
        <p:blipFill>
          <a:blip r:embed="rId4"/>
          <a:srcRect t="13132" b="2273"/>
          <a:stretch>
            <a:fillRect/>
          </a:stretch>
        </p:blipFill>
        <p:spPr>
          <a:xfrm>
            <a:off x="-501650" y="187325"/>
            <a:ext cx="2897505" cy="3467100"/>
          </a:xfrm>
          <a:prstGeom prst="rect">
            <a:avLst/>
          </a:prstGeom>
          <a:effectLst>
            <a:outerShdw blurRad="50800" dist="38100" dir="2700000" sx="103000" sy="103000" algn="tl" rotWithShape="0">
              <a:prstClr val="black">
                <a:alpha val="33000"/>
              </a:prstClr>
            </a:outerShdw>
          </a:effectLst>
        </p:spPr>
      </p:pic>
      <p:pic>
        <p:nvPicPr>
          <p:cNvPr id="25" name="图片 24" descr="111未标题-1"/>
          <p:cNvPicPr>
            <a:picLocks noChangeAspect="1"/>
          </p:cNvPicPr>
          <p:nvPr/>
        </p:nvPicPr>
        <p:blipFill>
          <a:blip r:embed="rId4"/>
          <a:srcRect t="13132" b="2273"/>
          <a:stretch>
            <a:fillRect/>
          </a:stretch>
        </p:blipFill>
        <p:spPr>
          <a:xfrm>
            <a:off x="9856470" y="177800"/>
            <a:ext cx="2897505" cy="3467100"/>
          </a:xfrm>
          <a:prstGeom prst="rect">
            <a:avLst/>
          </a:prstGeom>
          <a:effectLst>
            <a:outerShdw blurRad="50800" dist="38100" dir="2700000" sx="103000" sy="103000" algn="tl" rotWithShape="0">
              <a:prstClr val="black">
                <a:alpha val="34000"/>
              </a:prstClr>
            </a:outerShdw>
          </a:effectLst>
        </p:spPr>
      </p:pic>
      <p:pic>
        <p:nvPicPr>
          <p:cNvPr id="26" name="图片 25" descr="11未标题-1"/>
          <p:cNvPicPr>
            <a:picLocks noChangeAspect="1"/>
          </p:cNvPicPr>
          <p:nvPr/>
        </p:nvPicPr>
        <p:blipFill>
          <a:blip r:embed="rId5"/>
          <a:srcRect t="30305" b="29295"/>
          <a:stretch>
            <a:fillRect/>
          </a:stretch>
        </p:blipFill>
        <p:spPr>
          <a:xfrm rot="20640000">
            <a:off x="2904490" y="1805940"/>
            <a:ext cx="965835" cy="552450"/>
          </a:xfrm>
          <a:prstGeom prst="rect">
            <a:avLst/>
          </a:prstGeom>
          <a:effectLst>
            <a:outerShdw blurRad="76200" dist="38100" dir="2700000" sx="103000" sy="103000" algn="tl" rotWithShape="0">
              <a:prstClr val="black">
                <a:alpha val="40000"/>
              </a:prstClr>
            </a:outerShdw>
          </a:effectLst>
        </p:spPr>
      </p:pic>
      <p:pic>
        <p:nvPicPr>
          <p:cNvPr id="27" name="图片 26" descr="11未标题-1"/>
          <p:cNvPicPr>
            <a:picLocks noChangeAspect="1"/>
          </p:cNvPicPr>
          <p:nvPr/>
        </p:nvPicPr>
        <p:blipFill>
          <a:blip r:embed="rId5"/>
          <a:srcRect t="30305" b="29295"/>
          <a:stretch>
            <a:fillRect/>
          </a:stretch>
        </p:blipFill>
        <p:spPr>
          <a:xfrm rot="1440000">
            <a:off x="8336915" y="1806575"/>
            <a:ext cx="965835" cy="552450"/>
          </a:xfrm>
          <a:prstGeom prst="rect">
            <a:avLst/>
          </a:prstGeom>
          <a:effectLst>
            <a:outerShdw blurRad="76200" dist="38100" dir="2700000" sx="103000" sy="103000" algn="tl" rotWithShape="0">
              <a:prstClr val="black">
                <a:alpha val="40000"/>
              </a:prstClr>
            </a:outerShdw>
          </a:effectLst>
        </p:spPr>
      </p:pic>
      <p:sp>
        <p:nvSpPr>
          <p:cNvPr id="28" name="文本框 27"/>
          <p:cNvSpPr txBox="1"/>
          <p:nvPr/>
        </p:nvSpPr>
        <p:spPr>
          <a:xfrm>
            <a:off x="3908425" y="5299710"/>
            <a:ext cx="4384040" cy="306705"/>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400" cap="all">
                <a:solidFill>
                  <a:schemeClr val="bg1"/>
                </a:solidFill>
                <a:uFillTx/>
                <a:latin typeface="思源黑体 CN Light" panose="020B0300000000000000" charset="-122"/>
                <a:ea typeface="思源黑体 CN Light" panose="020B0300000000000000" charset="-122"/>
                <a:cs typeface="演示春风楷" panose="02010600030101010101" charset="-122"/>
                <a:sym typeface="+mn-ea"/>
              </a:rPr>
              <a:t>Lorem ipsum dolor sittte ametconsectetuer </a:t>
            </a:r>
            <a:endParaRPr lang="en-US" sz="1400" cap="all">
              <a:solidFill>
                <a:schemeClr val="bg1"/>
              </a:solidFill>
              <a:uFillTx/>
              <a:latin typeface="思源黑体 CN Light" panose="020B0300000000000000" charset="-122"/>
              <a:ea typeface="思源黑体 CN Light" panose="020B0300000000000000" charset="-122"/>
              <a:cs typeface="演示春风楷" panose="02010600030101010101" charset="-122"/>
              <a:sym typeface="+mn-ea"/>
            </a:endParaRPr>
          </a:p>
        </p:txBody>
      </p:sp>
      <p:grpSp>
        <p:nvGrpSpPr>
          <p:cNvPr id="42" name="组合 41"/>
          <p:cNvGrpSpPr/>
          <p:nvPr/>
        </p:nvGrpSpPr>
        <p:grpSpPr>
          <a:xfrm>
            <a:off x="-127000" y="4096385"/>
            <a:ext cx="1732280" cy="615950"/>
            <a:chOff x="160" y="6451"/>
            <a:chExt cx="2728" cy="970"/>
          </a:xfrm>
          <a:effectLst>
            <a:outerShdw blurRad="76200" dist="38100" dir="2700000" sx="102000" sy="102000" algn="tl" rotWithShape="0">
              <a:prstClr val="black">
                <a:alpha val="40000"/>
              </a:prstClr>
            </a:outerShdw>
          </a:effectLst>
        </p:grpSpPr>
        <p:pic>
          <p:nvPicPr>
            <p:cNvPr id="29" name="图片 28" descr="222未标题-1"/>
            <p:cNvPicPr>
              <a:picLocks noChangeAspect="1"/>
            </p:cNvPicPr>
            <p:nvPr/>
          </p:nvPicPr>
          <p:blipFill>
            <a:blip r:embed="rId6"/>
            <a:srcRect l="37310" t="35697" r="56126" b="59612"/>
            <a:stretch>
              <a:fillRect/>
            </a:stretch>
          </p:blipFill>
          <p:spPr>
            <a:xfrm>
              <a:off x="653" y="6606"/>
              <a:ext cx="210" cy="213"/>
            </a:xfrm>
            <a:prstGeom prst="rect">
              <a:avLst/>
            </a:prstGeom>
          </p:spPr>
        </p:pic>
        <p:pic>
          <p:nvPicPr>
            <p:cNvPr id="30" name="图片 29" descr="222未标题-1"/>
            <p:cNvPicPr>
              <a:picLocks noChangeAspect="1"/>
            </p:cNvPicPr>
            <p:nvPr/>
          </p:nvPicPr>
          <p:blipFill>
            <a:blip r:embed="rId6"/>
            <a:srcRect l="37310" t="35697" r="56126" b="59612"/>
            <a:stretch>
              <a:fillRect/>
            </a:stretch>
          </p:blipFill>
          <p:spPr>
            <a:xfrm>
              <a:off x="908" y="6451"/>
              <a:ext cx="210" cy="213"/>
            </a:xfrm>
            <a:prstGeom prst="rect">
              <a:avLst/>
            </a:prstGeom>
          </p:spPr>
        </p:pic>
        <p:pic>
          <p:nvPicPr>
            <p:cNvPr id="31" name="图片 30" descr="222未标题-1"/>
            <p:cNvPicPr>
              <a:picLocks noChangeAspect="1"/>
            </p:cNvPicPr>
            <p:nvPr/>
          </p:nvPicPr>
          <p:blipFill>
            <a:blip r:embed="rId6"/>
            <a:srcRect l="37310" t="35697" r="56126" b="59612"/>
            <a:stretch>
              <a:fillRect/>
            </a:stretch>
          </p:blipFill>
          <p:spPr>
            <a:xfrm>
              <a:off x="1167" y="6744"/>
              <a:ext cx="210" cy="213"/>
            </a:xfrm>
            <a:prstGeom prst="rect">
              <a:avLst/>
            </a:prstGeom>
          </p:spPr>
        </p:pic>
        <p:pic>
          <p:nvPicPr>
            <p:cNvPr id="32" name="图片 31" descr="222未标题-1"/>
            <p:cNvPicPr>
              <a:picLocks noChangeAspect="1"/>
            </p:cNvPicPr>
            <p:nvPr/>
          </p:nvPicPr>
          <p:blipFill>
            <a:blip r:embed="rId6"/>
            <a:srcRect l="37310" t="35697" r="56126" b="59612"/>
            <a:stretch>
              <a:fillRect/>
            </a:stretch>
          </p:blipFill>
          <p:spPr>
            <a:xfrm>
              <a:off x="1272" y="6451"/>
              <a:ext cx="210" cy="213"/>
            </a:xfrm>
            <a:prstGeom prst="rect">
              <a:avLst/>
            </a:prstGeom>
          </p:spPr>
        </p:pic>
        <p:pic>
          <p:nvPicPr>
            <p:cNvPr id="33" name="图片 32" descr="222未标题-1"/>
            <p:cNvPicPr>
              <a:picLocks noChangeAspect="1"/>
            </p:cNvPicPr>
            <p:nvPr/>
          </p:nvPicPr>
          <p:blipFill>
            <a:blip r:embed="rId6"/>
            <a:srcRect l="37310" t="35697" r="56126" b="59612"/>
            <a:stretch>
              <a:fillRect/>
            </a:stretch>
          </p:blipFill>
          <p:spPr>
            <a:xfrm>
              <a:off x="1656" y="6721"/>
              <a:ext cx="210" cy="213"/>
            </a:xfrm>
            <a:prstGeom prst="rect">
              <a:avLst/>
            </a:prstGeom>
          </p:spPr>
        </p:pic>
        <p:pic>
          <p:nvPicPr>
            <p:cNvPr id="34" name="图片 33" descr="222未标题-1"/>
            <p:cNvPicPr>
              <a:picLocks noChangeAspect="1"/>
            </p:cNvPicPr>
            <p:nvPr/>
          </p:nvPicPr>
          <p:blipFill>
            <a:blip r:embed="rId6"/>
            <a:srcRect l="37310" t="35697" r="56126" b="59612"/>
            <a:stretch>
              <a:fillRect/>
            </a:stretch>
          </p:blipFill>
          <p:spPr>
            <a:xfrm>
              <a:off x="1566" y="6996"/>
              <a:ext cx="210" cy="213"/>
            </a:xfrm>
            <a:prstGeom prst="rect">
              <a:avLst/>
            </a:prstGeom>
          </p:spPr>
        </p:pic>
        <p:pic>
          <p:nvPicPr>
            <p:cNvPr id="35" name="图片 34" descr="222未标题-1"/>
            <p:cNvPicPr>
              <a:picLocks noChangeAspect="1"/>
            </p:cNvPicPr>
            <p:nvPr/>
          </p:nvPicPr>
          <p:blipFill>
            <a:blip r:embed="rId6"/>
            <a:srcRect l="37310" t="35697" r="56126" b="59612"/>
            <a:stretch>
              <a:fillRect/>
            </a:stretch>
          </p:blipFill>
          <p:spPr>
            <a:xfrm>
              <a:off x="1095" y="7134"/>
              <a:ext cx="210" cy="213"/>
            </a:xfrm>
            <a:prstGeom prst="rect">
              <a:avLst/>
            </a:prstGeom>
          </p:spPr>
        </p:pic>
        <p:pic>
          <p:nvPicPr>
            <p:cNvPr id="36" name="图片 35" descr="222未标题-1"/>
            <p:cNvPicPr>
              <a:picLocks noChangeAspect="1"/>
            </p:cNvPicPr>
            <p:nvPr/>
          </p:nvPicPr>
          <p:blipFill>
            <a:blip r:embed="rId6"/>
            <a:srcRect l="37310" t="35697" r="56126" b="59612"/>
            <a:stretch>
              <a:fillRect/>
            </a:stretch>
          </p:blipFill>
          <p:spPr>
            <a:xfrm>
              <a:off x="388" y="6783"/>
              <a:ext cx="210" cy="213"/>
            </a:xfrm>
            <a:prstGeom prst="rect">
              <a:avLst/>
            </a:prstGeom>
          </p:spPr>
        </p:pic>
        <p:pic>
          <p:nvPicPr>
            <p:cNvPr id="37" name="图片 36" descr="222未标题-1"/>
            <p:cNvPicPr>
              <a:picLocks noChangeAspect="1"/>
            </p:cNvPicPr>
            <p:nvPr/>
          </p:nvPicPr>
          <p:blipFill>
            <a:blip r:embed="rId6"/>
            <a:srcRect l="37310" t="35697" r="56126" b="59612"/>
            <a:stretch>
              <a:fillRect/>
            </a:stretch>
          </p:blipFill>
          <p:spPr>
            <a:xfrm>
              <a:off x="160" y="6996"/>
              <a:ext cx="210" cy="213"/>
            </a:xfrm>
            <a:prstGeom prst="rect">
              <a:avLst/>
            </a:prstGeom>
          </p:spPr>
        </p:pic>
        <p:pic>
          <p:nvPicPr>
            <p:cNvPr id="38" name="图片 37" descr="222未标题-1"/>
            <p:cNvPicPr>
              <a:picLocks noChangeAspect="1"/>
            </p:cNvPicPr>
            <p:nvPr/>
          </p:nvPicPr>
          <p:blipFill>
            <a:blip r:embed="rId6"/>
            <a:srcRect l="37310" t="35697" r="56126" b="59612"/>
            <a:stretch>
              <a:fillRect/>
            </a:stretch>
          </p:blipFill>
          <p:spPr>
            <a:xfrm>
              <a:off x="752" y="6869"/>
              <a:ext cx="210" cy="213"/>
            </a:xfrm>
            <a:prstGeom prst="rect">
              <a:avLst/>
            </a:prstGeom>
          </p:spPr>
        </p:pic>
        <p:pic>
          <p:nvPicPr>
            <p:cNvPr id="39" name="图片 38" descr="222未标题-1"/>
            <p:cNvPicPr>
              <a:picLocks noChangeAspect="1"/>
            </p:cNvPicPr>
            <p:nvPr/>
          </p:nvPicPr>
          <p:blipFill>
            <a:blip r:embed="rId6"/>
            <a:srcRect l="37310" t="35697" r="56126" b="59612"/>
            <a:stretch>
              <a:fillRect/>
            </a:stretch>
          </p:blipFill>
          <p:spPr>
            <a:xfrm>
              <a:off x="1925" y="7209"/>
              <a:ext cx="210" cy="213"/>
            </a:xfrm>
            <a:prstGeom prst="rect">
              <a:avLst/>
            </a:prstGeom>
          </p:spPr>
        </p:pic>
        <p:pic>
          <p:nvPicPr>
            <p:cNvPr id="40" name="图片 39" descr="222未标题-1"/>
            <p:cNvPicPr>
              <a:picLocks noChangeAspect="1"/>
            </p:cNvPicPr>
            <p:nvPr/>
          </p:nvPicPr>
          <p:blipFill>
            <a:blip r:embed="rId6"/>
            <a:srcRect l="37310" t="35697" r="56126" b="59612"/>
            <a:stretch>
              <a:fillRect/>
            </a:stretch>
          </p:blipFill>
          <p:spPr>
            <a:xfrm>
              <a:off x="2223" y="7012"/>
              <a:ext cx="210" cy="213"/>
            </a:xfrm>
            <a:prstGeom prst="rect">
              <a:avLst/>
            </a:prstGeom>
          </p:spPr>
        </p:pic>
        <p:pic>
          <p:nvPicPr>
            <p:cNvPr id="41" name="图片 40" descr="222未标题-1"/>
            <p:cNvPicPr>
              <a:picLocks noChangeAspect="1"/>
            </p:cNvPicPr>
            <p:nvPr/>
          </p:nvPicPr>
          <p:blipFill>
            <a:blip r:embed="rId6"/>
            <a:srcRect l="37310" t="35697" r="56126" b="59612"/>
            <a:stretch>
              <a:fillRect/>
            </a:stretch>
          </p:blipFill>
          <p:spPr>
            <a:xfrm>
              <a:off x="2678" y="6921"/>
              <a:ext cx="210" cy="213"/>
            </a:xfrm>
            <a:prstGeom prst="rect">
              <a:avLst/>
            </a:prstGeom>
          </p:spPr>
        </p:pic>
      </p:grpSp>
      <p:grpSp>
        <p:nvGrpSpPr>
          <p:cNvPr id="45" name="组合 44"/>
          <p:cNvGrpSpPr/>
          <p:nvPr/>
        </p:nvGrpSpPr>
        <p:grpSpPr>
          <a:xfrm>
            <a:off x="10730865" y="5412740"/>
            <a:ext cx="1732280" cy="615950"/>
            <a:chOff x="160" y="6451"/>
            <a:chExt cx="2728" cy="970"/>
          </a:xfrm>
          <a:effectLst>
            <a:outerShdw blurRad="76200" dist="38100" dir="2700000" sx="102000" sy="102000" algn="tl" rotWithShape="0">
              <a:prstClr val="black">
                <a:alpha val="40000"/>
              </a:prstClr>
            </a:outerShdw>
          </a:effectLst>
        </p:grpSpPr>
        <p:pic>
          <p:nvPicPr>
            <p:cNvPr id="46" name="图片 45" descr="222未标题-1"/>
            <p:cNvPicPr>
              <a:picLocks noChangeAspect="1"/>
            </p:cNvPicPr>
            <p:nvPr/>
          </p:nvPicPr>
          <p:blipFill>
            <a:blip r:embed="rId6"/>
            <a:srcRect l="37310" t="35697" r="56126" b="59612"/>
            <a:stretch>
              <a:fillRect/>
            </a:stretch>
          </p:blipFill>
          <p:spPr>
            <a:xfrm>
              <a:off x="653" y="6606"/>
              <a:ext cx="210" cy="213"/>
            </a:xfrm>
            <a:prstGeom prst="rect">
              <a:avLst/>
            </a:prstGeom>
          </p:spPr>
        </p:pic>
        <p:pic>
          <p:nvPicPr>
            <p:cNvPr id="47" name="图片 46" descr="222未标题-1"/>
            <p:cNvPicPr>
              <a:picLocks noChangeAspect="1"/>
            </p:cNvPicPr>
            <p:nvPr/>
          </p:nvPicPr>
          <p:blipFill>
            <a:blip r:embed="rId6"/>
            <a:srcRect l="37310" t="35697" r="56126" b="59612"/>
            <a:stretch>
              <a:fillRect/>
            </a:stretch>
          </p:blipFill>
          <p:spPr>
            <a:xfrm>
              <a:off x="908" y="6451"/>
              <a:ext cx="210" cy="213"/>
            </a:xfrm>
            <a:prstGeom prst="rect">
              <a:avLst/>
            </a:prstGeom>
          </p:spPr>
        </p:pic>
        <p:pic>
          <p:nvPicPr>
            <p:cNvPr id="48" name="图片 47" descr="222未标题-1"/>
            <p:cNvPicPr>
              <a:picLocks noChangeAspect="1"/>
            </p:cNvPicPr>
            <p:nvPr/>
          </p:nvPicPr>
          <p:blipFill>
            <a:blip r:embed="rId6"/>
            <a:srcRect l="37310" t="35697" r="56126" b="59612"/>
            <a:stretch>
              <a:fillRect/>
            </a:stretch>
          </p:blipFill>
          <p:spPr>
            <a:xfrm>
              <a:off x="1167" y="6744"/>
              <a:ext cx="210" cy="213"/>
            </a:xfrm>
            <a:prstGeom prst="rect">
              <a:avLst/>
            </a:prstGeom>
          </p:spPr>
        </p:pic>
        <p:pic>
          <p:nvPicPr>
            <p:cNvPr id="49" name="图片 48" descr="222未标题-1"/>
            <p:cNvPicPr>
              <a:picLocks noChangeAspect="1"/>
            </p:cNvPicPr>
            <p:nvPr/>
          </p:nvPicPr>
          <p:blipFill>
            <a:blip r:embed="rId6"/>
            <a:srcRect l="37310" t="35697" r="56126" b="59612"/>
            <a:stretch>
              <a:fillRect/>
            </a:stretch>
          </p:blipFill>
          <p:spPr>
            <a:xfrm>
              <a:off x="1272" y="6451"/>
              <a:ext cx="210" cy="213"/>
            </a:xfrm>
            <a:prstGeom prst="rect">
              <a:avLst/>
            </a:prstGeom>
          </p:spPr>
        </p:pic>
        <p:pic>
          <p:nvPicPr>
            <p:cNvPr id="50" name="图片 49" descr="222未标题-1"/>
            <p:cNvPicPr>
              <a:picLocks noChangeAspect="1"/>
            </p:cNvPicPr>
            <p:nvPr/>
          </p:nvPicPr>
          <p:blipFill>
            <a:blip r:embed="rId6"/>
            <a:srcRect l="37310" t="35697" r="56126" b="59612"/>
            <a:stretch>
              <a:fillRect/>
            </a:stretch>
          </p:blipFill>
          <p:spPr>
            <a:xfrm>
              <a:off x="1656" y="6721"/>
              <a:ext cx="210" cy="213"/>
            </a:xfrm>
            <a:prstGeom prst="rect">
              <a:avLst/>
            </a:prstGeom>
          </p:spPr>
        </p:pic>
        <p:pic>
          <p:nvPicPr>
            <p:cNvPr id="51" name="图片 50" descr="222未标题-1"/>
            <p:cNvPicPr>
              <a:picLocks noChangeAspect="1"/>
            </p:cNvPicPr>
            <p:nvPr/>
          </p:nvPicPr>
          <p:blipFill>
            <a:blip r:embed="rId6"/>
            <a:srcRect l="37310" t="35697" r="56126" b="59612"/>
            <a:stretch>
              <a:fillRect/>
            </a:stretch>
          </p:blipFill>
          <p:spPr>
            <a:xfrm>
              <a:off x="1566" y="6996"/>
              <a:ext cx="210" cy="213"/>
            </a:xfrm>
            <a:prstGeom prst="rect">
              <a:avLst/>
            </a:prstGeom>
          </p:spPr>
        </p:pic>
        <p:pic>
          <p:nvPicPr>
            <p:cNvPr id="52" name="图片 51" descr="222未标题-1"/>
            <p:cNvPicPr>
              <a:picLocks noChangeAspect="1"/>
            </p:cNvPicPr>
            <p:nvPr/>
          </p:nvPicPr>
          <p:blipFill>
            <a:blip r:embed="rId6"/>
            <a:srcRect l="37310" t="35697" r="56126" b="59612"/>
            <a:stretch>
              <a:fillRect/>
            </a:stretch>
          </p:blipFill>
          <p:spPr>
            <a:xfrm>
              <a:off x="1095" y="7134"/>
              <a:ext cx="210" cy="213"/>
            </a:xfrm>
            <a:prstGeom prst="rect">
              <a:avLst/>
            </a:prstGeom>
          </p:spPr>
        </p:pic>
        <p:pic>
          <p:nvPicPr>
            <p:cNvPr id="53" name="图片 52" descr="222未标题-1"/>
            <p:cNvPicPr>
              <a:picLocks noChangeAspect="1"/>
            </p:cNvPicPr>
            <p:nvPr/>
          </p:nvPicPr>
          <p:blipFill>
            <a:blip r:embed="rId6"/>
            <a:srcRect l="37310" t="35697" r="56126" b="59612"/>
            <a:stretch>
              <a:fillRect/>
            </a:stretch>
          </p:blipFill>
          <p:spPr>
            <a:xfrm>
              <a:off x="388" y="6783"/>
              <a:ext cx="210" cy="213"/>
            </a:xfrm>
            <a:prstGeom prst="rect">
              <a:avLst/>
            </a:prstGeom>
          </p:spPr>
        </p:pic>
        <p:pic>
          <p:nvPicPr>
            <p:cNvPr id="54" name="图片 53" descr="222未标题-1"/>
            <p:cNvPicPr>
              <a:picLocks noChangeAspect="1"/>
            </p:cNvPicPr>
            <p:nvPr/>
          </p:nvPicPr>
          <p:blipFill>
            <a:blip r:embed="rId6"/>
            <a:srcRect l="37310" t="35697" r="56126" b="59612"/>
            <a:stretch>
              <a:fillRect/>
            </a:stretch>
          </p:blipFill>
          <p:spPr>
            <a:xfrm>
              <a:off x="160" y="6996"/>
              <a:ext cx="210" cy="213"/>
            </a:xfrm>
            <a:prstGeom prst="rect">
              <a:avLst/>
            </a:prstGeom>
          </p:spPr>
        </p:pic>
        <p:pic>
          <p:nvPicPr>
            <p:cNvPr id="55" name="图片 54" descr="222未标题-1"/>
            <p:cNvPicPr>
              <a:picLocks noChangeAspect="1"/>
            </p:cNvPicPr>
            <p:nvPr/>
          </p:nvPicPr>
          <p:blipFill>
            <a:blip r:embed="rId6"/>
            <a:srcRect l="37310" t="35697" r="56126" b="59612"/>
            <a:stretch>
              <a:fillRect/>
            </a:stretch>
          </p:blipFill>
          <p:spPr>
            <a:xfrm>
              <a:off x="752" y="6869"/>
              <a:ext cx="210" cy="213"/>
            </a:xfrm>
            <a:prstGeom prst="rect">
              <a:avLst/>
            </a:prstGeom>
          </p:spPr>
        </p:pic>
        <p:pic>
          <p:nvPicPr>
            <p:cNvPr id="56" name="图片 55" descr="222未标题-1"/>
            <p:cNvPicPr>
              <a:picLocks noChangeAspect="1"/>
            </p:cNvPicPr>
            <p:nvPr/>
          </p:nvPicPr>
          <p:blipFill>
            <a:blip r:embed="rId6"/>
            <a:srcRect l="37310" t="35697" r="56126" b="59612"/>
            <a:stretch>
              <a:fillRect/>
            </a:stretch>
          </p:blipFill>
          <p:spPr>
            <a:xfrm>
              <a:off x="1925" y="7209"/>
              <a:ext cx="210" cy="213"/>
            </a:xfrm>
            <a:prstGeom prst="rect">
              <a:avLst/>
            </a:prstGeom>
          </p:spPr>
        </p:pic>
        <p:pic>
          <p:nvPicPr>
            <p:cNvPr id="57" name="图片 56" descr="222未标题-1"/>
            <p:cNvPicPr>
              <a:picLocks noChangeAspect="1"/>
            </p:cNvPicPr>
            <p:nvPr/>
          </p:nvPicPr>
          <p:blipFill>
            <a:blip r:embed="rId6"/>
            <a:srcRect l="37310" t="35697" r="56126" b="59612"/>
            <a:stretch>
              <a:fillRect/>
            </a:stretch>
          </p:blipFill>
          <p:spPr>
            <a:xfrm>
              <a:off x="2223" y="7012"/>
              <a:ext cx="210" cy="213"/>
            </a:xfrm>
            <a:prstGeom prst="rect">
              <a:avLst/>
            </a:prstGeom>
          </p:spPr>
        </p:pic>
        <p:pic>
          <p:nvPicPr>
            <p:cNvPr id="58" name="图片 57" descr="222未标题-1"/>
            <p:cNvPicPr>
              <a:picLocks noChangeAspect="1"/>
            </p:cNvPicPr>
            <p:nvPr/>
          </p:nvPicPr>
          <p:blipFill>
            <a:blip r:embed="rId6"/>
            <a:srcRect l="37310" t="35697" r="56126" b="59612"/>
            <a:stretch>
              <a:fillRect/>
            </a:stretch>
          </p:blipFill>
          <p:spPr>
            <a:xfrm>
              <a:off x="2678" y="6921"/>
              <a:ext cx="210" cy="213"/>
            </a:xfrm>
            <a:prstGeom prst="rect">
              <a:avLst/>
            </a:prstGeom>
          </p:spPr>
        </p:pic>
      </p:grpSp>
    </p:spTree>
    <p:custDataLst>
      <p:tags r:id="rId7"/>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6" name="图表 5"/>
          <p:cNvGraphicFramePr/>
          <p:nvPr/>
        </p:nvGraphicFramePr>
        <p:xfrm>
          <a:off x="2051050" y="1677670"/>
          <a:ext cx="8413115" cy="3155315"/>
        </p:xfrm>
        <a:graphic>
          <a:graphicData uri="http://schemas.openxmlformats.org/drawingml/2006/chart">
            <c:chart xmlns:c="http://schemas.openxmlformats.org/drawingml/2006/chart" xmlns:r="http://schemas.openxmlformats.org/officeDocument/2006/relationships" r:id="rId1"/>
          </a:graphicData>
        </a:graphic>
      </p:graphicFrame>
      <p:sp>
        <p:nvSpPr>
          <p:cNvPr id="10" name="文本框 9"/>
          <p:cNvSpPr txBox="1"/>
          <p:nvPr/>
        </p:nvSpPr>
        <p:spPr>
          <a:xfrm>
            <a:off x="765175" y="4672965"/>
            <a:ext cx="1364615" cy="89154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4000" spc="160">
                <a:solidFill>
                  <a:schemeClr val="bg1"/>
                </a:solidFill>
                <a:uFillTx/>
                <a:latin typeface="思源黑体 CN Bold" panose="020B0800000000000000" charset="-122"/>
                <a:ea typeface="思源黑体 CN Bold" panose="020B0800000000000000" charset="-122"/>
              </a:rPr>
              <a:t>50%</a:t>
            </a:r>
            <a:endParaRPr lang="en-US" altLang="zh-CN" sz="4000" spc="160">
              <a:solidFill>
                <a:schemeClr val="bg1"/>
              </a:solidFill>
              <a:uFillTx/>
              <a:latin typeface="思源黑体 CN Bold" panose="020B0800000000000000" charset="-122"/>
              <a:ea typeface="思源黑体 CN Bold" panose="020B0800000000000000" charset="-122"/>
            </a:endParaRPr>
          </a:p>
        </p:txBody>
      </p:sp>
      <p:sp>
        <p:nvSpPr>
          <p:cNvPr id="11" name="文本框 10"/>
          <p:cNvSpPr txBox="1"/>
          <p:nvPr/>
        </p:nvSpPr>
        <p:spPr>
          <a:xfrm>
            <a:off x="3724275" y="4672965"/>
            <a:ext cx="1444625" cy="89154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4000" spc="160">
                <a:solidFill>
                  <a:schemeClr val="bg1"/>
                </a:solidFill>
                <a:uFillTx/>
                <a:latin typeface="思源黑体 CN Bold" panose="020B0800000000000000" charset="-122"/>
                <a:ea typeface="思源黑体 CN Bold" panose="020B0800000000000000" charset="-122"/>
              </a:rPr>
              <a:t>80%</a:t>
            </a:r>
            <a:endParaRPr lang="en-US" altLang="zh-CN" sz="4000" spc="160">
              <a:solidFill>
                <a:schemeClr val="bg1"/>
              </a:solidFill>
              <a:uFillTx/>
              <a:latin typeface="思源黑体 CN Bold" panose="020B0800000000000000" charset="-122"/>
              <a:ea typeface="思源黑体 CN Bold" panose="020B0800000000000000" charset="-122"/>
            </a:endParaRPr>
          </a:p>
        </p:txBody>
      </p:sp>
      <p:sp>
        <p:nvSpPr>
          <p:cNvPr id="12" name="文本框 11"/>
          <p:cNvSpPr txBox="1"/>
          <p:nvPr/>
        </p:nvSpPr>
        <p:spPr>
          <a:xfrm>
            <a:off x="6763385" y="4672965"/>
            <a:ext cx="1626870" cy="89154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4000" spc="160">
                <a:solidFill>
                  <a:schemeClr val="bg1"/>
                </a:solidFill>
                <a:uFillTx/>
                <a:latin typeface="思源黑体 CN Bold" panose="020B0800000000000000" charset="-122"/>
                <a:ea typeface="思源黑体 CN Bold" panose="020B0800000000000000" charset="-122"/>
              </a:rPr>
              <a:t>1000</a:t>
            </a:r>
            <a:endParaRPr lang="en-US" altLang="zh-CN" sz="4000" spc="160">
              <a:solidFill>
                <a:schemeClr val="bg1"/>
              </a:solidFill>
              <a:uFillTx/>
              <a:latin typeface="思源黑体 CN Bold" panose="020B0800000000000000" charset="-122"/>
              <a:ea typeface="思源黑体 CN Bold" panose="020B0800000000000000" charset="-122"/>
            </a:endParaRPr>
          </a:p>
        </p:txBody>
      </p:sp>
      <p:sp>
        <p:nvSpPr>
          <p:cNvPr id="13" name="文本框 12"/>
          <p:cNvSpPr txBox="1"/>
          <p:nvPr/>
        </p:nvSpPr>
        <p:spPr>
          <a:xfrm>
            <a:off x="9984740" y="4672965"/>
            <a:ext cx="1444625" cy="89154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4000" spc="160">
                <a:solidFill>
                  <a:schemeClr val="bg1"/>
                </a:solidFill>
                <a:uFillTx/>
                <a:latin typeface="思源黑体 CN Bold" panose="020B0800000000000000" charset="-122"/>
                <a:ea typeface="思源黑体 CN Bold" panose="020B0800000000000000" charset="-122"/>
              </a:rPr>
              <a:t>0.05</a:t>
            </a:r>
            <a:endParaRPr lang="en-US" altLang="zh-CN" sz="4000" spc="160">
              <a:solidFill>
                <a:schemeClr val="bg1"/>
              </a:solidFill>
              <a:uFillTx/>
              <a:latin typeface="思源黑体 CN Bold" panose="020B0800000000000000" charset="-122"/>
              <a:ea typeface="思源黑体 CN Bold" panose="020B0800000000000000" charset="-122"/>
            </a:endParaRPr>
          </a:p>
        </p:txBody>
      </p:sp>
      <p:sp>
        <p:nvSpPr>
          <p:cNvPr id="14" name="文本框 13"/>
          <p:cNvSpPr txBox="1"/>
          <p:nvPr/>
        </p:nvSpPr>
        <p:spPr>
          <a:xfrm>
            <a:off x="716915" y="5562600"/>
            <a:ext cx="1412240" cy="65087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2800" spc="160">
                <a:solidFill>
                  <a:schemeClr val="bg1"/>
                </a:solidFill>
                <a:uFillTx/>
                <a:latin typeface="思源黑体 CN Bold" panose="020B0800000000000000" charset="-122"/>
                <a:ea typeface="思源黑体 CN Bold" panose="020B0800000000000000" charset="-122"/>
              </a:rPr>
              <a:t>中奖率</a:t>
            </a:r>
            <a:endParaRPr lang="zh-CN" altLang="en-US" sz="2800" spc="160">
              <a:solidFill>
                <a:schemeClr val="bg1"/>
              </a:solidFill>
              <a:uFillTx/>
              <a:latin typeface="思源黑体 CN Bold" panose="020B0800000000000000" charset="-122"/>
              <a:ea typeface="思源黑体 CN Bold" panose="020B0800000000000000" charset="-122"/>
            </a:endParaRPr>
          </a:p>
        </p:txBody>
      </p:sp>
      <p:sp>
        <p:nvSpPr>
          <p:cNvPr id="17" name="文本框 16"/>
          <p:cNvSpPr txBox="1"/>
          <p:nvPr/>
        </p:nvSpPr>
        <p:spPr>
          <a:xfrm>
            <a:off x="3655695" y="5562600"/>
            <a:ext cx="1860550" cy="65087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2800" spc="160">
                <a:solidFill>
                  <a:schemeClr val="bg1"/>
                </a:solidFill>
                <a:uFillTx/>
                <a:latin typeface="思源黑体 CN Bold" panose="020B0800000000000000" charset="-122"/>
                <a:ea typeface="思源黑体 CN Bold" panose="020B0800000000000000" charset="-122"/>
              </a:rPr>
              <a:t>五星好评</a:t>
            </a:r>
            <a:endParaRPr lang="zh-CN" altLang="en-US" sz="2800" spc="160">
              <a:solidFill>
                <a:schemeClr val="bg1"/>
              </a:solidFill>
              <a:uFillTx/>
              <a:latin typeface="思源黑体 CN Bold" panose="020B0800000000000000" charset="-122"/>
              <a:ea typeface="思源黑体 CN Bold" panose="020B0800000000000000" charset="-122"/>
            </a:endParaRPr>
          </a:p>
        </p:txBody>
      </p:sp>
      <p:sp>
        <p:nvSpPr>
          <p:cNvPr id="18" name="文本框 17"/>
          <p:cNvSpPr txBox="1"/>
          <p:nvPr/>
        </p:nvSpPr>
        <p:spPr>
          <a:xfrm>
            <a:off x="6812915" y="5562600"/>
            <a:ext cx="1801495" cy="65087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2800" spc="160">
                <a:solidFill>
                  <a:schemeClr val="bg1"/>
                </a:solidFill>
                <a:uFillTx/>
                <a:latin typeface="思源黑体 CN Bold" panose="020B0800000000000000" charset="-122"/>
                <a:ea typeface="思源黑体 CN Bold" panose="020B0800000000000000" charset="-122"/>
              </a:rPr>
              <a:t>参与人数</a:t>
            </a:r>
            <a:endParaRPr lang="zh-CN" altLang="en-US" sz="2800" spc="160">
              <a:solidFill>
                <a:schemeClr val="bg1"/>
              </a:solidFill>
              <a:uFillTx/>
              <a:latin typeface="思源黑体 CN Bold" panose="020B0800000000000000" charset="-122"/>
              <a:ea typeface="思源黑体 CN Bold" panose="020B0800000000000000" charset="-122"/>
            </a:endParaRPr>
          </a:p>
        </p:txBody>
      </p:sp>
      <p:sp>
        <p:nvSpPr>
          <p:cNvPr id="19" name="文本框 18"/>
          <p:cNvSpPr txBox="1"/>
          <p:nvPr/>
        </p:nvSpPr>
        <p:spPr>
          <a:xfrm>
            <a:off x="9875520" y="5562600"/>
            <a:ext cx="1770380" cy="65087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2800" spc="160">
                <a:solidFill>
                  <a:schemeClr val="bg1"/>
                </a:solidFill>
                <a:uFillTx/>
                <a:latin typeface="思源黑体 CN Bold" panose="020B0800000000000000" charset="-122"/>
                <a:ea typeface="思源黑体 CN Bold" panose="020B0800000000000000" charset="-122"/>
              </a:rPr>
              <a:t>意外情况</a:t>
            </a:r>
            <a:endParaRPr lang="zh-CN" altLang="en-US" sz="2800" spc="160">
              <a:solidFill>
                <a:schemeClr val="bg1"/>
              </a:solidFill>
              <a:uFillTx/>
              <a:latin typeface="思源黑体 CN Bold" panose="020B0800000000000000" charset="-122"/>
              <a:ea typeface="思源黑体 CN Bold" panose="020B0800000000000000" charset="-122"/>
            </a:endParaRPr>
          </a:p>
        </p:txBody>
      </p:sp>
      <p:sp>
        <p:nvSpPr>
          <p:cNvPr id="21" name="文本框 20"/>
          <p:cNvSpPr txBox="1"/>
          <p:nvPr/>
        </p:nvSpPr>
        <p:spPr>
          <a:xfrm>
            <a:off x="4815205" y="41719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活动总结</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pic>
        <p:nvPicPr>
          <p:cNvPr id="39" name="图片 38" descr="244"/>
          <p:cNvPicPr>
            <a:picLocks noChangeAspect="1"/>
          </p:cNvPicPr>
          <p:nvPr/>
        </p:nvPicPr>
        <p:blipFill>
          <a:blip r:embed="rId2"/>
          <a:srcRect l="12997" t="36994" r="8798" b="37715"/>
          <a:stretch>
            <a:fillRect/>
          </a:stretch>
        </p:blipFill>
        <p:spPr>
          <a:xfrm flipH="1" flipV="1">
            <a:off x="-410210" y="2806065"/>
            <a:ext cx="2461260" cy="1245870"/>
          </a:xfrm>
          <a:prstGeom prst="rect">
            <a:avLst/>
          </a:prstGeom>
          <a:effectLst>
            <a:outerShdw blurRad="50800" dist="38100" dir="2700000" sx="103000" sy="103000" algn="tl" rotWithShape="0">
              <a:prstClr val="black">
                <a:alpha val="40000"/>
              </a:prstClr>
            </a:outerShdw>
          </a:effectLst>
        </p:spPr>
      </p:pic>
      <p:pic>
        <p:nvPicPr>
          <p:cNvPr id="31" name="图片 30" descr="244"/>
          <p:cNvPicPr>
            <a:picLocks noChangeAspect="1"/>
          </p:cNvPicPr>
          <p:nvPr/>
        </p:nvPicPr>
        <p:blipFill>
          <a:blip r:embed="rId2"/>
          <a:srcRect l="12997" t="36994" r="8798" b="37715"/>
          <a:stretch>
            <a:fillRect/>
          </a:stretch>
        </p:blipFill>
        <p:spPr>
          <a:xfrm flipV="1">
            <a:off x="10464165" y="3733165"/>
            <a:ext cx="3041650" cy="1245870"/>
          </a:xfrm>
          <a:prstGeom prst="rect">
            <a:avLst/>
          </a:prstGeom>
          <a:effectLst>
            <a:outerShdw blurRad="50800" dist="38100" dir="2700000" sx="103000" sy="103000" algn="tl" rotWithShape="0">
              <a:prstClr val="black">
                <a:alpha val="40000"/>
              </a:prstClr>
            </a:outerShdw>
          </a:effectLst>
        </p:spPr>
      </p:pic>
      <p:grpSp>
        <p:nvGrpSpPr>
          <p:cNvPr id="133" name="组合 132"/>
          <p:cNvGrpSpPr/>
          <p:nvPr/>
        </p:nvGrpSpPr>
        <p:grpSpPr>
          <a:xfrm>
            <a:off x="16510" y="75882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5" name="组合 134"/>
          <p:cNvGrpSpPr/>
          <p:nvPr/>
        </p:nvGrpSpPr>
        <p:grpSpPr>
          <a:xfrm flipH="1">
            <a:off x="7736205" y="752475"/>
            <a:ext cx="4462145" cy="194310"/>
            <a:chOff x="26" y="505"/>
            <a:chExt cx="6842" cy="306"/>
          </a:xfrm>
        </p:grpSpPr>
        <p:cxnSp>
          <p:nvCxnSpPr>
            <p:cNvPr id="136" name="直接连接符 13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菱形 13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111未标题-1"/>
          <p:cNvPicPr>
            <a:picLocks noChangeAspect="1"/>
          </p:cNvPicPr>
          <p:nvPr/>
        </p:nvPicPr>
        <p:blipFill>
          <a:blip r:embed="rId3"/>
          <a:srcRect t="13132" b="2273"/>
          <a:stretch>
            <a:fillRect/>
          </a:stretch>
        </p:blipFill>
        <p:spPr>
          <a:xfrm>
            <a:off x="-117475" y="-89535"/>
            <a:ext cx="2096770" cy="2508885"/>
          </a:xfrm>
          <a:prstGeom prst="rect">
            <a:avLst/>
          </a:prstGeom>
          <a:effectLst>
            <a:outerShdw blurRad="50800" dist="38100" dir="2700000" sx="103000" sy="103000" algn="tl" rotWithShape="0">
              <a:prstClr val="black">
                <a:alpha val="36000"/>
              </a:prstClr>
            </a:outerShdw>
          </a:effectLst>
        </p:spPr>
      </p:pic>
      <p:pic>
        <p:nvPicPr>
          <p:cNvPr id="2" name="图片 1" descr="111未标题-1"/>
          <p:cNvPicPr>
            <a:picLocks noChangeAspect="1"/>
          </p:cNvPicPr>
          <p:nvPr/>
        </p:nvPicPr>
        <p:blipFill>
          <a:blip r:embed="rId3"/>
          <a:srcRect t="13132" b="2273"/>
          <a:stretch>
            <a:fillRect/>
          </a:stretch>
        </p:blipFill>
        <p:spPr>
          <a:xfrm>
            <a:off x="10396855" y="-99060"/>
            <a:ext cx="2096770" cy="2508885"/>
          </a:xfrm>
          <a:prstGeom prst="rect">
            <a:avLst/>
          </a:prstGeom>
          <a:effectLst>
            <a:outerShdw blurRad="50800" dist="38100" dir="2700000" sx="103000" sy="103000" algn="tl" rotWithShape="0">
              <a:prstClr val="black">
                <a:alpha val="36000"/>
              </a:prstClr>
            </a:outerShdw>
          </a:effectLst>
        </p:spPr>
      </p:pic>
      <p:sp>
        <p:nvSpPr>
          <p:cNvPr id="7" name="文本框 6"/>
          <p:cNvSpPr txBox="1"/>
          <p:nvPr/>
        </p:nvSpPr>
        <p:spPr>
          <a:xfrm>
            <a:off x="5021580" y="1107440"/>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grpSp>
        <p:nvGrpSpPr>
          <p:cNvPr id="24" name="组合 23"/>
          <p:cNvGrpSpPr/>
          <p:nvPr/>
        </p:nvGrpSpPr>
        <p:grpSpPr>
          <a:xfrm>
            <a:off x="9822815" y="1680845"/>
            <a:ext cx="452755" cy="1108710"/>
            <a:chOff x="14549" y="1827"/>
            <a:chExt cx="713" cy="1746"/>
          </a:xfrm>
        </p:grpSpPr>
        <p:sp>
          <p:nvSpPr>
            <p:cNvPr id="8" name="矩形 7"/>
            <p:cNvSpPr/>
            <p:nvPr/>
          </p:nvSpPr>
          <p:spPr>
            <a:xfrm>
              <a:off x="14549" y="2130"/>
              <a:ext cx="167" cy="167"/>
            </a:xfrm>
            <a:prstGeom prst="rect">
              <a:avLst/>
            </a:prstGeom>
            <a:solidFill>
              <a:srgbClr val="F9F1C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文本框 8"/>
            <p:cNvSpPr txBox="1"/>
            <p:nvPr/>
          </p:nvSpPr>
          <p:spPr>
            <a:xfrm>
              <a:off x="14796" y="1827"/>
              <a:ext cx="466" cy="647"/>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1600" spc="160">
                  <a:solidFill>
                    <a:schemeClr val="bg1"/>
                  </a:solidFill>
                  <a:uFillTx/>
                  <a:latin typeface="思源宋体 CN Heavy" panose="02020900000000000000" charset="-122"/>
                  <a:ea typeface="思源宋体 CN Heavy" panose="02020900000000000000" charset="-122"/>
                </a:rPr>
                <a:t>A</a:t>
              </a:r>
              <a:endParaRPr lang="en-US" altLang="zh-CN" sz="1600" spc="160">
                <a:solidFill>
                  <a:schemeClr val="bg1"/>
                </a:solidFill>
                <a:uFillTx/>
                <a:latin typeface="思源宋体 CN Heavy" panose="02020900000000000000" charset="-122"/>
                <a:ea typeface="思源宋体 CN Heavy" panose="02020900000000000000" charset="-122"/>
              </a:endParaRPr>
            </a:p>
          </p:txBody>
        </p:sp>
        <p:sp>
          <p:nvSpPr>
            <p:cNvPr id="15" name="矩形 14"/>
            <p:cNvSpPr/>
            <p:nvPr/>
          </p:nvSpPr>
          <p:spPr>
            <a:xfrm>
              <a:off x="14549" y="2670"/>
              <a:ext cx="167" cy="167"/>
            </a:xfrm>
            <a:prstGeom prst="rect">
              <a:avLst/>
            </a:prstGeom>
            <a:solidFill>
              <a:srgbClr val="F14C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4796" y="2367"/>
              <a:ext cx="466" cy="647"/>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1600" spc="160">
                  <a:solidFill>
                    <a:schemeClr val="bg1"/>
                  </a:solidFill>
                  <a:uFillTx/>
                  <a:latin typeface="思源宋体 CN Heavy" panose="02020900000000000000" charset="-122"/>
                  <a:ea typeface="思源宋体 CN Heavy" panose="02020900000000000000" charset="-122"/>
                </a:rPr>
                <a:t>B</a:t>
              </a:r>
              <a:endParaRPr lang="en-US" altLang="zh-CN" sz="1600" spc="160">
                <a:solidFill>
                  <a:schemeClr val="bg1"/>
                </a:solidFill>
                <a:uFillTx/>
                <a:latin typeface="思源宋体 CN Heavy" panose="02020900000000000000" charset="-122"/>
                <a:ea typeface="思源宋体 CN Heavy" panose="02020900000000000000" charset="-122"/>
              </a:endParaRPr>
            </a:p>
          </p:txBody>
        </p:sp>
        <p:sp>
          <p:nvSpPr>
            <p:cNvPr id="20" name="矩形 19"/>
            <p:cNvSpPr/>
            <p:nvPr/>
          </p:nvSpPr>
          <p:spPr>
            <a:xfrm>
              <a:off x="14549" y="3230"/>
              <a:ext cx="167" cy="1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14796" y="2927"/>
              <a:ext cx="466" cy="647"/>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1600" spc="160">
                  <a:solidFill>
                    <a:schemeClr val="bg1"/>
                  </a:solidFill>
                  <a:uFillTx/>
                  <a:latin typeface="思源宋体 CN Heavy" panose="02020900000000000000" charset="-122"/>
                  <a:ea typeface="思源宋体 CN Heavy" panose="02020900000000000000" charset="-122"/>
                </a:rPr>
                <a:t>C</a:t>
              </a:r>
              <a:endParaRPr lang="en-US" altLang="zh-CN" sz="1600" spc="160">
                <a:solidFill>
                  <a:schemeClr val="bg1"/>
                </a:solidFill>
                <a:uFillTx/>
                <a:latin typeface="思源宋体 CN Heavy" panose="02020900000000000000" charset="-122"/>
                <a:ea typeface="思源宋体 CN Heavy" panose="02020900000000000000" charset="-122"/>
              </a:endParaRPr>
            </a:p>
          </p:txBody>
        </p:sp>
      </p:grpSp>
      <p:sp>
        <p:nvSpPr>
          <p:cNvPr id="4" name="文本框 3"/>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4"/>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矩形 18"/>
          <p:cNvSpPr/>
          <p:nvPr/>
        </p:nvSpPr>
        <p:spPr>
          <a:xfrm>
            <a:off x="0" y="0"/>
            <a:ext cx="12192000"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1微信图片_20211111153600"/>
          <p:cNvPicPr>
            <a:picLocks noChangeAspect="1"/>
          </p:cNvPicPr>
          <p:nvPr/>
        </p:nvPicPr>
        <p:blipFill>
          <a:blip r:embed="rId1">
            <a:lum bright="12000"/>
          </a:blip>
          <a:srcRect l="28198" t="18985" r="32498" b="20176"/>
          <a:stretch>
            <a:fillRect/>
          </a:stretch>
        </p:blipFill>
        <p:spPr>
          <a:xfrm>
            <a:off x="4303395" y="1561465"/>
            <a:ext cx="3584575" cy="3468370"/>
          </a:xfrm>
          <a:prstGeom prst="rect">
            <a:avLst/>
          </a:prstGeom>
          <a:ln w="12700" cmpd="sng">
            <a:noFill/>
            <a:prstDash val="solid"/>
          </a:ln>
          <a:effectLst>
            <a:outerShdw blurRad="114300" dist="12700" dir="2700000" sx="103000" sy="103000" algn="tl" rotWithShape="0">
              <a:prstClr val="black">
                <a:alpha val="40000"/>
              </a:prstClr>
            </a:outerShdw>
          </a:effectLst>
        </p:spPr>
      </p:pic>
      <p:sp>
        <p:nvSpPr>
          <p:cNvPr id="8" name="文本框 7"/>
          <p:cNvSpPr txBox="1"/>
          <p:nvPr/>
        </p:nvSpPr>
        <p:spPr>
          <a:xfrm>
            <a:off x="1391285" y="2049145"/>
            <a:ext cx="1835785" cy="2091690"/>
          </a:xfrm>
          <a:prstGeom prst="rect">
            <a:avLst/>
          </a:prstGeom>
          <a:noFill/>
          <a:ln w="12700" cmpd="sng">
            <a:noFill/>
            <a:prstDash val="solid"/>
          </a:ln>
        </p:spPr>
        <p:txBody>
          <a:bodyPr wrap="none" rtlCol="0">
            <a:spAutoFit/>
          </a:bodyPr>
          <a:p>
            <a:pPr algn="l"/>
            <a:r>
              <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谢</a:t>
            </a:r>
            <a:endPar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0" name="文本框 9"/>
          <p:cNvSpPr txBox="1"/>
          <p:nvPr/>
        </p:nvSpPr>
        <p:spPr>
          <a:xfrm>
            <a:off x="3013075" y="2049145"/>
            <a:ext cx="1835785" cy="2091690"/>
          </a:xfrm>
          <a:prstGeom prst="rect">
            <a:avLst/>
          </a:prstGeom>
          <a:noFill/>
        </p:spPr>
        <p:txBody>
          <a:bodyPr wrap="none" rtlCol="0">
            <a:spAutoFit/>
          </a:bodyPr>
          <a:p>
            <a:pPr algn="l"/>
            <a:r>
              <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谢</a:t>
            </a:r>
            <a:endPar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1" name="文本框 10"/>
          <p:cNvSpPr txBox="1"/>
          <p:nvPr/>
        </p:nvSpPr>
        <p:spPr>
          <a:xfrm>
            <a:off x="7496810" y="2049145"/>
            <a:ext cx="1835785" cy="2091690"/>
          </a:xfrm>
          <a:prstGeom prst="rect">
            <a:avLst/>
          </a:prstGeom>
          <a:noFill/>
        </p:spPr>
        <p:txBody>
          <a:bodyPr wrap="none" rtlCol="0">
            <a:spAutoFit/>
          </a:bodyPr>
          <a:p>
            <a:pPr algn="l"/>
            <a:r>
              <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观</a:t>
            </a:r>
            <a:endPar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3" name="文本框 12"/>
          <p:cNvSpPr txBox="1"/>
          <p:nvPr/>
        </p:nvSpPr>
        <p:spPr>
          <a:xfrm>
            <a:off x="8991600" y="2049145"/>
            <a:ext cx="1835785" cy="2091690"/>
          </a:xfrm>
          <a:prstGeom prst="rect">
            <a:avLst/>
          </a:prstGeom>
          <a:noFill/>
        </p:spPr>
        <p:txBody>
          <a:bodyPr wrap="none" rtlCol="0">
            <a:spAutoFit/>
          </a:bodyPr>
          <a:p>
            <a:pPr algn="l"/>
            <a:r>
              <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看</a:t>
            </a:r>
            <a:endParaRPr lang="zh-CN" altLang="en-US" sz="130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3" name="文本框 2"/>
          <p:cNvSpPr txBox="1"/>
          <p:nvPr/>
        </p:nvSpPr>
        <p:spPr>
          <a:xfrm>
            <a:off x="3586480" y="4897120"/>
            <a:ext cx="5358765" cy="70675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4000">
                <a:solidFill>
                  <a:schemeClr val="bg1"/>
                </a:solidFill>
                <a:latin typeface="思源黑体 CN Bold" panose="020B0800000000000000" charset="-122"/>
                <a:ea typeface="思源黑体 CN Bold" panose="020B0800000000000000" charset="-122"/>
                <a:cs typeface="演示春风楷" panose="02010600030101010101" charset="-122"/>
              </a:rPr>
              <a:t>祝您虎年大吉万事顺意</a:t>
            </a:r>
            <a:endParaRPr lang="zh-CN" altLang="en-US" sz="4000">
              <a:solidFill>
                <a:schemeClr val="bg1"/>
              </a:solidFill>
              <a:latin typeface="思源黑体 CN Bold" panose="020B0800000000000000" charset="-122"/>
              <a:ea typeface="思源黑体 CN Bold" panose="020B0800000000000000" charset="-122"/>
              <a:cs typeface="演示春风楷" panose="02010600030101010101" charset="-122"/>
            </a:endParaRPr>
          </a:p>
        </p:txBody>
      </p:sp>
      <p:sp>
        <p:nvSpPr>
          <p:cNvPr id="7" name="文本框 6"/>
          <p:cNvSpPr txBox="1"/>
          <p:nvPr/>
        </p:nvSpPr>
        <p:spPr>
          <a:xfrm>
            <a:off x="3710940" y="5603875"/>
            <a:ext cx="5124450" cy="306705"/>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400" cap="all">
                <a:solidFill>
                  <a:schemeClr val="bg1"/>
                </a:solidFill>
                <a:uFillTx/>
                <a:latin typeface="思源黑体 CN Light" panose="020B0300000000000000" charset="-122"/>
                <a:ea typeface="思源黑体 CN Light" panose="020B0300000000000000" charset="-122"/>
                <a:cs typeface="演示春风楷" panose="02010600030101010101" charset="0"/>
                <a:sym typeface="+mn-ea"/>
              </a:rPr>
              <a:t>Loremipsum dolorsitamet, consectetueradipis ctetu</a:t>
            </a:r>
            <a:endParaRPr lang="en-US" sz="1400" cap="all">
              <a:solidFill>
                <a:schemeClr val="bg1"/>
              </a:solidFill>
              <a:uFillTx/>
              <a:latin typeface="思源黑体 CN Light" panose="020B0300000000000000" charset="-122"/>
              <a:ea typeface="思源黑体 CN Light" panose="020B0300000000000000" charset="-122"/>
              <a:cs typeface="演示春风楷" panose="02010600030101010101" charset="0"/>
              <a:sym typeface="+mn-ea"/>
            </a:endParaRPr>
          </a:p>
        </p:txBody>
      </p:sp>
      <p:pic>
        <p:nvPicPr>
          <p:cNvPr id="12" name="图片 11" descr="244"/>
          <p:cNvPicPr>
            <a:picLocks noChangeAspect="1"/>
          </p:cNvPicPr>
          <p:nvPr/>
        </p:nvPicPr>
        <p:blipFill>
          <a:blip r:embed="rId2"/>
          <a:srcRect l="12997" t="36994" r="8798" b="37715"/>
          <a:stretch>
            <a:fillRect/>
          </a:stretch>
        </p:blipFill>
        <p:spPr>
          <a:xfrm>
            <a:off x="9051290" y="5010785"/>
            <a:ext cx="2444115" cy="1141730"/>
          </a:xfrm>
          <a:prstGeom prst="rect">
            <a:avLst/>
          </a:prstGeom>
          <a:effectLst>
            <a:outerShdw blurRad="63500" dist="38100" dir="2700000" sx="103000" sy="103000" algn="tl" rotWithShape="0">
              <a:prstClr val="black">
                <a:alpha val="40000"/>
              </a:prstClr>
            </a:outerShdw>
          </a:effectLst>
        </p:spPr>
      </p:pic>
      <p:pic>
        <p:nvPicPr>
          <p:cNvPr id="15" name="图片 14" descr="244"/>
          <p:cNvPicPr>
            <a:picLocks noChangeAspect="1"/>
          </p:cNvPicPr>
          <p:nvPr/>
        </p:nvPicPr>
        <p:blipFill>
          <a:blip r:embed="rId2"/>
          <a:srcRect l="12997" t="36994" r="8798" b="37715"/>
          <a:stretch>
            <a:fillRect/>
          </a:stretch>
        </p:blipFill>
        <p:spPr>
          <a:xfrm flipH="1" flipV="1">
            <a:off x="883285" y="4741545"/>
            <a:ext cx="2461260" cy="1245870"/>
          </a:xfrm>
          <a:prstGeom prst="rect">
            <a:avLst/>
          </a:prstGeom>
          <a:effectLst>
            <a:outerShdw blurRad="63500" dist="38100" dir="2700000" sx="103000" sy="103000" algn="tl" rotWithShape="0">
              <a:prstClr val="black">
                <a:alpha val="40000"/>
              </a:prstClr>
            </a:outerShdw>
          </a:effectLst>
        </p:spPr>
      </p:pic>
      <p:grpSp>
        <p:nvGrpSpPr>
          <p:cNvPr id="133" name="组合 132"/>
          <p:cNvGrpSpPr/>
          <p:nvPr/>
        </p:nvGrpSpPr>
        <p:grpSpPr>
          <a:xfrm>
            <a:off x="16510" y="32067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5" name="组合 134"/>
          <p:cNvGrpSpPr/>
          <p:nvPr/>
        </p:nvGrpSpPr>
        <p:grpSpPr>
          <a:xfrm flipH="1">
            <a:off x="7736205" y="314325"/>
            <a:ext cx="4462145" cy="194310"/>
            <a:chOff x="26" y="505"/>
            <a:chExt cx="6842" cy="306"/>
          </a:xfrm>
        </p:grpSpPr>
        <p:cxnSp>
          <p:nvCxnSpPr>
            <p:cNvPr id="136" name="直接连接符 13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菱形 13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4" name="图片 23" descr="111未标题-1"/>
          <p:cNvPicPr>
            <a:picLocks noChangeAspect="1"/>
          </p:cNvPicPr>
          <p:nvPr/>
        </p:nvPicPr>
        <p:blipFill>
          <a:blip r:embed="rId3"/>
          <a:srcRect t="13132" b="2273"/>
          <a:stretch>
            <a:fillRect/>
          </a:stretch>
        </p:blipFill>
        <p:spPr>
          <a:xfrm>
            <a:off x="-501650" y="187325"/>
            <a:ext cx="2897505" cy="3467100"/>
          </a:xfrm>
          <a:prstGeom prst="rect">
            <a:avLst/>
          </a:prstGeom>
          <a:effectLst>
            <a:outerShdw blurRad="63500" dist="38100" dir="2700000" sx="103000" sy="103000" algn="tl" rotWithShape="0">
              <a:prstClr val="black">
                <a:alpha val="40000"/>
              </a:prstClr>
            </a:outerShdw>
          </a:effectLst>
        </p:spPr>
      </p:pic>
      <p:pic>
        <p:nvPicPr>
          <p:cNvPr id="25" name="图片 24" descr="111未标题-1"/>
          <p:cNvPicPr>
            <a:picLocks noChangeAspect="1"/>
          </p:cNvPicPr>
          <p:nvPr/>
        </p:nvPicPr>
        <p:blipFill>
          <a:blip r:embed="rId3"/>
          <a:srcRect t="13132" b="2273"/>
          <a:stretch>
            <a:fillRect/>
          </a:stretch>
        </p:blipFill>
        <p:spPr>
          <a:xfrm>
            <a:off x="9871710" y="177800"/>
            <a:ext cx="2905125" cy="3476625"/>
          </a:xfrm>
          <a:prstGeom prst="rect">
            <a:avLst/>
          </a:prstGeom>
          <a:effectLst>
            <a:outerShdw blurRad="63500" dist="38100" dir="2700000" sx="103000" sy="103000" algn="tl" rotWithShape="0">
              <a:prstClr val="black">
                <a:alpha val="40000"/>
              </a:prstClr>
            </a:outerShdw>
          </a:effectLst>
        </p:spPr>
      </p:pic>
      <p:pic>
        <p:nvPicPr>
          <p:cNvPr id="26" name="图片 25" descr="11未标题-1"/>
          <p:cNvPicPr>
            <a:picLocks noChangeAspect="1"/>
          </p:cNvPicPr>
          <p:nvPr/>
        </p:nvPicPr>
        <p:blipFill>
          <a:blip r:embed="rId4"/>
          <a:srcRect t="30305" b="29295"/>
          <a:stretch>
            <a:fillRect/>
          </a:stretch>
        </p:blipFill>
        <p:spPr>
          <a:xfrm rot="21120000">
            <a:off x="2634615" y="1858010"/>
            <a:ext cx="965835" cy="552450"/>
          </a:xfrm>
          <a:prstGeom prst="rect">
            <a:avLst/>
          </a:prstGeom>
          <a:effectLst>
            <a:outerShdw blurRad="63500" dist="38100" dir="2700000" sx="103000" sy="103000" algn="tl" rotWithShape="0">
              <a:prstClr val="black">
                <a:alpha val="40000"/>
              </a:prstClr>
            </a:outerShdw>
          </a:effectLst>
        </p:spPr>
      </p:pic>
      <p:pic>
        <p:nvPicPr>
          <p:cNvPr id="27" name="图片 26" descr="11未标题-1"/>
          <p:cNvPicPr>
            <a:picLocks noChangeAspect="1"/>
          </p:cNvPicPr>
          <p:nvPr/>
        </p:nvPicPr>
        <p:blipFill>
          <a:blip r:embed="rId4"/>
          <a:srcRect t="30305" b="29295"/>
          <a:stretch>
            <a:fillRect/>
          </a:stretch>
        </p:blipFill>
        <p:spPr>
          <a:xfrm rot="1260000">
            <a:off x="8841740" y="1902460"/>
            <a:ext cx="965835" cy="552450"/>
          </a:xfrm>
          <a:prstGeom prst="rect">
            <a:avLst/>
          </a:prstGeom>
          <a:effectLst>
            <a:outerShdw blurRad="63500" dist="38100" dir="2700000" sx="103000" sy="103000" algn="tl" rotWithShape="0">
              <a:prstClr val="black">
                <a:alpha val="40000"/>
              </a:prstClr>
            </a:outerShdw>
          </a:effectLst>
        </p:spPr>
      </p:pic>
      <p:sp>
        <p:nvSpPr>
          <p:cNvPr id="68" name="文本框 67"/>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5"/>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bg>
      <p:bgPr>
        <a:noFill/>
        <a:effectLst/>
      </p:bgPr>
    </p:bg>
    <p:spTree>
      <p:nvGrpSpPr>
        <p:cNvPr id="1" name=""/>
        <p:cNvGrpSpPr/>
        <p:nvPr/>
      </p:nvGrpSpPr>
      <p:grpSpPr>
        <a:xfrm>
          <a:off x="0" y="0"/>
          <a:ext cx="0" cy="0"/>
          <a:chOff x="0" y="0"/>
          <a:chExt cx="0" cy="0"/>
        </a:xfrm>
      </p:grpSpPr>
      <p:cxnSp>
        <p:nvCxnSpPr>
          <p:cNvPr id="25" name="直接连接符 24"/>
          <p:cNvCxnSpPr/>
          <p:nvPr/>
        </p:nvCxnSpPr>
        <p:spPr>
          <a:xfrm>
            <a:off x="1365250" y="2927350"/>
            <a:ext cx="3959225" cy="0"/>
          </a:xfrm>
          <a:prstGeom prst="line">
            <a:avLst/>
          </a:prstGeom>
          <a:ln w="9525">
            <a:solidFill>
              <a:srgbClr val="222222">
                <a:alpha val="8000"/>
              </a:srgbClr>
            </a:solidFill>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1263650" y="3122295"/>
            <a:ext cx="4069715" cy="638810"/>
            <a:chOff x="1163" y="3615"/>
            <a:chExt cx="6409" cy="1006"/>
          </a:xfrm>
        </p:grpSpPr>
        <p:sp>
          <p:nvSpPr>
            <p:cNvPr id="31" name="文本框 30"/>
            <p:cNvSpPr txBox="1"/>
            <p:nvPr/>
          </p:nvSpPr>
          <p:spPr>
            <a:xfrm>
              <a:off x="1193" y="3615"/>
              <a:ext cx="2288" cy="337"/>
            </a:xfrm>
            <a:prstGeom prst="rect">
              <a:avLst/>
            </a:prstGeom>
            <a:noFill/>
          </p:spPr>
          <p:txBody>
            <a:bodyPr wrap="square" rtlCol="0">
              <a:spAutoFit/>
            </a:bodyPr>
            <a:lstStyle/>
            <a:p>
              <a:pPr algn="l"/>
              <a:r>
                <a:rPr lang="zh-CN" altLang="en-US" sz="800">
                  <a:solidFill>
                    <a:srgbClr val="222222">
                      <a:alpha val="60000"/>
                    </a:srgbClr>
                  </a:solidFill>
                  <a:latin typeface="思源黑体 CN Light" panose="020B0300000000000000" charset="-122"/>
                  <a:ea typeface="思源黑体 CN Light" panose="020B0300000000000000" charset="-122"/>
                </a:rPr>
                <a:t>中文｜字体名称</a:t>
              </a:r>
              <a:endParaRPr lang="zh-CN" altLang="en-US" sz="800">
                <a:solidFill>
                  <a:srgbClr val="222222">
                    <a:alpha val="60000"/>
                  </a:srgbClr>
                </a:solidFill>
                <a:latin typeface="思源黑体 CN Light" panose="020B0300000000000000" charset="-122"/>
                <a:ea typeface="思源黑体 CN Light" panose="020B0300000000000000" charset="-122"/>
              </a:endParaRPr>
            </a:p>
          </p:txBody>
        </p:sp>
        <p:sp>
          <p:nvSpPr>
            <p:cNvPr id="37" name="文本框 36"/>
            <p:cNvSpPr txBox="1"/>
            <p:nvPr/>
          </p:nvSpPr>
          <p:spPr>
            <a:xfrm>
              <a:off x="1163" y="3992"/>
              <a:ext cx="4972" cy="628"/>
            </a:xfrm>
            <a:prstGeom prst="rect">
              <a:avLst/>
            </a:prstGeom>
            <a:noFill/>
          </p:spPr>
          <p:txBody>
            <a:bodyPr wrap="square" rtlCol="0">
              <a:spAutoFit/>
            </a:bodyPr>
            <a:lstStyle/>
            <a:p>
              <a:r>
                <a:rPr lang="zh-CN" altLang="en-US" sz="2000">
                  <a:solidFill>
                    <a:srgbClr val="222222"/>
                  </a:solidFill>
                  <a:latin typeface="思源黑体 CN Bold" panose="020B0800000000000000" charset="-122"/>
                  <a:ea typeface="思源黑体 CN Bold" panose="020B0800000000000000" charset="-122"/>
                  <a:cs typeface="Microsoft YaHei Bold" panose="020B0503020204020204" charset="-122"/>
                  <a:sym typeface="+mn-ea"/>
                </a:rPr>
                <a:t>思源黑体</a:t>
              </a:r>
              <a:r>
                <a:rPr lang="en-US" altLang="zh-CN" sz="2000">
                  <a:solidFill>
                    <a:srgbClr val="222222"/>
                  </a:solidFill>
                  <a:latin typeface="思源黑体 CN Bold" panose="020B0800000000000000" charset="-122"/>
                  <a:ea typeface="思源黑体 CN Bold" panose="020B0800000000000000" charset="-122"/>
                  <a:cs typeface="Microsoft YaHei Bold" panose="020B0503020204020204" charset="-122"/>
                  <a:sym typeface="+mn-ea"/>
                </a:rPr>
                <a:t>Bold</a:t>
              </a:r>
              <a:endParaRPr lang="en-US" altLang="zh-CN" sz="2000">
                <a:solidFill>
                  <a:srgbClr val="222222"/>
                </a:solidFill>
                <a:latin typeface="思源黑体 CN Bold" panose="020B0800000000000000" charset="-122"/>
                <a:ea typeface="思源黑体 CN Bold" panose="020B0800000000000000" charset="-122"/>
                <a:cs typeface="Microsoft YaHei Bold" panose="020B0503020204020204" charset="-122"/>
                <a:sym typeface="+mn-ea"/>
              </a:endParaRPr>
            </a:p>
          </p:txBody>
        </p:sp>
        <p:cxnSp>
          <p:nvCxnSpPr>
            <p:cNvPr id="38" name="直接连接符 37"/>
            <p:cNvCxnSpPr/>
            <p:nvPr/>
          </p:nvCxnSpPr>
          <p:spPr>
            <a:xfrm>
              <a:off x="1323" y="4621"/>
              <a:ext cx="6249" cy="0"/>
            </a:xfrm>
            <a:prstGeom prst="line">
              <a:avLst/>
            </a:prstGeom>
            <a:ln w="9525">
              <a:solidFill>
                <a:srgbClr val="222222">
                  <a:alpha val="8000"/>
                </a:srgbClr>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0" y="546735"/>
            <a:ext cx="7395845" cy="467995"/>
            <a:chOff x="0" y="861"/>
            <a:chExt cx="11647" cy="737"/>
          </a:xfrm>
        </p:grpSpPr>
        <p:sp>
          <p:nvSpPr>
            <p:cNvPr id="12" name="矩形 11"/>
            <p:cNvSpPr/>
            <p:nvPr/>
          </p:nvSpPr>
          <p:spPr>
            <a:xfrm>
              <a:off x="0" y="861"/>
              <a:ext cx="170" cy="737"/>
            </a:xfrm>
            <a:prstGeom prst="rect">
              <a:avLst/>
            </a:prstGeom>
            <a:solidFill>
              <a:srgbClr val="FF28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66" y="869"/>
              <a:ext cx="6175" cy="724"/>
            </a:xfrm>
            <a:prstGeom prst="rect">
              <a:avLst/>
            </a:prstGeom>
            <a:noFill/>
          </p:spPr>
          <p:txBody>
            <a:bodyPr wrap="square" rtlCol="0">
              <a:noAutofit/>
            </a:bodyPr>
            <a:lstStyle/>
            <a:p>
              <a:r>
                <a:rPr lang="zh-CN" altLang="en-US" sz="2400" b="1">
                  <a:solidFill>
                    <a:srgbClr val="222222"/>
                  </a:solidFill>
                  <a:latin typeface="黑体" panose="02010609060101010101" charset="-122"/>
                  <a:ea typeface="黑体" panose="02010609060101010101" charset="-122"/>
                  <a:cs typeface="黑体" panose="02010609060101010101" charset="-122"/>
                </a:rPr>
                <a:t>稻壳儿</a:t>
              </a:r>
              <a:r>
                <a:rPr lang="en-US" altLang="zh-CN" sz="2400" b="1">
                  <a:solidFill>
                    <a:srgbClr val="222222"/>
                  </a:solidFill>
                  <a:latin typeface="黑体" panose="02010609060101010101" charset="-122"/>
                  <a:ea typeface="黑体" panose="02010609060101010101" charset="-122"/>
                  <a:cs typeface="黑体" panose="02010609060101010101" charset="-122"/>
                </a:rPr>
                <a:t>PPT</a:t>
              </a:r>
              <a:r>
                <a:rPr lang="zh-CN" altLang="en-US" sz="2400" b="1">
                  <a:solidFill>
                    <a:srgbClr val="222222"/>
                  </a:solidFill>
                  <a:latin typeface="黑体" panose="02010609060101010101" charset="-122"/>
                  <a:ea typeface="黑体" panose="02010609060101010101" charset="-122"/>
                  <a:cs typeface="黑体" panose="02010609060101010101" charset="-122"/>
                </a:rPr>
                <a:t>模板使用说明</a:t>
              </a:r>
              <a:endParaRPr lang="zh-CN" altLang="en-US" sz="2400" b="1">
                <a:solidFill>
                  <a:srgbClr val="222222"/>
                </a:solidFill>
                <a:latin typeface="黑体" panose="02010609060101010101" charset="-122"/>
                <a:ea typeface="黑体" panose="02010609060101010101" charset="-122"/>
                <a:cs typeface="黑体" panose="02010609060101010101" charset="-122"/>
              </a:endParaRPr>
            </a:p>
          </p:txBody>
        </p:sp>
        <p:sp>
          <p:nvSpPr>
            <p:cNvPr id="14" name="文本框 13"/>
            <p:cNvSpPr txBox="1"/>
            <p:nvPr/>
          </p:nvSpPr>
          <p:spPr>
            <a:xfrm>
              <a:off x="5474" y="1013"/>
              <a:ext cx="6173" cy="434"/>
            </a:xfrm>
            <a:prstGeom prst="rect">
              <a:avLst/>
            </a:prstGeom>
            <a:noFill/>
          </p:spPr>
          <p:txBody>
            <a:bodyPr wrap="square" rtlCol="0">
              <a:spAutoFit/>
            </a:bodyPr>
            <a:lstStyle/>
            <a:p>
              <a:r>
                <a:rPr lang="zh-CN" altLang="en-US" sz="1200" spc="100">
                  <a:solidFill>
                    <a:srgbClr val="222222">
                      <a:alpha val="60000"/>
                    </a:srgbClr>
                  </a:solidFill>
                  <a:uFillTx/>
                  <a:latin typeface="黑体" panose="02010609060101010101" charset="-122"/>
                  <a:ea typeface="黑体" panose="02010609060101010101" charset="-122"/>
                </a:rPr>
                <a:t>（本页为说明页，用户使用模板时可删除本页内容）</a:t>
              </a:r>
              <a:endParaRPr lang="zh-CN" altLang="en-US" sz="1200" spc="100">
                <a:solidFill>
                  <a:srgbClr val="222222">
                    <a:alpha val="60000"/>
                  </a:srgbClr>
                </a:solidFill>
                <a:uFillTx/>
                <a:latin typeface="黑体" panose="02010609060101010101" charset="-122"/>
                <a:ea typeface="黑体" panose="02010609060101010101" charset="-122"/>
              </a:endParaRPr>
            </a:p>
          </p:txBody>
        </p:sp>
      </p:grpSp>
      <p:grpSp>
        <p:nvGrpSpPr>
          <p:cNvPr id="58" name="组合 57"/>
          <p:cNvGrpSpPr/>
          <p:nvPr/>
        </p:nvGrpSpPr>
        <p:grpSpPr>
          <a:xfrm>
            <a:off x="1265555" y="1397000"/>
            <a:ext cx="1988820" cy="645160"/>
            <a:chOff x="1166" y="2210"/>
            <a:chExt cx="3132" cy="1016"/>
          </a:xfrm>
        </p:grpSpPr>
        <p:sp>
          <p:nvSpPr>
            <p:cNvPr id="17" name="文本框 16"/>
            <p:cNvSpPr txBox="1"/>
            <p:nvPr/>
          </p:nvSpPr>
          <p:spPr>
            <a:xfrm>
              <a:off x="1166" y="2210"/>
              <a:ext cx="1555" cy="1016"/>
            </a:xfrm>
            <a:prstGeom prst="rect">
              <a:avLst/>
            </a:prstGeom>
            <a:noFill/>
          </p:spPr>
          <p:txBody>
            <a:bodyPr wrap="square" rtlCol="0">
              <a:spAutoFit/>
            </a:bodyPr>
            <a:lstStyle/>
            <a:p>
              <a:r>
                <a:rPr lang="en-US" sz="3600" b="1">
                  <a:solidFill>
                    <a:srgbClr val="FF2832"/>
                  </a:solidFill>
                  <a:latin typeface="黑体" panose="02010609060101010101" charset="-122"/>
                  <a:ea typeface="黑体" panose="02010609060101010101" charset="-122"/>
                  <a:cs typeface="思源黑体 CN Bold" panose="020B0800000000000000" charset="-122"/>
                </a:rPr>
                <a:t>01</a:t>
              </a:r>
              <a:endParaRPr lang="en-US" sz="3600" b="1">
                <a:solidFill>
                  <a:srgbClr val="FF2832"/>
                </a:solidFill>
                <a:latin typeface="黑体" panose="02010609060101010101" charset="-122"/>
                <a:ea typeface="黑体" panose="02010609060101010101" charset="-122"/>
                <a:cs typeface="思源黑体 CN Bold" panose="020B0800000000000000" charset="-122"/>
              </a:endParaRPr>
            </a:p>
          </p:txBody>
        </p:sp>
        <p:sp>
          <p:nvSpPr>
            <p:cNvPr id="19" name="文本框 18"/>
            <p:cNvSpPr txBox="1"/>
            <p:nvPr/>
          </p:nvSpPr>
          <p:spPr>
            <a:xfrm>
              <a:off x="2012" y="2404"/>
              <a:ext cx="2286" cy="628"/>
            </a:xfrm>
            <a:prstGeom prst="rect">
              <a:avLst/>
            </a:prstGeom>
            <a:noFill/>
          </p:spPr>
          <p:txBody>
            <a:bodyPr wrap="square" rtlCol="0">
              <a:spAutoFit/>
            </a:bodyPr>
            <a:lstStyle/>
            <a:p>
              <a:r>
                <a:rPr lang="zh-CN" altLang="en-US" sz="2000" b="1">
                  <a:solidFill>
                    <a:srgbClr val="222222"/>
                  </a:solidFill>
                  <a:latin typeface="黑体" panose="02010609060101010101" charset="-122"/>
                  <a:ea typeface="黑体" panose="02010609060101010101" charset="-122"/>
                  <a:cs typeface="Microsoft YaHei Bold" panose="020B0503020204020204" charset="-122"/>
                </a:rPr>
                <a:t>字体说明</a:t>
              </a:r>
              <a:endParaRPr lang="zh-CN" altLang="en-US" sz="2000" b="1">
                <a:solidFill>
                  <a:srgbClr val="222222"/>
                </a:solidFill>
                <a:latin typeface="黑体" panose="02010609060101010101" charset="-122"/>
                <a:ea typeface="黑体" panose="02010609060101010101" charset="-122"/>
                <a:cs typeface="Microsoft YaHei Bold" panose="020B0503020204020204" charset="-122"/>
              </a:endParaRPr>
            </a:p>
          </p:txBody>
        </p:sp>
      </p:grpSp>
      <p:grpSp>
        <p:nvGrpSpPr>
          <p:cNvPr id="48" name="组合 47"/>
          <p:cNvGrpSpPr/>
          <p:nvPr/>
        </p:nvGrpSpPr>
        <p:grpSpPr>
          <a:xfrm>
            <a:off x="1263650" y="3983355"/>
            <a:ext cx="4061460" cy="638810"/>
            <a:chOff x="1163" y="3615"/>
            <a:chExt cx="6396" cy="1006"/>
          </a:xfrm>
        </p:grpSpPr>
        <p:sp>
          <p:nvSpPr>
            <p:cNvPr id="49" name="文本框 48"/>
            <p:cNvSpPr txBox="1"/>
            <p:nvPr/>
          </p:nvSpPr>
          <p:spPr>
            <a:xfrm>
              <a:off x="1193" y="3615"/>
              <a:ext cx="2288" cy="337"/>
            </a:xfrm>
            <a:prstGeom prst="rect">
              <a:avLst/>
            </a:prstGeom>
            <a:noFill/>
          </p:spPr>
          <p:txBody>
            <a:bodyPr wrap="square" rtlCol="0">
              <a:spAutoFit/>
            </a:bodyPr>
            <a:lstStyle/>
            <a:p>
              <a:pPr algn="l"/>
              <a:r>
                <a:rPr lang="zh-CN" altLang="en-US" sz="800">
                  <a:solidFill>
                    <a:srgbClr val="222222">
                      <a:alpha val="60000"/>
                    </a:srgbClr>
                  </a:solidFill>
                  <a:latin typeface="思源黑体 CN Light" panose="020B0300000000000000" charset="-122"/>
                  <a:ea typeface="思源黑体 CN Light" panose="020B0300000000000000" charset="-122"/>
                </a:rPr>
                <a:t>中文｜字体名称</a:t>
              </a:r>
              <a:endParaRPr lang="zh-CN" altLang="en-US" sz="800">
                <a:solidFill>
                  <a:srgbClr val="222222">
                    <a:alpha val="60000"/>
                  </a:srgbClr>
                </a:solidFill>
                <a:latin typeface="思源黑体 CN Light" panose="020B0300000000000000" charset="-122"/>
                <a:ea typeface="思源黑体 CN Light" panose="020B0300000000000000" charset="-122"/>
              </a:endParaRPr>
            </a:p>
          </p:txBody>
        </p:sp>
        <p:sp>
          <p:nvSpPr>
            <p:cNvPr id="53" name="文本框 52"/>
            <p:cNvSpPr txBox="1"/>
            <p:nvPr/>
          </p:nvSpPr>
          <p:spPr>
            <a:xfrm>
              <a:off x="1163" y="3992"/>
              <a:ext cx="4972" cy="628"/>
            </a:xfrm>
            <a:prstGeom prst="rect">
              <a:avLst/>
            </a:prstGeom>
            <a:noFill/>
          </p:spPr>
          <p:txBody>
            <a:bodyPr wrap="square" rtlCol="0">
              <a:spAutoFit/>
            </a:bodyPr>
            <a:lstStyle/>
            <a:p>
              <a:r>
                <a:rPr lang="zh-CN" altLang="en-US" sz="2000">
                  <a:solidFill>
                    <a:srgbClr val="222222"/>
                  </a:solidFill>
                  <a:latin typeface="思源黑体 CN Light" panose="020B0300000000000000" charset="-122"/>
                  <a:ea typeface="思源黑体 CN Light" panose="020B0300000000000000" charset="-122"/>
                  <a:sym typeface="+mn-ea"/>
                </a:rPr>
                <a:t>思源黑体</a:t>
              </a:r>
              <a:r>
                <a:rPr lang="en-US" altLang="zh-CN" sz="2000">
                  <a:solidFill>
                    <a:srgbClr val="222222"/>
                  </a:solidFill>
                  <a:latin typeface="思源黑体 CN Light" panose="020B0300000000000000" charset="-122"/>
                  <a:ea typeface="思源黑体 CN Light" panose="020B0300000000000000" charset="-122"/>
                  <a:sym typeface="+mn-ea"/>
                </a:rPr>
                <a:t>Light</a:t>
              </a:r>
              <a:endParaRPr lang="en-US" altLang="zh-CN" sz="2000">
                <a:solidFill>
                  <a:srgbClr val="222222"/>
                </a:solidFill>
                <a:latin typeface="思源黑体 CN Light" panose="020B0300000000000000" charset="-122"/>
                <a:ea typeface="思源黑体 CN Light" panose="020B0300000000000000" charset="-122"/>
                <a:cs typeface="Microsoft YaHei Bold" panose="020B0503020204020204" charset="-122"/>
                <a:sym typeface="+mn-ea"/>
              </a:endParaRPr>
            </a:p>
          </p:txBody>
        </p:sp>
        <p:cxnSp>
          <p:nvCxnSpPr>
            <p:cNvPr id="54" name="直接连接符 53"/>
            <p:cNvCxnSpPr/>
            <p:nvPr/>
          </p:nvCxnSpPr>
          <p:spPr>
            <a:xfrm>
              <a:off x="1323" y="4621"/>
              <a:ext cx="6236" cy="0"/>
            </a:xfrm>
            <a:prstGeom prst="line">
              <a:avLst/>
            </a:prstGeom>
            <a:ln w="9525">
              <a:solidFill>
                <a:srgbClr val="222222">
                  <a:alpha val="8000"/>
                </a:srgbClr>
              </a:solidFill>
            </a:ln>
          </p:spPr>
          <p:style>
            <a:lnRef idx="1">
              <a:schemeClr val="accent1"/>
            </a:lnRef>
            <a:fillRef idx="0">
              <a:schemeClr val="accent1"/>
            </a:fillRef>
            <a:effectRef idx="0">
              <a:schemeClr val="accent1"/>
            </a:effectRef>
            <a:fontRef idx="minor">
              <a:schemeClr val="tx1"/>
            </a:fontRef>
          </p:style>
        </p:cxnSp>
      </p:grpSp>
      <p:cxnSp>
        <p:nvCxnSpPr>
          <p:cNvPr id="57" name="直接连接符 56"/>
          <p:cNvCxnSpPr/>
          <p:nvPr/>
        </p:nvCxnSpPr>
        <p:spPr>
          <a:xfrm>
            <a:off x="6096000" y="2048510"/>
            <a:ext cx="0" cy="4320000"/>
          </a:xfrm>
          <a:prstGeom prst="line">
            <a:avLst/>
          </a:prstGeom>
          <a:ln w="9525">
            <a:solidFill>
              <a:srgbClr val="222222">
                <a:alpha val="8000"/>
              </a:srgbClr>
            </a:solidFill>
          </a:ln>
        </p:spPr>
        <p:style>
          <a:lnRef idx="1">
            <a:schemeClr val="accent1"/>
          </a:lnRef>
          <a:fillRef idx="0">
            <a:schemeClr val="accent1"/>
          </a:fillRef>
          <a:effectRef idx="0">
            <a:schemeClr val="accent1"/>
          </a:effectRef>
          <a:fontRef idx="minor">
            <a:schemeClr val="tx1"/>
          </a:fontRef>
        </p:style>
      </p:cxnSp>
      <p:grpSp>
        <p:nvGrpSpPr>
          <p:cNvPr id="62" name="组合 61"/>
          <p:cNvGrpSpPr/>
          <p:nvPr/>
        </p:nvGrpSpPr>
        <p:grpSpPr>
          <a:xfrm>
            <a:off x="6727190" y="1419860"/>
            <a:ext cx="2052955" cy="645160"/>
            <a:chOff x="1213" y="2210"/>
            <a:chExt cx="3233" cy="1016"/>
          </a:xfrm>
        </p:grpSpPr>
        <p:sp>
          <p:nvSpPr>
            <p:cNvPr id="63" name="文本框 62"/>
            <p:cNvSpPr txBox="1"/>
            <p:nvPr/>
          </p:nvSpPr>
          <p:spPr>
            <a:xfrm>
              <a:off x="1213" y="2210"/>
              <a:ext cx="1555" cy="1016"/>
            </a:xfrm>
            <a:prstGeom prst="rect">
              <a:avLst/>
            </a:prstGeom>
            <a:noFill/>
          </p:spPr>
          <p:txBody>
            <a:bodyPr wrap="square" rtlCol="0">
              <a:spAutoFit/>
            </a:bodyPr>
            <a:lstStyle/>
            <a:p>
              <a:r>
                <a:rPr lang="en-US" sz="3600" b="1">
                  <a:solidFill>
                    <a:srgbClr val="FF2832"/>
                  </a:solidFill>
                  <a:latin typeface="黑体" panose="02010609060101010101" charset="-122"/>
                  <a:ea typeface="黑体" panose="02010609060101010101" charset="-122"/>
                  <a:cs typeface="思源黑体 CN Bold" panose="020B0800000000000000" charset="-122"/>
                </a:rPr>
                <a:t>02</a:t>
              </a:r>
              <a:endParaRPr lang="en-US" sz="3600" b="1">
                <a:solidFill>
                  <a:srgbClr val="FF2832"/>
                </a:solidFill>
                <a:latin typeface="黑体" panose="02010609060101010101" charset="-122"/>
                <a:ea typeface="黑体" panose="02010609060101010101" charset="-122"/>
                <a:cs typeface="思源黑体 CN Bold" panose="020B0800000000000000" charset="-122"/>
              </a:endParaRPr>
            </a:p>
          </p:txBody>
        </p:sp>
        <p:sp>
          <p:nvSpPr>
            <p:cNvPr id="64" name="文本框 63"/>
            <p:cNvSpPr txBox="1"/>
            <p:nvPr/>
          </p:nvSpPr>
          <p:spPr>
            <a:xfrm>
              <a:off x="2160" y="2404"/>
              <a:ext cx="2286" cy="628"/>
            </a:xfrm>
            <a:prstGeom prst="rect">
              <a:avLst/>
            </a:prstGeom>
            <a:noFill/>
          </p:spPr>
          <p:txBody>
            <a:bodyPr wrap="square" rtlCol="0">
              <a:spAutoFit/>
            </a:bodyPr>
            <a:lstStyle/>
            <a:p>
              <a:r>
                <a:rPr lang="zh-CN" altLang="en-US" sz="2000" b="1">
                  <a:solidFill>
                    <a:srgbClr val="222222"/>
                  </a:solidFill>
                  <a:latin typeface="黑体" panose="02010609060101010101" charset="-122"/>
                  <a:ea typeface="黑体" panose="02010609060101010101" charset="-122"/>
                  <a:cs typeface="Microsoft YaHei Bold" panose="020B0503020204020204" charset="-122"/>
                </a:rPr>
                <a:t>素材说明</a:t>
              </a:r>
              <a:endParaRPr lang="zh-CN" altLang="en-US" sz="2000" b="1">
                <a:solidFill>
                  <a:srgbClr val="222222"/>
                </a:solidFill>
                <a:latin typeface="黑体" panose="02010609060101010101" charset="-122"/>
                <a:ea typeface="黑体" panose="02010609060101010101" charset="-122"/>
                <a:cs typeface="Microsoft YaHei Bold" panose="020B0503020204020204" charset="-122"/>
              </a:endParaRPr>
            </a:p>
          </p:txBody>
        </p:sp>
      </p:grpSp>
      <p:grpSp>
        <p:nvGrpSpPr>
          <p:cNvPr id="70" name="组合 69"/>
          <p:cNvGrpSpPr/>
          <p:nvPr/>
        </p:nvGrpSpPr>
        <p:grpSpPr>
          <a:xfrm>
            <a:off x="6727190" y="2266950"/>
            <a:ext cx="3959860" cy="732155"/>
            <a:chOff x="7197" y="3533"/>
            <a:chExt cx="6236" cy="1153"/>
          </a:xfrm>
        </p:grpSpPr>
        <p:sp>
          <p:nvSpPr>
            <p:cNvPr id="68" name="文本框 67"/>
            <p:cNvSpPr txBox="1"/>
            <p:nvPr/>
          </p:nvSpPr>
          <p:spPr>
            <a:xfrm>
              <a:off x="7197" y="3533"/>
              <a:ext cx="4696" cy="386"/>
            </a:xfrm>
            <a:prstGeom prst="rect">
              <a:avLst/>
            </a:prstGeom>
            <a:noFill/>
          </p:spPr>
          <p:txBody>
            <a:bodyPr wrap="square" rtlCol="0">
              <a:spAutoFit/>
            </a:bodyPr>
            <a:lstStyle/>
            <a:p>
              <a:pPr algn="l"/>
              <a:r>
                <a:rPr lang="zh-CN" altLang="en-US" sz="1000" b="1">
                  <a:solidFill>
                    <a:srgbClr val="222222"/>
                  </a:solidFill>
                  <a:latin typeface="黑体" panose="02010609060101010101" charset="-122"/>
                  <a:ea typeface="黑体" panose="02010609060101010101" charset="-122"/>
                </a:rPr>
                <a:t>图片：</a:t>
              </a:r>
              <a:endParaRPr lang="zh-CN" altLang="en-US" sz="1000" b="1">
                <a:solidFill>
                  <a:srgbClr val="222222"/>
                </a:solidFill>
                <a:latin typeface="思源黑体 CN Light" panose="020B0300000000000000" charset="-122"/>
                <a:ea typeface="思源黑体 CN Light" panose="020B0300000000000000" charset="-122"/>
                <a:cs typeface="思源黑体 CN Light" panose="020B0300000000000000" charset="-122"/>
              </a:endParaRPr>
            </a:p>
          </p:txBody>
        </p:sp>
        <p:sp>
          <p:nvSpPr>
            <p:cNvPr id="69" name="文本框 68"/>
            <p:cNvSpPr txBox="1"/>
            <p:nvPr/>
          </p:nvSpPr>
          <p:spPr>
            <a:xfrm>
              <a:off x="7197" y="3977"/>
              <a:ext cx="6236" cy="709"/>
            </a:xfrm>
            <a:prstGeom prst="rect">
              <a:avLst/>
            </a:prstGeom>
            <a:noFill/>
          </p:spPr>
          <p:txBody>
            <a:bodyPr wrap="square" rtlCol="0">
              <a:spAutoFit/>
            </a:bodyPr>
            <a:lstStyle/>
            <a:p>
              <a:pPr lvl="0" algn="l" fontAlgn="auto">
                <a:lnSpc>
                  <a:spcPts val="1400"/>
                </a:lnSpc>
              </a:pPr>
              <a:r>
                <a:rPr lang="zh-CN" altLang="en-US" sz="800">
                  <a:solidFill>
                    <a:srgbClr val="222222">
                      <a:alpha val="60000"/>
                    </a:srgbClr>
                  </a:solidFill>
                  <a:latin typeface="黑体" panose="02010609060101010101" charset="-122"/>
                  <a:ea typeface="黑体" panose="02010609060101010101" charset="-122"/>
                  <a:sym typeface="+mn-ea"/>
                </a:rPr>
                <a:t>模板中使用的图片均来源于【pixabay】</a:t>
              </a:r>
              <a:r>
                <a:rPr lang="zh-CN" altLang="en-US" sz="800">
                  <a:solidFill>
                    <a:srgbClr val="222222">
                      <a:alpha val="60000"/>
                    </a:srgbClr>
                  </a:solidFill>
                  <a:latin typeface="黑体" panose="02010609060101010101" charset="-122"/>
                  <a:ea typeface="黑体" panose="02010609060101010101" charset="-122"/>
                  <a:sym typeface="+mn-ea"/>
                </a:rPr>
                <a:t>，该图片具</a:t>
              </a:r>
              <a:r>
                <a:rPr lang="zh-CN" altLang="en-US" sz="800">
                  <a:solidFill>
                    <a:srgbClr val="222222">
                      <a:alpha val="60000"/>
                    </a:srgbClr>
                  </a:solidFill>
                  <a:latin typeface="黑体" panose="02010609060101010101" charset="-122"/>
                  <a:ea typeface="黑体" panose="02010609060101010101" charset="-122"/>
                  <a:cs typeface="黑体" panose="02010609060101010101" charset="-122"/>
                  <a:sym typeface="+mn-ea"/>
                </a:rPr>
                <a:t>有CC0共享协</a:t>
              </a:r>
              <a:r>
                <a:rPr lang="zh-CN" altLang="en-US" sz="800">
                  <a:solidFill>
                    <a:srgbClr val="222222">
                      <a:alpha val="60000"/>
                    </a:srgbClr>
                  </a:solidFill>
                  <a:latin typeface="黑体" panose="02010609060101010101" charset="-122"/>
                  <a:ea typeface="黑体" panose="02010609060101010101" charset="-122"/>
                  <a:sym typeface="+mn-ea"/>
                </a:rPr>
                <a:t>议，您可在遵循</a:t>
              </a:r>
              <a:r>
                <a:rPr lang="zh-CN" altLang="en-US" sz="800">
                  <a:solidFill>
                    <a:srgbClr val="222222">
                      <a:alpha val="60000"/>
                    </a:srgbClr>
                  </a:solidFill>
                  <a:latin typeface="黑体" panose="02010609060101010101" charset="-122"/>
                  <a:ea typeface="黑体" panose="02010609060101010101" charset="-122"/>
                  <a:cs typeface="黑体" panose="02010609060101010101" charset="-122"/>
                  <a:sym typeface="+mn-ea"/>
                </a:rPr>
                <a:t>CC0共享协</a:t>
              </a:r>
              <a:r>
                <a:rPr lang="zh-CN" altLang="en-US" sz="800">
                  <a:solidFill>
                    <a:srgbClr val="222222">
                      <a:alpha val="60000"/>
                    </a:srgbClr>
                  </a:solidFill>
                  <a:latin typeface="黑体" panose="02010609060101010101" charset="-122"/>
                  <a:ea typeface="黑体" panose="02010609060101010101" charset="-122"/>
                  <a:sym typeface="+mn-ea"/>
                </a:rPr>
                <a:t>议的情况下使用。</a:t>
              </a:r>
              <a:endParaRPr lang="zh-CN" altLang="en-US" sz="800">
                <a:solidFill>
                  <a:srgbClr val="222222">
                    <a:alpha val="60000"/>
                  </a:srgbClr>
                </a:solidFill>
                <a:latin typeface="黑体" panose="02010609060101010101" charset="-122"/>
                <a:ea typeface="黑体" panose="02010609060101010101" charset="-122"/>
                <a:sym typeface="+mn-ea"/>
              </a:endParaRPr>
            </a:p>
          </p:txBody>
        </p:sp>
      </p:grpSp>
      <p:grpSp>
        <p:nvGrpSpPr>
          <p:cNvPr id="78" name="组合 77"/>
          <p:cNvGrpSpPr/>
          <p:nvPr/>
        </p:nvGrpSpPr>
        <p:grpSpPr>
          <a:xfrm>
            <a:off x="6727190" y="3163570"/>
            <a:ext cx="3959860" cy="695325"/>
            <a:chOff x="7197" y="4715"/>
            <a:chExt cx="6236" cy="1095"/>
          </a:xfrm>
        </p:grpSpPr>
        <p:sp>
          <p:nvSpPr>
            <p:cNvPr id="75" name="文本框 74"/>
            <p:cNvSpPr txBox="1"/>
            <p:nvPr/>
          </p:nvSpPr>
          <p:spPr>
            <a:xfrm>
              <a:off x="7197" y="4715"/>
              <a:ext cx="1287" cy="386"/>
            </a:xfrm>
            <a:prstGeom prst="rect">
              <a:avLst/>
            </a:prstGeom>
            <a:noFill/>
          </p:spPr>
          <p:txBody>
            <a:bodyPr wrap="square" rtlCol="0">
              <a:spAutoFit/>
            </a:bodyPr>
            <a:lstStyle/>
            <a:p>
              <a:pPr algn="l"/>
              <a:r>
                <a:rPr lang="zh-CN" altLang="en-US" sz="1000" b="1">
                  <a:solidFill>
                    <a:srgbClr val="222222"/>
                  </a:solidFill>
                  <a:latin typeface="黑体" panose="02010609060101010101" charset="-122"/>
                  <a:ea typeface="黑体" panose="02010609060101010101" charset="-122"/>
                </a:rPr>
                <a:t>素材：</a:t>
              </a:r>
              <a:endParaRPr lang="zh-CN" altLang="en-US" sz="1000" b="1">
                <a:solidFill>
                  <a:srgbClr val="222222"/>
                </a:solidFill>
                <a:latin typeface="黑体" panose="02010609060101010101" charset="-122"/>
                <a:ea typeface="黑体" panose="02010609060101010101" charset="-122"/>
              </a:endParaRPr>
            </a:p>
          </p:txBody>
        </p:sp>
        <p:sp>
          <p:nvSpPr>
            <p:cNvPr id="77" name="文本框 76"/>
            <p:cNvSpPr txBox="1"/>
            <p:nvPr/>
          </p:nvSpPr>
          <p:spPr>
            <a:xfrm>
              <a:off x="7197" y="5101"/>
              <a:ext cx="6236" cy="709"/>
            </a:xfrm>
            <a:prstGeom prst="rect">
              <a:avLst/>
            </a:prstGeom>
            <a:noFill/>
          </p:spPr>
          <p:txBody>
            <a:bodyPr wrap="square" rtlCol="0">
              <a:spAutoFit/>
            </a:bodyPr>
            <a:lstStyle/>
            <a:p>
              <a:pPr algn="l" fontAlgn="auto">
                <a:lnSpc>
                  <a:spcPts val="1400"/>
                </a:lnSpc>
              </a:pPr>
              <a:r>
                <a:rPr lang="zh-CN" altLang="en-US" sz="800">
                  <a:solidFill>
                    <a:srgbClr val="222222">
                      <a:alpha val="60000"/>
                    </a:srgbClr>
                  </a:solidFill>
                  <a:latin typeface="黑体" panose="02010609060101010101" charset="-122"/>
                  <a:ea typeface="黑体" panose="02010609060101010101" charset="-122"/>
                  <a:sym typeface="+mn-ea"/>
                </a:rPr>
                <a:t>模板中使用的素材均来源于【pixabay】</a:t>
              </a:r>
              <a:r>
                <a:rPr lang="zh-CN" altLang="en-US" sz="800">
                  <a:solidFill>
                    <a:srgbClr val="222222">
                      <a:alpha val="60000"/>
                    </a:srgbClr>
                  </a:solidFill>
                  <a:latin typeface="黑体" panose="02010609060101010101" charset="-122"/>
                  <a:ea typeface="黑体" panose="02010609060101010101" charset="-122"/>
                  <a:sym typeface="+mn-ea"/>
                </a:rPr>
                <a:t>，该素材具</a:t>
              </a:r>
              <a:r>
                <a:rPr lang="zh-CN" altLang="en-US" sz="800">
                  <a:solidFill>
                    <a:srgbClr val="222222">
                      <a:alpha val="60000"/>
                    </a:srgbClr>
                  </a:solidFill>
                  <a:latin typeface="黑体" panose="02010609060101010101" charset="-122"/>
                  <a:ea typeface="黑体" panose="02010609060101010101" charset="-122"/>
                  <a:cs typeface="黑体" panose="02010609060101010101" charset="-122"/>
                  <a:sym typeface="+mn-ea"/>
                </a:rPr>
                <a:t>有CC0共享协</a:t>
              </a:r>
              <a:r>
                <a:rPr lang="zh-CN" altLang="en-US" sz="800">
                  <a:solidFill>
                    <a:srgbClr val="222222">
                      <a:alpha val="60000"/>
                    </a:srgbClr>
                  </a:solidFill>
                  <a:latin typeface="黑体" panose="02010609060101010101" charset="-122"/>
                  <a:ea typeface="黑体" panose="02010609060101010101" charset="-122"/>
                  <a:sym typeface="+mn-ea"/>
                </a:rPr>
                <a:t>议，您可在遵循</a:t>
              </a:r>
              <a:r>
                <a:rPr lang="zh-CN" altLang="en-US" sz="800">
                  <a:solidFill>
                    <a:srgbClr val="222222">
                      <a:alpha val="60000"/>
                    </a:srgbClr>
                  </a:solidFill>
                  <a:latin typeface="黑体" panose="02010609060101010101" charset="-122"/>
                  <a:ea typeface="黑体" panose="02010609060101010101" charset="-122"/>
                  <a:cs typeface="黑体" panose="02010609060101010101" charset="-122"/>
                  <a:sym typeface="+mn-ea"/>
                </a:rPr>
                <a:t>CC0共享协</a:t>
              </a:r>
              <a:r>
                <a:rPr lang="zh-CN" altLang="en-US" sz="800">
                  <a:solidFill>
                    <a:srgbClr val="222222">
                      <a:alpha val="60000"/>
                    </a:srgbClr>
                  </a:solidFill>
                  <a:latin typeface="黑体" panose="02010609060101010101" charset="-122"/>
                  <a:ea typeface="黑体" panose="02010609060101010101" charset="-122"/>
                  <a:sym typeface="+mn-ea"/>
                </a:rPr>
                <a:t>议的情况下使用。</a:t>
              </a:r>
              <a:endParaRPr lang="zh-CN" altLang="en-US" sz="800">
                <a:solidFill>
                  <a:srgbClr val="222222">
                    <a:alpha val="60000"/>
                  </a:srgbClr>
                </a:solidFill>
                <a:latin typeface="黑体" panose="02010609060101010101" charset="-122"/>
                <a:ea typeface="黑体" panose="02010609060101010101" charset="-122"/>
              </a:endParaRPr>
            </a:p>
          </p:txBody>
        </p:sp>
      </p:grpSp>
      <p:sp>
        <p:nvSpPr>
          <p:cNvPr id="18" name="文本框 17"/>
          <p:cNvSpPr txBox="1"/>
          <p:nvPr/>
        </p:nvSpPr>
        <p:spPr>
          <a:xfrm>
            <a:off x="1282065" y="2287270"/>
            <a:ext cx="1080770" cy="218440"/>
          </a:xfrm>
          <a:prstGeom prst="rect">
            <a:avLst/>
          </a:prstGeom>
          <a:noFill/>
        </p:spPr>
        <p:txBody>
          <a:bodyPr wrap="square" rtlCol="0">
            <a:noAutofit/>
          </a:bodyPr>
          <a:lstStyle/>
          <a:p>
            <a:pPr algn="l"/>
            <a:r>
              <a:rPr lang="zh-CN" altLang="en-US" sz="800">
                <a:solidFill>
                  <a:srgbClr val="222222">
                    <a:alpha val="60000"/>
                  </a:srgbClr>
                </a:solidFill>
                <a:latin typeface="思源黑体 CN Light" panose="020B0300000000000000" charset="-122"/>
                <a:ea typeface="思源黑体 CN Light" panose="020B0300000000000000" charset="-122"/>
              </a:rPr>
              <a:t>中文｜字体名称</a:t>
            </a:r>
            <a:endParaRPr lang="zh-CN" altLang="en-US" sz="800">
              <a:solidFill>
                <a:srgbClr val="222222">
                  <a:alpha val="60000"/>
                </a:srgbClr>
              </a:solidFill>
              <a:latin typeface="思源黑体 CN Light" panose="020B0300000000000000" charset="-122"/>
              <a:ea typeface="思源黑体 CN Light" panose="020B0300000000000000" charset="-122"/>
            </a:endParaRPr>
          </a:p>
        </p:txBody>
      </p:sp>
      <p:sp>
        <p:nvSpPr>
          <p:cNvPr id="24" name="文本框 23"/>
          <p:cNvSpPr txBox="1"/>
          <p:nvPr/>
        </p:nvSpPr>
        <p:spPr>
          <a:xfrm>
            <a:off x="1263650" y="2527935"/>
            <a:ext cx="3157220" cy="398780"/>
          </a:xfrm>
          <a:prstGeom prst="rect">
            <a:avLst/>
          </a:prstGeom>
          <a:noFill/>
        </p:spPr>
        <p:txBody>
          <a:bodyPr wrap="square" rtlCol="0">
            <a:spAutoFit/>
          </a:bodyPr>
          <a:lstStyle/>
          <a:p>
            <a:r>
              <a:rPr lang="zh-CN" altLang="en-US" sz="2000">
                <a:solidFill>
                  <a:srgbClr val="222222"/>
                </a:solidFill>
                <a:latin typeface="雷盖体" panose="00000800000000000000" charset="-122"/>
                <a:ea typeface="雷盖体" panose="00000800000000000000" charset="-122"/>
                <a:cs typeface="Microsoft YaHei Bold" charset="0"/>
                <a:sym typeface="+mn-ea"/>
              </a:rPr>
              <a:t>雷盖体</a:t>
            </a:r>
            <a:endParaRPr lang="zh-CN" altLang="en-US" sz="2000">
              <a:solidFill>
                <a:srgbClr val="222222"/>
              </a:solidFill>
              <a:latin typeface="雷盖体" panose="00000800000000000000" charset="-122"/>
              <a:ea typeface="雷盖体" panose="00000800000000000000" charset="-122"/>
              <a:cs typeface="Microsoft YaHei Bold" charset="0"/>
              <a:sym typeface="+mn-ea"/>
            </a:endParaRPr>
          </a:p>
        </p:txBody>
      </p:sp>
      <p:sp>
        <p:nvSpPr>
          <p:cNvPr id="6" name="文本框 5"/>
          <p:cNvSpPr txBox="1"/>
          <p:nvPr/>
        </p:nvSpPr>
        <p:spPr>
          <a:xfrm>
            <a:off x="1256665" y="5061585"/>
            <a:ext cx="3865245" cy="218440"/>
          </a:xfrm>
          <a:prstGeom prst="rect">
            <a:avLst/>
          </a:prstGeom>
          <a:noFill/>
        </p:spPr>
        <p:txBody>
          <a:bodyPr wrap="square" rtlCol="0">
            <a:noAutofit/>
          </a:bodyPr>
          <a:p>
            <a:pPr algn="l">
              <a:lnSpc>
                <a:spcPct val="150000"/>
              </a:lnSpc>
            </a:pPr>
            <a:r>
              <a:rPr lang="zh-CN" altLang="en-US" sz="800">
                <a:solidFill>
                  <a:srgbClr val="222222">
                    <a:alpha val="60000"/>
                  </a:srgbClr>
                </a:solidFill>
                <a:latin typeface="思源黑体 CN Light" panose="020B0300000000000000" charset="-122"/>
                <a:ea typeface="思源黑体 CN Light" panose="020B0300000000000000" charset="-122"/>
              </a:rPr>
              <a:t>【说明】模板中使用的字体为【雷盖体】，该字体为开源字体，请用户按照该款开源字体的开源协议要求来使用该字体。</a:t>
            </a:r>
            <a:endParaRPr lang="zh-CN" altLang="en-US" sz="800">
              <a:solidFill>
                <a:srgbClr val="222222">
                  <a:alpha val="60000"/>
                </a:srgbClr>
              </a:solidFill>
              <a:latin typeface="思源黑体 CN Light" panose="020B0300000000000000" charset="-122"/>
              <a:ea typeface="思源黑体 CN Light" panose="020B0300000000000000" charset="-122"/>
            </a:endParaRPr>
          </a:p>
        </p:txBody>
      </p:sp>
      <p:sp>
        <p:nvSpPr>
          <p:cNvPr id="7" name="文本框 6"/>
          <p:cNvSpPr txBox="1"/>
          <p:nvPr/>
        </p:nvSpPr>
        <p:spPr>
          <a:xfrm>
            <a:off x="1256665" y="5612130"/>
            <a:ext cx="3865245" cy="218440"/>
          </a:xfrm>
          <a:prstGeom prst="rect">
            <a:avLst/>
          </a:prstGeom>
          <a:noFill/>
        </p:spPr>
        <p:txBody>
          <a:bodyPr wrap="square" rtlCol="0">
            <a:noAutofit/>
          </a:bodyPr>
          <a:p>
            <a:pPr algn="l">
              <a:lnSpc>
                <a:spcPct val="150000"/>
              </a:lnSpc>
            </a:pPr>
            <a:r>
              <a:rPr lang="zh-CN" altLang="en-US" sz="800">
                <a:solidFill>
                  <a:srgbClr val="222222">
                    <a:alpha val="60000"/>
                  </a:srgbClr>
                </a:solidFill>
                <a:latin typeface="思源黑体 CN Light" panose="020B0300000000000000" charset="-122"/>
                <a:ea typeface="思源黑体 CN Light" panose="020B0300000000000000" charset="-122"/>
              </a:rPr>
              <a:t>【说明】模板中使用的字体为【思源黑体】，该字体为开源字体，请用户按照该款开源字体的开源协议要求来使用该字体。</a:t>
            </a:r>
            <a:endParaRPr lang="zh-CN" altLang="en-US" sz="800">
              <a:solidFill>
                <a:srgbClr val="222222">
                  <a:alpha val="60000"/>
                </a:srgbClr>
              </a:solidFill>
              <a:latin typeface="思源黑体 CN Light" panose="020B0300000000000000" charset="-122"/>
              <a:ea typeface="思源黑体 CN Light" panose="020B0300000000000000" charset="-122"/>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4773930" y="326390"/>
            <a:ext cx="2623820" cy="1568450"/>
          </a:xfrm>
          <a:prstGeom prst="rect">
            <a:avLst/>
          </a:prstGeom>
          <a:noFill/>
          <a:ln w="12700" cmpd="sng">
            <a:noFill/>
            <a:prstDash val="solid"/>
          </a:ln>
        </p:spPr>
        <p:txBody>
          <a:bodyPr wrap="none" rtlCol="0">
            <a:spAutoFit/>
          </a:bodyPr>
          <a:p>
            <a:pPr algn="l"/>
            <a:r>
              <a:rPr lang="zh-CN" altLang="en-US" sz="96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目录</a:t>
            </a:r>
            <a:endParaRPr lang="zh-CN" altLang="en-US" sz="96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9" name="文本框 8"/>
          <p:cNvSpPr txBox="1"/>
          <p:nvPr/>
        </p:nvSpPr>
        <p:spPr>
          <a:xfrm>
            <a:off x="2096770" y="3437255"/>
            <a:ext cx="1635125" cy="249174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4000">
                <a:solidFill>
                  <a:schemeClr val="bg1"/>
                </a:solidFill>
                <a:latin typeface="思源黑体 CN Light" panose="020B0300000000000000" charset="-122"/>
                <a:ea typeface="思源黑体 CN Light" panose="020B0300000000000000" charset="-122"/>
                <a:sym typeface="+mn-ea"/>
              </a:rPr>
              <a:t>年会活动概述</a:t>
            </a:r>
            <a:endParaRPr lang="zh-CN" altLang="en-US" sz="4000">
              <a:solidFill>
                <a:schemeClr val="bg1"/>
              </a:solidFill>
              <a:latin typeface="思源黑体 CN Light" panose="020B0300000000000000" charset="-122"/>
              <a:ea typeface="思源黑体 CN Light" panose="020B0300000000000000" charset="-122"/>
              <a:sym typeface="+mn-ea"/>
            </a:endParaRPr>
          </a:p>
        </p:txBody>
      </p:sp>
      <p:sp>
        <p:nvSpPr>
          <p:cNvPr id="10" name="文本框 9"/>
          <p:cNvSpPr txBox="1"/>
          <p:nvPr/>
        </p:nvSpPr>
        <p:spPr>
          <a:xfrm>
            <a:off x="4602480" y="3437255"/>
            <a:ext cx="1635125" cy="249174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4000">
                <a:solidFill>
                  <a:schemeClr val="bg1"/>
                </a:solidFill>
                <a:latin typeface="思源黑体 CN Light" panose="020B0300000000000000" charset="-122"/>
                <a:ea typeface="思源黑体 CN Light" panose="020B0300000000000000" charset="-122"/>
                <a:sym typeface="+mn-ea"/>
              </a:rPr>
              <a:t>年会活动预算</a:t>
            </a:r>
            <a:endParaRPr lang="zh-CN" altLang="en-US" sz="4000">
              <a:solidFill>
                <a:schemeClr val="bg1"/>
              </a:solidFill>
              <a:latin typeface="思源黑体 CN Light" panose="020B0300000000000000" charset="-122"/>
              <a:ea typeface="思源黑体 CN Light" panose="020B0300000000000000" charset="-122"/>
              <a:sym typeface="+mn-ea"/>
            </a:endParaRPr>
          </a:p>
        </p:txBody>
      </p:sp>
      <p:sp>
        <p:nvSpPr>
          <p:cNvPr id="11" name="文本框 10"/>
          <p:cNvSpPr txBox="1"/>
          <p:nvPr/>
        </p:nvSpPr>
        <p:spPr>
          <a:xfrm>
            <a:off x="7108190" y="3437255"/>
            <a:ext cx="1635125" cy="249174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4000">
                <a:solidFill>
                  <a:schemeClr val="bg1"/>
                </a:solidFill>
                <a:latin typeface="思源黑体 CN Light" panose="020B0300000000000000" charset="-122"/>
                <a:ea typeface="思源黑体 CN Light" panose="020B0300000000000000" charset="-122"/>
                <a:sym typeface="+mn-ea"/>
              </a:rPr>
              <a:t>年会活动实施</a:t>
            </a:r>
            <a:endParaRPr lang="zh-CN" altLang="en-US" sz="4000">
              <a:solidFill>
                <a:schemeClr val="bg1"/>
              </a:solidFill>
              <a:latin typeface="思源黑体 CN Light" panose="020B0300000000000000" charset="-122"/>
              <a:ea typeface="思源黑体 CN Light" panose="020B0300000000000000" charset="-122"/>
              <a:sym typeface="+mn-ea"/>
            </a:endParaRPr>
          </a:p>
        </p:txBody>
      </p:sp>
      <p:sp>
        <p:nvSpPr>
          <p:cNvPr id="12" name="文本框 11"/>
          <p:cNvSpPr txBox="1"/>
          <p:nvPr/>
        </p:nvSpPr>
        <p:spPr>
          <a:xfrm>
            <a:off x="9613900" y="3437255"/>
            <a:ext cx="1635125" cy="249174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4000">
                <a:solidFill>
                  <a:schemeClr val="bg1"/>
                </a:solidFill>
                <a:latin typeface="思源黑体 CN Light" panose="020B0300000000000000" charset="-122"/>
                <a:ea typeface="思源黑体 CN Light" panose="020B0300000000000000" charset="-122"/>
                <a:sym typeface="+mn-ea"/>
              </a:rPr>
              <a:t>年会活动总结</a:t>
            </a:r>
            <a:endParaRPr lang="zh-CN" altLang="en-US" sz="4000">
              <a:solidFill>
                <a:schemeClr val="bg1"/>
              </a:solidFill>
              <a:latin typeface="思源黑体 CN Light" panose="020B0300000000000000" charset="-122"/>
              <a:ea typeface="思源黑体 CN Light" panose="020B0300000000000000" charset="-122"/>
              <a:sym typeface="+mn-ea"/>
            </a:endParaRPr>
          </a:p>
        </p:txBody>
      </p:sp>
      <p:sp>
        <p:nvSpPr>
          <p:cNvPr id="13" name="文本框 12"/>
          <p:cNvSpPr txBox="1"/>
          <p:nvPr/>
        </p:nvSpPr>
        <p:spPr>
          <a:xfrm>
            <a:off x="2125980" y="2330450"/>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壹</a:t>
            </a:r>
            <a:endParaRPr lang="zh-CN" altLang="en-US" sz="6600">
              <a:solidFill>
                <a:schemeClr val="bg1"/>
              </a:solidFill>
              <a:latin typeface="雷盖体" panose="00000800000000000000" charset="-122"/>
              <a:ea typeface="雷盖体" panose="00000800000000000000" charset="-122"/>
            </a:endParaRPr>
          </a:p>
        </p:txBody>
      </p:sp>
      <p:sp>
        <p:nvSpPr>
          <p:cNvPr id="14" name="文本框 13"/>
          <p:cNvSpPr txBox="1"/>
          <p:nvPr/>
        </p:nvSpPr>
        <p:spPr>
          <a:xfrm>
            <a:off x="4639945" y="2330450"/>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贰</a:t>
            </a:r>
            <a:endParaRPr lang="zh-CN" altLang="en-US" sz="6600">
              <a:solidFill>
                <a:schemeClr val="bg1"/>
              </a:solidFill>
              <a:latin typeface="雷盖体" panose="00000800000000000000" charset="-122"/>
              <a:ea typeface="雷盖体" panose="00000800000000000000" charset="-122"/>
            </a:endParaRPr>
          </a:p>
        </p:txBody>
      </p:sp>
      <p:sp>
        <p:nvSpPr>
          <p:cNvPr id="15" name="文本框 14"/>
          <p:cNvSpPr txBox="1"/>
          <p:nvPr/>
        </p:nvSpPr>
        <p:spPr>
          <a:xfrm>
            <a:off x="7153910" y="2330450"/>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叁</a:t>
            </a:r>
            <a:endParaRPr lang="zh-CN" altLang="en-US" sz="6600">
              <a:solidFill>
                <a:schemeClr val="bg1"/>
              </a:solidFill>
              <a:latin typeface="雷盖体" panose="00000800000000000000" charset="-122"/>
              <a:ea typeface="雷盖体" panose="00000800000000000000" charset="-122"/>
            </a:endParaRPr>
          </a:p>
        </p:txBody>
      </p:sp>
      <p:sp>
        <p:nvSpPr>
          <p:cNvPr id="16" name="文本框 15"/>
          <p:cNvSpPr txBox="1"/>
          <p:nvPr/>
        </p:nvSpPr>
        <p:spPr>
          <a:xfrm>
            <a:off x="9667875" y="2330450"/>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肆</a:t>
            </a:r>
            <a:endParaRPr lang="zh-CN" altLang="en-US" sz="6600">
              <a:solidFill>
                <a:schemeClr val="bg1"/>
              </a:solidFill>
              <a:latin typeface="雷盖体" panose="00000800000000000000" charset="-122"/>
              <a:ea typeface="雷盖体" panose="00000800000000000000" charset="-122"/>
            </a:endParaRPr>
          </a:p>
        </p:txBody>
      </p:sp>
      <p:grpSp>
        <p:nvGrpSpPr>
          <p:cNvPr id="2" name="组合 1"/>
          <p:cNvGrpSpPr/>
          <p:nvPr/>
        </p:nvGrpSpPr>
        <p:grpSpPr>
          <a:xfrm>
            <a:off x="1588135" y="2399030"/>
            <a:ext cx="508000" cy="3284220"/>
            <a:chOff x="1571" y="3775"/>
            <a:chExt cx="800" cy="5172"/>
          </a:xfrm>
          <a:effectLst>
            <a:outerShdw blurRad="50800" dist="38100" dir="2700000" sx="101000" sy="101000" algn="tl" rotWithShape="0">
              <a:prstClr val="black">
                <a:alpha val="40000"/>
              </a:prstClr>
            </a:outerShdw>
          </a:effectLst>
        </p:grpSpPr>
        <p:sp>
          <p:nvSpPr>
            <p:cNvPr id="24" name="菱形 23"/>
            <p:cNvSpPr/>
            <p:nvPr/>
          </p:nvSpPr>
          <p:spPr>
            <a:xfrm>
              <a:off x="1571" y="6279"/>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菱形 24"/>
            <p:cNvSpPr/>
            <p:nvPr/>
          </p:nvSpPr>
          <p:spPr>
            <a:xfrm>
              <a:off x="1571" y="6455"/>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7" name="直接连接符 26"/>
            <p:cNvCxnSpPr/>
            <p:nvPr/>
          </p:nvCxnSpPr>
          <p:spPr>
            <a:xfrm flipV="1">
              <a:off x="1799" y="6919"/>
              <a:ext cx="0" cy="2028"/>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32" name="半闭框 31"/>
            <p:cNvSpPr/>
            <p:nvPr/>
          </p:nvSpPr>
          <p:spPr>
            <a:xfrm>
              <a:off x="1799" y="3775"/>
              <a:ext cx="573" cy="719"/>
            </a:xfrm>
            <a:prstGeom prst="halfFrame">
              <a:avLst>
                <a:gd name="adj1" fmla="val 13438"/>
                <a:gd name="adj2" fmla="val 11867"/>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4" name="组合 3"/>
          <p:cNvGrpSpPr/>
          <p:nvPr/>
        </p:nvGrpSpPr>
        <p:grpSpPr>
          <a:xfrm>
            <a:off x="4097020" y="2399030"/>
            <a:ext cx="508000" cy="3284220"/>
            <a:chOff x="1571" y="3775"/>
            <a:chExt cx="800" cy="5172"/>
          </a:xfrm>
          <a:effectLst>
            <a:outerShdw blurRad="50800" dist="38100" dir="2700000" sx="101000" sy="101000" algn="tl" rotWithShape="0">
              <a:prstClr val="black">
                <a:alpha val="40000"/>
              </a:prstClr>
            </a:outerShdw>
          </a:effectLst>
        </p:grpSpPr>
        <p:sp>
          <p:nvSpPr>
            <p:cNvPr id="6" name="菱形 5"/>
            <p:cNvSpPr/>
            <p:nvPr/>
          </p:nvSpPr>
          <p:spPr>
            <a:xfrm>
              <a:off x="1571" y="6279"/>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菱形 6"/>
            <p:cNvSpPr/>
            <p:nvPr/>
          </p:nvSpPr>
          <p:spPr>
            <a:xfrm>
              <a:off x="1571" y="6455"/>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8" name="直接连接符 17"/>
            <p:cNvCxnSpPr/>
            <p:nvPr/>
          </p:nvCxnSpPr>
          <p:spPr>
            <a:xfrm flipV="1">
              <a:off x="1799" y="6919"/>
              <a:ext cx="0" cy="2028"/>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9" name="半闭框 18"/>
            <p:cNvSpPr/>
            <p:nvPr/>
          </p:nvSpPr>
          <p:spPr>
            <a:xfrm>
              <a:off x="1799" y="3775"/>
              <a:ext cx="573" cy="719"/>
            </a:xfrm>
            <a:prstGeom prst="halfFrame">
              <a:avLst>
                <a:gd name="adj1" fmla="val 13438"/>
                <a:gd name="adj2" fmla="val 11867"/>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20" name="组合 19"/>
          <p:cNvGrpSpPr/>
          <p:nvPr/>
        </p:nvGrpSpPr>
        <p:grpSpPr>
          <a:xfrm>
            <a:off x="6605905" y="2399030"/>
            <a:ext cx="508000" cy="3284220"/>
            <a:chOff x="1571" y="3775"/>
            <a:chExt cx="800" cy="5172"/>
          </a:xfrm>
          <a:effectLst>
            <a:outerShdw blurRad="50800" dist="38100" dir="2700000" sx="101000" sy="101000" algn="tl" rotWithShape="0">
              <a:prstClr val="black">
                <a:alpha val="40000"/>
              </a:prstClr>
            </a:outerShdw>
          </a:effectLst>
        </p:grpSpPr>
        <p:sp>
          <p:nvSpPr>
            <p:cNvPr id="21" name="菱形 20"/>
            <p:cNvSpPr/>
            <p:nvPr/>
          </p:nvSpPr>
          <p:spPr>
            <a:xfrm>
              <a:off x="1571" y="6279"/>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菱形 25"/>
            <p:cNvSpPr/>
            <p:nvPr/>
          </p:nvSpPr>
          <p:spPr>
            <a:xfrm>
              <a:off x="1571" y="6455"/>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8" name="直接连接符 27"/>
            <p:cNvCxnSpPr/>
            <p:nvPr/>
          </p:nvCxnSpPr>
          <p:spPr>
            <a:xfrm flipV="1">
              <a:off x="1799" y="6919"/>
              <a:ext cx="0" cy="2028"/>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30" name="半闭框 29"/>
            <p:cNvSpPr/>
            <p:nvPr/>
          </p:nvSpPr>
          <p:spPr>
            <a:xfrm>
              <a:off x="1799" y="3775"/>
              <a:ext cx="573" cy="719"/>
            </a:xfrm>
            <a:prstGeom prst="halfFrame">
              <a:avLst>
                <a:gd name="adj1" fmla="val 13438"/>
                <a:gd name="adj2" fmla="val 11867"/>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31" name="组合 30"/>
          <p:cNvGrpSpPr/>
          <p:nvPr/>
        </p:nvGrpSpPr>
        <p:grpSpPr>
          <a:xfrm>
            <a:off x="9114790" y="2399030"/>
            <a:ext cx="508000" cy="3284220"/>
            <a:chOff x="1571" y="3775"/>
            <a:chExt cx="800" cy="5172"/>
          </a:xfrm>
          <a:effectLst>
            <a:outerShdw blurRad="50800" dist="38100" dir="2700000" sx="101000" sy="101000" algn="tl" rotWithShape="0">
              <a:prstClr val="black">
                <a:alpha val="40000"/>
              </a:prstClr>
            </a:outerShdw>
          </a:effectLst>
        </p:grpSpPr>
        <p:sp>
          <p:nvSpPr>
            <p:cNvPr id="34" name="菱形 33"/>
            <p:cNvSpPr/>
            <p:nvPr/>
          </p:nvSpPr>
          <p:spPr>
            <a:xfrm>
              <a:off x="1571" y="6279"/>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5" name="菱形 34"/>
            <p:cNvSpPr/>
            <p:nvPr/>
          </p:nvSpPr>
          <p:spPr>
            <a:xfrm>
              <a:off x="1571" y="6455"/>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6" name="直接连接符 35"/>
            <p:cNvCxnSpPr/>
            <p:nvPr/>
          </p:nvCxnSpPr>
          <p:spPr>
            <a:xfrm flipV="1">
              <a:off x="1799" y="6919"/>
              <a:ext cx="0" cy="2028"/>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37" name="半闭框 36"/>
            <p:cNvSpPr/>
            <p:nvPr/>
          </p:nvSpPr>
          <p:spPr>
            <a:xfrm>
              <a:off x="1799" y="3775"/>
              <a:ext cx="573" cy="719"/>
            </a:xfrm>
            <a:prstGeom prst="halfFrame">
              <a:avLst>
                <a:gd name="adj1" fmla="val 13438"/>
                <a:gd name="adj2" fmla="val 11867"/>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pic>
        <p:nvPicPr>
          <p:cNvPr id="38" name="图片 37" descr="244"/>
          <p:cNvPicPr>
            <a:picLocks noChangeAspect="1"/>
          </p:cNvPicPr>
          <p:nvPr/>
        </p:nvPicPr>
        <p:blipFill>
          <a:blip r:embed="rId1"/>
          <a:srcRect l="12997" t="36994" r="8798" b="37715"/>
          <a:stretch>
            <a:fillRect/>
          </a:stretch>
        </p:blipFill>
        <p:spPr>
          <a:xfrm>
            <a:off x="7357110" y="664210"/>
            <a:ext cx="2444115" cy="1141730"/>
          </a:xfrm>
          <a:prstGeom prst="rect">
            <a:avLst/>
          </a:prstGeom>
          <a:effectLst>
            <a:outerShdw blurRad="63500" dist="38100" dir="2700000" sx="103000" sy="103000" algn="tl" rotWithShape="0">
              <a:prstClr val="black">
                <a:alpha val="40000"/>
              </a:prstClr>
            </a:outerShdw>
          </a:effectLst>
        </p:spPr>
      </p:pic>
      <p:pic>
        <p:nvPicPr>
          <p:cNvPr id="39" name="图片 38" descr="244"/>
          <p:cNvPicPr>
            <a:picLocks noChangeAspect="1"/>
          </p:cNvPicPr>
          <p:nvPr/>
        </p:nvPicPr>
        <p:blipFill>
          <a:blip r:embed="rId1"/>
          <a:srcRect l="12997" t="36994" r="8798" b="37715"/>
          <a:stretch>
            <a:fillRect/>
          </a:stretch>
        </p:blipFill>
        <p:spPr>
          <a:xfrm flipH="1" flipV="1">
            <a:off x="1986915" y="560070"/>
            <a:ext cx="2461260" cy="1245870"/>
          </a:xfrm>
          <a:prstGeom prst="rect">
            <a:avLst/>
          </a:prstGeom>
          <a:effectLst>
            <a:outerShdw blurRad="63500" dist="38100" dir="2700000" sx="103000" sy="103000" algn="tl" rotWithShape="0">
              <a:prstClr val="black">
                <a:alpha val="40000"/>
              </a:prstClr>
            </a:outerShdw>
          </a:effectLst>
        </p:spPr>
      </p:pic>
      <p:pic>
        <p:nvPicPr>
          <p:cNvPr id="3" name="图片 2" descr="111未标题-1"/>
          <p:cNvPicPr>
            <a:picLocks noChangeAspect="1"/>
          </p:cNvPicPr>
          <p:nvPr/>
        </p:nvPicPr>
        <p:blipFill>
          <a:blip r:embed="rId2"/>
          <a:srcRect t="13132" b="2273"/>
          <a:stretch>
            <a:fillRect/>
          </a:stretch>
        </p:blipFill>
        <p:spPr>
          <a:xfrm>
            <a:off x="-635000" y="-104775"/>
            <a:ext cx="2897505" cy="3467100"/>
          </a:xfrm>
          <a:prstGeom prst="rect">
            <a:avLst/>
          </a:prstGeom>
          <a:effectLst>
            <a:outerShdw blurRad="50800" dist="38100" dir="2700000" sx="103000" sy="103000" algn="tl" rotWithShape="0">
              <a:prstClr val="black">
                <a:alpha val="36000"/>
              </a:prstClr>
            </a:outerShdw>
          </a:effectLst>
        </p:spPr>
      </p:pic>
      <p:pic>
        <p:nvPicPr>
          <p:cNvPr id="22" name="图片 21" descr="111未标题-1"/>
          <p:cNvPicPr>
            <a:picLocks noChangeAspect="1"/>
          </p:cNvPicPr>
          <p:nvPr/>
        </p:nvPicPr>
        <p:blipFill>
          <a:blip r:embed="rId2"/>
          <a:srcRect t="13132" b="2273"/>
          <a:stretch>
            <a:fillRect/>
          </a:stretch>
        </p:blipFill>
        <p:spPr>
          <a:xfrm>
            <a:off x="9879330" y="-114300"/>
            <a:ext cx="2897505" cy="3467100"/>
          </a:xfrm>
          <a:prstGeom prst="rect">
            <a:avLst/>
          </a:prstGeom>
          <a:effectLst>
            <a:outerShdw blurRad="50800" dist="38100" dir="2700000" sx="103000" sy="103000" algn="tl" rotWithShape="0">
              <a:prstClr val="black">
                <a:alpha val="36000"/>
              </a:prstClr>
            </a:outerShdw>
          </a:effectLst>
        </p:spPr>
      </p:pic>
      <p:grpSp>
        <p:nvGrpSpPr>
          <p:cNvPr id="42" name="组合 41"/>
          <p:cNvGrpSpPr/>
          <p:nvPr/>
        </p:nvGrpSpPr>
        <p:grpSpPr>
          <a:xfrm>
            <a:off x="-343535" y="4490720"/>
            <a:ext cx="1732280" cy="615950"/>
            <a:chOff x="160" y="6451"/>
            <a:chExt cx="2728" cy="970"/>
          </a:xfrm>
          <a:effectLst>
            <a:outerShdw blurRad="63500" dist="38100" dir="2700000" sx="103000" sy="103000" algn="tl" rotWithShape="0">
              <a:prstClr val="black">
                <a:alpha val="40000"/>
              </a:prstClr>
            </a:outerShdw>
          </a:effectLst>
        </p:grpSpPr>
        <p:pic>
          <p:nvPicPr>
            <p:cNvPr id="29" name="图片 28" descr="222未标题-1"/>
            <p:cNvPicPr>
              <a:picLocks noChangeAspect="1"/>
            </p:cNvPicPr>
            <p:nvPr/>
          </p:nvPicPr>
          <p:blipFill>
            <a:blip r:embed="rId3"/>
            <a:srcRect l="37310" t="35697" r="56126" b="59612"/>
            <a:stretch>
              <a:fillRect/>
            </a:stretch>
          </p:blipFill>
          <p:spPr>
            <a:xfrm>
              <a:off x="653" y="6606"/>
              <a:ext cx="210" cy="213"/>
            </a:xfrm>
            <a:prstGeom prst="rect">
              <a:avLst/>
            </a:prstGeom>
          </p:spPr>
        </p:pic>
        <p:pic>
          <p:nvPicPr>
            <p:cNvPr id="23" name="图片 22" descr="222未标题-1"/>
            <p:cNvPicPr>
              <a:picLocks noChangeAspect="1"/>
            </p:cNvPicPr>
            <p:nvPr/>
          </p:nvPicPr>
          <p:blipFill>
            <a:blip r:embed="rId3"/>
            <a:srcRect l="37310" t="35697" r="56126" b="59612"/>
            <a:stretch>
              <a:fillRect/>
            </a:stretch>
          </p:blipFill>
          <p:spPr>
            <a:xfrm>
              <a:off x="908" y="6451"/>
              <a:ext cx="210" cy="213"/>
            </a:xfrm>
            <a:prstGeom prst="rect">
              <a:avLst/>
            </a:prstGeom>
          </p:spPr>
        </p:pic>
        <p:pic>
          <p:nvPicPr>
            <p:cNvPr id="33" name="图片 32" descr="222未标题-1"/>
            <p:cNvPicPr>
              <a:picLocks noChangeAspect="1"/>
            </p:cNvPicPr>
            <p:nvPr/>
          </p:nvPicPr>
          <p:blipFill>
            <a:blip r:embed="rId3"/>
            <a:srcRect l="37310" t="35697" r="56126" b="59612"/>
            <a:stretch>
              <a:fillRect/>
            </a:stretch>
          </p:blipFill>
          <p:spPr>
            <a:xfrm>
              <a:off x="1167" y="6744"/>
              <a:ext cx="210" cy="213"/>
            </a:xfrm>
            <a:prstGeom prst="rect">
              <a:avLst/>
            </a:prstGeom>
          </p:spPr>
        </p:pic>
        <p:pic>
          <p:nvPicPr>
            <p:cNvPr id="40" name="图片 39" descr="222未标题-1"/>
            <p:cNvPicPr>
              <a:picLocks noChangeAspect="1"/>
            </p:cNvPicPr>
            <p:nvPr/>
          </p:nvPicPr>
          <p:blipFill>
            <a:blip r:embed="rId3"/>
            <a:srcRect l="37310" t="35697" r="56126" b="59612"/>
            <a:stretch>
              <a:fillRect/>
            </a:stretch>
          </p:blipFill>
          <p:spPr>
            <a:xfrm>
              <a:off x="1272" y="6451"/>
              <a:ext cx="210" cy="213"/>
            </a:xfrm>
            <a:prstGeom prst="rect">
              <a:avLst/>
            </a:prstGeom>
          </p:spPr>
        </p:pic>
        <p:pic>
          <p:nvPicPr>
            <p:cNvPr id="43" name="图片 42" descr="222未标题-1"/>
            <p:cNvPicPr>
              <a:picLocks noChangeAspect="1"/>
            </p:cNvPicPr>
            <p:nvPr/>
          </p:nvPicPr>
          <p:blipFill>
            <a:blip r:embed="rId3"/>
            <a:srcRect l="37310" t="35697" r="56126" b="59612"/>
            <a:stretch>
              <a:fillRect/>
            </a:stretch>
          </p:blipFill>
          <p:spPr>
            <a:xfrm>
              <a:off x="1656" y="6721"/>
              <a:ext cx="210" cy="213"/>
            </a:xfrm>
            <a:prstGeom prst="rect">
              <a:avLst/>
            </a:prstGeom>
          </p:spPr>
        </p:pic>
        <p:pic>
          <p:nvPicPr>
            <p:cNvPr id="45" name="图片 44" descr="222未标题-1"/>
            <p:cNvPicPr>
              <a:picLocks noChangeAspect="1"/>
            </p:cNvPicPr>
            <p:nvPr/>
          </p:nvPicPr>
          <p:blipFill>
            <a:blip r:embed="rId3"/>
            <a:srcRect l="37310" t="35697" r="56126" b="59612"/>
            <a:stretch>
              <a:fillRect/>
            </a:stretch>
          </p:blipFill>
          <p:spPr>
            <a:xfrm>
              <a:off x="1566" y="6996"/>
              <a:ext cx="210" cy="213"/>
            </a:xfrm>
            <a:prstGeom prst="rect">
              <a:avLst/>
            </a:prstGeom>
          </p:spPr>
        </p:pic>
        <p:pic>
          <p:nvPicPr>
            <p:cNvPr id="46" name="图片 45" descr="222未标题-1"/>
            <p:cNvPicPr>
              <a:picLocks noChangeAspect="1"/>
            </p:cNvPicPr>
            <p:nvPr/>
          </p:nvPicPr>
          <p:blipFill>
            <a:blip r:embed="rId3"/>
            <a:srcRect l="37310" t="35697" r="56126" b="59612"/>
            <a:stretch>
              <a:fillRect/>
            </a:stretch>
          </p:blipFill>
          <p:spPr>
            <a:xfrm>
              <a:off x="1095" y="7134"/>
              <a:ext cx="210" cy="213"/>
            </a:xfrm>
            <a:prstGeom prst="rect">
              <a:avLst/>
            </a:prstGeom>
          </p:spPr>
        </p:pic>
        <p:pic>
          <p:nvPicPr>
            <p:cNvPr id="47" name="图片 46" descr="222未标题-1"/>
            <p:cNvPicPr>
              <a:picLocks noChangeAspect="1"/>
            </p:cNvPicPr>
            <p:nvPr/>
          </p:nvPicPr>
          <p:blipFill>
            <a:blip r:embed="rId3"/>
            <a:srcRect l="37310" t="35697" r="56126" b="59612"/>
            <a:stretch>
              <a:fillRect/>
            </a:stretch>
          </p:blipFill>
          <p:spPr>
            <a:xfrm>
              <a:off x="388" y="6783"/>
              <a:ext cx="210" cy="213"/>
            </a:xfrm>
            <a:prstGeom prst="rect">
              <a:avLst/>
            </a:prstGeom>
          </p:spPr>
        </p:pic>
        <p:pic>
          <p:nvPicPr>
            <p:cNvPr id="48" name="图片 47" descr="222未标题-1"/>
            <p:cNvPicPr>
              <a:picLocks noChangeAspect="1"/>
            </p:cNvPicPr>
            <p:nvPr/>
          </p:nvPicPr>
          <p:blipFill>
            <a:blip r:embed="rId3"/>
            <a:srcRect l="37310" t="35697" r="56126" b="59612"/>
            <a:stretch>
              <a:fillRect/>
            </a:stretch>
          </p:blipFill>
          <p:spPr>
            <a:xfrm>
              <a:off x="160" y="6996"/>
              <a:ext cx="210" cy="213"/>
            </a:xfrm>
            <a:prstGeom prst="rect">
              <a:avLst/>
            </a:prstGeom>
          </p:spPr>
        </p:pic>
        <p:pic>
          <p:nvPicPr>
            <p:cNvPr id="49" name="图片 48" descr="222未标题-1"/>
            <p:cNvPicPr>
              <a:picLocks noChangeAspect="1"/>
            </p:cNvPicPr>
            <p:nvPr/>
          </p:nvPicPr>
          <p:blipFill>
            <a:blip r:embed="rId3"/>
            <a:srcRect l="37310" t="35697" r="56126" b="59612"/>
            <a:stretch>
              <a:fillRect/>
            </a:stretch>
          </p:blipFill>
          <p:spPr>
            <a:xfrm>
              <a:off x="752" y="6869"/>
              <a:ext cx="210" cy="213"/>
            </a:xfrm>
            <a:prstGeom prst="rect">
              <a:avLst/>
            </a:prstGeom>
          </p:spPr>
        </p:pic>
        <p:pic>
          <p:nvPicPr>
            <p:cNvPr id="50" name="图片 49" descr="222未标题-1"/>
            <p:cNvPicPr>
              <a:picLocks noChangeAspect="1"/>
            </p:cNvPicPr>
            <p:nvPr/>
          </p:nvPicPr>
          <p:blipFill>
            <a:blip r:embed="rId3"/>
            <a:srcRect l="37310" t="35697" r="56126" b="59612"/>
            <a:stretch>
              <a:fillRect/>
            </a:stretch>
          </p:blipFill>
          <p:spPr>
            <a:xfrm>
              <a:off x="1925" y="7209"/>
              <a:ext cx="210" cy="213"/>
            </a:xfrm>
            <a:prstGeom prst="rect">
              <a:avLst/>
            </a:prstGeom>
          </p:spPr>
        </p:pic>
        <p:pic>
          <p:nvPicPr>
            <p:cNvPr id="51" name="图片 50" descr="222未标题-1"/>
            <p:cNvPicPr>
              <a:picLocks noChangeAspect="1"/>
            </p:cNvPicPr>
            <p:nvPr/>
          </p:nvPicPr>
          <p:blipFill>
            <a:blip r:embed="rId3"/>
            <a:srcRect l="37310" t="35697" r="56126" b="59612"/>
            <a:stretch>
              <a:fillRect/>
            </a:stretch>
          </p:blipFill>
          <p:spPr>
            <a:xfrm>
              <a:off x="2223" y="7012"/>
              <a:ext cx="210" cy="213"/>
            </a:xfrm>
            <a:prstGeom prst="rect">
              <a:avLst/>
            </a:prstGeom>
          </p:spPr>
        </p:pic>
        <p:pic>
          <p:nvPicPr>
            <p:cNvPr id="52" name="图片 51" descr="222未标题-1"/>
            <p:cNvPicPr>
              <a:picLocks noChangeAspect="1"/>
            </p:cNvPicPr>
            <p:nvPr/>
          </p:nvPicPr>
          <p:blipFill>
            <a:blip r:embed="rId3"/>
            <a:srcRect l="37310" t="35697" r="56126" b="59612"/>
            <a:stretch>
              <a:fillRect/>
            </a:stretch>
          </p:blipFill>
          <p:spPr>
            <a:xfrm>
              <a:off x="2678" y="6921"/>
              <a:ext cx="210" cy="213"/>
            </a:xfrm>
            <a:prstGeom prst="rect">
              <a:avLst/>
            </a:prstGeom>
          </p:spPr>
        </p:pic>
      </p:grpSp>
      <p:grpSp>
        <p:nvGrpSpPr>
          <p:cNvPr id="53" name="组合 52"/>
          <p:cNvGrpSpPr/>
          <p:nvPr/>
        </p:nvGrpSpPr>
        <p:grpSpPr>
          <a:xfrm>
            <a:off x="10514330" y="5807075"/>
            <a:ext cx="1732280" cy="615950"/>
            <a:chOff x="160" y="6451"/>
            <a:chExt cx="2728" cy="970"/>
          </a:xfrm>
          <a:effectLst>
            <a:outerShdw blurRad="63500" dist="38100" dir="2700000" sx="103000" sy="103000" algn="tl" rotWithShape="0">
              <a:prstClr val="black">
                <a:alpha val="40000"/>
              </a:prstClr>
            </a:outerShdw>
          </a:effectLst>
        </p:grpSpPr>
        <p:pic>
          <p:nvPicPr>
            <p:cNvPr id="54" name="图片 53" descr="222未标题-1"/>
            <p:cNvPicPr>
              <a:picLocks noChangeAspect="1"/>
            </p:cNvPicPr>
            <p:nvPr/>
          </p:nvPicPr>
          <p:blipFill>
            <a:blip r:embed="rId3"/>
            <a:srcRect l="37310" t="35697" r="56126" b="59612"/>
            <a:stretch>
              <a:fillRect/>
            </a:stretch>
          </p:blipFill>
          <p:spPr>
            <a:xfrm>
              <a:off x="653" y="6606"/>
              <a:ext cx="210" cy="213"/>
            </a:xfrm>
            <a:prstGeom prst="rect">
              <a:avLst/>
            </a:prstGeom>
          </p:spPr>
        </p:pic>
        <p:pic>
          <p:nvPicPr>
            <p:cNvPr id="55" name="图片 54" descr="222未标题-1"/>
            <p:cNvPicPr>
              <a:picLocks noChangeAspect="1"/>
            </p:cNvPicPr>
            <p:nvPr/>
          </p:nvPicPr>
          <p:blipFill>
            <a:blip r:embed="rId3"/>
            <a:srcRect l="37310" t="35697" r="56126" b="59612"/>
            <a:stretch>
              <a:fillRect/>
            </a:stretch>
          </p:blipFill>
          <p:spPr>
            <a:xfrm>
              <a:off x="908" y="6451"/>
              <a:ext cx="210" cy="213"/>
            </a:xfrm>
            <a:prstGeom prst="rect">
              <a:avLst/>
            </a:prstGeom>
          </p:spPr>
        </p:pic>
        <p:pic>
          <p:nvPicPr>
            <p:cNvPr id="56" name="图片 55" descr="222未标题-1"/>
            <p:cNvPicPr>
              <a:picLocks noChangeAspect="1"/>
            </p:cNvPicPr>
            <p:nvPr/>
          </p:nvPicPr>
          <p:blipFill>
            <a:blip r:embed="rId3"/>
            <a:srcRect l="37310" t="35697" r="56126" b="59612"/>
            <a:stretch>
              <a:fillRect/>
            </a:stretch>
          </p:blipFill>
          <p:spPr>
            <a:xfrm>
              <a:off x="1167" y="6744"/>
              <a:ext cx="210" cy="213"/>
            </a:xfrm>
            <a:prstGeom prst="rect">
              <a:avLst/>
            </a:prstGeom>
          </p:spPr>
        </p:pic>
        <p:pic>
          <p:nvPicPr>
            <p:cNvPr id="57" name="图片 56" descr="222未标题-1"/>
            <p:cNvPicPr>
              <a:picLocks noChangeAspect="1"/>
            </p:cNvPicPr>
            <p:nvPr/>
          </p:nvPicPr>
          <p:blipFill>
            <a:blip r:embed="rId3"/>
            <a:srcRect l="37310" t="35697" r="56126" b="59612"/>
            <a:stretch>
              <a:fillRect/>
            </a:stretch>
          </p:blipFill>
          <p:spPr>
            <a:xfrm>
              <a:off x="1272" y="6451"/>
              <a:ext cx="210" cy="213"/>
            </a:xfrm>
            <a:prstGeom prst="rect">
              <a:avLst/>
            </a:prstGeom>
          </p:spPr>
        </p:pic>
        <p:pic>
          <p:nvPicPr>
            <p:cNvPr id="58" name="图片 57" descr="222未标题-1"/>
            <p:cNvPicPr>
              <a:picLocks noChangeAspect="1"/>
            </p:cNvPicPr>
            <p:nvPr/>
          </p:nvPicPr>
          <p:blipFill>
            <a:blip r:embed="rId3"/>
            <a:srcRect l="37310" t="35697" r="56126" b="59612"/>
            <a:stretch>
              <a:fillRect/>
            </a:stretch>
          </p:blipFill>
          <p:spPr>
            <a:xfrm>
              <a:off x="1656" y="6721"/>
              <a:ext cx="210" cy="213"/>
            </a:xfrm>
            <a:prstGeom prst="rect">
              <a:avLst/>
            </a:prstGeom>
          </p:spPr>
        </p:pic>
        <p:pic>
          <p:nvPicPr>
            <p:cNvPr id="59" name="图片 58" descr="222未标题-1"/>
            <p:cNvPicPr>
              <a:picLocks noChangeAspect="1"/>
            </p:cNvPicPr>
            <p:nvPr/>
          </p:nvPicPr>
          <p:blipFill>
            <a:blip r:embed="rId3"/>
            <a:srcRect l="37310" t="35697" r="56126" b="59612"/>
            <a:stretch>
              <a:fillRect/>
            </a:stretch>
          </p:blipFill>
          <p:spPr>
            <a:xfrm>
              <a:off x="1566" y="6996"/>
              <a:ext cx="210" cy="213"/>
            </a:xfrm>
            <a:prstGeom prst="rect">
              <a:avLst/>
            </a:prstGeom>
          </p:spPr>
        </p:pic>
        <p:pic>
          <p:nvPicPr>
            <p:cNvPr id="60" name="图片 59" descr="222未标题-1"/>
            <p:cNvPicPr>
              <a:picLocks noChangeAspect="1"/>
            </p:cNvPicPr>
            <p:nvPr/>
          </p:nvPicPr>
          <p:blipFill>
            <a:blip r:embed="rId3"/>
            <a:srcRect l="37310" t="35697" r="56126" b="59612"/>
            <a:stretch>
              <a:fillRect/>
            </a:stretch>
          </p:blipFill>
          <p:spPr>
            <a:xfrm>
              <a:off x="1095" y="7134"/>
              <a:ext cx="210" cy="213"/>
            </a:xfrm>
            <a:prstGeom prst="rect">
              <a:avLst/>
            </a:prstGeom>
          </p:spPr>
        </p:pic>
        <p:pic>
          <p:nvPicPr>
            <p:cNvPr id="61" name="图片 60" descr="222未标题-1"/>
            <p:cNvPicPr>
              <a:picLocks noChangeAspect="1"/>
            </p:cNvPicPr>
            <p:nvPr/>
          </p:nvPicPr>
          <p:blipFill>
            <a:blip r:embed="rId3"/>
            <a:srcRect l="37310" t="35697" r="56126" b="59612"/>
            <a:stretch>
              <a:fillRect/>
            </a:stretch>
          </p:blipFill>
          <p:spPr>
            <a:xfrm>
              <a:off x="388" y="6783"/>
              <a:ext cx="210" cy="213"/>
            </a:xfrm>
            <a:prstGeom prst="rect">
              <a:avLst/>
            </a:prstGeom>
          </p:spPr>
        </p:pic>
        <p:pic>
          <p:nvPicPr>
            <p:cNvPr id="62" name="图片 61" descr="222未标题-1"/>
            <p:cNvPicPr>
              <a:picLocks noChangeAspect="1"/>
            </p:cNvPicPr>
            <p:nvPr/>
          </p:nvPicPr>
          <p:blipFill>
            <a:blip r:embed="rId3"/>
            <a:srcRect l="37310" t="35697" r="56126" b="59612"/>
            <a:stretch>
              <a:fillRect/>
            </a:stretch>
          </p:blipFill>
          <p:spPr>
            <a:xfrm>
              <a:off x="160" y="6996"/>
              <a:ext cx="210" cy="213"/>
            </a:xfrm>
            <a:prstGeom prst="rect">
              <a:avLst/>
            </a:prstGeom>
          </p:spPr>
        </p:pic>
        <p:pic>
          <p:nvPicPr>
            <p:cNvPr id="63" name="图片 62" descr="222未标题-1"/>
            <p:cNvPicPr>
              <a:picLocks noChangeAspect="1"/>
            </p:cNvPicPr>
            <p:nvPr/>
          </p:nvPicPr>
          <p:blipFill>
            <a:blip r:embed="rId3"/>
            <a:srcRect l="37310" t="35697" r="56126" b="59612"/>
            <a:stretch>
              <a:fillRect/>
            </a:stretch>
          </p:blipFill>
          <p:spPr>
            <a:xfrm>
              <a:off x="752" y="6869"/>
              <a:ext cx="210" cy="213"/>
            </a:xfrm>
            <a:prstGeom prst="rect">
              <a:avLst/>
            </a:prstGeom>
          </p:spPr>
        </p:pic>
        <p:pic>
          <p:nvPicPr>
            <p:cNvPr id="64" name="图片 63" descr="222未标题-1"/>
            <p:cNvPicPr>
              <a:picLocks noChangeAspect="1"/>
            </p:cNvPicPr>
            <p:nvPr/>
          </p:nvPicPr>
          <p:blipFill>
            <a:blip r:embed="rId3"/>
            <a:srcRect l="37310" t="35697" r="56126" b="59612"/>
            <a:stretch>
              <a:fillRect/>
            </a:stretch>
          </p:blipFill>
          <p:spPr>
            <a:xfrm>
              <a:off x="1925" y="7209"/>
              <a:ext cx="210" cy="213"/>
            </a:xfrm>
            <a:prstGeom prst="rect">
              <a:avLst/>
            </a:prstGeom>
          </p:spPr>
        </p:pic>
        <p:pic>
          <p:nvPicPr>
            <p:cNvPr id="65" name="图片 64" descr="222未标题-1"/>
            <p:cNvPicPr>
              <a:picLocks noChangeAspect="1"/>
            </p:cNvPicPr>
            <p:nvPr/>
          </p:nvPicPr>
          <p:blipFill>
            <a:blip r:embed="rId3"/>
            <a:srcRect l="37310" t="35697" r="56126" b="59612"/>
            <a:stretch>
              <a:fillRect/>
            </a:stretch>
          </p:blipFill>
          <p:spPr>
            <a:xfrm>
              <a:off x="2223" y="7012"/>
              <a:ext cx="210" cy="213"/>
            </a:xfrm>
            <a:prstGeom prst="rect">
              <a:avLst/>
            </a:prstGeom>
          </p:spPr>
        </p:pic>
        <p:pic>
          <p:nvPicPr>
            <p:cNvPr id="66" name="图片 65" descr="222未标题-1"/>
            <p:cNvPicPr>
              <a:picLocks noChangeAspect="1"/>
            </p:cNvPicPr>
            <p:nvPr/>
          </p:nvPicPr>
          <p:blipFill>
            <a:blip r:embed="rId3"/>
            <a:srcRect l="37310" t="35697" r="56126" b="59612"/>
            <a:stretch>
              <a:fillRect/>
            </a:stretch>
          </p:blipFill>
          <p:spPr>
            <a:xfrm>
              <a:off x="2678" y="6921"/>
              <a:ext cx="210" cy="213"/>
            </a:xfrm>
            <a:prstGeom prst="rect">
              <a:avLst/>
            </a:prstGeom>
          </p:spPr>
        </p:pic>
      </p:grpSp>
      <p:grpSp>
        <p:nvGrpSpPr>
          <p:cNvPr id="41" name="组合 40"/>
          <p:cNvGrpSpPr/>
          <p:nvPr/>
        </p:nvGrpSpPr>
        <p:grpSpPr>
          <a:xfrm>
            <a:off x="2515870" y="3432175"/>
            <a:ext cx="194310" cy="194310"/>
            <a:chOff x="6562" y="505"/>
            <a:chExt cx="306" cy="306"/>
          </a:xfrm>
        </p:grpSpPr>
        <p:sp>
          <p:nvSpPr>
            <p:cNvPr id="44" name="椭圆 43"/>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7" name="菱形 66"/>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0" name="组合 69"/>
          <p:cNvGrpSpPr/>
          <p:nvPr/>
        </p:nvGrpSpPr>
        <p:grpSpPr>
          <a:xfrm>
            <a:off x="5128895" y="3435985"/>
            <a:ext cx="194310" cy="194310"/>
            <a:chOff x="6562" y="505"/>
            <a:chExt cx="306" cy="306"/>
          </a:xfrm>
        </p:grpSpPr>
        <p:sp>
          <p:nvSpPr>
            <p:cNvPr id="71" name="椭圆 7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2" name="菱形 7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3" name="组合 72"/>
          <p:cNvGrpSpPr/>
          <p:nvPr/>
        </p:nvGrpSpPr>
        <p:grpSpPr>
          <a:xfrm>
            <a:off x="7560945" y="3435985"/>
            <a:ext cx="194310" cy="194310"/>
            <a:chOff x="6562" y="505"/>
            <a:chExt cx="306" cy="306"/>
          </a:xfrm>
        </p:grpSpPr>
        <p:sp>
          <p:nvSpPr>
            <p:cNvPr id="74" name="椭圆 73"/>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菱形 74"/>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76" name="组合 75"/>
          <p:cNvGrpSpPr/>
          <p:nvPr/>
        </p:nvGrpSpPr>
        <p:grpSpPr>
          <a:xfrm>
            <a:off x="10088245" y="3435985"/>
            <a:ext cx="194310" cy="194310"/>
            <a:chOff x="6562" y="505"/>
            <a:chExt cx="306" cy="306"/>
          </a:xfrm>
        </p:grpSpPr>
        <p:sp>
          <p:nvSpPr>
            <p:cNvPr id="77" name="椭圆 76"/>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8" name="菱形 77"/>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8" name="文本框 67"/>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866775" y="1574165"/>
            <a:ext cx="1645285" cy="1861185"/>
          </a:xfrm>
          <a:prstGeom prst="rect">
            <a:avLst/>
          </a:prstGeom>
          <a:noFill/>
          <a:ln w="12700" cmpd="sng">
            <a:noFill/>
            <a:prstDash val="solid"/>
          </a:ln>
        </p:spPr>
        <p:txBody>
          <a:bodyPr wrap="none" rtlCol="0">
            <a:spAutoFit/>
          </a:bodyPr>
          <a:p>
            <a:pPr algn="l"/>
            <a:r>
              <a:rPr lang="zh-CN" altLang="en-US" sz="115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壹</a:t>
            </a:r>
            <a:endParaRPr lang="zh-CN" altLang="en-US" sz="115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9" name="文本框 8"/>
          <p:cNvSpPr txBox="1"/>
          <p:nvPr/>
        </p:nvSpPr>
        <p:spPr>
          <a:xfrm>
            <a:off x="866775" y="3434715"/>
            <a:ext cx="4029075" cy="82994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4800">
                <a:solidFill>
                  <a:schemeClr val="bg1"/>
                </a:solidFill>
                <a:latin typeface="思源黑体 CN Bold" panose="020B0800000000000000" charset="-122"/>
                <a:ea typeface="思源黑体 CN Bold" panose="020B0800000000000000" charset="-122"/>
                <a:sym typeface="+mn-ea"/>
              </a:rPr>
              <a:t>年会活动概述</a:t>
            </a:r>
            <a:endParaRPr lang="zh-CN" altLang="en-US" sz="4800">
              <a:solidFill>
                <a:schemeClr val="bg1"/>
              </a:solidFill>
              <a:latin typeface="思源黑体 CN Bold" panose="020B0800000000000000" charset="-122"/>
              <a:ea typeface="思源黑体 CN Bold" panose="020B0800000000000000" charset="-122"/>
              <a:sym typeface="+mn-ea"/>
            </a:endParaRPr>
          </a:p>
        </p:txBody>
      </p:sp>
      <p:sp>
        <p:nvSpPr>
          <p:cNvPr id="16" name="文本框 15"/>
          <p:cNvSpPr txBox="1"/>
          <p:nvPr/>
        </p:nvSpPr>
        <p:spPr>
          <a:xfrm>
            <a:off x="927100" y="4319270"/>
            <a:ext cx="4972050" cy="306705"/>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400" cap="all">
                <a:solidFill>
                  <a:schemeClr val="bg1"/>
                </a:solidFill>
                <a:uFillTx/>
                <a:latin typeface="思源黑体 CN Light" panose="020B0300000000000000" charset="-122"/>
                <a:ea typeface="思源黑体 CN Light" panose="020B0300000000000000" charset="-122"/>
                <a:cs typeface="演示春风楷" panose="02010600030101010101" charset="-122"/>
                <a:sym typeface="+mn-ea"/>
              </a:rPr>
              <a:t>Loremipsum dolorsit ametconsumerse</a:t>
            </a:r>
            <a:endParaRPr lang="en-US" sz="1400" cap="all">
              <a:solidFill>
                <a:schemeClr val="bg1"/>
              </a:solidFill>
              <a:uFillTx/>
              <a:latin typeface="思源黑体 CN Light" panose="020B0300000000000000" charset="-122"/>
              <a:ea typeface="思源黑体 CN Light" panose="020B0300000000000000" charset="-122"/>
              <a:cs typeface="演示春风楷" panose="02010600030101010101" charset="-122"/>
              <a:sym typeface="+mn-ea"/>
            </a:endParaRPr>
          </a:p>
        </p:txBody>
      </p:sp>
      <p:pic>
        <p:nvPicPr>
          <p:cNvPr id="39" name="图片 38" descr="244"/>
          <p:cNvPicPr>
            <a:picLocks noChangeAspect="1"/>
          </p:cNvPicPr>
          <p:nvPr/>
        </p:nvPicPr>
        <p:blipFill>
          <a:blip r:embed="rId1"/>
          <a:srcRect l="12997" t="36994" r="8798" b="37715"/>
          <a:stretch>
            <a:fillRect/>
          </a:stretch>
        </p:blipFill>
        <p:spPr>
          <a:xfrm flipV="1">
            <a:off x="2378710" y="2053590"/>
            <a:ext cx="2599690" cy="1245870"/>
          </a:xfrm>
          <a:prstGeom prst="rect">
            <a:avLst/>
          </a:prstGeom>
          <a:effectLst>
            <a:outerShdw blurRad="50800" dist="38100" dir="2700000" sx="103000" sy="103000" algn="tl" rotWithShape="0">
              <a:prstClr val="black">
                <a:alpha val="40000"/>
              </a:prstClr>
            </a:outerShdw>
          </a:effectLst>
        </p:spPr>
      </p:pic>
      <p:pic>
        <p:nvPicPr>
          <p:cNvPr id="3" name="图片 2" descr="244"/>
          <p:cNvPicPr>
            <a:picLocks noChangeAspect="1"/>
          </p:cNvPicPr>
          <p:nvPr/>
        </p:nvPicPr>
        <p:blipFill>
          <a:blip r:embed="rId1"/>
          <a:srcRect l="12997" t="36994" r="8798" b="37715"/>
          <a:stretch>
            <a:fillRect/>
          </a:stretch>
        </p:blipFill>
        <p:spPr>
          <a:xfrm flipV="1">
            <a:off x="4673600" y="4980940"/>
            <a:ext cx="2262505" cy="1245870"/>
          </a:xfrm>
          <a:prstGeom prst="rect">
            <a:avLst/>
          </a:prstGeom>
          <a:effectLst>
            <a:outerShdw blurRad="50800" dist="38100" dir="2700000" sx="103000" sy="103000" algn="tl" rotWithShape="0">
              <a:prstClr val="black">
                <a:alpha val="40000"/>
              </a:prstClr>
            </a:outerShdw>
          </a:effectLst>
        </p:spPr>
      </p:pic>
      <p:grpSp>
        <p:nvGrpSpPr>
          <p:cNvPr id="6" name="组合 5"/>
          <p:cNvGrpSpPr/>
          <p:nvPr/>
        </p:nvGrpSpPr>
        <p:grpSpPr>
          <a:xfrm>
            <a:off x="5788025" y="727710"/>
            <a:ext cx="5991860" cy="5392420"/>
            <a:chOff x="9115" y="1146"/>
            <a:chExt cx="9436" cy="8492"/>
          </a:xfrm>
          <a:effectLst>
            <a:outerShdw blurRad="165100" dist="38100" dir="2700000" sx="102000" sy="102000" algn="tl" rotWithShape="0">
              <a:prstClr val="black">
                <a:alpha val="40000"/>
              </a:prstClr>
            </a:outerShdw>
          </a:effectLst>
        </p:grpSpPr>
        <p:pic>
          <p:nvPicPr>
            <p:cNvPr id="20" name="图片 19" descr="未标题-12"/>
            <p:cNvPicPr>
              <a:picLocks noChangeAspect="1"/>
            </p:cNvPicPr>
            <p:nvPr/>
          </p:nvPicPr>
          <p:blipFill>
            <a:blip r:embed="rId2"/>
            <a:srcRect l="32593" t="-348" r="20000" b="348"/>
            <a:stretch>
              <a:fillRect/>
            </a:stretch>
          </p:blipFill>
          <p:spPr>
            <a:xfrm>
              <a:off x="9115" y="1162"/>
              <a:ext cx="9437" cy="8476"/>
            </a:xfrm>
            <a:prstGeom prst="rect">
              <a:avLst/>
            </a:prstGeom>
          </p:spPr>
        </p:pic>
        <p:pic>
          <p:nvPicPr>
            <p:cNvPr id="4" name="图片 3" descr="5微信图片_20211111153600"/>
            <p:cNvPicPr>
              <a:picLocks noChangeAspect="1"/>
            </p:cNvPicPr>
            <p:nvPr/>
          </p:nvPicPr>
          <p:blipFill>
            <a:blip r:embed="rId3"/>
            <a:srcRect l="23914" r="24293"/>
            <a:stretch>
              <a:fillRect/>
            </a:stretch>
          </p:blipFill>
          <p:spPr>
            <a:xfrm>
              <a:off x="9434" y="1146"/>
              <a:ext cx="7036" cy="8492"/>
            </a:xfrm>
            <a:prstGeom prst="rect">
              <a:avLst/>
            </a:prstGeom>
            <a:effectLst>
              <a:outerShdw blurRad="177800" dist="25400" dir="2700000" sx="102000" sy="102000" algn="tl" rotWithShape="0">
                <a:prstClr val="black">
                  <a:alpha val="39000"/>
                </a:prstClr>
              </a:outerShdw>
            </a:effectLst>
          </p:spPr>
        </p:pic>
      </p:grpSp>
      <p:grpSp>
        <p:nvGrpSpPr>
          <p:cNvPr id="133" name="组合 132"/>
          <p:cNvGrpSpPr/>
          <p:nvPr/>
        </p:nvGrpSpPr>
        <p:grpSpPr>
          <a:xfrm>
            <a:off x="0" y="4872355"/>
            <a:ext cx="4681220" cy="194945"/>
            <a:chOff x="-503" y="505"/>
            <a:chExt cx="7372" cy="307"/>
          </a:xfrm>
        </p:grpSpPr>
        <p:cxnSp>
          <p:nvCxnSpPr>
            <p:cNvPr id="129" name="直接连接符 128"/>
            <p:cNvCxnSpPr/>
            <p:nvPr/>
          </p:nvCxnSpPr>
          <p:spPr>
            <a:xfrm>
              <a:off x="-503" y="582"/>
              <a:ext cx="7169"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8" name="组合 17"/>
          <p:cNvGrpSpPr/>
          <p:nvPr/>
        </p:nvGrpSpPr>
        <p:grpSpPr>
          <a:xfrm rot="5400000">
            <a:off x="-1899285" y="1168400"/>
            <a:ext cx="4681220" cy="194945"/>
            <a:chOff x="-503" y="505"/>
            <a:chExt cx="7372" cy="307"/>
          </a:xfrm>
        </p:grpSpPr>
        <p:cxnSp>
          <p:nvCxnSpPr>
            <p:cNvPr id="19" name="直接连接符 18"/>
            <p:cNvCxnSpPr/>
            <p:nvPr/>
          </p:nvCxnSpPr>
          <p:spPr>
            <a:xfrm>
              <a:off x="-503" y="582"/>
              <a:ext cx="7169"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菱形 22"/>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25" name="图片 24" descr="japan-g65aeef147_1920"/>
          <p:cNvPicPr>
            <a:picLocks noChangeAspect="1"/>
          </p:cNvPicPr>
          <p:nvPr/>
        </p:nvPicPr>
        <p:blipFill>
          <a:blip r:embed="rId4"/>
          <a:stretch>
            <a:fillRect/>
          </a:stretch>
        </p:blipFill>
        <p:spPr>
          <a:xfrm rot="7200000" flipV="1">
            <a:off x="10379075" y="5826760"/>
            <a:ext cx="2685415" cy="1367790"/>
          </a:xfrm>
          <a:prstGeom prst="rect">
            <a:avLst/>
          </a:prstGeom>
          <a:effectLst>
            <a:outerShdw blurRad="50800" dist="38100" dir="2700000" algn="tl" rotWithShape="0">
              <a:prstClr val="black">
                <a:alpha val="40000"/>
              </a:prstClr>
            </a:outerShdw>
          </a:effectLst>
        </p:spPr>
      </p:pic>
      <p:pic>
        <p:nvPicPr>
          <p:cNvPr id="26" name="图片 25" descr="japan-g65aeef147_1920"/>
          <p:cNvPicPr>
            <a:picLocks noChangeAspect="1"/>
          </p:cNvPicPr>
          <p:nvPr/>
        </p:nvPicPr>
        <p:blipFill>
          <a:blip r:embed="rId4"/>
          <a:stretch>
            <a:fillRect/>
          </a:stretch>
        </p:blipFill>
        <p:spPr>
          <a:xfrm rot="18720000" flipV="1">
            <a:off x="-815975" y="-266065"/>
            <a:ext cx="2498090" cy="1272540"/>
          </a:xfrm>
          <a:prstGeom prst="rect">
            <a:avLst/>
          </a:prstGeom>
          <a:effectLst>
            <a:outerShdw blurRad="50800" dist="38100" dir="2700000" algn="tl" rotWithShape="0">
              <a:prstClr val="black">
                <a:alpha val="40000"/>
              </a:prstClr>
            </a:outerShdw>
          </a:effectLst>
        </p:spPr>
      </p:pic>
      <p:grpSp>
        <p:nvGrpSpPr>
          <p:cNvPr id="42" name="组合 41"/>
          <p:cNvGrpSpPr/>
          <p:nvPr/>
        </p:nvGrpSpPr>
        <p:grpSpPr>
          <a:xfrm>
            <a:off x="-31750" y="5525135"/>
            <a:ext cx="1732280" cy="615950"/>
            <a:chOff x="160" y="6451"/>
            <a:chExt cx="2728" cy="970"/>
          </a:xfrm>
          <a:effectLst>
            <a:outerShdw blurRad="50800" dist="38100" dir="2700000" sx="103000" sy="103000" algn="tl" rotWithShape="0">
              <a:prstClr val="black">
                <a:alpha val="40000"/>
              </a:prstClr>
            </a:outerShdw>
          </a:effectLst>
        </p:grpSpPr>
        <p:pic>
          <p:nvPicPr>
            <p:cNvPr id="29" name="图片 28"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30" name="图片 29"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31" name="图片 30"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32" name="图片 31"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33" name="图片 32"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34" name="图片 33"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35" name="图片 34"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36" name="图片 35"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37" name="图片 36"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38" name="图片 37"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27" name="图片 26"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40" name="图片 39"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41" name="图片 40"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grpSp>
        <p:nvGrpSpPr>
          <p:cNvPr id="45" name="组合 44"/>
          <p:cNvGrpSpPr/>
          <p:nvPr/>
        </p:nvGrpSpPr>
        <p:grpSpPr>
          <a:xfrm>
            <a:off x="10914380" y="302895"/>
            <a:ext cx="1732280" cy="615950"/>
            <a:chOff x="160" y="6451"/>
            <a:chExt cx="2728" cy="970"/>
          </a:xfrm>
          <a:effectLst>
            <a:outerShdw blurRad="50800" dist="38100" dir="2700000" sx="103000" sy="103000" algn="tl" rotWithShape="0">
              <a:prstClr val="black">
                <a:alpha val="40000"/>
              </a:prstClr>
            </a:outerShdw>
          </a:effectLst>
        </p:grpSpPr>
        <p:pic>
          <p:nvPicPr>
            <p:cNvPr id="46" name="图片 45"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47" name="图片 46"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48" name="图片 47"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49" name="图片 48"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50" name="图片 49"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51" name="图片 50"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52" name="图片 51"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53" name="图片 52"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54" name="图片 53"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55" name="图片 54"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56" name="图片 55"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57" name="图片 56"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58" name="图片 57"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sp>
        <p:nvSpPr>
          <p:cNvPr id="68" name="文本框 67"/>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6"/>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7微信图片_20211111153600"/>
          <p:cNvPicPr/>
          <p:nvPr/>
        </p:nvPicPr>
        <p:blipFill>
          <a:blip r:embed="rId1"/>
          <a:srcRect l="30297" t="19111" r="27816" b="14545"/>
          <a:stretch>
            <a:fillRect/>
          </a:stretch>
        </p:blipFill>
        <p:spPr>
          <a:xfrm>
            <a:off x="1134110" y="1352550"/>
            <a:ext cx="5022850" cy="4977765"/>
          </a:xfrm>
          <a:prstGeom prst="rect">
            <a:avLst/>
          </a:prstGeom>
          <a:effectLst>
            <a:outerShdw blurRad="50800" dist="38100" dir="2700000" algn="tl" rotWithShape="0">
              <a:prstClr val="black">
                <a:alpha val="40000"/>
              </a:prstClr>
            </a:outerShdw>
          </a:effectLst>
        </p:spPr>
      </p:pic>
      <p:sp>
        <p:nvSpPr>
          <p:cNvPr id="6" name="文本框 5"/>
          <p:cNvSpPr txBox="1"/>
          <p:nvPr/>
        </p:nvSpPr>
        <p:spPr>
          <a:xfrm>
            <a:off x="1580515" y="3138170"/>
            <a:ext cx="4180205" cy="2470150"/>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1700" spc="160">
                <a:solidFill>
                  <a:schemeClr val="bg1"/>
                </a:solidFill>
                <a:uFillTx/>
                <a:latin typeface="思源黑体 CN Light" panose="020B0300000000000000" charset="-122"/>
                <a:ea typeface="思源黑体 CN Light" panose="020B0300000000000000" charset="-122"/>
                <a:cs typeface="思源黑体 CN Light" panose="020B0300000000000000" charset="-122"/>
              </a:rPr>
              <a:t>年会指某些社会团体一年举行一次的集会，是企业和组织一年一度的“家庭盛会”，主要目的是客户答谢，激扬士气，营造组织气氛、深化内部沟通、促进战略分享、增进目标认同，并制定第二年的目标，为新一年度的工作奏响序曲。</a:t>
            </a:r>
            <a:endParaRPr lang="zh-CN" altLang="en-US" sz="1700" spc="160">
              <a:solidFill>
                <a:schemeClr val="bg1"/>
              </a:solidFill>
              <a:uFillTx/>
              <a:latin typeface="思源黑体 CN Light" panose="020B0300000000000000" charset="-122"/>
              <a:ea typeface="思源黑体 CN Light" panose="020B0300000000000000" charset="-122"/>
              <a:cs typeface="思源黑体 CN Light" panose="020B0300000000000000" charset="-122"/>
            </a:endParaRPr>
          </a:p>
        </p:txBody>
      </p:sp>
      <p:pic>
        <p:nvPicPr>
          <p:cNvPr id="7" name="图片 6" descr="7微信图片_20211111153600"/>
          <p:cNvPicPr/>
          <p:nvPr/>
        </p:nvPicPr>
        <p:blipFill>
          <a:blip r:embed="rId1"/>
          <a:srcRect l="30297" t="19111" r="27816" b="14545"/>
          <a:stretch>
            <a:fillRect/>
          </a:stretch>
        </p:blipFill>
        <p:spPr>
          <a:xfrm>
            <a:off x="6130290" y="1352550"/>
            <a:ext cx="5022850" cy="4977765"/>
          </a:xfrm>
          <a:prstGeom prst="rect">
            <a:avLst/>
          </a:prstGeom>
          <a:effectLst>
            <a:outerShdw blurRad="50800" dist="38100" dir="2700000" algn="tl" rotWithShape="0">
              <a:prstClr val="black">
                <a:alpha val="40000"/>
              </a:prstClr>
            </a:outerShdw>
          </a:effectLst>
        </p:spPr>
      </p:pic>
      <p:sp>
        <p:nvSpPr>
          <p:cNvPr id="9" name="文本框 8"/>
          <p:cNvSpPr txBox="1"/>
          <p:nvPr/>
        </p:nvSpPr>
        <p:spPr>
          <a:xfrm>
            <a:off x="2509520" y="2501900"/>
            <a:ext cx="2271395" cy="570865"/>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en-US" altLang="zh-CN" sz="24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01 </a:t>
            </a:r>
            <a:r>
              <a:rPr lang="zh-CN" altLang="en-US" sz="24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活动简介</a:t>
            </a:r>
            <a:endParaRPr lang="zh-CN" altLang="en-US" sz="24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1" name="文本框 10"/>
          <p:cNvSpPr txBox="1"/>
          <p:nvPr/>
        </p:nvSpPr>
        <p:spPr>
          <a:xfrm>
            <a:off x="4837430" y="42100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活动背景</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12" name="geisha-fan_68204"/>
          <p:cNvSpPr>
            <a:spLocks noChangeAspect="1"/>
          </p:cNvSpPr>
          <p:nvPr/>
        </p:nvSpPr>
        <p:spPr bwMode="auto">
          <a:xfrm>
            <a:off x="3340693" y="1935900"/>
            <a:ext cx="609685" cy="446200"/>
          </a:xfrm>
          <a:custGeom>
            <a:avLst/>
            <a:gdLst>
              <a:gd name="connsiteX0" fmla="*/ 260096 w 604983"/>
              <a:gd name="connsiteY0" fmla="*/ 395723 h 442759"/>
              <a:gd name="connsiteX1" fmla="*/ 259720 w 604983"/>
              <a:gd name="connsiteY1" fmla="*/ 400476 h 442759"/>
              <a:gd name="connsiteX2" fmla="*/ 304326 w 604983"/>
              <a:gd name="connsiteY2" fmla="*/ 428123 h 442759"/>
              <a:gd name="connsiteX3" fmla="*/ 349058 w 604983"/>
              <a:gd name="connsiteY3" fmla="*/ 400476 h 442759"/>
              <a:gd name="connsiteX4" fmla="*/ 348933 w 604983"/>
              <a:gd name="connsiteY4" fmla="*/ 396974 h 442759"/>
              <a:gd name="connsiteX5" fmla="*/ 347805 w 604983"/>
              <a:gd name="connsiteY5" fmla="*/ 397349 h 442759"/>
              <a:gd name="connsiteX6" fmla="*/ 304326 w 604983"/>
              <a:gd name="connsiteY6" fmla="*/ 414487 h 442759"/>
              <a:gd name="connsiteX7" fmla="*/ 260973 w 604983"/>
              <a:gd name="connsiteY7" fmla="*/ 395848 h 442759"/>
              <a:gd name="connsiteX8" fmla="*/ 260096 w 604983"/>
              <a:gd name="connsiteY8" fmla="*/ 395723 h 442759"/>
              <a:gd name="connsiteX9" fmla="*/ 296808 w 604983"/>
              <a:gd name="connsiteY9" fmla="*/ 341306 h 442759"/>
              <a:gd name="connsiteX10" fmla="*/ 311969 w 604983"/>
              <a:gd name="connsiteY10" fmla="*/ 341306 h 442759"/>
              <a:gd name="connsiteX11" fmla="*/ 357202 w 604983"/>
              <a:gd name="connsiteY11" fmla="*/ 387591 h 442759"/>
              <a:gd name="connsiteX12" fmla="*/ 362716 w 604983"/>
              <a:gd name="connsiteY12" fmla="*/ 405480 h 442759"/>
              <a:gd name="connsiteX13" fmla="*/ 304326 w 604983"/>
              <a:gd name="connsiteY13" fmla="*/ 442759 h 442759"/>
              <a:gd name="connsiteX14" fmla="*/ 246062 w 604983"/>
              <a:gd name="connsiteY14" fmla="*/ 405480 h 442759"/>
              <a:gd name="connsiteX15" fmla="*/ 251575 w 604983"/>
              <a:gd name="connsiteY15" fmla="*/ 387591 h 442759"/>
              <a:gd name="connsiteX16" fmla="*/ 602702 w 604983"/>
              <a:gd name="connsiteY16" fmla="*/ 274531 h 442759"/>
              <a:gd name="connsiteX17" fmla="*/ 603704 w 604983"/>
              <a:gd name="connsiteY17" fmla="*/ 280535 h 442759"/>
              <a:gd name="connsiteX18" fmla="*/ 604957 w 604983"/>
              <a:gd name="connsiteY18" fmla="*/ 355087 h 442759"/>
              <a:gd name="connsiteX19" fmla="*/ 598190 w 604983"/>
              <a:gd name="connsiteY19" fmla="*/ 362342 h 442759"/>
              <a:gd name="connsiteX20" fmla="*/ 379022 w 604983"/>
              <a:gd name="connsiteY20" fmla="*/ 381605 h 442759"/>
              <a:gd name="connsiteX21" fmla="*/ 372130 w 604983"/>
              <a:gd name="connsiteY21" fmla="*/ 379353 h 442759"/>
              <a:gd name="connsiteX22" fmla="*/ 366240 w 604983"/>
              <a:gd name="connsiteY22" fmla="*/ 372348 h 442759"/>
              <a:gd name="connsiteX23" fmla="*/ 364987 w 604983"/>
              <a:gd name="connsiteY23" fmla="*/ 369722 h 442759"/>
              <a:gd name="connsiteX24" fmla="*/ 370250 w 604983"/>
              <a:gd name="connsiteY24" fmla="*/ 367470 h 442759"/>
              <a:gd name="connsiteX25" fmla="*/ 597188 w 604983"/>
              <a:gd name="connsiteY25" fmla="*/ 276408 h 442759"/>
              <a:gd name="connsiteX26" fmla="*/ 602702 w 604983"/>
              <a:gd name="connsiteY26" fmla="*/ 274531 h 442759"/>
              <a:gd name="connsiteX27" fmla="*/ 2256 w 604983"/>
              <a:gd name="connsiteY27" fmla="*/ 274531 h 442759"/>
              <a:gd name="connsiteX28" fmla="*/ 7769 w 604983"/>
              <a:gd name="connsiteY28" fmla="*/ 276408 h 442759"/>
              <a:gd name="connsiteX29" fmla="*/ 234707 w 604983"/>
              <a:gd name="connsiteY29" fmla="*/ 367470 h 442759"/>
              <a:gd name="connsiteX30" fmla="*/ 239970 w 604983"/>
              <a:gd name="connsiteY30" fmla="*/ 369722 h 442759"/>
              <a:gd name="connsiteX31" fmla="*/ 238717 w 604983"/>
              <a:gd name="connsiteY31" fmla="*/ 372348 h 442759"/>
              <a:gd name="connsiteX32" fmla="*/ 232827 w 604983"/>
              <a:gd name="connsiteY32" fmla="*/ 379353 h 442759"/>
              <a:gd name="connsiteX33" fmla="*/ 225935 w 604983"/>
              <a:gd name="connsiteY33" fmla="*/ 381605 h 442759"/>
              <a:gd name="connsiteX34" fmla="*/ 6767 w 604983"/>
              <a:gd name="connsiteY34" fmla="*/ 362342 h 442759"/>
              <a:gd name="connsiteX35" fmla="*/ 0 w 604983"/>
              <a:gd name="connsiteY35" fmla="*/ 355087 h 442759"/>
              <a:gd name="connsiteX36" fmla="*/ 1253 w 604983"/>
              <a:gd name="connsiteY36" fmla="*/ 280535 h 442759"/>
              <a:gd name="connsiteX37" fmla="*/ 2256 w 604983"/>
              <a:gd name="connsiteY37" fmla="*/ 274531 h 442759"/>
              <a:gd name="connsiteX38" fmla="*/ 28701 w 604983"/>
              <a:gd name="connsiteY38" fmla="*/ 174529 h 442759"/>
              <a:gd name="connsiteX39" fmla="*/ 255471 w 604983"/>
              <a:gd name="connsiteY39" fmla="*/ 357985 h 442759"/>
              <a:gd name="connsiteX40" fmla="*/ 255597 w 604983"/>
              <a:gd name="connsiteY40" fmla="*/ 360237 h 442759"/>
              <a:gd name="connsiteX41" fmla="*/ 252840 w 604983"/>
              <a:gd name="connsiteY41" fmla="*/ 362990 h 442759"/>
              <a:gd name="connsiteX42" fmla="*/ 250084 w 604983"/>
              <a:gd name="connsiteY42" fmla="*/ 363616 h 442759"/>
              <a:gd name="connsiteX43" fmla="*/ 3142 w 604983"/>
              <a:gd name="connsiteY43" fmla="*/ 256621 h 442759"/>
              <a:gd name="connsiteX44" fmla="*/ 1889 w 604983"/>
              <a:gd name="connsiteY44" fmla="*/ 254369 h 442759"/>
              <a:gd name="connsiteX45" fmla="*/ 26822 w 604983"/>
              <a:gd name="connsiteY45" fmla="*/ 175030 h 442759"/>
              <a:gd name="connsiteX46" fmla="*/ 28701 w 604983"/>
              <a:gd name="connsiteY46" fmla="*/ 174529 h 442759"/>
              <a:gd name="connsiteX47" fmla="*/ 577606 w 604983"/>
              <a:gd name="connsiteY47" fmla="*/ 173260 h 442759"/>
              <a:gd name="connsiteX48" fmla="*/ 579485 w 604983"/>
              <a:gd name="connsiteY48" fmla="*/ 173760 h 442759"/>
              <a:gd name="connsiteX49" fmla="*/ 604919 w 604983"/>
              <a:gd name="connsiteY49" fmla="*/ 254361 h 442759"/>
              <a:gd name="connsiteX50" fmla="*/ 603791 w 604983"/>
              <a:gd name="connsiteY50" fmla="*/ 256614 h 442759"/>
              <a:gd name="connsiteX51" fmla="*/ 358102 w 604983"/>
              <a:gd name="connsiteY51" fmla="*/ 362998 h 442759"/>
              <a:gd name="connsiteX52" fmla="*/ 355471 w 604983"/>
              <a:gd name="connsiteY52" fmla="*/ 362497 h 442759"/>
              <a:gd name="connsiteX53" fmla="*/ 351462 w 604983"/>
              <a:gd name="connsiteY53" fmla="*/ 358367 h 442759"/>
              <a:gd name="connsiteX54" fmla="*/ 351587 w 604983"/>
              <a:gd name="connsiteY54" fmla="*/ 356114 h 442759"/>
              <a:gd name="connsiteX55" fmla="*/ 85723 w 604983"/>
              <a:gd name="connsiteY55" fmla="*/ 90824 h 442759"/>
              <a:gd name="connsiteX56" fmla="*/ 87852 w 604983"/>
              <a:gd name="connsiteY56" fmla="*/ 90824 h 442759"/>
              <a:gd name="connsiteX57" fmla="*/ 271262 w 604983"/>
              <a:gd name="connsiteY57" fmla="*/ 341702 h 442759"/>
              <a:gd name="connsiteX58" fmla="*/ 271136 w 604983"/>
              <a:gd name="connsiteY58" fmla="*/ 344330 h 442759"/>
              <a:gd name="connsiteX59" fmla="*/ 268506 w 604983"/>
              <a:gd name="connsiteY59" fmla="*/ 346957 h 442759"/>
              <a:gd name="connsiteX60" fmla="*/ 266000 w 604983"/>
              <a:gd name="connsiteY60" fmla="*/ 347083 h 442759"/>
              <a:gd name="connsiteX61" fmla="*/ 35736 w 604983"/>
              <a:gd name="connsiteY61" fmla="*/ 160769 h 442759"/>
              <a:gd name="connsiteX62" fmla="*/ 35360 w 604983"/>
              <a:gd name="connsiteY62" fmla="*/ 158267 h 442759"/>
              <a:gd name="connsiteX63" fmla="*/ 517869 w 604983"/>
              <a:gd name="connsiteY63" fmla="*/ 89553 h 442759"/>
              <a:gd name="connsiteX64" fmla="*/ 519873 w 604983"/>
              <a:gd name="connsiteY64" fmla="*/ 89553 h 442759"/>
              <a:gd name="connsiteX65" fmla="*/ 570867 w 604983"/>
              <a:gd name="connsiteY65" fmla="*/ 157119 h 442759"/>
              <a:gd name="connsiteX66" fmla="*/ 570491 w 604983"/>
              <a:gd name="connsiteY66" fmla="*/ 159497 h 442759"/>
              <a:gd name="connsiteX67" fmla="*/ 340957 w 604983"/>
              <a:gd name="connsiteY67" fmla="*/ 345178 h 442759"/>
              <a:gd name="connsiteX68" fmla="*/ 338451 w 604983"/>
              <a:gd name="connsiteY68" fmla="*/ 345053 h 442759"/>
              <a:gd name="connsiteX69" fmla="*/ 335319 w 604983"/>
              <a:gd name="connsiteY69" fmla="*/ 341924 h 442759"/>
              <a:gd name="connsiteX70" fmla="*/ 335193 w 604983"/>
              <a:gd name="connsiteY70" fmla="*/ 339297 h 442759"/>
              <a:gd name="connsiteX71" fmla="*/ 190568 w 604983"/>
              <a:gd name="connsiteY71" fmla="*/ 21419 h 442759"/>
              <a:gd name="connsiteX72" fmla="*/ 192447 w 604983"/>
              <a:gd name="connsiteY72" fmla="*/ 22295 h 442759"/>
              <a:gd name="connsiteX73" fmla="*/ 285540 w 604983"/>
              <a:gd name="connsiteY73" fmla="*/ 327920 h 442759"/>
              <a:gd name="connsiteX74" fmla="*/ 285038 w 604983"/>
              <a:gd name="connsiteY74" fmla="*/ 330422 h 442759"/>
              <a:gd name="connsiteX75" fmla="*/ 282031 w 604983"/>
              <a:gd name="connsiteY75" fmla="*/ 330798 h 442759"/>
              <a:gd name="connsiteX76" fmla="*/ 98854 w 604983"/>
              <a:gd name="connsiteY76" fmla="*/ 80467 h 442759"/>
              <a:gd name="connsiteX77" fmla="*/ 99104 w 604983"/>
              <a:gd name="connsiteY77" fmla="*/ 78091 h 442759"/>
              <a:gd name="connsiteX78" fmla="*/ 416400 w 604983"/>
              <a:gd name="connsiteY78" fmla="*/ 21364 h 442759"/>
              <a:gd name="connsiteX79" fmla="*/ 506488 w 604983"/>
              <a:gd name="connsiteY79" fmla="*/ 76792 h 442759"/>
              <a:gd name="connsiteX80" fmla="*/ 506864 w 604983"/>
              <a:gd name="connsiteY80" fmla="*/ 79169 h 442759"/>
              <a:gd name="connsiteX81" fmla="*/ 324307 w 604983"/>
              <a:gd name="connsiteY81" fmla="*/ 328658 h 442759"/>
              <a:gd name="connsiteX82" fmla="*/ 322678 w 604983"/>
              <a:gd name="connsiteY82" fmla="*/ 329409 h 442759"/>
              <a:gd name="connsiteX83" fmla="*/ 321676 w 604983"/>
              <a:gd name="connsiteY83" fmla="*/ 326781 h 442759"/>
              <a:gd name="connsiteX84" fmla="*/ 414395 w 604983"/>
              <a:gd name="connsiteY84" fmla="*/ 22240 h 442759"/>
              <a:gd name="connsiteX85" fmla="*/ 416400 w 604983"/>
              <a:gd name="connsiteY85" fmla="*/ 21364 h 442759"/>
              <a:gd name="connsiteX86" fmla="*/ 312611 w 604983"/>
              <a:gd name="connsiteY86" fmla="*/ 15 h 442759"/>
              <a:gd name="connsiteX87" fmla="*/ 399081 w 604983"/>
              <a:gd name="connsiteY87" fmla="*/ 15030 h 442759"/>
              <a:gd name="connsiteX88" fmla="*/ 400208 w 604983"/>
              <a:gd name="connsiteY88" fmla="*/ 17032 h 442759"/>
              <a:gd name="connsiteX89" fmla="*/ 312611 w 604983"/>
              <a:gd name="connsiteY89" fmla="*/ 306199 h 442759"/>
              <a:gd name="connsiteX90" fmla="*/ 310982 w 604983"/>
              <a:gd name="connsiteY90" fmla="*/ 306324 h 442759"/>
              <a:gd name="connsiteX91" fmla="*/ 310982 w 604983"/>
              <a:gd name="connsiteY91" fmla="*/ 1516 h 442759"/>
              <a:gd name="connsiteX92" fmla="*/ 312611 w 604983"/>
              <a:gd name="connsiteY92" fmla="*/ 15 h 442759"/>
              <a:gd name="connsiteX93" fmla="*/ 294205 w 604983"/>
              <a:gd name="connsiteY93" fmla="*/ 15 h 442759"/>
              <a:gd name="connsiteX94" fmla="*/ 295959 w 604983"/>
              <a:gd name="connsiteY94" fmla="*/ 1516 h 442759"/>
              <a:gd name="connsiteX95" fmla="*/ 296586 w 604983"/>
              <a:gd name="connsiteY95" fmla="*/ 307026 h 442759"/>
              <a:gd name="connsiteX96" fmla="*/ 294330 w 604983"/>
              <a:gd name="connsiteY96" fmla="*/ 304899 h 442759"/>
              <a:gd name="connsiteX97" fmla="*/ 206725 w 604983"/>
              <a:gd name="connsiteY97" fmla="*/ 17029 h 442759"/>
              <a:gd name="connsiteX98" fmla="*/ 207853 w 604983"/>
              <a:gd name="connsiteY98" fmla="*/ 15028 h 44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04983" h="442759">
                <a:moveTo>
                  <a:pt x="260096" y="395723"/>
                </a:moveTo>
                <a:cubicBezTo>
                  <a:pt x="259845" y="397349"/>
                  <a:pt x="259720" y="398850"/>
                  <a:pt x="259720" y="400476"/>
                </a:cubicBezTo>
                <a:cubicBezTo>
                  <a:pt x="259720" y="412986"/>
                  <a:pt x="262602" y="428123"/>
                  <a:pt x="304326" y="428123"/>
                </a:cubicBezTo>
                <a:cubicBezTo>
                  <a:pt x="349559" y="428123"/>
                  <a:pt x="349058" y="412986"/>
                  <a:pt x="349058" y="400476"/>
                </a:cubicBezTo>
                <a:cubicBezTo>
                  <a:pt x="349058" y="399225"/>
                  <a:pt x="348933" y="398100"/>
                  <a:pt x="348933" y="396974"/>
                </a:cubicBezTo>
                <a:cubicBezTo>
                  <a:pt x="348807" y="396348"/>
                  <a:pt x="348056" y="395723"/>
                  <a:pt x="347805" y="397349"/>
                </a:cubicBezTo>
                <a:cubicBezTo>
                  <a:pt x="346176" y="407357"/>
                  <a:pt x="339661" y="414487"/>
                  <a:pt x="304326" y="414487"/>
                </a:cubicBezTo>
                <a:cubicBezTo>
                  <a:pt x="270746" y="414487"/>
                  <a:pt x="262978" y="406231"/>
                  <a:pt x="260973" y="395848"/>
                </a:cubicBezTo>
                <a:cubicBezTo>
                  <a:pt x="260722" y="394472"/>
                  <a:pt x="260096" y="395347"/>
                  <a:pt x="260096" y="395723"/>
                </a:cubicBezTo>
                <a:close/>
                <a:moveTo>
                  <a:pt x="296808" y="341306"/>
                </a:moveTo>
                <a:cubicBezTo>
                  <a:pt x="300943" y="337052"/>
                  <a:pt x="307835" y="337052"/>
                  <a:pt x="311969" y="341306"/>
                </a:cubicBezTo>
                <a:lnTo>
                  <a:pt x="357202" y="387591"/>
                </a:lnTo>
                <a:cubicBezTo>
                  <a:pt x="361337" y="391845"/>
                  <a:pt x="362716" y="398350"/>
                  <a:pt x="362716" y="405480"/>
                </a:cubicBezTo>
                <a:cubicBezTo>
                  <a:pt x="362716" y="422368"/>
                  <a:pt x="363342" y="442759"/>
                  <a:pt x="304326" y="442759"/>
                </a:cubicBezTo>
                <a:cubicBezTo>
                  <a:pt x="249821" y="442759"/>
                  <a:pt x="246062" y="422368"/>
                  <a:pt x="246062" y="405480"/>
                </a:cubicBezTo>
                <a:cubicBezTo>
                  <a:pt x="246062" y="398850"/>
                  <a:pt x="247440" y="391845"/>
                  <a:pt x="251575" y="387591"/>
                </a:cubicBezTo>
                <a:close/>
                <a:moveTo>
                  <a:pt x="602702" y="274531"/>
                </a:moveTo>
                <a:cubicBezTo>
                  <a:pt x="603203" y="274656"/>
                  <a:pt x="603704" y="277783"/>
                  <a:pt x="603704" y="280535"/>
                </a:cubicBezTo>
                <a:lnTo>
                  <a:pt x="604957" y="355087"/>
                </a:lnTo>
                <a:cubicBezTo>
                  <a:pt x="604957" y="357838"/>
                  <a:pt x="604205" y="361341"/>
                  <a:pt x="598190" y="362342"/>
                </a:cubicBezTo>
                <a:lnTo>
                  <a:pt x="379022" y="381605"/>
                </a:lnTo>
                <a:cubicBezTo>
                  <a:pt x="376390" y="381855"/>
                  <a:pt x="374511" y="382355"/>
                  <a:pt x="372130" y="379353"/>
                </a:cubicBezTo>
                <a:cubicBezTo>
                  <a:pt x="371127" y="377852"/>
                  <a:pt x="367368" y="373474"/>
                  <a:pt x="366240" y="372348"/>
                </a:cubicBezTo>
                <a:cubicBezTo>
                  <a:pt x="365238" y="371223"/>
                  <a:pt x="364611" y="370097"/>
                  <a:pt x="364987" y="369722"/>
                </a:cubicBezTo>
                <a:cubicBezTo>
                  <a:pt x="365363" y="369471"/>
                  <a:pt x="367744" y="368471"/>
                  <a:pt x="370250" y="367470"/>
                </a:cubicBezTo>
                <a:lnTo>
                  <a:pt x="597188" y="276408"/>
                </a:lnTo>
                <a:cubicBezTo>
                  <a:pt x="599819" y="275407"/>
                  <a:pt x="602200" y="274531"/>
                  <a:pt x="602702" y="274531"/>
                </a:cubicBezTo>
                <a:close/>
                <a:moveTo>
                  <a:pt x="2256" y="274531"/>
                </a:moveTo>
                <a:cubicBezTo>
                  <a:pt x="2757" y="274531"/>
                  <a:pt x="5138" y="275407"/>
                  <a:pt x="7769" y="276408"/>
                </a:cubicBezTo>
                <a:lnTo>
                  <a:pt x="234707" y="367470"/>
                </a:lnTo>
                <a:cubicBezTo>
                  <a:pt x="237213" y="368471"/>
                  <a:pt x="239594" y="369471"/>
                  <a:pt x="239970" y="369722"/>
                </a:cubicBezTo>
                <a:cubicBezTo>
                  <a:pt x="240346" y="370097"/>
                  <a:pt x="239720" y="371223"/>
                  <a:pt x="238717" y="372348"/>
                </a:cubicBezTo>
                <a:cubicBezTo>
                  <a:pt x="237589" y="373474"/>
                  <a:pt x="233830" y="377852"/>
                  <a:pt x="232827" y="379353"/>
                </a:cubicBezTo>
                <a:cubicBezTo>
                  <a:pt x="230447" y="382355"/>
                  <a:pt x="228567" y="381855"/>
                  <a:pt x="225935" y="381605"/>
                </a:cubicBezTo>
                <a:lnTo>
                  <a:pt x="6767" y="362342"/>
                </a:lnTo>
                <a:cubicBezTo>
                  <a:pt x="0" y="361716"/>
                  <a:pt x="0" y="357838"/>
                  <a:pt x="0" y="355087"/>
                </a:cubicBezTo>
                <a:lnTo>
                  <a:pt x="1253" y="280535"/>
                </a:lnTo>
                <a:cubicBezTo>
                  <a:pt x="1253" y="277783"/>
                  <a:pt x="1754" y="274656"/>
                  <a:pt x="2256" y="274531"/>
                </a:cubicBezTo>
                <a:close/>
                <a:moveTo>
                  <a:pt x="28701" y="174529"/>
                </a:moveTo>
                <a:lnTo>
                  <a:pt x="255471" y="357985"/>
                </a:lnTo>
                <a:cubicBezTo>
                  <a:pt x="256223" y="358485"/>
                  <a:pt x="256223" y="359486"/>
                  <a:pt x="255597" y="360237"/>
                </a:cubicBezTo>
                <a:lnTo>
                  <a:pt x="252840" y="362990"/>
                </a:lnTo>
                <a:cubicBezTo>
                  <a:pt x="252214" y="363741"/>
                  <a:pt x="250961" y="363866"/>
                  <a:pt x="250084" y="363616"/>
                </a:cubicBezTo>
                <a:lnTo>
                  <a:pt x="3142" y="256621"/>
                </a:lnTo>
                <a:cubicBezTo>
                  <a:pt x="2265" y="256246"/>
                  <a:pt x="1764" y="255245"/>
                  <a:pt x="1889" y="254369"/>
                </a:cubicBezTo>
                <a:lnTo>
                  <a:pt x="26822" y="175030"/>
                </a:lnTo>
                <a:cubicBezTo>
                  <a:pt x="27197" y="174154"/>
                  <a:pt x="27949" y="173904"/>
                  <a:pt x="28701" y="174529"/>
                </a:cubicBezTo>
                <a:close/>
                <a:moveTo>
                  <a:pt x="577606" y="173260"/>
                </a:moveTo>
                <a:cubicBezTo>
                  <a:pt x="578232" y="172634"/>
                  <a:pt x="579109" y="172884"/>
                  <a:pt x="579485" y="173760"/>
                </a:cubicBezTo>
                <a:lnTo>
                  <a:pt x="604919" y="254361"/>
                </a:lnTo>
                <a:cubicBezTo>
                  <a:pt x="605169" y="255237"/>
                  <a:pt x="604668" y="256239"/>
                  <a:pt x="603791" y="256614"/>
                </a:cubicBezTo>
                <a:lnTo>
                  <a:pt x="358102" y="362998"/>
                </a:lnTo>
                <a:cubicBezTo>
                  <a:pt x="357225" y="363373"/>
                  <a:pt x="356097" y="363123"/>
                  <a:pt x="355471" y="362497"/>
                </a:cubicBezTo>
                <a:lnTo>
                  <a:pt x="351462" y="358367"/>
                </a:lnTo>
                <a:cubicBezTo>
                  <a:pt x="350710" y="357741"/>
                  <a:pt x="350835" y="356740"/>
                  <a:pt x="351587" y="356114"/>
                </a:cubicBezTo>
                <a:close/>
                <a:moveTo>
                  <a:pt x="85723" y="90824"/>
                </a:moveTo>
                <a:cubicBezTo>
                  <a:pt x="86349" y="90073"/>
                  <a:pt x="87226" y="90198"/>
                  <a:pt x="87852" y="90824"/>
                </a:cubicBezTo>
                <a:lnTo>
                  <a:pt x="271262" y="341702"/>
                </a:lnTo>
                <a:cubicBezTo>
                  <a:pt x="271888" y="342453"/>
                  <a:pt x="271763" y="343579"/>
                  <a:pt x="271136" y="344330"/>
                </a:cubicBezTo>
                <a:lnTo>
                  <a:pt x="268506" y="346957"/>
                </a:lnTo>
                <a:cubicBezTo>
                  <a:pt x="267879" y="347583"/>
                  <a:pt x="266752" y="347708"/>
                  <a:pt x="266000" y="347083"/>
                </a:cubicBezTo>
                <a:lnTo>
                  <a:pt x="35736" y="160769"/>
                </a:lnTo>
                <a:cubicBezTo>
                  <a:pt x="34984" y="160143"/>
                  <a:pt x="34859" y="159142"/>
                  <a:pt x="35360" y="158267"/>
                </a:cubicBezTo>
                <a:close/>
                <a:moveTo>
                  <a:pt x="517869" y="89553"/>
                </a:moveTo>
                <a:cubicBezTo>
                  <a:pt x="518370" y="88803"/>
                  <a:pt x="519372" y="88803"/>
                  <a:pt x="519873" y="89553"/>
                </a:cubicBezTo>
                <a:lnTo>
                  <a:pt x="570867" y="157119"/>
                </a:lnTo>
                <a:cubicBezTo>
                  <a:pt x="571368" y="157870"/>
                  <a:pt x="571243" y="158996"/>
                  <a:pt x="570491" y="159497"/>
                </a:cubicBezTo>
                <a:lnTo>
                  <a:pt x="340957" y="345178"/>
                </a:lnTo>
                <a:cubicBezTo>
                  <a:pt x="340205" y="345803"/>
                  <a:pt x="339203" y="345678"/>
                  <a:pt x="338451" y="345053"/>
                </a:cubicBezTo>
                <a:lnTo>
                  <a:pt x="335319" y="341924"/>
                </a:lnTo>
                <a:cubicBezTo>
                  <a:pt x="334692" y="341174"/>
                  <a:pt x="334692" y="340048"/>
                  <a:pt x="335193" y="339297"/>
                </a:cubicBezTo>
                <a:close/>
                <a:moveTo>
                  <a:pt x="190568" y="21419"/>
                </a:moveTo>
                <a:cubicBezTo>
                  <a:pt x="191320" y="20919"/>
                  <a:pt x="192197" y="21419"/>
                  <a:pt x="192447" y="22295"/>
                </a:cubicBezTo>
                <a:lnTo>
                  <a:pt x="285540" y="327920"/>
                </a:lnTo>
                <a:cubicBezTo>
                  <a:pt x="285790" y="328796"/>
                  <a:pt x="285540" y="329922"/>
                  <a:pt x="285038" y="330422"/>
                </a:cubicBezTo>
                <a:cubicBezTo>
                  <a:pt x="284412" y="330798"/>
                  <a:pt x="282533" y="331548"/>
                  <a:pt x="282031" y="330798"/>
                </a:cubicBezTo>
                <a:lnTo>
                  <a:pt x="98854" y="80467"/>
                </a:lnTo>
                <a:cubicBezTo>
                  <a:pt x="98227" y="79717"/>
                  <a:pt x="98478" y="78591"/>
                  <a:pt x="99104" y="78091"/>
                </a:cubicBezTo>
                <a:close/>
                <a:moveTo>
                  <a:pt x="416400" y="21364"/>
                </a:moveTo>
                <a:lnTo>
                  <a:pt x="506488" y="76792"/>
                </a:lnTo>
                <a:cubicBezTo>
                  <a:pt x="507240" y="77418"/>
                  <a:pt x="507365" y="78419"/>
                  <a:pt x="506864" y="79169"/>
                </a:cubicBezTo>
                <a:lnTo>
                  <a:pt x="324307" y="328658"/>
                </a:lnTo>
                <a:cubicBezTo>
                  <a:pt x="323806" y="329409"/>
                  <a:pt x="323054" y="329784"/>
                  <a:pt x="322678" y="329409"/>
                </a:cubicBezTo>
                <a:cubicBezTo>
                  <a:pt x="322302" y="329159"/>
                  <a:pt x="321425" y="327657"/>
                  <a:pt x="321676" y="326781"/>
                </a:cubicBezTo>
                <a:lnTo>
                  <a:pt x="414395" y="22240"/>
                </a:lnTo>
                <a:cubicBezTo>
                  <a:pt x="414771" y="21364"/>
                  <a:pt x="415648" y="20989"/>
                  <a:pt x="416400" y="21364"/>
                </a:cubicBezTo>
                <a:close/>
                <a:moveTo>
                  <a:pt x="312611" y="15"/>
                </a:moveTo>
                <a:lnTo>
                  <a:pt x="399081" y="15030"/>
                </a:lnTo>
                <a:cubicBezTo>
                  <a:pt x="399958" y="15280"/>
                  <a:pt x="400459" y="16156"/>
                  <a:pt x="400208" y="17032"/>
                </a:cubicBezTo>
                <a:lnTo>
                  <a:pt x="312611" y="306199"/>
                </a:lnTo>
                <a:cubicBezTo>
                  <a:pt x="311859" y="308826"/>
                  <a:pt x="310982" y="308326"/>
                  <a:pt x="310982" y="306324"/>
                </a:cubicBezTo>
                <a:lnTo>
                  <a:pt x="310982" y="1516"/>
                </a:lnTo>
                <a:cubicBezTo>
                  <a:pt x="310982" y="515"/>
                  <a:pt x="311734" y="-110"/>
                  <a:pt x="312611" y="15"/>
                </a:cubicBezTo>
                <a:close/>
                <a:moveTo>
                  <a:pt x="294205" y="15"/>
                </a:moveTo>
                <a:cubicBezTo>
                  <a:pt x="295208" y="-110"/>
                  <a:pt x="295959" y="515"/>
                  <a:pt x="295959" y="1516"/>
                </a:cubicBezTo>
                <a:lnTo>
                  <a:pt x="296586" y="307026"/>
                </a:lnTo>
                <a:cubicBezTo>
                  <a:pt x="296586" y="307902"/>
                  <a:pt x="295333" y="308402"/>
                  <a:pt x="294330" y="304899"/>
                </a:cubicBezTo>
                <a:lnTo>
                  <a:pt x="206725" y="17029"/>
                </a:lnTo>
                <a:cubicBezTo>
                  <a:pt x="206474" y="16154"/>
                  <a:pt x="206975" y="15278"/>
                  <a:pt x="207853" y="15028"/>
                </a:cubicBezTo>
                <a:close/>
              </a:path>
            </a:pathLst>
          </a:custGeom>
          <a:solidFill>
            <a:srgbClr val="F2E092"/>
          </a:solidFill>
          <a:ln>
            <a:noFill/>
          </a:ln>
          <a:effectLst>
            <a:outerShdw blurRad="50800" dist="38100" dir="2700000" algn="tl" rotWithShape="0">
              <a:prstClr val="black">
                <a:alpha val="40000"/>
              </a:prstClr>
            </a:outerShdw>
          </a:effectLst>
        </p:spPr>
      </p:sp>
      <p:pic>
        <p:nvPicPr>
          <p:cNvPr id="35" name="图片 34" descr="244"/>
          <p:cNvPicPr>
            <a:picLocks noChangeAspect="1"/>
          </p:cNvPicPr>
          <p:nvPr/>
        </p:nvPicPr>
        <p:blipFill>
          <a:blip r:embed="rId2"/>
          <a:srcRect l="12997" t="36994" r="8798" b="37715"/>
          <a:stretch>
            <a:fillRect/>
          </a:stretch>
        </p:blipFill>
        <p:spPr>
          <a:xfrm flipH="1" flipV="1">
            <a:off x="-1230630" y="1189355"/>
            <a:ext cx="2461260" cy="1245870"/>
          </a:xfrm>
          <a:prstGeom prst="rect">
            <a:avLst/>
          </a:prstGeom>
          <a:effectLst>
            <a:outerShdw blurRad="50800" dist="38100" dir="2700000" sx="103000" sy="103000" algn="tl" rotWithShape="0">
              <a:prstClr val="black">
                <a:alpha val="40000"/>
              </a:prstClr>
            </a:outerShdw>
          </a:effectLst>
        </p:spPr>
      </p:pic>
      <p:pic>
        <p:nvPicPr>
          <p:cNvPr id="34" name="图片 33" descr="244"/>
          <p:cNvPicPr>
            <a:picLocks noChangeAspect="1"/>
          </p:cNvPicPr>
          <p:nvPr/>
        </p:nvPicPr>
        <p:blipFill>
          <a:blip r:embed="rId2"/>
          <a:srcRect l="12997" t="36994" r="8798" b="37715"/>
          <a:stretch>
            <a:fillRect/>
          </a:stretch>
        </p:blipFill>
        <p:spPr>
          <a:xfrm>
            <a:off x="10969625" y="2573020"/>
            <a:ext cx="2444115" cy="1141730"/>
          </a:xfrm>
          <a:prstGeom prst="rect">
            <a:avLst/>
          </a:prstGeom>
          <a:effectLst>
            <a:outerShdw blurRad="50800" dist="38100" dir="2700000" sx="103000" sy="103000" algn="tl" rotWithShape="0">
              <a:prstClr val="black">
                <a:alpha val="40000"/>
              </a:prstClr>
            </a:outerShdw>
          </a:effectLst>
        </p:spPr>
      </p:pic>
      <p:grpSp>
        <p:nvGrpSpPr>
          <p:cNvPr id="133" name="组合 132"/>
          <p:cNvGrpSpPr/>
          <p:nvPr/>
        </p:nvGrpSpPr>
        <p:grpSpPr>
          <a:xfrm>
            <a:off x="16510" y="72072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5" name="组合 134"/>
          <p:cNvGrpSpPr/>
          <p:nvPr/>
        </p:nvGrpSpPr>
        <p:grpSpPr>
          <a:xfrm flipH="1">
            <a:off x="7736205" y="714375"/>
            <a:ext cx="4462145" cy="194310"/>
            <a:chOff x="26" y="505"/>
            <a:chExt cx="6842" cy="306"/>
          </a:xfrm>
        </p:grpSpPr>
        <p:cxnSp>
          <p:nvCxnSpPr>
            <p:cNvPr id="136" name="直接连接符 13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菱形 13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8" name="文本框 17"/>
          <p:cNvSpPr txBox="1"/>
          <p:nvPr/>
        </p:nvSpPr>
        <p:spPr>
          <a:xfrm>
            <a:off x="5021580" y="1107440"/>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cxnSp>
        <p:nvCxnSpPr>
          <p:cNvPr id="28" name="直接连接符 27"/>
          <p:cNvCxnSpPr/>
          <p:nvPr/>
        </p:nvCxnSpPr>
        <p:spPr>
          <a:xfrm>
            <a:off x="3019425" y="3138170"/>
            <a:ext cx="134239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622415" y="3138170"/>
            <a:ext cx="4180205" cy="280987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1700" spc="160">
                <a:solidFill>
                  <a:schemeClr val="bg1"/>
                </a:solidFill>
                <a:uFillTx/>
                <a:latin typeface="思源黑体 CN Light" panose="020B0300000000000000" charset="-122"/>
                <a:ea typeface="思源黑体 CN Light" panose="020B0300000000000000" charset="-122"/>
              </a:rPr>
              <a:t>年会是企业的春节，也是标志着一个企业和组织一年工作的结束。企业年会会伴随着企业员工表彰、企业历史回顾、企业未来展望等重要内容。一些优秀企业和组织还有邀请有分量的上下游合作伙伴共同参与这一全司同庆的节日，增加企业之间的沟通，促进企业之间的共同进步。</a:t>
            </a:r>
            <a:endParaRPr lang="zh-CN" altLang="en-US" sz="1700" spc="160">
              <a:solidFill>
                <a:schemeClr val="bg1"/>
              </a:solidFill>
              <a:uFillTx/>
              <a:latin typeface="思源黑体 CN Light" panose="020B0300000000000000" charset="-122"/>
              <a:ea typeface="思源黑体 CN Light" panose="020B0300000000000000" charset="-122"/>
            </a:endParaRPr>
          </a:p>
        </p:txBody>
      </p:sp>
      <p:sp>
        <p:nvSpPr>
          <p:cNvPr id="15" name="文本框 14"/>
          <p:cNvSpPr txBox="1"/>
          <p:nvPr/>
        </p:nvSpPr>
        <p:spPr>
          <a:xfrm>
            <a:off x="7506335" y="2501900"/>
            <a:ext cx="2271395" cy="570865"/>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en-US" altLang="zh-CN" sz="24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02 </a:t>
            </a:r>
            <a:r>
              <a:rPr lang="zh-CN" altLang="en-US" sz="24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活动背景</a:t>
            </a:r>
            <a:endParaRPr lang="zh-CN" altLang="en-US" sz="24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6" name="geisha-fan_68204"/>
          <p:cNvSpPr>
            <a:spLocks noChangeAspect="1"/>
          </p:cNvSpPr>
          <p:nvPr/>
        </p:nvSpPr>
        <p:spPr bwMode="auto">
          <a:xfrm>
            <a:off x="8336873" y="1935900"/>
            <a:ext cx="609685" cy="446200"/>
          </a:xfrm>
          <a:custGeom>
            <a:avLst/>
            <a:gdLst>
              <a:gd name="connsiteX0" fmla="*/ 260096 w 604983"/>
              <a:gd name="connsiteY0" fmla="*/ 395723 h 442759"/>
              <a:gd name="connsiteX1" fmla="*/ 259720 w 604983"/>
              <a:gd name="connsiteY1" fmla="*/ 400476 h 442759"/>
              <a:gd name="connsiteX2" fmla="*/ 304326 w 604983"/>
              <a:gd name="connsiteY2" fmla="*/ 428123 h 442759"/>
              <a:gd name="connsiteX3" fmla="*/ 349058 w 604983"/>
              <a:gd name="connsiteY3" fmla="*/ 400476 h 442759"/>
              <a:gd name="connsiteX4" fmla="*/ 348933 w 604983"/>
              <a:gd name="connsiteY4" fmla="*/ 396974 h 442759"/>
              <a:gd name="connsiteX5" fmla="*/ 347805 w 604983"/>
              <a:gd name="connsiteY5" fmla="*/ 397349 h 442759"/>
              <a:gd name="connsiteX6" fmla="*/ 304326 w 604983"/>
              <a:gd name="connsiteY6" fmla="*/ 414487 h 442759"/>
              <a:gd name="connsiteX7" fmla="*/ 260973 w 604983"/>
              <a:gd name="connsiteY7" fmla="*/ 395848 h 442759"/>
              <a:gd name="connsiteX8" fmla="*/ 260096 w 604983"/>
              <a:gd name="connsiteY8" fmla="*/ 395723 h 442759"/>
              <a:gd name="connsiteX9" fmla="*/ 296808 w 604983"/>
              <a:gd name="connsiteY9" fmla="*/ 341306 h 442759"/>
              <a:gd name="connsiteX10" fmla="*/ 311969 w 604983"/>
              <a:gd name="connsiteY10" fmla="*/ 341306 h 442759"/>
              <a:gd name="connsiteX11" fmla="*/ 357202 w 604983"/>
              <a:gd name="connsiteY11" fmla="*/ 387591 h 442759"/>
              <a:gd name="connsiteX12" fmla="*/ 362716 w 604983"/>
              <a:gd name="connsiteY12" fmla="*/ 405480 h 442759"/>
              <a:gd name="connsiteX13" fmla="*/ 304326 w 604983"/>
              <a:gd name="connsiteY13" fmla="*/ 442759 h 442759"/>
              <a:gd name="connsiteX14" fmla="*/ 246062 w 604983"/>
              <a:gd name="connsiteY14" fmla="*/ 405480 h 442759"/>
              <a:gd name="connsiteX15" fmla="*/ 251575 w 604983"/>
              <a:gd name="connsiteY15" fmla="*/ 387591 h 442759"/>
              <a:gd name="connsiteX16" fmla="*/ 602702 w 604983"/>
              <a:gd name="connsiteY16" fmla="*/ 274531 h 442759"/>
              <a:gd name="connsiteX17" fmla="*/ 603704 w 604983"/>
              <a:gd name="connsiteY17" fmla="*/ 280535 h 442759"/>
              <a:gd name="connsiteX18" fmla="*/ 604957 w 604983"/>
              <a:gd name="connsiteY18" fmla="*/ 355087 h 442759"/>
              <a:gd name="connsiteX19" fmla="*/ 598190 w 604983"/>
              <a:gd name="connsiteY19" fmla="*/ 362342 h 442759"/>
              <a:gd name="connsiteX20" fmla="*/ 379022 w 604983"/>
              <a:gd name="connsiteY20" fmla="*/ 381605 h 442759"/>
              <a:gd name="connsiteX21" fmla="*/ 372130 w 604983"/>
              <a:gd name="connsiteY21" fmla="*/ 379353 h 442759"/>
              <a:gd name="connsiteX22" fmla="*/ 366240 w 604983"/>
              <a:gd name="connsiteY22" fmla="*/ 372348 h 442759"/>
              <a:gd name="connsiteX23" fmla="*/ 364987 w 604983"/>
              <a:gd name="connsiteY23" fmla="*/ 369722 h 442759"/>
              <a:gd name="connsiteX24" fmla="*/ 370250 w 604983"/>
              <a:gd name="connsiteY24" fmla="*/ 367470 h 442759"/>
              <a:gd name="connsiteX25" fmla="*/ 597188 w 604983"/>
              <a:gd name="connsiteY25" fmla="*/ 276408 h 442759"/>
              <a:gd name="connsiteX26" fmla="*/ 602702 w 604983"/>
              <a:gd name="connsiteY26" fmla="*/ 274531 h 442759"/>
              <a:gd name="connsiteX27" fmla="*/ 2256 w 604983"/>
              <a:gd name="connsiteY27" fmla="*/ 274531 h 442759"/>
              <a:gd name="connsiteX28" fmla="*/ 7769 w 604983"/>
              <a:gd name="connsiteY28" fmla="*/ 276408 h 442759"/>
              <a:gd name="connsiteX29" fmla="*/ 234707 w 604983"/>
              <a:gd name="connsiteY29" fmla="*/ 367470 h 442759"/>
              <a:gd name="connsiteX30" fmla="*/ 239970 w 604983"/>
              <a:gd name="connsiteY30" fmla="*/ 369722 h 442759"/>
              <a:gd name="connsiteX31" fmla="*/ 238717 w 604983"/>
              <a:gd name="connsiteY31" fmla="*/ 372348 h 442759"/>
              <a:gd name="connsiteX32" fmla="*/ 232827 w 604983"/>
              <a:gd name="connsiteY32" fmla="*/ 379353 h 442759"/>
              <a:gd name="connsiteX33" fmla="*/ 225935 w 604983"/>
              <a:gd name="connsiteY33" fmla="*/ 381605 h 442759"/>
              <a:gd name="connsiteX34" fmla="*/ 6767 w 604983"/>
              <a:gd name="connsiteY34" fmla="*/ 362342 h 442759"/>
              <a:gd name="connsiteX35" fmla="*/ 0 w 604983"/>
              <a:gd name="connsiteY35" fmla="*/ 355087 h 442759"/>
              <a:gd name="connsiteX36" fmla="*/ 1253 w 604983"/>
              <a:gd name="connsiteY36" fmla="*/ 280535 h 442759"/>
              <a:gd name="connsiteX37" fmla="*/ 2256 w 604983"/>
              <a:gd name="connsiteY37" fmla="*/ 274531 h 442759"/>
              <a:gd name="connsiteX38" fmla="*/ 28701 w 604983"/>
              <a:gd name="connsiteY38" fmla="*/ 174529 h 442759"/>
              <a:gd name="connsiteX39" fmla="*/ 255471 w 604983"/>
              <a:gd name="connsiteY39" fmla="*/ 357985 h 442759"/>
              <a:gd name="connsiteX40" fmla="*/ 255597 w 604983"/>
              <a:gd name="connsiteY40" fmla="*/ 360237 h 442759"/>
              <a:gd name="connsiteX41" fmla="*/ 252840 w 604983"/>
              <a:gd name="connsiteY41" fmla="*/ 362990 h 442759"/>
              <a:gd name="connsiteX42" fmla="*/ 250084 w 604983"/>
              <a:gd name="connsiteY42" fmla="*/ 363616 h 442759"/>
              <a:gd name="connsiteX43" fmla="*/ 3142 w 604983"/>
              <a:gd name="connsiteY43" fmla="*/ 256621 h 442759"/>
              <a:gd name="connsiteX44" fmla="*/ 1889 w 604983"/>
              <a:gd name="connsiteY44" fmla="*/ 254369 h 442759"/>
              <a:gd name="connsiteX45" fmla="*/ 26822 w 604983"/>
              <a:gd name="connsiteY45" fmla="*/ 175030 h 442759"/>
              <a:gd name="connsiteX46" fmla="*/ 28701 w 604983"/>
              <a:gd name="connsiteY46" fmla="*/ 174529 h 442759"/>
              <a:gd name="connsiteX47" fmla="*/ 577606 w 604983"/>
              <a:gd name="connsiteY47" fmla="*/ 173260 h 442759"/>
              <a:gd name="connsiteX48" fmla="*/ 579485 w 604983"/>
              <a:gd name="connsiteY48" fmla="*/ 173760 h 442759"/>
              <a:gd name="connsiteX49" fmla="*/ 604919 w 604983"/>
              <a:gd name="connsiteY49" fmla="*/ 254361 h 442759"/>
              <a:gd name="connsiteX50" fmla="*/ 603791 w 604983"/>
              <a:gd name="connsiteY50" fmla="*/ 256614 h 442759"/>
              <a:gd name="connsiteX51" fmla="*/ 358102 w 604983"/>
              <a:gd name="connsiteY51" fmla="*/ 362998 h 442759"/>
              <a:gd name="connsiteX52" fmla="*/ 355471 w 604983"/>
              <a:gd name="connsiteY52" fmla="*/ 362497 h 442759"/>
              <a:gd name="connsiteX53" fmla="*/ 351462 w 604983"/>
              <a:gd name="connsiteY53" fmla="*/ 358367 h 442759"/>
              <a:gd name="connsiteX54" fmla="*/ 351587 w 604983"/>
              <a:gd name="connsiteY54" fmla="*/ 356114 h 442759"/>
              <a:gd name="connsiteX55" fmla="*/ 85723 w 604983"/>
              <a:gd name="connsiteY55" fmla="*/ 90824 h 442759"/>
              <a:gd name="connsiteX56" fmla="*/ 87852 w 604983"/>
              <a:gd name="connsiteY56" fmla="*/ 90824 h 442759"/>
              <a:gd name="connsiteX57" fmla="*/ 271262 w 604983"/>
              <a:gd name="connsiteY57" fmla="*/ 341702 h 442759"/>
              <a:gd name="connsiteX58" fmla="*/ 271136 w 604983"/>
              <a:gd name="connsiteY58" fmla="*/ 344330 h 442759"/>
              <a:gd name="connsiteX59" fmla="*/ 268506 w 604983"/>
              <a:gd name="connsiteY59" fmla="*/ 346957 h 442759"/>
              <a:gd name="connsiteX60" fmla="*/ 266000 w 604983"/>
              <a:gd name="connsiteY60" fmla="*/ 347083 h 442759"/>
              <a:gd name="connsiteX61" fmla="*/ 35736 w 604983"/>
              <a:gd name="connsiteY61" fmla="*/ 160769 h 442759"/>
              <a:gd name="connsiteX62" fmla="*/ 35360 w 604983"/>
              <a:gd name="connsiteY62" fmla="*/ 158267 h 442759"/>
              <a:gd name="connsiteX63" fmla="*/ 517869 w 604983"/>
              <a:gd name="connsiteY63" fmla="*/ 89553 h 442759"/>
              <a:gd name="connsiteX64" fmla="*/ 519873 w 604983"/>
              <a:gd name="connsiteY64" fmla="*/ 89553 h 442759"/>
              <a:gd name="connsiteX65" fmla="*/ 570867 w 604983"/>
              <a:gd name="connsiteY65" fmla="*/ 157119 h 442759"/>
              <a:gd name="connsiteX66" fmla="*/ 570491 w 604983"/>
              <a:gd name="connsiteY66" fmla="*/ 159497 h 442759"/>
              <a:gd name="connsiteX67" fmla="*/ 340957 w 604983"/>
              <a:gd name="connsiteY67" fmla="*/ 345178 h 442759"/>
              <a:gd name="connsiteX68" fmla="*/ 338451 w 604983"/>
              <a:gd name="connsiteY68" fmla="*/ 345053 h 442759"/>
              <a:gd name="connsiteX69" fmla="*/ 335319 w 604983"/>
              <a:gd name="connsiteY69" fmla="*/ 341924 h 442759"/>
              <a:gd name="connsiteX70" fmla="*/ 335193 w 604983"/>
              <a:gd name="connsiteY70" fmla="*/ 339297 h 442759"/>
              <a:gd name="connsiteX71" fmla="*/ 190568 w 604983"/>
              <a:gd name="connsiteY71" fmla="*/ 21419 h 442759"/>
              <a:gd name="connsiteX72" fmla="*/ 192447 w 604983"/>
              <a:gd name="connsiteY72" fmla="*/ 22295 h 442759"/>
              <a:gd name="connsiteX73" fmla="*/ 285540 w 604983"/>
              <a:gd name="connsiteY73" fmla="*/ 327920 h 442759"/>
              <a:gd name="connsiteX74" fmla="*/ 285038 w 604983"/>
              <a:gd name="connsiteY74" fmla="*/ 330422 h 442759"/>
              <a:gd name="connsiteX75" fmla="*/ 282031 w 604983"/>
              <a:gd name="connsiteY75" fmla="*/ 330798 h 442759"/>
              <a:gd name="connsiteX76" fmla="*/ 98854 w 604983"/>
              <a:gd name="connsiteY76" fmla="*/ 80467 h 442759"/>
              <a:gd name="connsiteX77" fmla="*/ 99104 w 604983"/>
              <a:gd name="connsiteY77" fmla="*/ 78091 h 442759"/>
              <a:gd name="connsiteX78" fmla="*/ 416400 w 604983"/>
              <a:gd name="connsiteY78" fmla="*/ 21364 h 442759"/>
              <a:gd name="connsiteX79" fmla="*/ 506488 w 604983"/>
              <a:gd name="connsiteY79" fmla="*/ 76792 h 442759"/>
              <a:gd name="connsiteX80" fmla="*/ 506864 w 604983"/>
              <a:gd name="connsiteY80" fmla="*/ 79169 h 442759"/>
              <a:gd name="connsiteX81" fmla="*/ 324307 w 604983"/>
              <a:gd name="connsiteY81" fmla="*/ 328658 h 442759"/>
              <a:gd name="connsiteX82" fmla="*/ 322678 w 604983"/>
              <a:gd name="connsiteY82" fmla="*/ 329409 h 442759"/>
              <a:gd name="connsiteX83" fmla="*/ 321676 w 604983"/>
              <a:gd name="connsiteY83" fmla="*/ 326781 h 442759"/>
              <a:gd name="connsiteX84" fmla="*/ 414395 w 604983"/>
              <a:gd name="connsiteY84" fmla="*/ 22240 h 442759"/>
              <a:gd name="connsiteX85" fmla="*/ 416400 w 604983"/>
              <a:gd name="connsiteY85" fmla="*/ 21364 h 442759"/>
              <a:gd name="connsiteX86" fmla="*/ 312611 w 604983"/>
              <a:gd name="connsiteY86" fmla="*/ 15 h 442759"/>
              <a:gd name="connsiteX87" fmla="*/ 399081 w 604983"/>
              <a:gd name="connsiteY87" fmla="*/ 15030 h 442759"/>
              <a:gd name="connsiteX88" fmla="*/ 400208 w 604983"/>
              <a:gd name="connsiteY88" fmla="*/ 17032 h 442759"/>
              <a:gd name="connsiteX89" fmla="*/ 312611 w 604983"/>
              <a:gd name="connsiteY89" fmla="*/ 306199 h 442759"/>
              <a:gd name="connsiteX90" fmla="*/ 310982 w 604983"/>
              <a:gd name="connsiteY90" fmla="*/ 306324 h 442759"/>
              <a:gd name="connsiteX91" fmla="*/ 310982 w 604983"/>
              <a:gd name="connsiteY91" fmla="*/ 1516 h 442759"/>
              <a:gd name="connsiteX92" fmla="*/ 312611 w 604983"/>
              <a:gd name="connsiteY92" fmla="*/ 15 h 442759"/>
              <a:gd name="connsiteX93" fmla="*/ 294205 w 604983"/>
              <a:gd name="connsiteY93" fmla="*/ 15 h 442759"/>
              <a:gd name="connsiteX94" fmla="*/ 295959 w 604983"/>
              <a:gd name="connsiteY94" fmla="*/ 1516 h 442759"/>
              <a:gd name="connsiteX95" fmla="*/ 296586 w 604983"/>
              <a:gd name="connsiteY95" fmla="*/ 307026 h 442759"/>
              <a:gd name="connsiteX96" fmla="*/ 294330 w 604983"/>
              <a:gd name="connsiteY96" fmla="*/ 304899 h 442759"/>
              <a:gd name="connsiteX97" fmla="*/ 206725 w 604983"/>
              <a:gd name="connsiteY97" fmla="*/ 17029 h 442759"/>
              <a:gd name="connsiteX98" fmla="*/ 207853 w 604983"/>
              <a:gd name="connsiteY98" fmla="*/ 15028 h 442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604983" h="442759">
                <a:moveTo>
                  <a:pt x="260096" y="395723"/>
                </a:moveTo>
                <a:cubicBezTo>
                  <a:pt x="259845" y="397349"/>
                  <a:pt x="259720" y="398850"/>
                  <a:pt x="259720" y="400476"/>
                </a:cubicBezTo>
                <a:cubicBezTo>
                  <a:pt x="259720" y="412986"/>
                  <a:pt x="262602" y="428123"/>
                  <a:pt x="304326" y="428123"/>
                </a:cubicBezTo>
                <a:cubicBezTo>
                  <a:pt x="349559" y="428123"/>
                  <a:pt x="349058" y="412986"/>
                  <a:pt x="349058" y="400476"/>
                </a:cubicBezTo>
                <a:cubicBezTo>
                  <a:pt x="349058" y="399225"/>
                  <a:pt x="348933" y="398100"/>
                  <a:pt x="348933" y="396974"/>
                </a:cubicBezTo>
                <a:cubicBezTo>
                  <a:pt x="348807" y="396348"/>
                  <a:pt x="348056" y="395723"/>
                  <a:pt x="347805" y="397349"/>
                </a:cubicBezTo>
                <a:cubicBezTo>
                  <a:pt x="346176" y="407357"/>
                  <a:pt x="339661" y="414487"/>
                  <a:pt x="304326" y="414487"/>
                </a:cubicBezTo>
                <a:cubicBezTo>
                  <a:pt x="270746" y="414487"/>
                  <a:pt x="262978" y="406231"/>
                  <a:pt x="260973" y="395848"/>
                </a:cubicBezTo>
                <a:cubicBezTo>
                  <a:pt x="260722" y="394472"/>
                  <a:pt x="260096" y="395347"/>
                  <a:pt x="260096" y="395723"/>
                </a:cubicBezTo>
                <a:close/>
                <a:moveTo>
                  <a:pt x="296808" y="341306"/>
                </a:moveTo>
                <a:cubicBezTo>
                  <a:pt x="300943" y="337052"/>
                  <a:pt x="307835" y="337052"/>
                  <a:pt x="311969" y="341306"/>
                </a:cubicBezTo>
                <a:lnTo>
                  <a:pt x="357202" y="387591"/>
                </a:lnTo>
                <a:cubicBezTo>
                  <a:pt x="361337" y="391845"/>
                  <a:pt x="362716" y="398350"/>
                  <a:pt x="362716" y="405480"/>
                </a:cubicBezTo>
                <a:cubicBezTo>
                  <a:pt x="362716" y="422368"/>
                  <a:pt x="363342" y="442759"/>
                  <a:pt x="304326" y="442759"/>
                </a:cubicBezTo>
                <a:cubicBezTo>
                  <a:pt x="249821" y="442759"/>
                  <a:pt x="246062" y="422368"/>
                  <a:pt x="246062" y="405480"/>
                </a:cubicBezTo>
                <a:cubicBezTo>
                  <a:pt x="246062" y="398850"/>
                  <a:pt x="247440" y="391845"/>
                  <a:pt x="251575" y="387591"/>
                </a:cubicBezTo>
                <a:close/>
                <a:moveTo>
                  <a:pt x="602702" y="274531"/>
                </a:moveTo>
                <a:cubicBezTo>
                  <a:pt x="603203" y="274656"/>
                  <a:pt x="603704" y="277783"/>
                  <a:pt x="603704" y="280535"/>
                </a:cubicBezTo>
                <a:lnTo>
                  <a:pt x="604957" y="355087"/>
                </a:lnTo>
                <a:cubicBezTo>
                  <a:pt x="604957" y="357838"/>
                  <a:pt x="604205" y="361341"/>
                  <a:pt x="598190" y="362342"/>
                </a:cubicBezTo>
                <a:lnTo>
                  <a:pt x="379022" y="381605"/>
                </a:lnTo>
                <a:cubicBezTo>
                  <a:pt x="376390" y="381855"/>
                  <a:pt x="374511" y="382355"/>
                  <a:pt x="372130" y="379353"/>
                </a:cubicBezTo>
                <a:cubicBezTo>
                  <a:pt x="371127" y="377852"/>
                  <a:pt x="367368" y="373474"/>
                  <a:pt x="366240" y="372348"/>
                </a:cubicBezTo>
                <a:cubicBezTo>
                  <a:pt x="365238" y="371223"/>
                  <a:pt x="364611" y="370097"/>
                  <a:pt x="364987" y="369722"/>
                </a:cubicBezTo>
                <a:cubicBezTo>
                  <a:pt x="365363" y="369471"/>
                  <a:pt x="367744" y="368471"/>
                  <a:pt x="370250" y="367470"/>
                </a:cubicBezTo>
                <a:lnTo>
                  <a:pt x="597188" y="276408"/>
                </a:lnTo>
                <a:cubicBezTo>
                  <a:pt x="599819" y="275407"/>
                  <a:pt x="602200" y="274531"/>
                  <a:pt x="602702" y="274531"/>
                </a:cubicBezTo>
                <a:close/>
                <a:moveTo>
                  <a:pt x="2256" y="274531"/>
                </a:moveTo>
                <a:cubicBezTo>
                  <a:pt x="2757" y="274531"/>
                  <a:pt x="5138" y="275407"/>
                  <a:pt x="7769" y="276408"/>
                </a:cubicBezTo>
                <a:lnTo>
                  <a:pt x="234707" y="367470"/>
                </a:lnTo>
                <a:cubicBezTo>
                  <a:pt x="237213" y="368471"/>
                  <a:pt x="239594" y="369471"/>
                  <a:pt x="239970" y="369722"/>
                </a:cubicBezTo>
                <a:cubicBezTo>
                  <a:pt x="240346" y="370097"/>
                  <a:pt x="239720" y="371223"/>
                  <a:pt x="238717" y="372348"/>
                </a:cubicBezTo>
                <a:cubicBezTo>
                  <a:pt x="237589" y="373474"/>
                  <a:pt x="233830" y="377852"/>
                  <a:pt x="232827" y="379353"/>
                </a:cubicBezTo>
                <a:cubicBezTo>
                  <a:pt x="230447" y="382355"/>
                  <a:pt x="228567" y="381855"/>
                  <a:pt x="225935" y="381605"/>
                </a:cubicBezTo>
                <a:lnTo>
                  <a:pt x="6767" y="362342"/>
                </a:lnTo>
                <a:cubicBezTo>
                  <a:pt x="0" y="361716"/>
                  <a:pt x="0" y="357838"/>
                  <a:pt x="0" y="355087"/>
                </a:cubicBezTo>
                <a:lnTo>
                  <a:pt x="1253" y="280535"/>
                </a:lnTo>
                <a:cubicBezTo>
                  <a:pt x="1253" y="277783"/>
                  <a:pt x="1754" y="274656"/>
                  <a:pt x="2256" y="274531"/>
                </a:cubicBezTo>
                <a:close/>
                <a:moveTo>
                  <a:pt x="28701" y="174529"/>
                </a:moveTo>
                <a:lnTo>
                  <a:pt x="255471" y="357985"/>
                </a:lnTo>
                <a:cubicBezTo>
                  <a:pt x="256223" y="358485"/>
                  <a:pt x="256223" y="359486"/>
                  <a:pt x="255597" y="360237"/>
                </a:cubicBezTo>
                <a:lnTo>
                  <a:pt x="252840" y="362990"/>
                </a:lnTo>
                <a:cubicBezTo>
                  <a:pt x="252214" y="363741"/>
                  <a:pt x="250961" y="363866"/>
                  <a:pt x="250084" y="363616"/>
                </a:cubicBezTo>
                <a:lnTo>
                  <a:pt x="3142" y="256621"/>
                </a:lnTo>
                <a:cubicBezTo>
                  <a:pt x="2265" y="256246"/>
                  <a:pt x="1764" y="255245"/>
                  <a:pt x="1889" y="254369"/>
                </a:cubicBezTo>
                <a:lnTo>
                  <a:pt x="26822" y="175030"/>
                </a:lnTo>
                <a:cubicBezTo>
                  <a:pt x="27197" y="174154"/>
                  <a:pt x="27949" y="173904"/>
                  <a:pt x="28701" y="174529"/>
                </a:cubicBezTo>
                <a:close/>
                <a:moveTo>
                  <a:pt x="577606" y="173260"/>
                </a:moveTo>
                <a:cubicBezTo>
                  <a:pt x="578232" y="172634"/>
                  <a:pt x="579109" y="172884"/>
                  <a:pt x="579485" y="173760"/>
                </a:cubicBezTo>
                <a:lnTo>
                  <a:pt x="604919" y="254361"/>
                </a:lnTo>
                <a:cubicBezTo>
                  <a:pt x="605169" y="255237"/>
                  <a:pt x="604668" y="256239"/>
                  <a:pt x="603791" y="256614"/>
                </a:cubicBezTo>
                <a:lnTo>
                  <a:pt x="358102" y="362998"/>
                </a:lnTo>
                <a:cubicBezTo>
                  <a:pt x="357225" y="363373"/>
                  <a:pt x="356097" y="363123"/>
                  <a:pt x="355471" y="362497"/>
                </a:cubicBezTo>
                <a:lnTo>
                  <a:pt x="351462" y="358367"/>
                </a:lnTo>
                <a:cubicBezTo>
                  <a:pt x="350710" y="357741"/>
                  <a:pt x="350835" y="356740"/>
                  <a:pt x="351587" y="356114"/>
                </a:cubicBezTo>
                <a:close/>
                <a:moveTo>
                  <a:pt x="85723" y="90824"/>
                </a:moveTo>
                <a:cubicBezTo>
                  <a:pt x="86349" y="90073"/>
                  <a:pt x="87226" y="90198"/>
                  <a:pt x="87852" y="90824"/>
                </a:cubicBezTo>
                <a:lnTo>
                  <a:pt x="271262" y="341702"/>
                </a:lnTo>
                <a:cubicBezTo>
                  <a:pt x="271888" y="342453"/>
                  <a:pt x="271763" y="343579"/>
                  <a:pt x="271136" y="344330"/>
                </a:cubicBezTo>
                <a:lnTo>
                  <a:pt x="268506" y="346957"/>
                </a:lnTo>
                <a:cubicBezTo>
                  <a:pt x="267879" y="347583"/>
                  <a:pt x="266752" y="347708"/>
                  <a:pt x="266000" y="347083"/>
                </a:cubicBezTo>
                <a:lnTo>
                  <a:pt x="35736" y="160769"/>
                </a:lnTo>
                <a:cubicBezTo>
                  <a:pt x="34984" y="160143"/>
                  <a:pt x="34859" y="159142"/>
                  <a:pt x="35360" y="158267"/>
                </a:cubicBezTo>
                <a:close/>
                <a:moveTo>
                  <a:pt x="517869" y="89553"/>
                </a:moveTo>
                <a:cubicBezTo>
                  <a:pt x="518370" y="88803"/>
                  <a:pt x="519372" y="88803"/>
                  <a:pt x="519873" y="89553"/>
                </a:cubicBezTo>
                <a:lnTo>
                  <a:pt x="570867" y="157119"/>
                </a:lnTo>
                <a:cubicBezTo>
                  <a:pt x="571368" y="157870"/>
                  <a:pt x="571243" y="158996"/>
                  <a:pt x="570491" y="159497"/>
                </a:cubicBezTo>
                <a:lnTo>
                  <a:pt x="340957" y="345178"/>
                </a:lnTo>
                <a:cubicBezTo>
                  <a:pt x="340205" y="345803"/>
                  <a:pt x="339203" y="345678"/>
                  <a:pt x="338451" y="345053"/>
                </a:cubicBezTo>
                <a:lnTo>
                  <a:pt x="335319" y="341924"/>
                </a:lnTo>
                <a:cubicBezTo>
                  <a:pt x="334692" y="341174"/>
                  <a:pt x="334692" y="340048"/>
                  <a:pt x="335193" y="339297"/>
                </a:cubicBezTo>
                <a:close/>
                <a:moveTo>
                  <a:pt x="190568" y="21419"/>
                </a:moveTo>
                <a:cubicBezTo>
                  <a:pt x="191320" y="20919"/>
                  <a:pt x="192197" y="21419"/>
                  <a:pt x="192447" y="22295"/>
                </a:cubicBezTo>
                <a:lnTo>
                  <a:pt x="285540" y="327920"/>
                </a:lnTo>
                <a:cubicBezTo>
                  <a:pt x="285790" y="328796"/>
                  <a:pt x="285540" y="329922"/>
                  <a:pt x="285038" y="330422"/>
                </a:cubicBezTo>
                <a:cubicBezTo>
                  <a:pt x="284412" y="330798"/>
                  <a:pt x="282533" y="331548"/>
                  <a:pt x="282031" y="330798"/>
                </a:cubicBezTo>
                <a:lnTo>
                  <a:pt x="98854" y="80467"/>
                </a:lnTo>
                <a:cubicBezTo>
                  <a:pt x="98227" y="79717"/>
                  <a:pt x="98478" y="78591"/>
                  <a:pt x="99104" y="78091"/>
                </a:cubicBezTo>
                <a:close/>
                <a:moveTo>
                  <a:pt x="416400" y="21364"/>
                </a:moveTo>
                <a:lnTo>
                  <a:pt x="506488" y="76792"/>
                </a:lnTo>
                <a:cubicBezTo>
                  <a:pt x="507240" y="77418"/>
                  <a:pt x="507365" y="78419"/>
                  <a:pt x="506864" y="79169"/>
                </a:cubicBezTo>
                <a:lnTo>
                  <a:pt x="324307" y="328658"/>
                </a:lnTo>
                <a:cubicBezTo>
                  <a:pt x="323806" y="329409"/>
                  <a:pt x="323054" y="329784"/>
                  <a:pt x="322678" y="329409"/>
                </a:cubicBezTo>
                <a:cubicBezTo>
                  <a:pt x="322302" y="329159"/>
                  <a:pt x="321425" y="327657"/>
                  <a:pt x="321676" y="326781"/>
                </a:cubicBezTo>
                <a:lnTo>
                  <a:pt x="414395" y="22240"/>
                </a:lnTo>
                <a:cubicBezTo>
                  <a:pt x="414771" y="21364"/>
                  <a:pt x="415648" y="20989"/>
                  <a:pt x="416400" y="21364"/>
                </a:cubicBezTo>
                <a:close/>
                <a:moveTo>
                  <a:pt x="312611" y="15"/>
                </a:moveTo>
                <a:lnTo>
                  <a:pt x="399081" y="15030"/>
                </a:lnTo>
                <a:cubicBezTo>
                  <a:pt x="399958" y="15280"/>
                  <a:pt x="400459" y="16156"/>
                  <a:pt x="400208" y="17032"/>
                </a:cubicBezTo>
                <a:lnTo>
                  <a:pt x="312611" y="306199"/>
                </a:lnTo>
                <a:cubicBezTo>
                  <a:pt x="311859" y="308826"/>
                  <a:pt x="310982" y="308326"/>
                  <a:pt x="310982" y="306324"/>
                </a:cubicBezTo>
                <a:lnTo>
                  <a:pt x="310982" y="1516"/>
                </a:lnTo>
                <a:cubicBezTo>
                  <a:pt x="310982" y="515"/>
                  <a:pt x="311734" y="-110"/>
                  <a:pt x="312611" y="15"/>
                </a:cubicBezTo>
                <a:close/>
                <a:moveTo>
                  <a:pt x="294205" y="15"/>
                </a:moveTo>
                <a:cubicBezTo>
                  <a:pt x="295208" y="-110"/>
                  <a:pt x="295959" y="515"/>
                  <a:pt x="295959" y="1516"/>
                </a:cubicBezTo>
                <a:lnTo>
                  <a:pt x="296586" y="307026"/>
                </a:lnTo>
                <a:cubicBezTo>
                  <a:pt x="296586" y="307902"/>
                  <a:pt x="295333" y="308402"/>
                  <a:pt x="294330" y="304899"/>
                </a:cubicBezTo>
                <a:lnTo>
                  <a:pt x="206725" y="17029"/>
                </a:lnTo>
                <a:cubicBezTo>
                  <a:pt x="206474" y="16154"/>
                  <a:pt x="206975" y="15278"/>
                  <a:pt x="207853" y="15028"/>
                </a:cubicBezTo>
                <a:close/>
              </a:path>
            </a:pathLst>
          </a:custGeom>
          <a:solidFill>
            <a:srgbClr val="F2E092"/>
          </a:solidFill>
          <a:ln>
            <a:noFill/>
          </a:ln>
          <a:effectLst>
            <a:outerShdw blurRad="50800" dist="38100" dir="2700000" algn="tl" rotWithShape="0">
              <a:prstClr val="black">
                <a:alpha val="40000"/>
              </a:prstClr>
            </a:outerShdw>
          </a:effectLst>
        </p:spPr>
      </p:sp>
      <p:cxnSp>
        <p:nvCxnSpPr>
          <p:cNvPr id="19" name="直接连接符 18"/>
          <p:cNvCxnSpPr/>
          <p:nvPr/>
        </p:nvCxnSpPr>
        <p:spPr>
          <a:xfrm>
            <a:off x="8148320" y="3138170"/>
            <a:ext cx="116459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2767965" y="2143760"/>
            <a:ext cx="3133725" cy="1489075"/>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rPr>
              <a:t>以员工的表演为主，12-14个节目即可，形式和内容晚会前要彩排，否则那就不是企业为主的文化，而是社会流行和员工思想为主导的企业文化。</a:t>
            </a:r>
            <a:endPar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endParaRPr>
          </a:p>
        </p:txBody>
      </p:sp>
      <p:sp>
        <p:nvSpPr>
          <p:cNvPr id="9" name="文本框 8"/>
          <p:cNvSpPr txBox="1"/>
          <p:nvPr/>
        </p:nvSpPr>
        <p:spPr>
          <a:xfrm>
            <a:off x="2776220" y="1572895"/>
            <a:ext cx="2212975" cy="49149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01 激情演艺</a:t>
            </a:r>
            <a:endPar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1" name="文本框 10"/>
          <p:cNvSpPr txBox="1"/>
          <p:nvPr/>
        </p:nvSpPr>
        <p:spPr>
          <a:xfrm>
            <a:off x="5201920" y="4750435"/>
            <a:ext cx="4631690" cy="92964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rPr>
              <a:t>特别设计！增加认同度和企业业绩的保持和增长，效果和投入都不容马虎！恭祝大家身体健康，工作顺利，家庭幸福，万事如意!多谢大家!</a:t>
            </a:r>
            <a:endPar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endParaRPr>
          </a:p>
        </p:txBody>
      </p:sp>
      <p:sp>
        <p:nvSpPr>
          <p:cNvPr id="12" name="文本框 11"/>
          <p:cNvSpPr txBox="1"/>
          <p:nvPr/>
        </p:nvSpPr>
        <p:spPr>
          <a:xfrm>
            <a:off x="5217795" y="4194175"/>
            <a:ext cx="2296795" cy="49149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03 </a:t>
            </a:r>
            <a:r>
              <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客户答谢</a:t>
            </a:r>
            <a:endPar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4" name="文本框 13"/>
          <p:cNvSpPr txBox="1"/>
          <p:nvPr/>
        </p:nvSpPr>
        <p:spPr>
          <a:xfrm>
            <a:off x="8345170" y="2143760"/>
            <a:ext cx="3133725" cy="232791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rPr>
              <a:t>体验式学习年会要请专业的团队来主持和组织，员工和团队是主角，整场年会在创新、创意、竞争、演艺、体验分享中进行！</a:t>
            </a:r>
            <a:r>
              <a:rPr lang="zh-CN" altLang="en-US" sz="1400" spc="160">
                <a:solidFill>
                  <a:schemeClr val="bg1"/>
                </a:solidFill>
                <a:uFillTx/>
                <a:latin typeface="思源黑体 CN Light" panose="020B0300000000000000" charset="-122"/>
                <a:ea typeface="思源黑体 CN Light" panose="020B0300000000000000" charset="-122"/>
                <a:sym typeface="+mn-ea"/>
              </a:rPr>
              <a:t>在做中学，在做中乐，在做中熔炼团队，体验分享，相互感恩，创新、激情、人人参与，特别意义！</a:t>
            </a:r>
            <a:endParaRPr lang="zh-CN" altLang="en-US" sz="1400" spc="160">
              <a:solidFill>
                <a:schemeClr val="bg1"/>
              </a:solidFill>
              <a:uFillTx/>
              <a:latin typeface="思源黑体 CN Light" panose="020B0300000000000000" charset="-122"/>
              <a:ea typeface="思源黑体 CN Light" panose="020B0300000000000000" charset="-122"/>
            </a:endParaRPr>
          </a:p>
          <a:p>
            <a:pPr>
              <a:lnSpc>
                <a:spcPct val="130000"/>
              </a:lnSpc>
              <a:spcBef>
                <a:spcPts val="0"/>
              </a:spcBef>
              <a:spcAft>
                <a:spcPts val="0"/>
              </a:spcAft>
            </a:pPr>
            <a:endParaRPr lang="zh-CN" altLang="en-US" sz="1400" spc="160">
              <a:solidFill>
                <a:schemeClr val="bg1"/>
              </a:solidFill>
              <a:uFillTx/>
              <a:latin typeface="思源黑体 CN Light" panose="020B0300000000000000" charset="-122"/>
              <a:ea typeface="思源黑体 CN Light" panose="020B0300000000000000" charset="-122"/>
            </a:endParaRPr>
          </a:p>
        </p:txBody>
      </p:sp>
      <p:sp>
        <p:nvSpPr>
          <p:cNvPr id="15" name="文本框 14"/>
          <p:cNvSpPr txBox="1"/>
          <p:nvPr/>
        </p:nvSpPr>
        <p:spPr>
          <a:xfrm>
            <a:off x="8356600" y="1572895"/>
            <a:ext cx="2212975" cy="49149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02 </a:t>
            </a:r>
            <a:r>
              <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体验学习</a:t>
            </a:r>
            <a:endPar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6" name="文本框 15"/>
          <p:cNvSpPr txBox="1"/>
          <p:nvPr/>
        </p:nvSpPr>
        <p:spPr>
          <a:xfrm>
            <a:off x="4837430" y="42100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活动背景</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grpSp>
        <p:nvGrpSpPr>
          <p:cNvPr id="23" name="组合 22"/>
          <p:cNvGrpSpPr/>
          <p:nvPr/>
        </p:nvGrpSpPr>
        <p:grpSpPr>
          <a:xfrm>
            <a:off x="876300" y="1646555"/>
            <a:ext cx="1863090" cy="1673860"/>
            <a:chOff x="1224" y="2478"/>
            <a:chExt cx="2934" cy="2636"/>
          </a:xfrm>
          <a:effectLst>
            <a:outerShdw blurRad="88900" dist="38100" dir="2700000" sx="103000" sy="103000" algn="tl" rotWithShape="0">
              <a:prstClr val="black">
                <a:alpha val="40000"/>
              </a:prstClr>
            </a:outerShdw>
          </a:effectLst>
        </p:grpSpPr>
        <p:pic>
          <p:nvPicPr>
            <p:cNvPr id="20" name="图片 19" descr="未标题-12"/>
            <p:cNvPicPr>
              <a:picLocks noChangeAspect="1"/>
            </p:cNvPicPr>
            <p:nvPr/>
          </p:nvPicPr>
          <p:blipFill>
            <a:blip r:embed="rId1"/>
            <a:srcRect l="32593" t="-348" r="20000" b="348"/>
            <a:stretch>
              <a:fillRect/>
            </a:stretch>
          </p:blipFill>
          <p:spPr>
            <a:xfrm>
              <a:off x="1224" y="2478"/>
              <a:ext cx="2935" cy="2636"/>
            </a:xfrm>
            <a:prstGeom prst="rect">
              <a:avLst/>
            </a:prstGeom>
          </p:spPr>
        </p:pic>
        <p:pic>
          <p:nvPicPr>
            <p:cNvPr id="22" name="图片 21" descr="1微信图片_20211111153600"/>
            <p:cNvPicPr>
              <a:picLocks noChangeAspect="1"/>
            </p:cNvPicPr>
            <p:nvPr/>
          </p:nvPicPr>
          <p:blipFill>
            <a:blip r:embed="rId2">
              <a:lum bright="12000"/>
            </a:blip>
            <a:srcRect l="28198" t="18985" r="32498" b="20176"/>
            <a:stretch>
              <a:fillRect/>
            </a:stretch>
          </p:blipFill>
          <p:spPr>
            <a:xfrm>
              <a:off x="1380" y="2598"/>
              <a:ext cx="2599" cy="2516"/>
            </a:xfrm>
            <a:prstGeom prst="rect">
              <a:avLst/>
            </a:prstGeom>
            <a:ln w="12700" cmpd="sng">
              <a:noFill/>
              <a:prstDash val="solid"/>
            </a:ln>
            <a:effectLst>
              <a:outerShdw blurRad="114300" dist="12700" dir="2700000" sx="103000" sy="103000" algn="tl" rotWithShape="0">
                <a:prstClr val="black">
                  <a:alpha val="40000"/>
                </a:prstClr>
              </a:outerShdw>
            </a:effectLst>
          </p:spPr>
        </p:pic>
      </p:grpSp>
      <p:grpSp>
        <p:nvGrpSpPr>
          <p:cNvPr id="25" name="组合 24"/>
          <p:cNvGrpSpPr/>
          <p:nvPr/>
        </p:nvGrpSpPr>
        <p:grpSpPr>
          <a:xfrm>
            <a:off x="6422390" y="1646555"/>
            <a:ext cx="1863090" cy="1673860"/>
            <a:chOff x="1224" y="2478"/>
            <a:chExt cx="2934" cy="2636"/>
          </a:xfrm>
          <a:effectLst>
            <a:outerShdw blurRad="88900" dist="38100" dir="2700000" sx="103000" sy="103000" algn="tl" rotWithShape="0">
              <a:prstClr val="black">
                <a:alpha val="40000"/>
              </a:prstClr>
            </a:outerShdw>
          </a:effectLst>
        </p:grpSpPr>
        <p:pic>
          <p:nvPicPr>
            <p:cNvPr id="26" name="图片 25" descr="未标题-12"/>
            <p:cNvPicPr>
              <a:picLocks noChangeAspect="1"/>
            </p:cNvPicPr>
            <p:nvPr/>
          </p:nvPicPr>
          <p:blipFill>
            <a:blip r:embed="rId1"/>
            <a:srcRect l="32593" t="-348" r="20000" b="348"/>
            <a:stretch>
              <a:fillRect/>
            </a:stretch>
          </p:blipFill>
          <p:spPr>
            <a:xfrm>
              <a:off x="1224" y="2478"/>
              <a:ext cx="2935" cy="2636"/>
            </a:xfrm>
            <a:prstGeom prst="rect">
              <a:avLst/>
            </a:prstGeom>
          </p:spPr>
        </p:pic>
        <p:pic>
          <p:nvPicPr>
            <p:cNvPr id="27" name="图片 26" descr="1微信图片_20211111153600"/>
            <p:cNvPicPr>
              <a:picLocks noChangeAspect="1"/>
            </p:cNvPicPr>
            <p:nvPr/>
          </p:nvPicPr>
          <p:blipFill>
            <a:blip r:embed="rId2">
              <a:lum bright="12000"/>
            </a:blip>
            <a:srcRect l="28198" t="18985" r="32498" b="20176"/>
            <a:stretch>
              <a:fillRect/>
            </a:stretch>
          </p:blipFill>
          <p:spPr>
            <a:xfrm>
              <a:off x="1380" y="2598"/>
              <a:ext cx="2599" cy="2516"/>
            </a:xfrm>
            <a:prstGeom prst="rect">
              <a:avLst/>
            </a:prstGeom>
            <a:ln w="12700" cmpd="sng">
              <a:noFill/>
              <a:prstDash val="solid"/>
            </a:ln>
            <a:effectLst>
              <a:outerShdw blurRad="114300" dist="12700" dir="2700000" sx="103000" sy="103000" algn="tl" rotWithShape="0">
                <a:prstClr val="black">
                  <a:alpha val="40000"/>
                </a:prstClr>
              </a:outerShdw>
            </a:effectLst>
          </p:spPr>
        </p:pic>
      </p:grpSp>
      <p:grpSp>
        <p:nvGrpSpPr>
          <p:cNvPr id="28" name="组合 27"/>
          <p:cNvGrpSpPr/>
          <p:nvPr/>
        </p:nvGrpSpPr>
        <p:grpSpPr>
          <a:xfrm>
            <a:off x="3090545" y="4057015"/>
            <a:ext cx="1863090" cy="1673860"/>
            <a:chOff x="1224" y="2478"/>
            <a:chExt cx="2934" cy="2636"/>
          </a:xfrm>
          <a:effectLst>
            <a:outerShdw blurRad="88900" dist="38100" dir="2700000" sx="103000" sy="103000" algn="tl" rotWithShape="0">
              <a:prstClr val="black">
                <a:alpha val="40000"/>
              </a:prstClr>
            </a:outerShdw>
          </a:effectLst>
        </p:grpSpPr>
        <p:pic>
          <p:nvPicPr>
            <p:cNvPr id="29" name="图片 28" descr="未标题-12"/>
            <p:cNvPicPr>
              <a:picLocks noChangeAspect="1"/>
            </p:cNvPicPr>
            <p:nvPr/>
          </p:nvPicPr>
          <p:blipFill>
            <a:blip r:embed="rId1"/>
            <a:srcRect l="32593" t="-348" r="20000" b="348"/>
            <a:stretch>
              <a:fillRect/>
            </a:stretch>
          </p:blipFill>
          <p:spPr>
            <a:xfrm>
              <a:off x="1224" y="2478"/>
              <a:ext cx="2935" cy="2636"/>
            </a:xfrm>
            <a:prstGeom prst="rect">
              <a:avLst/>
            </a:prstGeom>
          </p:spPr>
        </p:pic>
        <p:pic>
          <p:nvPicPr>
            <p:cNvPr id="30" name="图片 29" descr="1微信图片_20211111153600"/>
            <p:cNvPicPr>
              <a:picLocks noChangeAspect="1"/>
            </p:cNvPicPr>
            <p:nvPr/>
          </p:nvPicPr>
          <p:blipFill>
            <a:blip r:embed="rId2">
              <a:lum bright="12000"/>
            </a:blip>
            <a:srcRect l="28198" t="18985" r="32498" b="20176"/>
            <a:stretch>
              <a:fillRect/>
            </a:stretch>
          </p:blipFill>
          <p:spPr>
            <a:xfrm>
              <a:off x="1380" y="2598"/>
              <a:ext cx="2599" cy="2516"/>
            </a:xfrm>
            <a:prstGeom prst="rect">
              <a:avLst/>
            </a:prstGeom>
            <a:ln w="12700" cmpd="sng">
              <a:noFill/>
              <a:prstDash val="solid"/>
            </a:ln>
            <a:effectLst>
              <a:outerShdw blurRad="114300" dist="12700" dir="2700000" sx="103000" sy="103000" algn="tl" rotWithShape="0">
                <a:prstClr val="black">
                  <a:alpha val="40000"/>
                </a:prstClr>
              </a:outerShdw>
            </a:effectLst>
          </p:spPr>
        </p:pic>
      </p:grpSp>
      <p:pic>
        <p:nvPicPr>
          <p:cNvPr id="39" name="图片 38" descr="244"/>
          <p:cNvPicPr>
            <a:picLocks noChangeAspect="1"/>
          </p:cNvPicPr>
          <p:nvPr/>
        </p:nvPicPr>
        <p:blipFill>
          <a:blip r:embed="rId3"/>
          <a:srcRect l="12997" t="36994" r="8798" b="37715"/>
          <a:stretch>
            <a:fillRect/>
          </a:stretch>
        </p:blipFill>
        <p:spPr>
          <a:xfrm flipH="1" flipV="1">
            <a:off x="-354330" y="3632835"/>
            <a:ext cx="2461260" cy="1245870"/>
          </a:xfrm>
          <a:prstGeom prst="rect">
            <a:avLst/>
          </a:prstGeom>
          <a:effectLst>
            <a:outerShdw blurRad="88900" dist="38100" dir="2700000" sx="103000" sy="103000" algn="tl" rotWithShape="0">
              <a:prstClr val="black">
                <a:alpha val="40000"/>
              </a:prstClr>
            </a:outerShdw>
          </a:effectLst>
        </p:spPr>
      </p:pic>
      <p:pic>
        <p:nvPicPr>
          <p:cNvPr id="31" name="图片 30" descr="244"/>
          <p:cNvPicPr>
            <a:picLocks noChangeAspect="1"/>
          </p:cNvPicPr>
          <p:nvPr/>
        </p:nvPicPr>
        <p:blipFill>
          <a:blip r:embed="rId3"/>
          <a:srcRect l="12997" t="36994" r="8798" b="37715"/>
          <a:stretch>
            <a:fillRect/>
          </a:stretch>
        </p:blipFill>
        <p:spPr>
          <a:xfrm flipV="1">
            <a:off x="10271125" y="5030470"/>
            <a:ext cx="3041650" cy="1245870"/>
          </a:xfrm>
          <a:prstGeom prst="rect">
            <a:avLst/>
          </a:prstGeom>
          <a:effectLst>
            <a:outerShdw blurRad="88900" dist="38100" dir="2700000" sx="103000" sy="103000" algn="tl" rotWithShape="0">
              <a:prstClr val="black">
                <a:alpha val="40000"/>
              </a:prstClr>
            </a:outerShdw>
          </a:effectLst>
        </p:spPr>
      </p:pic>
      <p:grpSp>
        <p:nvGrpSpPr>
          <p:cNvPr id="133" name="组合 132"/>
          <p:cNvGrpSpPr/>
          <p:nvPr/>
        </p:nvGrpSpPr>
        <p:grpSpPr>
          <a:xfrm>
            <a:off x="16510" y="75882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5" name="组合 134"/>
          <p:cNvGrpSpPr/>
          <p:nvPr/>
        </p:nvGrpSpPr>
        <p:grpSpPr>
          <a:xfrm flipH="1">
            <a:off x="7736205" y="752475"/>
            <a:ext cx="4462145" cy="194310"/>
            <a:chOff x="26" y="505"/>
            <a:chExt cx="6842" cy="306"/>
          </a:xfrm>
        </p:grpSpPr>
        <p:cxnSp>
          <p:nvCxnSpPr>
            <p:cNvPr id="136" name="直接连接符 13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菱形 13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2" name="图片 31" descr="japan-g65aeef147_1920"/>
          <p:cNvPicPr>
            <a:picLocks noChangeAspect="1"/>
          </p:cNvPicPr>
          <p:nvPr/>
        </p:nvPicPr>
        <p:blipFill>
          <a:blip r:embed="rId4"/>
          <a:stretch>
            <a:fillRect/>
          </a:stretch>
        </p:blipFill>
        <p:spPr>
          <a:xfrm rot="17640000" flipV="1">
            <a:off x="-747395" y="-354330"/>
            <a:ext cx="2498090" cy="1272540"/>
          </a:xfrm>
          <a:prstGeom prst="rect">
            <a:avLst/>
          </a:prstGeom>
          <a:effectLst>
            <a:outerShdw blurRad="50800" dist="38100" dir="2700000" algn="tl" rotWithShape="0">
              <a:prstClr val="black">
                <a:alpha val="40000"/>
              </a:prstClr>
            </a:outerShdw>
          </a:effectLst>
        </p:spPr>
      </p:pic>
      <p:grpSp>
        <p:nvGrpSpPr>
          <p:cNvPr id="42" name="组合 41"/>
          <p:cNvGrpSpPr/>
          <p:nvPr/>
        </p:nvGrpSpPr>
        <p:grpSpPr>
          <a:xfrm>
            <a:off x="1214120" y="5334000"/>
            <a:ext cx="1732280" cy="615950"/>
            <a:chOff x="160" y="6451"/>
            <a:chExt cx="2728" cy="970"/>
          </a:xfrm>
          <a:effectLst>
            <a:outerShdw blurRad="88900" dist="38100" dir="2700000" sx="103000" sy="103000" algn="tl" rotWithShape="0">
              <a:prstClr val="black">
                <a:alpha val="40000"/>
              </a:prstClr>
            </a:outerShdw>
          </a:effectLst>
        </p:grpSpPr>
        <p:pic>
          <p:nvPicPr>
            <p:cNvPr id="2" name="图片 1"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3" name="图片 2"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4" name="图片 3"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7" name="图片 6"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33" name="图片 32"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34" name="图片 33"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35" name="图片 34"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36" name="图片 35"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37" name="图片 36"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38" name="图片 37"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8" name="图片 7"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40" name="图片 39"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41" name="图片 40"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grpSp>
        <p:nvGrpSpPr>
          <p:cNvPr id="45" name="组合 44"/>
          <p:cNvGrpSpPr/>
          <p:nvPr/>
        </p:nvGrpSpPr>
        <p:grpSpPr>
          <a:xfrm>
            <a:off x="9864725" y="4240530"/>
            <a:ext cx="1732280" cy="615950"/>
            <a:chOff x="160" y="6451"/>
            <a:chExt cx="2728" cy="970"/>
          </a:xfrm>
          <a:effectLst>
            <a:outerShdw blurRad="88900" dist="38100" dir="2700000" sx="103000" sy="103000" algn="tl" rotWithShape="0">
              <a:prstClr val="black">
                <a:alpha val="40000"/>
              </a:prstClr>
            </a:outerShdw>
          </a:effectLst>
        </p:grpSpPr>
        <p:pic>
          <p:nvPicPr>
            <p:cNvPr id="46" name="图片 45"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47" name="图片 46"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48" name="图片 47"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49" name="图片 48"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50" name="图片 49"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51" name="图片 50"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52" name="图片 51"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53" name="图片 52"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54" name="图片 53"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55" name="图片 54"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56" name="图片 55"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57" name="图片 56"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58" name="图片 57"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cxnSp>
        <p:nvCxnSpPr>
          <p:cNvPr id="17" name="直接连接符 16"/>
          <p:cNvCxnSpPr/>
          <p:nvPr/>
        </p:nvCxnSpPr>
        <p:spPr>
          <a:xfrm>
            <a:off x="3745865" y="2100580"/>
            <a:ext cx="61595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9382125" y="2100580"/>
            <a:ext cx="61595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6153150" y="4721860"/>
            <a:ext cx="61595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5021580" y="1107440"/>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sp>
        <p:nvSpPr>
          <p:cNvPr id="5" name="文本框 4"/>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6"/>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736600" y="60515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活动预算</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grpSp>
        <p:nvGrpSpPr>
          <p:cNvPr id="3" name="组合 2"/>
          <p:cNvGrpSpPr/>
          <p:nvPr/>
        </p:nvGrpSpPr>
        <p:grpSpPr>
          <a:xfrm>
            <a:off x="673100" y="3493135"/>
            <a:ext cx="3467100" cy="2642870"/>
            <a:chOff x="1160" y="5501"/>
            <a:chExt cx="5460" cy="4162"/>
          </a:xfrm>
          <a:effectLst>
            <a:outerShdw blurRad="88900" dist="38100" dir="2700000" sx="103000" sy="103000" algn="tl" rotWithShape="0">
              <a:prstClr val="black">
                <a:alpha val="40000"/>
              </a:prstClr>
            </a:outerShdw>
          </a:effectLst>
        </p:grpSpPr>
        <p:pic>
          <p:nvPicPr>
            <p:cNvPr id="16" name="图片 15" descr="未标题-1"/>
            <p:cNvPicPr>
              <a:picLocks noChangeAspect="1"/>
            </p:cNvPicPr>
            <p:nvPr/>
          </p:nvPicPr>
          <p:blipFill>
            <a:blip r:embed="rId3"/>
            <a:srcRect l="27378" r="25363"/>
            <a:stretch>
              <a:fillRect/>
            </a:stretch>
          </p:blipFill>
          <p:spPr>
            <a:xfrm>
              <a:off x="1708" y="5501"/>
              <a:ext cx="4622" cy="4162"/>
            </a:xfrm>
            <a:prstGeom prst="rect">
              <a:avLst/>
            </a:prstGeom>
          </p:spPr>
        </p:pic>
        <p:graphicFrame>
          <p:nvGraphicFramePr>
            <p:cNvPr id="4" name="图表 3"/>
            <p:cNvGraphicFramePr/>
            <p:nvPr/>
          </p:nvGraphicFramePr>
          <p:xfrm>
            <a:off x="1160" y="5664"/>
            <a:ext cx="5461" cy="3782"/>
          </p:xfrm>
          <a:graphic>
            <a:graphicData uri="http://schemas.openxmlformats.org/drawingml/2006/chart">
              <c:chart xmlns:c="http://schemas.openxmlformats.org/drawingml/2006/chart" xmlns:r="http://schemas.openxmlformats.org/officeDocument/2006/relationships" r:id="rId1"/>
            </a:graphicData>
          </a:graphic>
        </p:graphicFrame>
      </p:grpSp>
      <p:sp>
        <p:nvSpPr>
          <p:cNvPr id="6" name="文本框 5"/>
          <p:cNvSpPr txBox="1"/>
          <p:nvPr/>
        </p:nvSpPr>
        <p:spPr>
          <a:xfrm>
            <a:off x="1499870" y="1915160"/>
            <a:ext cx="5480050" cy="1209675"/>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rPr>
              <a:t>根据会议的性质，布置会场时要注意突出会议主题和宗旨任何会场布置都应有序整洁，有条理。从会议实际效果和自身经济能力出发，做到以最小的成本创造最大的经济效益。会场布置应与会议所需功能相符合。会场要素大小要协调</a:t>
            </a:r>
            <a:endParaRPr lang="zh-CN" altLang="en-US" sz="1400" spc="160">
              <a:solidFill>
                <a:schemeClr val="bg1"/>
              </a:solidFill>
              <a:uFillTx/>
              <a:latin typeface="思源黑体 CN Light" panose="020B0300000000000000" charset="-122"/>
              <a:ea typeface="思源黑体 CN Light" panose="020B0300000000000000" charset="-122"/>
            </a:endParaRPr>
          </a:p>
        </p:txBody>
      </p:sp>
      <p:sp>
        <p:nvSpPr>
          <p:cNvPr id="9" name="文本框 8"/>
          <p:cNvSpPr txBox="1"/>
          <p:nvPr/>
        </p:nvSpPr>
        <p:spPr>
          <a:xfrm>
            <a:off x="4977130" y="1423670"/>
            <a:ext cx="2002790" cy="49149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zh-CN" altLang="en-US" sz="2000" spc="160">
                <a:solidFill>
                  <a:schemeClr val="bg1"/>
                </a:solidFill>
                <a:uFillTx/>
                <a:latin typeface="思源黑体 CN Bold" panose="020B0800000000000000" charset="-122"/>
                <a:ea typeface="思源黑体 CN Bold" panose="020B0800000000000000" charset="-122"/>
              </a:rPr>
              <a:t>活动场地</a:t>
            </a:r>
            <a:endParaRPr lang="zh-CN" altLang="en-US" sz="2000" spc="160">
              <a:solidFill>
                <a:schemeClr val="bg1"/>
              </a:solidFill>
              <a:uFillTx/>
              <a:latin typeface="思源黑体 CN Bold" panose="020B0800000000000000" charset="-122"/>
              <a:ea typeface="思源黑体 CN Bold" panose="020B0800000000000000" charset="-122"/>
            </a:endParaRPr>
          </a:p>
        </p:txBody>
      </p:sp>
      <p:sp>
        <p:nvSpPr>
          <p:cNvPr id="14" name="文本框 13"/>
          <p:cNvSpPr txBox="1"/>
          <p:nvPr/>
        </p:nvSpPr>
        <p:spPr>
          <a:xfrm>
            <a:off x="5041900" y="4798060"/>
            <a:ext cx="5851525" cy="92964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rPr>
              <a:t>服务质量、服务水准的高低不仅关系着酒店的效益、声誉，更关乎酒店的生存与发展。在制度化、程序化、标准化向个性化、多样化转化的过程中，我们所追求的服务目标是“和谐服务”。</a:t>
            </a:r>
            <a:endPar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endParaRPr>
          </a:p>
        </p:txBody>
      </p:sp>
      <p:sp>
        <p:nvSpPr>
          <p:cNvPr id="15" name="文本框 14"/>
          <p:cNvSpPr txBox="1"/>
          <p:nvPr/>
        </p:nvSpPr>
        <p:spPr>
          <a:xfrm>
            <a:off x="5029200" y="4277995"/>
            <a:ext cx="1697990" cy="49149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2000" spc="160">
                <a:solidFill>
                  <a:schemeClr val="bg1"/>
                </a:solidFill>
                <a:uFillTx/>
                <a:latin typeface="思源黑体 CN Bold" panose="020B0800000000000000" charset="-122"/>
                <a:ea typeface="思源黑体 CN Bold" panose="020B0800000000000000" charset="-122"/>
              </a:rPr>
              <a:t>餐饮交通</a:t>
            </a:r>
            <a:endParaRPr lang="zh-CN" altLang="en-US" sz="2000" spc="160">
              <a:solidFill>
                <a:schemeClr val="bg1"/>
              </a:solidFill>
              <a:uFillTx/>
              <a:latin typeface="思源黑体 CN Bold" panose="020B0800000000000000" charset="-122"/>
              <a:ea typeface="思源黑体 CN Bold" panose="020B0800000000000000" charset="-122"/>
            </a:endParaRPr>
          </a:p>
        </p:txBody>
      </p:sp>
      <p:sp>
        <p:nvSpPr>
          <p:cNvPr id="13" name="文本框 12"/>
          <p:cNvSpPr txBox="1"/>
          <p:nvPr/>
        </p:nvSpPr>
        <p:spPr>
          <a:xfrm>
            <a:off x="7070090" y="1539240"/>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壹</a:t>
            </a:r>
            <a:endParaRPr lang="zh-CN" altLang="en-US" sz="6600">
              <a:solidFill>
                <a:schemeClr val="bg1"/>
              </a:solidFill>
              <a:latin typeface="雷盖体" panose="00000800000000000000" charset="-122"/>
              <a:ea typeface="雷盖体" panose="00000800000000000000" charset="-122"/>
            </a:endParaRPr>
          </a:p>
        </p:txBody>
      </p:sp>
      <p:sp>
        <p:nvSpPr>
          <p:cNvPr id="7" name="文本框 6"/>
          <p:cNvSpPr txBox="1"/>
          <p:nvPr/>
        </p:nvSpPr>
        <p:spPr>
          <a:xfrm>
            <a:off x="3855085" y="4324985"/>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贰</a:t>
            </a:r>
            <a:endParaRPr lang="zh-CN" altLang="en-US" sz="6600">
              <a:solidFill>
                <a:schemeClr val="bg1"/>
              </a:solidFill>
              <a:latin typeface="雷盖体" panose="00000800000000000000" charset="-122"/>
              <a:ea typeface="雷盖体" panose="00000800000000000000" charset="-122"/>
            </a:endParaRPr>
          </a:p>
        </p:txBody>
      </p:sp>
      <p:pic>
        <p:nvPicPr>
          <p:cNvPr id="22" name="图片 21" descr="japan-g65aeef147_1920"/>
          <p:cNvPicPr>
            <a:picLocks noChangeAspect="1"/>
          </p:cNvPicPr>
          <p:nvPr/>
        </p:nvPicPr>
        <p:blipFill>
          <a:blip r:embed="rId4"/>
          <a:stretch>
            <a:fillRect/>
          </a:stretch>
        </p:blipFill>
        <p:spPr>
          <a:xfrm rot="2760000" flipV="1">
            <a:off x="10391775" y="-280035"/>
            <a:ext cx="2685415" cy="1367790"/>
          </a:xfrm>
          <a:prstGeom prst="rect">
            <a:avLst/>
          </a:prstGeom>
          <a:effectLst>
            <a:outerShdw blurRad="50800" dist="38100" dir="2700000" algn="tl" rotWithShape="0">
              <a:prstClr val="black">
                <a:alpha val="40000"/>
              </a:prstClr>
            </a:outerShdw>
          </a:effectLst>
        </p:spPr>
      </p:pic>
      <p:pic>
        <p:nvPicPr>
          <p:cNvPr id="21" name="图片 20" descr="japan-g65aeef147_1920"/>
          <p:cNvPicPr>
            <a:picLocks noChangeAspect="1"/>
          </p:cNvPicPr>
          <p:nvPr/>
        </p:nvPicPr>
        <p:blipFill>
          <a:blip r:embed="rId4"/>
          <a:stretch>
            <a:fillRect/>
          </a:stretch>
        </p:blipFill>
        <p:spPr>
          <a:xfrm rot="15360000" flipV="1">
            <a:off x="-791845" y="5965825"/>
            <a:ext cx="2498090" cy="1272540"/>
          </a:xfrm>
          <a:prstGeom prst="rect">
            <a:avLst/>
          </a:prstGeom>
          <a:effectLst>
            <a:outerShdw blurRad="50800" dist="38100" dir="2700000" algn="tl" rotWithShape="0">
              <a:prstClr val="black">
                <a:alpha val="40000"/>
              </a:prstClr>
            </a:outerShdw>
          </a:effectLst>
        </p:spPr>
      </p:pic>
      <p:grpSp>
        <p:nvGrpSpPr>
          <p:cNvPr id="42" name="组合 41"/>
          <p:cNvGrpSpPr/>
          <p:nvPr/>
        </p:nvGrpSpPr>
        <p:grpSpPr>
          <a:xfrm>
            <a:off x="-502285" y="2727325"/>
            <a:ext cx="1732280" cy="615950"/>
            <a:chOff x="160" y="6451"/>
            <a:chExt cx="2728" cy="970"/>
          </a:xfrm>
          <a:effectLst>
            <a:outerShdw blurRad="88900" dist="38100" dir="2700000" sx="103000" sy="103000" algn="tl" rotWithShape="0">
              <a:prstClr val="black">
                <a:alpha val="40000"/>
              </a:prstClr>
            </a:outerShdw>
          </a:effectLst>
        </p:grpSpPr>
        <p:pic>
          <p:nvPicPr>
            <p:cNvPr id="29" name="图片 28"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30" name="图片 29"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31" name="图片 30"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32" name="图片 31"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33" name="图片 32"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34" name="图片 33"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35" name="图片 34"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36" name="图片 35"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37" name="图片 36"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38" name="图片 37"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39" name="图片 38"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40" name="图片 39"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41" name="图片 40"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grpSp>
        <p:nvGrpSpPr>
          <p:cNvPr id="45" name="组合 44"/>
          <p:cNvGrpSpPr/>
          <p:nvPr/>
        </p:nvGrpSpPr>
        <p:grpSpPr>
          <a:xfrm>
            <a:off x="10077450" y="3796665"/>
            <a:ext cx="1732280" cy="615950"/>
            <a:chOff x="160" y="6451"/>
            <a:chExt cx="2728" cy="970"/>
          </a:xfrm>
          <a:effectLst>
            <a:outerShdw blurRad="88900" dist="38100" dir="2700000" sx="103000" sy="103000" algn="tl" rotWithShape="0">
              <a:prstClr val="black">
                <a:alpha val="40000"/>
              </a:prstClr>
            </a:outerShdw>
          </a:effectLst>
        </p:grpSpPr>
        <p:pic>
          <p:nvPicPr>
            <p:cNvPr id="46" name="图片 45"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47" name="图片 46"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48" name="图片 47"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49" name="图片 48"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50" name="图片 49"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51" name="图片 50"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52" name="图片 51"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53" name="图片 52"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54" name="图片 53"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55" name="图片 54"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56" name="图片 55"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57" name="图片 56"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58" name="图片 57"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grpSp>
        <p:nvGrpSpPr>
          <p:cNvPr id="24" name="组合 23"/>
          <p:cNvGrpSpPr/>
          <p:nvPr/>
        </p:nvGrpSpPr>
        <p:grpSpPr>
          <a:xfrm>
            <a:off x="7040245" y="2146300"/>
            <a:ext cx="1077595" cy="134620"/>
            <a:chOff x="11087" y="3380"/>
            <a:chExt cx="1697" cy="212"/>
          </a:xfrm>
        </p:grpSpPr>
        <p:pic>
          <p:nvPicPr>
            <p:cNvPr id="20" name="图片 19" descr="222未标题-1"/>
            <p:cNvPicPr>
              <a:picLocks noChangeAspect="1"/>
            </p:cNvPicPr>
            <p:nvPr/>
          </p:nvPicPr>
          <p:blipFill>
            <a:blip r:embed="rId5"/>
            <a:srcRect l="37310" t="35697" r="56126" b="59612"/>
            <a:stretch>
              <a:fillRect/>
            </a:stretch>
          </p:blipFill>
          <p:spPr>
            <a:xfrm>
              <a:off x="12574" y="3380"/>
              <a:ext cx="210" cy="213"/>
            </a:xfrm>
            <a:prstGeom prst="rect">
              <a:avLst/>
            </a:prstGeom>
          </p:spPr>
        </p:pic>
        <p:pic>
          <p:nvPicPr>
            <p:cNvPr id="23" name="图片 22" descr="222未标题-1"/>
            <p:cNvPicPr>
              <a:picLocks noChangeAspect="1"/>
            </p:cNvPicPr>
            <p:nvPr/>
          </p:nvPicPr>
          <p:blipFill>
            <a:blip r:embed="rId5"/>
            <a:srcRect l="37310" t="35697" r="56126" b="59612"/>
            <a:stretch>
              <a:fillRect/>
            </a:stretch>
          </p:blipFill>
          <p:spPr>
            <a:xfrm>
              <a:off x="11087" y="3380"/>
              <a:ext cx="210" cy="213"/>
            </a:xfrm>
            <a:prstGeom prst="rect">
              <a:avLst/>
            </a:prstGeom>
          </p:spPr>
        </p:pic>
      </p:grpSp>
      <p:grpSp>
        <p:nvGrpSpPr>
          <p:cNvPr id="25" name="组合 24"/>
          <p:cNvGrpSpPr/>
          <p:nvPr/>
        </p:nvGrpSpPr>
        <p:grpSpPr>
          <a:xfrm>
            <a:off x="3855085" y="4885690"/>
            <a:ext cx="1077595" cy="134620"/>
            <a:chOff x="11087" y="3380"/>
            <a:chExt cx="1697" cy="212"/>
          </a:xfrm>
        </p:grpSpPr>
        <p:pic>
          <p:nvPicPr>
            <p:cNvPr id="26" name="图片 25" descr="222未标题-1"/>
            <p:cNvPicPr>
              <a:picLocks noChangeAspect="1"/>
            </p:cNvPicPr>
            <p:nvPr/>
          </p:nvPicPr>
          <p:blipFill>
            <a:blip r:embed="rId5"/>
            <a:srcRect l="37310" t="35697" r="56126" b="59612"/>
            <a:stretch>
              <a:fillRect/>
            </a:stretch>
          </p:blipFill>
          <p:spPr>
            <a:xfrm>
              <a:off x="12574" y="3380"/>
              <a:ext cx="210" cy="213"/>
            </a:xfrm>
            <a:prstGeom prst="rect">
              <a:avLst/>
            </a:prstGeom>
          </p:spPr>
        </p:pic>
        <p:pic>
          <p:nvPicPr>
            <p:cNvPr id="27" name="图片 26" descr="222未标题-1"/>
            <p:cNvPicPr>
              <a:picLocks noChangeAspect="1"/>
            </p:cNvPicPr>
            <p:nvPr/>
          </p:nvPicPr>
          <p:blipFill>
            <a:blip r:embed="rId5"/>
            <a:srcRect l="37310" t="35697" r="56126" b="59612"/>
            <a:stretch>
              <a:fillRect/>
            </a:stretch>
          </p:blipFill>
          <p:spPr>
            <a:xfrm>
              <a:off x="11087" y="3380"/>
              <a:ext cx="210" cy="213"/>
            </a:xfrm>
            <a:prstGeom prst="rect">
              <a:avLst/>
            </a:prstGeom>
          </p:spPr>
        </p:pic>
      </p:grpSp>
      <p:cxnSp>
        <p:nvCxnSpPr>
          <p:cNvPr id="28" name="直接连接符 27"/>
          <p:cNvCxnSpPr/>
          <p:nvPr/>
        </p:nvCxnSpPr>
        <p:spPr>
          <a:xfrm>
            <a:off x="6247765" y="1924685"/>
            <a:ext cx="61595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168900" y="4790440"/>
            <a:ext cx="590550"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3184525" y="924560"/>
            <a:ext cx="194310" cy="194310"/>
            <a:chOff x="6562" y="505"/>
            <a:chExt cx="306" cy="306"/>
          </a:xfrm>
        </p:grpSpPr>
        <p:sp>
          <p:nvSpPr>
            <p:cNvPr id="44" name="椭圆 43"/>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菱形 5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2" name="文本框 61"/>
          <p:cNvSpPr txBox="1"/>
          <p:nvPr/>
        </p:nvSpPr>
        <p:spPr>
          <a:xfrm>
            <a:off x="854075" y="1373505"/>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sp>
        <p:nvSpPr>
          <p:cNvPr id="5" name="文本框 4"/>
          <p:cNvSpPr txBox="1"/>
          <p:nvPr/>
        </p:nvSpPr>
        <p:spPr>
          <a:xfrm>
            <a:off x="8993505" y="1648460"/>
            <a:ext cx="1444625" cy="89154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4000" spc="160">
                <a:solidFill>
                  <a:schemeClr val="bg1"/>
                </a:solidFill>
                <a:uFillTx/>
                <a:latin typeface="思源黑体 CN Bold" panose="020B0800000000000000" charset="-122"/>
                <a:ea typeface="思源黑体 CN Bold" panose="020B0800000000000000" charset="-122"/>
              </a:rPr>
              <a:t>50%</a:t>
            </a:r>
            <a:endParaRPr lang="en-US" altLang="zh-CN" sz="4000" spc="160">
              <a:solidFill>
                <a:schemeClr val="bg1"/>
              </a:solidFill>
              <a:uFillTx/>
              <a:latin typeface="思源黑体 CN Bold" panose="020B0800000000000000" charset="-122"/>
              <a:ea typeface="思源黑体 CN Bold" panose="020B0800000000000000" charset="-122"/>
            </a:endParaRPr>
          </a:p>
        </p:txBody>
      </p:sp>
      <p:sp>
        <p:nvSpPr>
          <p:cNvPr id="17" name="文本框 16"/>
          <p:cNvSpPr txBox="1"/>
          <p:nvPr/>
        </p:nvSpPr>
        <p:spPr>
          <a:xfrm>
            <a:off x="1712595" y="4380230"/>
            <a:ext cx="1444625" cy="891540"/>
          </a:xfrm>
          <a:prstGeom prst="rect">
            <a:avLst/>
          </a:prstGeom>
          <a:noFill/>
          <a:effectLst>
            <a:outerShdw blurRad="50800" dist="38100" dir="2700000" algn="tl" rotWithShape="0">
              <a:prstClr val="black">
                <a:alpha val="40000"/>
              </a:prstClr>
            </a:outerShdw>
          </a:effectLst>
        </p:spPr>
        <p:txBody>
          <a:bodyPr wrap="square" rtlCol="0">
            <a:spAutoFit/>
          </a:bodyPr>
          <a:p>
            <a:pPr algn="r">
              <a:lnSpc>
                <a:spcPct val="130000"/>
              </a:lnSpc>
              <a:spcBef>
                <a:spcPts val="0"/>
              </a:spcBef>
              <a:spcAft>
                <a:spcPts val="0"/>
              </a:spcAft>
            </a:pPr>
            <a:r>
              <a:rPr lang="en-US" altLang="zh-CN" sz="4000" spc="160">
                <a:solidFill>
                  <a:schemeClr val="bg1"/>
                </a:solidFill>
                <a:uFillTx/>
                <a:latin typeface="思源黑体 CN Bold" panose="020B0800000000000000" charset="-122"/>
                <a:ea typeface="思源黑体 CN Bold" panose="020B0800000000000000" charset="-122"/>
              </a:rPr>
              <a:t>70%</a:t>
            </a:r>
            <a:endParaRPr lang="en-US" altLang="zh-CN" sz="4000" spc="160">
              <a:solidFill>
                <a:schemeClr val="bg1"/>
              </a:solidFill>
              <a:uFillTx/>
              <a:latin typeface="思源黑体 CN Bold" panose="020B0800000000000000" charset="-122"/>
              <a:ea typeface="思源黑体 CN Bold" panose="020B0800000000000000" charset="-122"/>
            </a:endParaRPr>
          </a:p>
        </p:txBody>
      </p:sp>
      <p:sp>
        <p:nvSpPr>
          <p:cNvPr id="10" name="文本框 9"/>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grpSp>
        <p:nvGrpSpPr>
          <p:cNvPr id="2" name="组合 1"/>
          <p:cNvGrpSpPr/>
          <p:nvPr/>
        </p:nvGrpSpPr>
        <p:grpSpPr>
          <a:xfrm>
            <a:off x="7984490" y="795655"/>
            <a:ext cx="3467100" cy="2642870"/>
            <a:chOff x="11694" y="1253"/>
            <a:chExt cx="5460" cy="4162"/>
          </a:xfrm>
          <a:effectLst>
            <a:outerShdw blurRad="88900" dist="38100" dir="2700000" sx="103000" sy="103000" algn="tl" rotWithShape="0">
              <a:prstClr val="black">
                <a:alpha val="40000"/>
              </a:prstClr>
            </a:outerShdw>
          </a:effectLst>
        </p:grpSpPr>
        <p:pic>
          <p:nvPicPr>
            <p:cNvPr id="19" name="图片 18" descr="未标题-1"/>
            <p:cNvPicPr>
              <a:picLocks noChangeAspect="1"/>
            </p:cNvPicPr>
            <p:nvPr/>
          </p:nvPicPr>
          <p:blipFill>
            <a:blip r:embed="rId3"/>
            <a:srcRect l="27378" r="25363"/>
            <a:stretch>
              <a:fillRect/>
            </a:stretch>
          </p:blipFill>
          <p:spPr>
            <a:xfrm>
              <a:off x="12244" y="1253"/>
              <a:ext cx="4622" cy="4162"/>
            </a:xfrm>
            <a:prstGeom prst="rect">
              <a:avLst/>
            </a:prstGeom>
            <a:effectLst>
              <a:outerShdw blurRad="50800" dist="38100" dir="2700000" algn="tl" rotWithShape="0">
                <a:prstClr val="black">
                  <a:alpha val="40000"/>
                </a:prstClr>
              </a:outerShdw>
            </a:effectLst>
          </p:spPr>
        </p:pic>
        <p:graphicFrame>
          <p:nvGraphicFramePr>
            <p:cNvPr id="8" name="图表 7"/>
            <p:cNvGraphicFramePr/>
            <p:nvPr/>
          </p:nvGraphicFramePr>
          <p:xfrm>
            <a:off x="11694" y="1427"/>
            <a:ext cx="5461" cy="3782"/>
          </p:xfrm>
          <a:graphic>
            <a:graphicData uri="http://schemas.openxmlformats.org/drawingml/2006/chart">
              <c:chart xmlns:c="http://schemas.openxmlformats.org/drawingml/2006/chart" xmlns:r="http://schemas.openxmlformats.org/officeDocument/2006/relationships" r:id="rId2"/>
            </a:graphicData>
          </a:graphic>
        </p:graphicFrame>
      </p:grpSp>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 name="文本框 10"/>
          <p:cNvSpPr txBox="1"/>
          <p:nvPr/>
        </p:nvSpPr>
        <p:spPr>
          <a:xfrm>
            <a:off x="713105" y="54673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活动预算</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pic>
        <p:nvPicPr>
          <p:cNvPr id="22" name="图片 21" descr="japan-g65aeef147_1920"/>
          <p:cNvPicPr>
            <a:picLocks noChangeAspect="1"/>
          </p:cNvPicPr>
          <p:nvPr/>
        </p:nvPicPr>
        <p:blipFill>
          <a:blip r:embed="rId1"/>
          <a:stretch>
            <a:fillRect/>
          </a:stretch>
        </p:blipFill>
        <p:spPr>
          <a:xfrm rot="10980000" flipV="1">
            <a:off x="10118725" y="-1292225"/>
            <a:ext cx="4287520" cy="2183765"/>
          </a:xfrm>
          <a:prstGeom prst="rect">
            <a:avLst/>
          </a:prstGeom>
        </p:spPr>
      </p:pic>
      <p:pic>
        <p:nvPicPr>
          <p:cNvPr id="9" name="图片 8" descr="japan-g65aeef147_1920"/>
          <p:cNvPicPr>
            <a:picLocks noChangeAspect="1"/>
          </p:cNvPicPr>
          <p:nvPr/>
        </p:nvPicPr>
        <p:blipFill>
          <a:blip r:embed="rId1"/>
          <a:stretch>
            <a:fillRect/>
          </a:stretch>
        </p:blipFill>
        <p:spPr>
          <a:xfrm rot="10800000" flipV="1">
            <a:off x="-1459865" y="5546725"/>
            <a:ext cx="2920365" cy="1487170"/>
          </a:xfrm>
          <a:prstGeom prst="rect">
            <a:avLst/>
          </a:prstGeom>
        </p:spPr>
      </p:pic>
      <p:sp>
        <p:nvSpPr>
          <p:cNvPr id="24" name="文本框 23"/>
          <p:cNvSpPr txBox="1"/>
          <p:nvPr/>
        </p:nvSpPr>
        <p:spPr>
          <a:xfrm>
            <a:off x="763905" y="3278505"/>
            <a:ext cx="5295265" cy="2047875"/>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rPr>
              <a:t>开始时要大气、出乎意料、由企业积淀的内容；中间要有激情飞扬、现代活力，客户有人支持的内容或优秀员工奖励的内容；结尾要有感动的、感恩的内容，或是激励、激扬人心的内容！够全体在场人员回味和引发归属感的内容！</a:t>
            </a:r>
            <a:endPar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endParaRPr>
          </a:p>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rPr>
              <a:t>中间要穿插晚会游戏，抽奖活动，现场PK的内容。形式和内容设计好了，主持人的作用很小了，幕后操控者很重要；当然切忌突出主持人。</a:t>
            </a:r>
            <a:endParaRPr lang="zh-CN" altLang="en-US" sz="1400" spc="160">
              <a:solidFill>
                <a:schemeClr val="bg1"/>
              </a:solidFill>
              <a:uFillTx/>
              <a:latin typeface="思源黑体 CN Light" panose="020B0300000000000000" charset="-122"/>
              <a:ea typeface="思源黑体 CN Light" panose="020B0300000000000000" charset="-122"/>
              <a:cs typeface="思源黑体 CN Light" panose="020B0300000000000000" charset="-122"/>
            </a:endParaRPr>
          </a:p>
        </p:txBody>
      </p:sp>
      <p:sp>
        <p:nvSpPr>
          <p:cNvPr id="25" name="文本框 24"/>
          <p:cNvSpPr txBox="1"/>
          <p:nvPr/>
        </p:nvSpPr>
        <p:spPr>
          <a:xfrm>
            <a:off x="760095" y="2623185"/>
            <a:ext cx="1492885" cy="49149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2000" spc="160">
                <a:solidFill>
                  <a:schemeClr val="bg1"/>
                </a:solidFill>
                <a:uFillTx/>
                <a:latin typeface="思源黑体 CN Bold" panose="020B0800000000000000" charset="-122"/>
                <a:ea typeface="思源黑体 CN Bold" panose="020B0800000000000000" charset="-122"/>
              </a:rPr>
              <a:t>节目活动</a:t>
            </a:r>
            <a:endParaRPr lang="zh-CN" altLang="en-US" sz="2000" spc="160">
              <a:solidFill>
                <a:schemeClr val="bg1"/>
              </a:solidFill>
              <a:uFillTx/>
              <a:latin typeface="思源黑体 CN Bold" panose="020B0800000000000000" charset="-122"/>
              <a:ea typeface="思源黑体 CN Bold" panose="020B0800000000000000" charset="-122"/>
            </a:endParaRPr>
          </a:p>
        </p:txBody>
      </p:sp>
      <p:sp>
        <p:nvSpPr>
          <p:cNvPr id="26" name="文本框 25"/>
          <p:cNvSpPr txBox="1"/>
          <p:nvPr/>
        </p:nvSpPr>
        <p:spPr>
          <a:xfrm>
            <a:off x="709930" y="1551940"/>
            <a:ext cx="1174115" cy="1106805"/>
          </a:xfrm>
          <a:prstGeom prst="rect">
            <a:avLst/>
          </a:prstGeom>
          <a:noFill/>
          <a:effectLst>
            <a:outerShdw blurRad="50800" dist="38100" dir="2700000" algn="tl" rotWithShape="0">
              <a:prstClr val="black">
                <a:alpha val="40000"/>
              </a:prstClr>
            </a:outerShdw>
          </a:effectLst>
        </p:spPr>
        <p:txBody>
          <a:bodyPr wrap="square" rtlCol="0">
            <a:spAutoFit/>
          </a:bodyPr>
          <a:p>
            <a:r>
              <a:rPr lang="zh-CN" altLang="en-US" sz="6600">
                <a:solidFill>
                  <a:schemeClr val="bg1"/>
                </a:solidFill>
                <a:latin typeface="雷盖体" panose="00000800000000000000" charset="-122"/>
                <a:ea typeface="雷盖体" panose="00000800000000000000" charset="-122"/>
              </a:rPr>
              <a:t>叁</a:t>
            </a:r>
            <a:endParaRPr lang="zh-CN" altLang="en-US" sz="6600">
              <a:solidFill>
                <a:schemeClr val="bg1"/>
              </a:solidFill>
              <a:latin typeface="雷盖体" panose="00000800000000000000" charset="-122"/>
              <a:ea typeface="雷盖体" panose="00000800000000000000" charset="-122"/>
            </a:endParaRPr>
          </a:p>
        </p:txBody>
      </p:sp>
      <p:grpSp>
        <p:nvGrpSpPr>
          <p:cNvPr id="30" name="组合 29"/>
          <p:cNvGrpSpPr/>
          <p:nvPr/>
        </p:nvGrpSpPr>
        <p:grpSpPr>
          <a:xfrm>
            <a:off x="6504940" y="1002665"/>
            <a:ext cx="5062855" cy="4820920"/>
            <a:chOff x="9536" y="2059"/>
            <a:chExt cx="7973" cy="7592"/>
          </a:xfrm>
          <a:effectLst>
            <a:outerShdw blurRad="152400" dist="38100" dir="2700000" sx="103000" sy="103000" algn="tl" rotWithShape="0">
              <a:prstClr val="black">
                <a:alpha val="40000"/>
              </a:prstClr>
            </a:outerShdw>
          </a:effectLst>
        </p:grpSpPr>
        <p:pic>
          <p:nvPicPr>
            <p:cNvPr id="29" name="图片 28" descr="gold-foil-wreath-ga85d78fe9_1920"/>
            <p:cNvPicPr>
              <a:picLocks noChangeAspect="1"/>
            </p:cNvPicPr>
            <p:nvPr/>
          </p:nvPicPr>
          <p:blipFill>
            <a:blip r:embed="rId2"/>
            <a:stretch>
              <a:fillRect/>
            </a:stretch>
          </p:blipFill>
          <p:spPr>
            <a:xfrm>
              <a:off x="9536" y="2059"/>
              <a:ext cx="7605" cy="7593"/>
            </a:xfrm>
            <a:prstGeom prst="rect">
              <a:avLst/>
            </a:prstGeom>
            <a:effectLst>
              <a:outerShdw blurRad="50800" dist="38100" dir="2700000" algn="tl" rotWithShape="0">
                <a:prstClr val="black">
                  <a:alpha val="40000"/>
                </a:prstClr>
              </a:outerShdw>
            </a:effectLst>
          </p:spPr>
        </p:pic>
        <p:pic>
          <p:nvPicPr>
            <p:cNvPr id="18" name="图片 17" descr="22未标题-1"/>
            <p:cNvPicPr>
              <a:picLocks noChangeAspect="1"/>
            </p:cNvPicPr>
            <p:nvPr/>
          </p:nvPicPr>
          <p:blipFill>
            <a:blip r:embed="rId3"/>
            <a:srcRect t="30305" b="16415"/>
            <a:stretch>
              <a:fillRect/>
            </a:stretch>
          </p:blipFill>
          <p:spPr>
            <a:xfrm rot="1680000">
              <a:off x="13305" y="2959"/>
              <a:ext cx="2591" cy="1953"/>
            </a:xfrm>
            <a:prstGeom prst="rect">
              <a:avLst/>
            </a:prstGeom>
          </p:spPr>
        </p:pic>
        <p:pic>
          <p:nvPicPr>
            <p:cNvPr id="20" name="图片 19" descr="44未标题-1"/>
            <p:cNvPicPr>
              <a:picLocks noChangeAspect="1"/>
            </p:cNvPicPr>
            <p:nvPr/>
          </p:nvPicPr>
          <p:blipFill>
            <a:blip r:embed="rId4"/>
            <a:srcRect l="49815" t="29067" b="27780"/>
            <a:stretch>
              <a:fillRect/>
            </a:stretch>
          </p:blipFill>
          <p:spPr>
            <a:xfrm rot="17040000">
              <a:off x="10636" y="2938"/>
              <a:ext cx="5467" cy="6402"/>
            </a:xfrm>
            <a:prstGeom prst="rect">
              <a:avLst/>
            </a:prstGeom>
            <a:effectLst>
              <a:outerShdw blurRad="50800" dist="38100" dir="2700000" algn="tl" rotWithShape="0">
                <a:prstClr val="black">
                  <a:alpha val="40000"/>
                </a:prstClr>
              </a:outerShdw>
            </a:effectLst>
          </p:spPr>
        </p:pic>
        <p:pic>
          <p:nvPicPr>
            <p:cNvPr id="27" name="图片 26" descr="1112未标题-1"/>
            <p:cNvPicPr>
              <a:picLocks noChangeAspect="1"/>
            </p:cNvPicPr>
            <p:nvPr/>
          </p:nvPicPr>
          <p:blipFill>
            <a:blip r:embed="rId5"/>
            <a:srcRect t="32878" r="495" b="27827"/>
            <a:stretch>
              <a:fillRect/>
            </a:stretch>
          </p:blipFill>
          <p:spPr>
            <a:xfrm>
              <a:off x="9829" y="3808"/>
              <a:ext cx="7681" cy="4291"/>
            </a:xfrm>
            <a:prstGeom prst="rect">
              <a:avLst/>
            </a:prstGeom>
            <a:effectLst>
              <a:outerShdw blurRad="165100" dist="38100" dir="2700000" sx="102000" sy="102000" algn="tl" rotWithShape="0">
                <a:prstClr val="black">
                  <a:alpha val="34000"/>
                </a:prstClr>
              </a:outerShdw>
            </a:effectLst>
          </p:spPr>
        </p:pic>
        <p:pic>
          <p:nvPicPr>
            <p:cNvPr id="28" name="图片 27" descr="33未标题-1"/>
            <p:cNvPicPr>
              <a:picLocks noChangeAspect="1"/>
            </p:cNvPicPr>
            <p:nvPr/>
          </p:nvPicPr>
          <p:blipFill>
            <a:blip r:embed="rId6"/>
            <a:srcRect l="17537" t="45745" r="21965" b="25254"/>
            <a:stretch>
              <a:fillRect/>
            </a:stretch>
          </p:blipFill>
          <p:spPr>
            <a:xfrm rot="960000" flipH="1">
              <a:off x="10076" y="5884"/>
              <a:ext cx="3796" cy="2325"/>
            </a:xfrm>
            <a:prstGeom prst="rect">
              <a:avLst/>
            </a:prstGeom>
          </p:spPr>
        </p:pic>
      </p:grpSp>
      <p:pic>
        <p:nvPicPr>
          <p:cNvPr id="39" name="图片 38" descr="244"/>
          <p:cNvPicPr>
            <a:picLocks noChangeAspect="1"/>
          </p:cNvPicPr>
          <p:nvPr/>
        </p:nvPicPr>
        <p:blipFill>
          <a:blip r:embed="rId7"/>
          <a:srcRect l="12997" t="36994" r="8798" b="37715"/>
          <a:stretch>
            <a:fillRect/>
          </a:stretch>
        </p:blipFill>
        <p:spPr>
          <a:xfrm flipH="1" flipV="1">
            <a:off x="2630170" y="1590675"/>
            <a:ext cx="2461260" cy="1245870"/>
          </a:xfrm>
          <a:prstGeom prst="rect">
            <a:avLst/>
          </a:prstGeom>
          <a:effectLst>
            <a:outerShdw blurRad="76200" dist="38100" dir="2700000" sx="103000" sy="103000" algn="tl" rotWithShape="0">
              <a:prstClr val="black">
                <a:alpha val="40000"/>
              </a:prstClr>
            </a:outerShdw>
          </a:effectLst>
        </p:spPr>
      </p:pic>
      <p:pic>
        <p:nvPicPr>
          <p:cNvPr id="34" name="图片 33" descr="244"/>
          <p:cNvPicPr>
            <a:picLocks noChangeAspect="1"/>
          </p:cNvPicPr>
          <p:nvPr/>
        </p:nvPicPr>
        <p:blipFill>
          <a:blip r:embed="rId7"/>
          <a:srcRect l="12997" t="36994" r="8798" b="37715"/>
          <a:stretch>
            <a:fillRect/>
          </a:stretch>
        </p:blipFill>
        <p:spPr>
          <a:xfrm flipV="1">
            <a:off x="10064750" y="5163820"/>
            <a:ext cx="3041650" cy="1245870"/>
          </a:xfrm>
          <a:prstGeom prst="rect">
            <a:avLst/>
          </a:prstGeom>
          <a:effectLst>
            <a:outerShdw blurRad="76200" dist="38100" dir="2700000" sx="103000" sy="103000" algn="tl" rotWithShape="0">
              <a:prstClr val="black">
                <a:alpha val="40000"/>
              </a:prstClr>
            </a:outerShdw>
          </a:effectLst>
        </p:spPr>
      </p:pic>
      <p:grpSp>
        <p:nvGrpSpPr>
          <p:cNvPr id="45" name="组合 44"/>
          <p:cNvGrpSpPr/>
          <p:nvPr/>
        </p:nvGrpSpPr>
        <p:grpSpPr>
          <a:xfrm>
            <a:off x="5384165" y="5487670"/>
            <a:ext cx="1732280" cy="615950"/>
            <a:chOff x="160" y="6451"/>
            <a:chExt cx="2728" cy="970"/>
          </a:xfrm>
          <a:effectLst>
            <a:outerShdw blurRad="76200" dist="38100" dir="2700000" sx="103000" sy="103000" algn="tl" rotWithShape="0">
              <a:prstClr val="black">
                <a:alpha val="40000"/>
              </a:prstClr>
            </a:outerShdw>
          </a:effectLst>
        </p:grpSpPr>
        <p:pic>
          <p:nvPicPr>
            <p:cNvPr id="46" name="图片 45" descr="222未标题-1"/>
            <p:cNvPicPr>
              <a:picLocks noChangeAspect="1"/>
            </p:cNvPicPr>
            <p:nvPr/>
          </p:nvPicPr>
          <p:blipFill>
            <a:blip r:embed="rId8"/>
            <a:srcRect l="37310" t="35697" r="56126" b="59612"/>
            <a:stretch>
              <a:fillRect/>
            </a:stretch>
          </p:blipFill>
          <p:spPr>
            <a:xfrm>
              <a:off x="653" y="6606"/>
              <a:ext cx="210" cy="213"/>
            </a:xfrm>
            <a:prstGeom prst="rect">
              <a:avLst/>
            </a:prstGeom>
          </p:spPr>
        </p:pic>
        <p:pic>
          <p:nvPicPr>
            <p:cNvPr id="47" name="图片 46" descr="222未标题-1"/>
            <p:cNvPicPr>
              <a:picLocks noChangeAspect="1"/>
            </p:cNvPicPr>
            <p:nvPr/>
          </p:nvPicPr>
          <p:blipFill>
            <a:blip r:embed="rId8"/>
            <a:srcRect l="37310" t="35697" r="56126" b="59612"/>
            <a:stretch>
              <a:fillRect/>
            </a:stretch>
          </p:blipFill>
          <p:spPr>
            <a:xfrm>
              <a:off x="908" y="6451"/>
              <a:ext cx="210" cy="213"/>
            </a:xfrm>
            <a:prstGeom prst="rect">
              <a:avLst/>
            </a:prstGeom>
          </p:spPr>
        </p:pic>
        <p:pic>
          <p:nvPicPr>
            <p:cNvPr id="48" name="图片 47" descr="222未标题-1"/>
            <p:cNvPicPr>
              <a:picLocks noChangeAspect="1"/>
            </p:cNvPicPr>
            <p:nvPr/>
          </p:nvPicPr>
          <p:blipFill>
            <a:blip r:embed="rId8"/>
            <a:srcRect l="37310" t="35697" r="56126" b="59612"/>
            <a:stretch>
              <a:fillRect/>
            </a:stretch>
          </p:blipFill>
          <p:spPr>
            <a:xfrm>
              <a:off x="1167" y="6744"/>
              <a:ext cx="210" cy="213"/>
            </a:xfrm>
            <a:prstGeom prst="rect">
              <a:avLst/>
            </a:prstGeom>
          </p:spPr>
        </p:pic>
        <p:pic>
          <p:nvPicPr>
            <p:cNvPr id="49" name="图片 48" descr="222未标题-1"/>
            <p:cNvPicPr>
              <a:picLocks noChangeAspect="1"/>
            </p:cNvPicPr>
            <p:nvPr/>
          </p:nvPicPr>
          <p:blipFill>
            <a:blip r:embed="rId8"/>
            <a:srcRect l="37310" t="35697" r="56126" b="59612"/>
            <a:stretch>
              <a:fillRect/>
            </a:stretch>
          </p:blipFill>
          <p:spPr>
            <a:xfrm>
              <a:off x="1272" y="6451"/>
              <a:ext cx="210" cy="213"/>
            </a:xfrm>
            <a:prstGeom prst="rect">
              <a:avLst/>
            </a:prstGeom>
          </p:spPr>
        </p:pic>
        <p:pic>
          <p:nvPicPr>
            <p:cNvPr id="50" name="图片 49" descr="222未标题-1"/>
            <p:cNvPicPr>
              <a:picLocks noChangeAspect="1"/>
            </p:cNvPicPr>
            <p:nvPr/>
          </p:nvPicPr>
          <p:blipFill>
            <a:blip r:embed="rId8"/>
            <a:srcRect l="37310" t="35697" r="56126" b="59612"/>
            <a:stretch>
              <a:fillRect/>
            </a:stretch>
          </p:blipFill>
          <p:spPr>
            <a:xfrm>
              <a:off x="1656" y="6721"/>
              <a:ext cx="210" cy="213"/>
            </a:xfrm>
            <a:prstGeom prst="rect">
              <a:avLst/>
            </a:prstGeom>
          </p:spPr>
        </p:pic>
        <p:pic>
          <p:nvPicPr>
            <p:cNvPr id="51" name="图片 50" descr="222未标题-1"/>
            <p:cNvPicPr>
              <a:picLocks noChangeAspect="1"/>
            </p:cNvPicPr>
            <p:nvPr/>
          </p:nvPicPr>
          <p:blipFill>
            <a:blip r:embed="rId8"/>
            <a:srcRect l="37310" t="35697" r="56126" b="59612"/>
            <a:stretch>
              <a:fillRect/>
            </a:stretch>
          </p:blipFill>
          <p:spPr>
            <a:xfrm>
              <a:off x="1566" y="6996"/>
              <a:ext cx="210" cy="213"/>
            </a:xfrm>
            <a:prstGeom prst="rect">
              <a:avLst/>
            </a:prstGeom>
          </p:spPr>
        </p:pic>
        <p:pic>
          <p:nvPicPr>
            <p:cNvPr id="52" name="图片 51" descr="222未标题-1"/>
            <p:cNvPicPr>
              <a:picLocks noChangeAspect="1"/>
            </p:cNvPicPr>
            <p:nvPr/>
          </p:nvPicPr>
          <p:blipFill>
            <a:blip r:embed="rId8"/>
            <a:srcRect l="37310" t="35697" r="56126" b="59612"/>
            <a:stretch>
              <a:fillRect/>
            </a:stretch>
          </p:blipFill>
          <p:spPr>
            <a:xfrm>
              <a:off x="1095" y="7134"/>
              <a:ext cx="210" cy="213"/>
            </a:xfrm>
            <a:prstGeom prst="rect">
              <a:avLst/>
            </a:prstGeom>
          </p:spPr>
        </p:pic>
        <p:pic>
          <p:nvPicPr>
            <p:cNvPr id="53" name="图片 52" descr="222未标题-1"/>
            <p:cNvPicPr>
              <a:picLocks noChangeAspect="1"/>
            </p:cNvPicPr>
            <p:nvPr/>
          </p:nvPicPr>
          <p:blipFill>
            <a:blip r:embed="rId8"/>
            <a:srcRect l="37310" t="35697" r="56126" b="59612"/>
            <a:stretch>
              <a:fillRect/>
            </a:stretch>
          </p:blipFill>
          <p:spPr>
            <a:xfrm>
              <a:off x="388" y="6783"/>
              <a:ext cx="210" cy="213"/>
            </a:xfrm>
            <a:prstGeom prst="rect">
              <a:avLst/>
            </a:prstGeom>
          </p:spPr>
        </p:pic>
        <p:pic>
          <p:nvPicPr>
            <p:cNvPr id="54" name="图片 53" descr="222未标题-1"/>
            <p:cNvPicPr>
              <a:picLocks noChangeAspect="1"/>
            </p:cNvPicPr>
            <p:nvPr/>
          </p:nvPicPr>
          <p:blipFill>
            <a:blip r:embed="rId8"/>
            <a:srcRect l="37310" t="35697" r="56126" b="59612"/>
            <a:stretch>
              <a:fillRect/>
            </a:stretch>
          </p:blipFill>
          <p:spPr>
            <a:xfrm>
              <a:off x="160" y="6996"/>
              <a:ext cx="210" cy="213"/>
            </a:xfrm>
            <a:prstGeom prst="rect">
              <a:avLst/>
            </a:prstGeom>
          </p:spPr>
        </p:pic>
        <p:pic>
          <p:nvPicPr>
            <p:cNvPr id="55" name="图片 54" descr="222未标题-1"/>
            <p:cNvPicPr>
              <a:picLocks noChangeAspect="1"/>
            </p:cNvPicPr>
            <p:nvPr/>
          </p:nvPicPr>
          <p:blipFill>
            <a:blip r:embed="rId8"/>
            <a:srcRect l="37310" t="35697" r="56126" b="59612"/>
            <a:stretch>
              <a:fillRect/>
            </a:stretch>
          </p:blipFill>
          <p:spPr>
            <a:xfrm>
              <a:off x="752" y="6869"/>
              <a:ext cx="210" cy="213"/>
            </a:xfrm>
            <a:prstGeom prst="rect">
              <a:avLst/>
            </a:prstGeom>
          </p:spPr>
        </p:pic>
        <p:pic>
          <p:nvPicPr>
            <p:cNvPr id="56" name="图片 55" descr="222未标题-1"/>
            <p:cNvPicPr>
              <a:picLocks noChangeAspect="1"/>
            </p:cNvPicPr>
            <p:nvPr/>
          </p:nvPicPr>
          <p:blipFill>
            <a:blip r:embed="rId8"/>
            <a:srcRect l="37310" t="35697" r="56126" b="59612"/>
            <a:stretch>
              <a:fillRect/>
            </a:stretch>
          </p:blipFill>
          <p:spPr>
            <a:xfrm>
              <a:off x="1925" y="7209"/>
              <a:ext cx="210" cy="213"/>
            </a:xfrm>
            <a:prstGeom prst="rect">
              <a:avLst/>
            </a:prstGeom>
          </p:spPr>
        </p:pic>
        <p:pic>
          <p:nvPicPr>
            <p:cNvPr id="57" name="图片 56" descr="222未标题-1"/>
            <p:cNvPicPr>
              <a:picLocks noChangeAspect="1"/>
            </p:cNvPicPr>
            <p:nvPr/>
          </p:nvPicPr>
          <p:blipFill>
            <a:blip r:embed="rId8"/>
            <a:srcRect l="37310" t="35697" r="56126" b="59612"/>
            <a:stretch>
              <a:fillRect/>
            </a:stretch>
          </p:blipFill>
          <p:spPr>
            <a:xfrm>
              <a:off x="2223" y="7012"/>
              <a:ext cx="210" cy="213"/>
            </a:xfrm>
            <a:prstGeom prst="rect">
              <a:avLst/>
            </a:prstGeom>
          </p:spPr>
        </p:pic>
        <p:pic>
          <p:nvPicPr>
            <p:cNvPr id="58" name="图片 57" descr="222未标题-1"/>
            <p:cNvPicPr>
              <a:picLocks noChangeAspect="1"/>
            </p:cNvPicPr>
            <p:nvPr/>
          </p:nvPicPr>
          <p:blipFill>
            <a:blip r:embed="rId8"/>
            <a:srcRect l="37310" t="35697" r="56126" b="59612"/>
            <a:stretch>
              <a:fillRect/>
            </a:stretch>
          </p:blipFill>
          <p:spPr>
            <a:xfrm>
              <a:off x="2678" y="6921"/>
              <a:ext cx="210" cy="213"/>
            </a:xfrm>
            <a:prstGeom prst="rect">
              <a:avLst/>
            </a:prstGeom>
          </p:spPr>
        </p:pic>
      </p:grpSp>
      <p:grpSp>
        <p:nvGrpSpPr>
          <p:cNvPr id="60" name="组合 59"/>
          <p:cNvGrpSpPr/>
          <p:nvPr/>
        </p:nvGrpSpPr>
        <p:grpSpPr>
          <a:xfrm>
            <a:off x="3184525" y="924560"/>
            <a:ext cx="194310" cy="194310"/>
            <a:chOff x="6562" y="505"/>
            <a:chExt cx="306" cy="306"/>
          </a:xfrm>
        </p:grpSpPr>
        <p:sp>
          <p:nvSpPr>
            <p:cNvPr id="44" name="椭圆 43"/>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9" name="菱形 5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cxnSp>
        <p:nvCxnSpPr>
          <p:cNvPr id="4" name="直接连接符 3"/>
          <p:cNvCxnSpPr/>
          <p:nvPr/>
        </p:nvCxnSpPr>
        <p:spPr>
          <a:xfrm>
            <a:off x="844550" y="3157855"/>
            <a:ext cx="921385" cy="0"/>
          </a:xfrm>
          <a:prstGeom prst="line">
            <a:avLst/>
          </a:prstGeom>
          <a:ln>
            <a:solidFill>
              <a:srgbClr val="FCDA7E"/>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805180" y="1280160"/>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sp>
        <p:nvSpPr>
          <p:cNvPr id="2" name="文本框 1"/>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9"/>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674370" y="4109720"/>
            <a:ext cx="2390775" cy="164909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1300" spc="160">
                <a:solidFill>
                  <a:schemeClr val="bg1"/>
                </a:solidFill>
                <a:uFillTx/>
                <a:latin typeface="思源黑体 CN Light" panose="020B0300000000000000" charset="-122"/>
                <a:ea typeface="思源黑体 CN Light" panose="020B0300000000000000" charset="-122"/>
              </a:rPr>
              <a:t>公司进入拓展基地并简单分组后，首先利用半天或一天时间进行公司年会，具体年会组织情况可以由公司自己进行或与拓展公司沟通后由对方主持进行。</a:t>
            </a:r>
            <a:endParaRPr lang="zh-CN" altLang="en-US" sz="1300" spc="160">
              <a:solidFill>
                <a:schemeClr val="bg1"/>
              </a:solidFill>
              <a:uFillTx/>
              <a:latin typeface="思源黑体 CN Light" panose="020B0300000000000000" charset="-122"/>
              <a:ea typeface="思源黑体 CN Light" panose="020B0300000000000000" charset="-122"/>
            </a:endParaRPr>
          </a:p>
        </p:txBody>
      </p:sp>
      <p:sp>
        <p:nvSpPr>
          <p:cNvPr id="10" name="文本框 9"/>
          <p:cNvSpPr txBox="1"/>
          <p:nvPr/>
        </p:nvSpPr>
        <p:spPr>
          <a:xfrm>
            <a:off x="1179830" y="2799715"/>
            <a:ext cx="1379220" cy="49149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01</a:t>
            </a:r>
            <a:r>
              <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小标题</a:t>
            </a:r>
            <a:endPar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11" name="文本框 10"/>
          <p:cNvSpPr txBox="1"/>
          <p:nvPr/>
        </p:nvSpPr>
        <p:spPr>
          <a:xfrm>
            <a:off x="3510280" y="4109720"/>
            <a:ext cx="2390775" cy="216852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1300" spc="160">
                <a:solidFill>
                  <a:schemeClr val="bg1"/>
                </a:solidFill>
                <a:uFillTx/>
                <a:latin typeface="思源黑体 CN Light" panose="020B0300000000000000" charset="-122"/>
                <a:ea typeface="思源黑体 CN Light" panose="020B0300000000000000" charset="-122"/>
              </a:rPr>
              <a:t>年会结束后开展户外体验式拓展培训项目，具体项目安排可根据公司团队情况。晚上由拓展公司策划并主持庆功宴，同时根据团队特点穿插一定的拓展游戏，在轻松愉快的氛围中，放松心情，熔炼团队。</a:t>
            </a:r>
            <a:endParaRPr lang="zh-CN" altLang="en-US" sz="1300" spc="160">
              <a:solidFill>
                <a:schemeClr val="bg1"/>
              </a:solidFill>
              <a:uFillTx/>
              <a:latin typeface="思源黑体 CN Light" panose="020B0300000000000000" charset="-122"/>
              <a:ea typeface="思源黑体 CN Light" panose="020B0300000000000000" charset="-122"/>
            </a:endParaRPr>
          </a:p>
        </p:txBody>
      </p:sp>
      <p:sp>
        <p:nvSpPr>
          <p:cNvPr id="13" name="文本框 12"/>
          <p:cNvSpPr txBox="1"/>
          <p:nvPr/>
        </p:nvSpPr>
        <p:spPr>
          <a:xfrm>
            <a:off x="6320790" y="4109720"/>
            <a:ext cx="2390775" cy="164909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1300" spc="160">
                <a:solidFill>
                  <a:schemeClr val="bg1"/>
                </a:solidFill>
                <a:uFillTx/>
                <a:latin typeface="思源黑体 CN Light" panose="020B0300000000000000" charset="-122"/>
                <a:ea typeface="思源黑体 CN Light" panose="020B0300000000000000" charset="-122"/>
              </a:rPr>
              <a:t>或是在简短晚餐后进行室内课培训，主题可以根据公司特点选择高效沟通或领导，同时就某一细节问题有针对性地安排室内拓展游戏项目。</a:t>
            </a:r>
            <a:endParaRPr lang="zh-CN" altLang="en-US" sz="1300" spc="160">
              <a:solidFill>
                <a:schemeClr val="bg1"/>
              </a:solidFill>
              <a:uFillTx/>
              <a:latin typeface="思源黑体 CN Light" panose="020B0300000000000000" charset="-122"/>
              <a:ea typeface="思源黑体 CN Light" panose="020B0300000000000000" charset="-122"/>
            </a:endParaRPr>
          </a:p>
        </p:txBody>
      </p:sp>
      <p:sp>
        <p:nvSpPr>
          <p:cNvPr id="14" name="文本框 13"/>
          <p:cNvSpPr txBox="1"/>
          <p:nvPr/>
        </p:nvSpPr>
        <p:spPr>
          <a:xfrm>
            <a:off x="9183370" y="4109720"/>
            <a:ext cx="2390775" cy="2168525"/>
          </a:xfrm>
          <a:prstGeom prst="rect">
            <a:avLst/>
          </a:prstGeom>
          <a:noFill/>
          <a:effectLst>
            <a:outerShdw blurRad="50800" dist="38100" dir="2700000" algn="tl" rotWithShape="0">
              <a:prstClr val="black">
                <a:alpha val="40000"/>
              </a:prstClr>
            </a:outerShdw>
          </a:effectLst>
        </p:spPr>
        <p:txBody>
          <a:bodyPr wrap="square" rtlCol="0">
            <a:spAutoFit/>
          </a:bodyPr>
          <a:p>
            <a:pPr algn="ctr">
              <a:lnSpc>
                <a:spcPct val="130000"/>
              </a:lnSpc>
              <a:spcBef>
                <a:spcPts val="0"/>
              </a:spcBef>
              <a:spcAft>
                <a:spcPts val="0"/>
              </a:spcAft>
            </a:pPr>
            <a:r>
              <a:rPr lang="zh-CN" altLang="en-US" sz="1300" spc="160">
                <a:solidFill>
                  <a:schemeClr val="bg1"/>
                </a:solidFill>
                <a:uFillTx/>
                <a:latin typeface="思源黑体 CN Light" panose="020B0300000000000000" charset="-122"/>
                <a:ea typeface="思源黑体 CN Light" panose="020B0300000000000000" charset="-122"/>
              </a:rPr>
              <a:t>公司在做培训前把年会详细计划发给拓展公司，拓展公司根据年会的不同主题设计不同的项目，在每个发言人发言或发言主题结束后，根据主题穿插特定的培训项目，以达到培训与年会同步的目的。</a:t>
            </a:r>
            <a:endParaRPr lang="zh-CN" altLang="en-US" sz="1300" spc="160">
              <a:solidFill>
                <a:schemeClr val="bg1"/>
              </a:solidFill>
              <a:uFillTx/>
              <a:latin typeface="思源黑体 CN Light" panose="020B0300000000000000" charset="-122"/>
              <a:ea typeface="思源黑体 CN Light" panose="020B0300000000000000" charset="-122"/>
            </a:endParaRPr>
          </a:p>
        </p:txBody>
      </p:sp>
      <p:sp>
        <p:nvSpPr>
          <p:cNvPr id="84" name="矩形 83"/>
          <p:cNvSpPr/>
          <p:nvPr/>
        </p:nvSpPr>
        <p:spPr>
          <a:xfrm>
            <a:off x="876300" y="3473450"/>
            <a:ext cx="2006600" cy="203200"/>
          </a:xfrm>
          <a:prstGeom prst="rect">
            <a:avLst/>
          </a:prstGeom>
          <a:solidFill>
            <a:srgbClr val="F2E0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5" name="矩形 84"/>
          <p:cNvSpPr/>
          <p:nvPr/>
        </p:nvSpPr>
        <p:spPr>
          <a:xfrm>
            <a:off x="3712210" y="3473450"/>
            <a:ext cx="2006600" cy="203200"/>
          </a:xfrm>
          <a:prstGeom prst="rect">
            <a:avLst/>
          </a:prstGeom>
          <a:solidFill>
            <a:srgbClr val="F2E0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6" name="矩形 85"/>
          <p:cNvSpPr/>
          <p:nvPr/>
        </p:nvSpPr>
        <p:spPr>
          <a:xfrm>
            <a:off x="6548120" y="3473450"/>
            <a:ext cx="2006600" cy="203200"/>
          </a:xfrm>
          <a:prstGeom prst="rect">
            <a:avLst/>
          </a:prstGeom>
          <a:solidFill>
            <a:srgbClr val="FFC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7" name="矩形 86"/>
          <p:cNvSpPr/>
          <p:nvPr/>
        </p:nvSpPr>
        <p:spPr>
          <a:xfrm>
            <a:off x="9384030" y="3473450"/>
            <a:ext cx="2006600" cy="203200"/>
          </a:xfrm>
          <a:prstGeom prst="rect">
            <a:avLst/>
          </a:prstGeom>
          <a:solidFill>
            <a:srgbClr val="F2E09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8" name="等腰三角形 87"/>
          <p:cNvSpPr/>
          <p:nvPr/>
        </p:nvSpPr>
        <p:spPr>
          <a:xfrm rot="10800000">
            <a:off x="1703070" y="3676650"/>
            <a:ext cx="252095" cy="252095"/>
          </a:xfrm>
          <a:prstGeom prst="triangle">
            <a:avLst/>
          </a:prstGeom>
          <a:solidFill>
            <a:srgbClr val="F2E092"/>
          </a:solidFill>
          <a:ln>
            <a:noFill/>
          </a:ln>
          <a:effectLst>
            <a:outerShdw blurRad="50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等腰三角形 88"/>
          <p:cNvSpPr/>
          <p:nvPr/>
        </p:nvSpPr>
        <p:spPr>
          <a:xfrm rot="10800000">
            <a:off x="4599305" y="3676650"/>
            <a:ext cx="252095" cy="252095"/>
          </a:xfrm>
          <a:prstGeom prst="triangle">
            <a:avLst/>
          </a:prstGeom>
          <a:solidFill>
            <a:srgbClr val="F2E092"/>
          </a:solidFill>
          <a:ln>
            <a:noFill/>
          </a:ln>
          <a:effectLst>
            <a:outerShdw blurRad="50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0" name="等腰三角形 89"/>
          <p:cNvSpPr/>
          <p:nvPr/>
        </p:nvSpPr>
        <p:spPr>
          <a:xfrm rot="10800000">
            <a:off x="7475855" y="3676650"/>
            <a:ext cx="252095" cy="252095"/>
          </a:xfrm>
          <a:prstGeom prst="triangle">
            <a:avLst/>
          </a:prstGeom>
          <a:solidFill>
            <a:srgbClr val="FFC000"/>
          </a:solidFill>
          <a:ln>
            <a:noFill/>
          </a:ln>
          <a:effectLst>
            <a:outerShdw blurRad="50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1" name="等腰三角形 90"/>
          <p:cNvSpPr/>
          <p:nvPr/>
        </p:nvSpPr>
        <p:spPr>
          <a:xfrm rot="10800000">
            <a:off x="10342880" y="3676650"/>
            <a:ext cx="252095" cy="252095"/>
          </a:xfrm>
          <a:prstGeom prst="triangle">
            <a:avLst/>
          </a:prstGeom>
          <a:solidFill>
            <a:srgbClr val="F2E092"/>
          </a:solidFill>
          <a:ln>
            <a:noFill/>
          </a:ln>
          <a:effectLst>
            <a:outerShdw blurRad="50800" dist="38100" dir="2700000" algn="tl"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2" name="文本框 91"/>
          <p:cNvSpPr txBox="1"/>
          <p:nvPr/>
        </p:nvSpPr>
        <p:spPr>
          <a:xfrm>
            <a:off x="4010660" y="2799715"/>
            <a:ext cx="1390015" cy="49149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02</a:t>
            </a:r>
            <a:r>
              <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小标题</a:t>
            </a:r>
            <a:endPar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93" name="文本框 92"/>
          <p:cNvSpPr txBox="1"/>
          <p:nvPr/>
        </p:nvSpPr>
        <p:spPr>
          <a:xfrm>
            <a:off x="6845935" y="2799715"/>
            <a:ext cx="1493520" cy="49149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03</a:t>
            </a:r>
            <a:r>
              <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小标题</a:t>
            </a:r>
            <a:endPar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94" name="文本框 93"/>
          <p:cNvSpPr txBox="1"/>
          <p:nvPr/>
        </p:nvSpPr>
        <p:spPr>
          <a:xfrm>
            <a:off x="9671050" y="2799715"/>
            <a:ext cx="1496060" cy="49149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en-US" altLang="zh-CN"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04</a:t>
            </a:r>
            <a:r>
              <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rPr>
              <a:t>小标题</a:t>
            </a:r>
            <a:endParaRPr lang="zh-CN" altLang="en-US" sz="2000" spc="160">
              <a:solidFill>
                <a:schemeClr val="bg1"/>
              </a:solidFill>
              <a:uFillTx/>
              <a:latin typeface="思源黑体 CN Bold" panose="020B0800000000000000" charset="-122"/>
              <a:ea typeface="思源黑体 CN Bold" panose="020B0800000000000000" charset="-122"/>
              <a:cs typeface="思源黑体 CN Bold" panose="020B0800000000000000" charset="-122"/>
            </a:endParaRPr>
          </a:p>
        </p:txBody>
      </p:sp>
      <p:sp>
        <p:nvSpPr>
          <p:cNvPr id="99" name="flower-variant-with-overlapping-petals_27345"/>
          <p:cNvSpPr/>
          <p:nvPr/>
        </p:nvSpPr>
        <p:spPr bwMode="auto">
          <a:xfrm>
            <a:off x="7348178" y="2330261"/>
            <a:ext cx="380365" cy="38036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03454" h="602488">
                <a:moveTo>
                  <a:pt x="356874" y="388957"/>
                </a:moveTo>
                <a:cubicBezTo>
                  <a:pt x="369638" y="396629"/>
                  <a:pt x="384578" y="401984"/>
                  <a:pt x="401693" y="401984"/>
                </a:cubicBezTo>
                <a:cubicBezTo>
                  <a:pt x="411411" y="401984"/>
                  <a:pt x="421274" y="400103"/>
                  <a:pt x="430992" y="396629"/>
                </a:cubicBezTo>
                <a:cubicBezTo>
                  <a:pt x="431717" y="396339"/>
                  <a:pt x="432297" y="396194"/>
                  <a:pt x="433023" y="395905"/>
                </a:cubicBezTo>
                <a:cubicBezTo>
                  <a:pt x="435633" y="394892"/>
                  <a:pt x="438389" y="394313"/>
                  <a:pt x="441000" y="393589"/>
                </a:cubicBezTo>
                <a:cubicBezTo>
                  <a:pt x="444481" y="392720"/>
                  <a:pt x="447817" y="392141"/>
                  <a:pt x="451153" y="391997"/>
                </a:cubicBezTo>
                <a:cubicBezTo>
                  <a:pt x="452458" y="391852"/>
                  <a:pt x="453764" y="391562"/>
                  <a:pt x="455069" y="391562"/>
                </a:cubicBezTo>
                <a:cubicBezTo>
                  <a:pt x="481467" y="391562"/>
                  <a:pt x="501338" y="412117"/>
                  <a:pt x="513522" y="429632"/>
                </a:cubicBezTo>
                <a:cubicBezTo>
                  <a:pt x="516133" y="433540"/>
                  <a:pt x="518454" y="437159"/>
                  <a:pt x="520339" y="440488"/>
                </a:cubicBezTo>
                <a:cubicBezTo>
                  <a:pt x="522950" y="444975"/>
                  <a:pt x="524836" y="448738"/>
                  <a:pt x="525996" y="451054"/>
                </a:cubicBezTo>
                <a:cubicBezTo>
                  <a:pt x="526141" y="451633"/>
                  <a:pt x="526431" y="452068"/>
                  <a:pt x="526576" y="452502"/>
                </a:cubicBezTo>
                <a:cubicBezTo>
                  <a:pt x="526866" y="461476"/>
                  <a:pt x="526286" y="504612"/>
                  <a:pt x="499453" y="533127"/>
                </a:cubicBezTo>
                <a:cubicBezTo>
                  <a:pt x="478566" y="555419"/>
                  <a:pt x="445786" y="563959"/>
                  <a:pt x="402708" y="558603"/>
                </a:cubicBezTo>
                <a:cubicBezTo>
                  <a:pt x="394441" y="557590"/>
                  <a:pt x="386753" y="555708"/>
                  <a:pt x="379646" y="553248"/>
                </a:cubicBezTo>
                <a:cubicBezTo>
                  <a:pt x="386173" y="541378"/>
                  <a:pt x="390525" y="528351"/>
                  <a:pt x="392120" y="514310"/>
                </a:cubicBezTo>
                <a:cubicBezTo>
                  <a:pt x="397197" y="471030"/>
                  <a:pt x="377906" y="424855"/>
                  <a:pt x="356874" y="388957"/>
                </a:cubicBezTo>
                <a:close/>
                <a:moveTo>
                  <a:pt x="310766" y="357344"/>
                </a:moveTo>
                <a:cubicBezTo>
                  <a:pt x="312942" y="360240"/>
                  <a:pt x="315407" y="363426"/>
                  <a:pt x="317872" y="366901"/>
                </a:cubicBezTo>
                <a:cubicBezTo>
                  <a:pt x="342379" y="400928"/>
                  <a:pt x="377762" y="460151"/>
                  <a:pt x="371817" y="511844"/>
                </a:cubicBezTo>
                <a:cubicBezTo>
                  <a:pt x="370367" y="523718"/>
                  <a:pt x="366886" y="534433"/>
                  <a:pt x="361231" y="544279"/>
                </a:cubicBezTo>
                <a:cubicBezTo>
                  <a:pt x="359636" y="547175"/>
                  <a:pt x="357750" y="550071"/>
                  <a:pt x="355720" y="552822"/>
                </a:cubicBezTo>
                <a:cubicBezTo>
                  <a:pt x="353690" y="555573"/>
                  <a:pt x="351515" y="558180"/>
                  <a:pt x="349195" y="560641"/>
                </a:cubicBezTo>
                <a:cubicBezTo>
                  <a:pt x="343974" y="566144"/>
                  <a:pt x="338029" y="571356"/>
                  <a:pt x="331213" y="576135"/>
                </a:cubicBezTo>
                <a:cubicBezTo>
                  <a:pt x="305836" y="593655"/>
                  <a:pt x="281764" y="602488"/>
                  <a:pt x="259722" y="602488"/>
                </a:cubicBezTo>
                <a:cubicBezTo>
                  <a:pt x="205922" y="602488"/>
                  <a:pt x="176919" y="548623"/>
                  <a:pt x="172134" y="539066"/>
                </a:cubicBezTo>
                <a:cubicBezTo>
                  <a:pt x="172134" y="538632"/>
                  <a:pt x="172134" y="538197"/>
                  <a:pt x="172134" y="537763"/>
                </a:cubicBezTo>
                <a:cubicBezTo>
                  <a:pt x="201716" y="521256"/>
                  <a:pt x="236375" y="489111"/>
                  <a:pt x="231154" y="445382"/>
                </a:cubicBezTo>
                <a:cubicBezTo>
                  <a:pt x="261027" y="441472"/>
                  <a:pt x="280749" y="424531"/>
                  <a:pt x="293365" y="404114"/>
                </a:cubicBezTo>
                <a:cubicBezTo>
                  <a:pt x="299020" y="394847"/>
                  <a:pt x="303226" y="385001"/>
                  <a:pt x="306271" y="375299"/>
                </a:cubicBezTo>
                <a:cubicBezTo>
                  <a:pt x="308156" y="369217"/>
                  <a:pt x="309751" y="363136"/>
                  <a:pt x="310766" y="357344"/>
                </a:cubicBezTo>
                <a:close/>
                <a:moveTo>
                  <a:pt x="214331" y="356073"/>
                </a:moveTo>
                <a:cubicBezTo>
                  <a:pt x="201862" y="376780"/>
                  <a:pt x="195918" y="401976"/>
                  <a:pt x="206212" y="430357"/>
                </a:cubicBezTo>
                <a:cubicBezTo>
                  <a:pt x="206502" y="431081"/>
                  <a:pt x="206647" y="431661"/>
                  <a:pt x="206937" y="432385"/>
                </a:cubicBezTo>
                <a:cubicBezTo>
                  <a:pt x="207952" y="435136"/>
                  <a:pt x="208677" y="437742"/>
                  <a:pt x="209257" y="440204"/>
                </a:cubicBezTo>
                <a:cubicBezTo>
                  <a:pt x="210127" y="443824"/>
                  <a:pt x="210852" y="447155"/>
                  <a:pt x="210997" y="450485"/>
                </a:cubicBezTo>
                <a:cubicBezTo>
                  <a:pt x="213026" y="479446"/>
                  <a:pt x="191279" y="500587"/>
                  <a:pt x="173011" y="513185"/>
                </a:cubicBezTo>
                <a:cubicBezTo>
                  <a:pt x="169096" y="515792"/>
                  <a:pt x="165472" y="517964"/>
                  <a:pt x="162282" y="519701"/>
                </a:cubicBezTo>
                <a:cubicBezTo>
                  <a:pt x="157643" y="522308"/>
                  <a:pt x="153873" y="524190"/>
                  <a:pt x="151408" y="525204"/>
                </a:cubicBezTo>
                <a:cubicBezTo>
                  <a:pt x="151118" y="525493"/>
                  <a:pt x="150538" y="525638"/>
                  <a:pt x="150248" y="525783"/>
                </a:cubicBezTo>
                <a:cubicBezTo>
                  <a:pt x="149669" y="525783"/>
                  <a:pt x="148799" y="525783"/>
                  <a:pt x="147784" y="525783"/>
                </a:cubicBezTo>
                <a:cubicBezTo>
                  <a:pt x="134880" y="525783"/>
                  <a:pt x="90951" y="523466"/>
                  <a:pt x="64274" y="493347"/>
                </a:cubicBezTo>
                <a:cubicBezTo>
                  <a:pt x="45861" y="472495"/>
                  <a:pt x="39047" y="441797"/>
                  <a:pt x="43976" y="402121"/>
                </a:cubicBezTo>
                <a:cubicBezTo>
                  <a:pt x="44991" y="393867"/>
                  <a:pt x="46876" y="386337"/>
                  <a:pt x="49341" y="379242"/>
                </a:cubicBezTo>
                <a:cubicBezTo>
                  <a:pt x="65144" y="387930"/>
                  <a:pt x="82976" y="392419"/>
                  <a:pt x="102694" y="392419"/>
                </a:cubicBezTo>
                <a:cubicBezTo>
                  <a:pt x="141984" y="392419"/>
                  <a:pt x="182145" y="374897"/>
                  <a:pt x="214331" y="356073"/>
                </a:cubicBezTo>
                <a:close/>
                <a:moveTo>
                  <a:pt x="500768" y="230679"/>
                </a:moveTo>
                <a:cubicBezTo>
                  <a:pt x="517445" y="230679"/>
                  <a:pt x="532091" y="234444"/>
                  <a:pt x="545143" y="241685"/>
                </a:cubicBezTo>
                <a:cubicBezTo>
                  <a:pt x="548043" y="243422"/>
                  <a:pt x="550943" y="245305"/>
                  <a:pt x="553844" y="247332"/>
                </a:cubicBezTo>
                <a:cubicBezTo>
                  <a:pt x="556454" y="249360"/>
                  <a:pt x="559209" y="251532"/>
                  <a:pt x="561674" y="253993"/>
                </a:cubicBezTo>
                <a:cubicBezTo>
                  <a:pt x="567185" y="259062"/>
                  <a:pt x="572260" y="264999"/>
                  <a:pt x="577046" y="271950"/>
                </a:cubicBezTo>
                <a:cubicBezTo>
                  <a:pt x="600393" y="305691"/>
                  <a:pt x="608369" y="336970"/>
                  <a:pt x="600538" y="364629"/>
                </a:cubicBezTo>
                <a:cubicBezTo>
                  <a:pt x="589227" y="404596"/>
                  <a:pt x="548333" y="426462"/>
                  <a:pt x="539922" y="430662"/>
                </a:cubicBezTo>
                <a:cubicBezTo>
                  <a:pt x="539487" y="430662"/>
                  <a:pt x="538907" y="430662"/>
                  <a:pt x="538472" y="430662"/>
                </a:cubicBezTo>
                <a:cubicBezTo>
                  <a:pt x="525856" y="408651"/>
                  <a:pt x="498158" y="371000"/>
                  <a:pt x="455088" y="371000"/>
                </a:cubicBezTo>
                <a:cubicBezTo>
                  <a:pt x="452043" y="371000"/>
                  <a:pt x="449143" y="371290"/>
                  <a:pt x="446097" y="371724"/>
                </a:cubicBezTo>
                <a:cubicBezTo>
                  <a:pt x="442037" y="341893"/>
                  <a:pt x="425215" y="322199"/>
                  <a:pt x="404623" y="309456"/>
                </a:cubicBezTo>
                <a:cubicBezTo>
                  <a:pt x="395487" y="303953"/>
                  <a:pt x="385626" y="299754"/>
                  <a:pt x="375910" y="296712"/>
                </a:cubicBezTo>
                <a:cubicBezTo>
                  <a:pt x="369819" y="294830"/>
                  <a:pt x="363874" y="293382"/>
                  <a:pt x="358073" y="292223"/>
                </a:cubicBezTo>
                <a:cubicBezTo>
                  <a:pt x="360974" y="290051"/>
                  <a:pt x="364164" y="287589"/>
                  <a:pt x="367499" y="285272"/>
                </a:cubicBezTo>
                <a:cubicBezTo>
                  <a:pt x="399113" y="262537"/>
                  <a:pt x="452043" y="230679"/>
                  <a:pt x="500768" y="230679"/>
                </a:cubicBezTo>
                <a:close/>
                <a:moveTo>
                  <a:pt x="364312" y="207039"/>
                </a:moveTo>
                <a:cubicBezTo>
                  <a:pt x="368953" y="209791"/>
                  <a:pt x="360106" y="233399"/>
                  <a:pt x="343426" y="265552"/>
                </a:cubicBezTo>
                <a:cubicBezTo>
                  <a:pt x="342991" y="266276"/>
                  <a:pt x="342556" y="267000"/>
                  <a:pt x="342121" y="267869"/>
                </a:cubicBezTo>
                <a:cubicBezTo>
                  <a:pt x="340961" y="270186"/>
                  <a:pt x="339655" y="272649"/>
                  <a:pt x="338350" y="275111"/>
                </a:cubicBezTo>
                <a:cubicBezTo>
                  <a:pt x="336610" y="278297"/>
                  <a:pt x="334869" y="281483"/>
                  <a:pt x="332984" y="284670"/>
                </a:cubicBezTo>
                <a:cubicBezTo>
                  <a:pt x="333129" y="284959"/>
                  <a:pt x="333419" y="285104"/>
                  <a:pt x="333564" y="285394"/>
                </a:cubicBezTo>
                <a:cubicBezTo>
                  <a:pt x="333564" y="285539"/>
                  <a:pt x="333709" y="285684"/>
                  <a:pt x="333709" y="285828"/>
                </a:cubicBezTo>
                <a:cubicBezTo>
                  <a:pt x="334579" y="287132"/>
                  <a:pt x="335304" y="288580"/>
                  <a:pt x="336030" y="289884"/>
                </a:cubicBezTo>
                <a:cubicBezTo>
                  <a:pt x="336755" y="291622"/>
                  <a:pt x="337335" y="293360"/>
                  <a:pt x="337770" y="295098"/>
                </a:cubicBezTo>
                <a:cubicBezTo>
                  <a:pt x="337915" y="295387"/>
                  <a:pt x="337915" y="295532"/>
                  <a:pt x="337915" y="295677"/>
                </a:cubicBezTo>
                <a:cubicBezTo>
                  <a:pt x="338350" y="297270"/>
                  <a:pt x="338495" y="298719"/>
                  <a:pt x="338640" y="300312"/>
                </a:cubicBezTo>
                <a:cubicBezTo>
                  <a:pt x="338640" y="300457"/>
                  <a:pt x="338785" y="300746"/>
                  <a:pt x="338785" y="301036"/>
                </a:cubicBezTo>
                <a:cubicBezTo>
                  <a:pt x="338930" y="303208"/>
                  <a:pt x="338930" y="305526"/>
                  <a:pt x="338640" y="307698"/>
                </a:cubicBezTo>
                <a:cubicBezTo>
                  <a:pt x="340236" y="308857"/>
                  <a:pt x="341831" y="309871"/>
                  <a:pt x="343426" y="310885"/>
                </a:cubicBezTo>
                <a:cubicBezTo>
                  <a:pt x="344877" y="311899"/>
                  <a:pt x="346327" y="312912"/>
                  <a:pt x="347778" y="313926"/>
                </a:cubicBezTo>
                <a:cubicBezTo>
                  <a:pt x="350823" y="315954"/>
                  <a:pt x="353869" y="317982"/>
                  <a:pt x="356770" y="320009"/>
                </a:cubicBezTo>
                <a:cubicBezTo>
                  <a:pt x="386502" y="340720"/>
                  <a:pt x="405212" y="357521"/>
                  <a:pt x="402311" y="362156"/>
                </a:cubicBezTo>
                <a:cubicBezTo>
                  <a:pt x="399556" y="366791"/>
                  <a:pt x="375915" y="358101"/>
                  <a:pt x="343862" y="341300"/>
                </a:cubicBezTo>
                <a:cubicBezTo>
                  <a:pt x="340671" y="339707"/>
                  <a:pt x="337480" y="337969"/>
                  <a:pt x="334144" y="336231"/>
                </a:cubicBezTo>
                <a:cubicBezTo>
                  <a:pt x="332694" y="335506"/>
                  <a:pt x="331243" y="334637"/>
                  <a:pt x="329793" y="333768"/>
                </a:cubicBezTo>
                <a:cubicBezTo>
                  <a:pt x="328052" y="332899"/>
                  <a:pt x="326312" y="331886"/>
                  <a:pt x="324572" y="330872"/>
                </a:cubicBezTo>
                <a:cubicBezTo>
                  <a:pt x="322686" y="332175"/>
                  <a:pt x="320801" y="333334"/>
                  <a:pt x="318625" y="334203"/>
                </a:cubicBezTo>
                <a:cubicBezTo>
                  <a:pt x="318335" y="334203"/>
                  <a:pt x="318190" y="334348"/>
                  <a:pt x="317900" y="334493"/>
                </a:cubicBezTo>
                <a:cubicBezTo>
                  <a:pt x="316450" y="334927"/>
                  <a:pt x="315144" y="335506"/>
                  <a:pt x="313549" y="335941"/>
                </a:cubicBezTo>
                <a:cubicBezTo>
                  <a:pt x="313404" y="335941"/>
                  <a:pt x="313114" y="335941"/>
                  <a:pt x="312969" y="336086"/>
                </a:cubicBezTo>
                <a:cubicBezTo>
                  <a:pt x="311083" y="336375"/>
                  <a:pt x="309343" y="336665"/>
                  <a:pt x="307457" y="336810"/>
                </a:cubicBezTo>
                <a:cubicBezTo>
                  <a:pt x="305862" y="336810"/>
                  <a:pt x="304411" y="336665"/>
                  <a:pt x="302816" y="336520"/>
                </a:cubicBezTo>
                <a:cubicBezTo>
                  <a:pt x="302671" y="336520"/>
                  <a:pt x="302526" y="336520"/>
                  <a:pt x="302381" y="336520"/>
                </a:cubicBezTo>
                <a:cubicBezTo>
                  <a:pt x="302091" y="336520"/>
                  <a:pt x="301801" y="336520"/>
                  <a:pt x="301511" y="336520"/>
                </a:cubicBezTo>
                <a:cubicBezTo>
                  <a:pt x="299480" y="339707"/>
                  <a:pt x="297450" y="342748"/>
                  <a:pt x="295419" y="345790"/>
                </a:cubicBezTo>
                <a:cubicBezTo>
                  <a:pt x="293824" y="348107"/>
                  <a:pt x="292228" y="350279"/>
                  <a:pt x="290778" y="352452"/>
                </a:cubicBezTo>
                <a:cubicBezTo>
                  <a:pt x="290198" y="353321"/>
                  <a:pt x="289763" y="354045"/>
                  <a:pt x="289183" y="354769"/>
                </a:cubicBezTo>
                <a:cubicBezTo>
                  <a:pt x="268442" y="384315"/>
                  <a:pt x="251618" y="402999"/>
                  <a:pt x="246977" y="400247"/>
                </a:cubicBezTo>
                <a:cubicBezTo>
                  <a:pt x="242336" y="397350"/>
                  <a:pt x="251038" y="373887"/>
                  <a:pt x="267862" y="341734"/>
                </a:cubicBezTo>
                <a:cubicBezTo>
                  <a:pt x="269457" y="338693"/>
                  <a:pt x="271198" y="335362"/>
                  <a:pt x="272938" y="332175"/>
                </a:cubicBezTo>
                <a:cubicBezTo>
                  <a:pt x="274389" y="329423"/>
                  <a:pt x="275984" y="326672"/>
                  <a:pt x="277435" y="323920"/>
                </a:cubicBezTo>
                <a:cubicBezTo>
                  <a:pt x="277725" y="323485"/>
                  <a:pt x="278015" y="322906"/>
                  <a:pt x="278305" y="322471"/>
                </a:cubicBezTo>
                <a:cubicBezTo>
                  <a:pt x="276419" y="319864"/>
                  <a:pt x="275114" y="316823"/>
                  <a:pt x="274099" y="313781"/>
                </a:cubicBezTo>
                <a:cubicBezTo>
                  <a:pt x="273809" y="312912"/>
                  <a:pt x="273373" y="312333"/>
                  <a:pt x="273228" y="311464"/>
                </a:cubicBezTo>
                <a:cubicBezTo>
                  <a:pt x="272503" y="308712"/>
                  <a:pt x="272358" y="305960"/>
                  <a:pt x="272358" y="303208"/>
                </a:cubicBezTo>
                <a:cubicBezTo>
                  <a:pt x="272503" y="301905"/>
                  <a:pt x="272503" y="300601"/>
                  <a:pt x="272648" y="299443"/>
                </a:cubicBezTo>
                <a:cubicBezTo>
                  <a:pt x="269457" y="297415"/>
                  <a:pt x="266412" y="295387"/>
                  <a:pt x="263511" y="293360"/>
                </a:cubicBezTo>
                <a:cubicBezTo>
                  <a:pt x="262641" y="292780"/>
                  <a:pt x="261625" y="292201"/>
                  <a:pt x="260755" y="291622"/>
                </a:cubicBezTo>
                <a:cubicBezTo>
                  <a:pt x="258580" y="290173"/>
                  <a:pt x="256549" y="288725"/>
                  <a:pt x="254519" y="287277"/>
                </a:cubicBezTo>
                <a:cubicBezTo>
                  <a:pt x="224786" y="266421"/>
                  <a:pt x="206076" y="249620"/>
                  <a:pt x="208977" y="244985"/>
                </a:cubicBezTo>
                <a:cubicBezTo>
                  <a:pt x="211733" y="240351"/>
                  <a:pt x="235374" y="249185"/>
                  <a:pt x="267427" y="265841"/>
                </a:cubicBezTo>
                <a:cubicBezTo>
                  <a:pt x="269748" y="267000"/>
                  <a:pt x="271923" y="268159"/>
                  <a:pt x="274244" y="269462"/>
                </a:cubicBezTo>
                <a:cubicBezTo>
                  <a:pt x="275259" y="269897"/>
                  <a:pt x="276129" y="270476"/>
                  <a:pt x="277144" y="270911"/>
                </a:cubicBezTo>
                <a:cubicBezTo>
                  <a:pt x="280190" y="272649"/>
                  <a:pt x="283381" y="274387"/>
                  <a:pt x="286717" y="276269"/>
                </a:cubicBezTo>
                <a:cubicBezTo>
                  <a:pt x="287732" y="275545"/>
                  <a:pt x="288747" y="274966"/>
                  <a:pt x="289908" y="274387"/>
                </a:cubicBezTo>
                <a:cubicBezTo>
                  <a:pt x="292373" y="273083"/>
                  <a:pt x="294984" y="271924"/>
                  <a:pt x="297740" y="271200"/>
                </a:cubicBezTo>
                <a:cubicBezTo>
                  <a:pt x="298465" y="271055"/>
                  <a:pt x="299190" y="271055"/>
                  <a:pt x="300060" y="271055"/>
                </a:cubicBezTo>
                <a:cubicBezTo>
                  <a:pt x="301946" y="270621"/>
                  <a:pt x="303831" y="270331"/>
                  <a:pt x="305717" y="270331"/>
                </a:cubicBezTo>
                <a:cubicBezTo>
                  <a:pt x="307022" y="270331"/>
                  <a:pt x="308472" y="270476"/>
                  <a:pt x="309778" y="270621"/>
                </a:cubicBezTo>
                <a:cubicBezTo>
                  <a:pt x="310068" y="270186"/>
                  <a:pt x="310358" y="269752"/>
                  <a:pt x="310648" y="269317"/>
                </a:cubicBezTo>
                <a:cubicBezTo>
                  <a:pt x="312388" y="266566"/>
                  <a:pt x="314129" y="263959"/>
                  <a:pt x="315869" y="261496"/>
                </a:cubicBezTo>
                <a:cubicBezTo>
                  <a:pt x="317900" y="258455"/>
                  <a:pt x="320075" y="255413"/>
                  <a:pt x="322106" y="252517"/>
                </a:cubicBezTo>
                <a:cubicBezTo>
                  <a:pt x="342846" y="222826"/>
                  <a:pt x="359671" y="204287"/>
                  <a:pt x="364312" y="207039"/>
                </a:cubicBezTo>
                <a:close/>
                <a:moveTo>
                  <a:pt x="70781" y="171756"/>
                </a:moveTo>
                <a:cubicBezTo>
                  <a:pt x="72667" y="171756"/>
                  <a:pt x="74842" y="171901"/>
                  <a:pt x="77017" y="171901"/>
                </a:cubicBezTo>
                <a:cubicBezTo>
                  <a:pt x="80932" y="172046"/>
                  <a:pt x="85283" y="172335"/>
                  <a:pt x="90068" y="172914"/>
                </a:cubicBezTo>
                <a:cubicBezTo>
                  <a:pt x="112255" y="175811"/>
                  <a:pt x="140678" y="184644"/>
                  <a:pt x="152279" y="210709"/>
                </a:cubicBezTo>
                <a:cubicBezTo>
                  <a:pt x="153729" y="213750"/>
                  <a:pt x="154744" y="217226"/>
                  <a:pt x="155614" y="220846"/>
                </a:cubicBezTo>
                <a:cubicBezTo>
                  <a:pt x="156194" y="223307"/>
                  <a:pt x="156774" y="225914"/>
                  <a:pt x="157064" y="228665"/>
                </a:cubicBezTo>
                <a:cubicBezTo>
                  <a:pt x="157064" y="229534"/>
                  <a:pt x="157354" y="230113"/>
                  <a:pt x="157354" y="230982"/>
                </a:cubicBezTo>
                <a:cubicBezTo>
                  <a:pt x="161414" y="260668"/>
                  <a:pt x="178236" y="280506"/>
                  <a:pt x="198973" y="293105"/>
                </a:cubicBezTo>
                <a:cubicBezTo>
                  <a:pt x="208109" y="298607"/>
                  <a:pt x="217825" y="302807"/>
                  <a:pt x="227686" y="305848"/>
                </a:cubicBezTo>
                <a:cubicBezTo>
                  <a:pt x="233631" y="307730"/>
                  <a:pt x="239722" y="309323"/>
                  <a:pt x="245522" y="310337"/>
                </a:cubicBezTo>
                <a:cubicBezTo>
                  <a:pt x="242622" y="312509"/>
                  <a:pt x="239432" y="314971"/>
                  <a:pt x="236096" y="317288"/>
                </a:cubicBezTo>
                <a:cubicBezTo>
                  <a:pt x="204483" y="340022"/>
                  <a:pt x="151554" y="371880"/>
                  <a:pt x="102684" y="371880"/>
                </a:cubicBezTo>
                <a:cubicBezTo>
                  <a:pt x="86008" y="371880"/>
                  <a:pt x="71361" y="368260"/>
                  <a:pt x="58455" y="360875"/>
                </a:cubicBezTo>
                <a:cubicBezTo>
                  <a:pt x="55410" y="359137"/>
                  <a:pt x="52510" y="357254"/>
                  <a:pt x="49755" y="355227"/>
                </a:cubicBezTo>
                <a:cubicBezTo>
                  <a:pt x="46999" y="353200"/>
                  <a:pt x="44389" y="351028"/>
                  <a:pt x="41779" y="348566"/>
                </a:cubicBezTo>
                <a:cubicBezTo>
                  <a:pt x="36268" y="343498"/>
                  <a:pt x="31193" y="337561"/>
                  <a:pt x="26408" y="330755"/>
                </a:cubicBezTo>
                <a:cubicBezTo>
                  <a:pt x="3060" y="296870"/>
                  <a:pt x="-4915" y="265736"/>
                  <a:pt x="2915" y="237933"/>
                </a:cubicBezTo>
                <a:cubicBezTo>
                  <a:pt x="14226" y="197966"/>
                  <a:pt x="55265" y="176100"/>
                  <a:pt x="63531" y="171901"/>
                </a:cubicBezTo>
                <a:cubicBezTo>
                  <a:pt x="63966" y="171901"/>
                  <a:pt x="64546" y="171901"/>
                  <a:pt x="65126" y="171901"/>
                </a:cubicBezTo>
                <a:cubicBezTo>
                  <a:pt x="66576" y="171901"/>
                  <a:pt x="68461" y="171756"/>
                  <a:pt x="70781" y="171756"/>
                </a:cubicBezTo>
                <a:close/>
                <a:moveTo>
                  <a:pt x="453203" y="76775"/>
                </a:moveTo>
                <a:cubicBezTo>
                  <a:pt x="453783" y="76775"/>
                  <a:pt x="454653" y="76775"/>
                  <a:pt x="455668" y="76775"/>
                </a:cubicBezTo>
                <a:cubicBezTo>
                  <a:pt x="468571" y="76775"/>
                  <a:pt x="512500" y="79092"/>
                  <a:pt x="539177" y="109210"/>
                </a:cubicBezTo>
                <a:cubicBezTo>
                  <a:pt x="557589" y="130206"/>
                  <a:pt x="564548" y="160904"/>
                  <a:pt x="559474" y="200435"/>
                </a:cubicBezTo>
                <a:cubicBezTo>
                  <a:pt x="558459" y="208688"/>
                  <a:pt x="556574" y="216218"/>
                  <a:pt x="554110" y="223313"/>
                </a:cubicBezTo>
                <a:cubicBezTo>
                  <a:pt x="538307" y="214625"/>
                  <a:pt x="520474" y="210281"/>
                  <a:pt x="500757" y="210281"/>
                </a:cubicBezTo>
                <a:cubicBezTo>
                  <a:pt x="461612" y="210281"/>
                  <a:pt x="421308" y="227802"/>
                  <a:pt x="389122" y="246626"/>
                </a:cubicBezTo>
                <a:cubicBezTo>
                  <a:pt x="401591" y="225920"/>
                  <a:pt x="407535" y="200579"/>
                  <a:pt x="397241" y="172199"/>
                </a:cubicBezTo>
                <a:cubicBezTo>
                  <a:pt x="396951" y="171619"/>
                  <a:pt x="396806" y="170895"/>
                  <a:pt x="396516" y="170171"/>
                </a:cubicBezTo>
                <a:cubicBezTo>
                  <a:pt x="395501" y="167565"/>
                  <a:pt x="394776" y="164959"/>
                  <a:pt x="394197" y="162352"/>
                </a:cubicBezTo>
                <a:cubicBezTo>
                  <a:pt x="393327" y="158877"/>
                  <a:pt x="392747" y="155402"/>
                  <a:pt x="392457" y="152071"/>
                </a:cubicBezTo>
                <a:cubicBezTo>
                  <a:pt x="390427" y="123111"/>
                  <a:pt x="412029" y="101970"/>
                  <a:pt x="430442" y="89517"/>
                </a:cubicBezTo>
                <a:cubicBezTo>
                  <a:pt x="434211" y="86911"/>
                  <a:pt x="437981" y="84739"/>
                  <a:pt x="441170" y="82857"/>
                </a:cubicBezTo>
                <a:cubicBezTo>
                  <a:pt x="445809" y="80250"/>
                  <a:pt x="449579" y="78368"/>
                  <a:pt x="452044" y="77354"/>
                </a:cubicBezTo>
                <a:cubicBezTo>
                  <a:pt x="452334" y="77209"/>
                  <a:pt x="452914" y="76920"/>
                  <a:pt x="453203" y="76775"/>
                </a:cubicBezTo>
                <a:close/>
                <a:moveTo>
                  <a:pt x="200712" y="43886"/>
                </a:moveTo>
                <a:cubicBezTo>
                  <a:pt x="209123" y="44900"/>
                  <a:pt x="216663" y="46782"/>
                  <a:pt x="223769" y="49244"/>
                </a:cubicBezTo>
                <a:cubicBezTo>
                  <a:pt x="227104" y="50402"/>
                  <a:pt x="230149" y="51705"/>
                  <a:pt x="233194" y="53153"/>
                </a:cubicBezTo>
                <a:cubicBezTo>
                  <a:pt x="236384" y="54746"/>
                  <a:pt x="239285" y="56484"/>
                  <a:pt x="242185" y="58221"/>
                </a:cubicBezTo>
                <a:cubicBezTo>
                  <a:pt x="251610" y="64447"/>
                  <a:pt x="259731" y="72266"/>
                  <a:pt x="266401" y="82113"/>
                </a:cubicBezTo>
                <a:cubicBezTo>
                  <a:pt x="295693" y="125262"/>
                  <a:pt x="291633" y="194040"/>
                  <a:pt x="285688" y="235596"/>
                </a:cubicBezTo>
                <a:cubicBezTo>
                  <a:pt x="284963" y="239795"/>
                  <a:pt x="284383" y="243849"/>
                  <a:pt x="283802" y="247614"/>
                </a:cubicBezTo>
                <a:cubicBezTo>
                  <a:pt x="280322" y="243125"/>
                  <a:pt x="276407" y="238492"/>
                  <a:pt x="271767" y="233858"/>
                </a:cubicBezTo>
                <a:cubicBezTo>
                  <a:pt x="264806" y="226619"/>
                  <a:pt x="256251" y="219379"/>
                  <a:pt x="246535" y="213587"/>
                </a:cubicBezTo>
                <a:cubicBezTo>
                  <a:pt x="233774" y="205913"/>
                  <a:pt x="218838" y="200555"/>
                  <a:pt x="201872" y="200555"/>
                </a:cubicBezTo>
                <a:cubicBezTo>
                  <a:pt x="192156" y="200555"/>
                  <a:pt x="182296" y="202438"/>
                  <a:pt x="172435" y="205913"/>
                </a:cubicBezTo>
                <a:cubicBezTo>
                  <a:pt x="155469" y="160302"/>
                  <a:pt x="102540" y="152483"/>
                  <a:pt x="77599" y="151470"/>
                </a:cubicBezTo>
                <a:cubicBezTo>
                  <a:pt x="77309" y="151035"/>
                  <a:pt x="77019" y="150456"/>
                  <a:pt x="76874" y="150022"/>
                </a:cubicBezTo>
                <a:cubicBezTo>
                  <a:pt x="76729" y="141044"/>
                  <a:pt x="77164" y="97895"/>
                  <a:pt x="103990" y="69370"/>
                </a:cubicBezTo>
                <a:cubicBezTo>
                  <a:pt x="125017" y="47072"/>
                  <a:pt x="157644" y="38529"/>
                  <a:pt x="200712" y="43886"/>
                </a:cubicBezTo>
                <a:close/>
                <a:moveTo>
                  <a:pt x="343737" y="0"/>
                </a:moveTo>
                <a:cubicBezTo>
                  <a:pt x="397534" y="0"/>
                  <a:pt x="426535" y="53860"/>
                  <a:pt x="431320" y="63416"/>
                </a:cubicBezTo>
                <a:cubicBezTo>
                  <a:pt x="431320" y="63850"/>
                  <a:pt x="431320" y="64285"/>
                  <a:pt x="431320" y="64719"/>
                </a:cubicBezTo>
                <a:cubicBezTo>
                  <a:pt x="401739" y="81369"/>
                  <a:pt x="367083" y="113367"/>
                  <a:pt x="372303" y="157092"/>
                </a:cubicBezTo>
                <a:cubicBezTo>
                  <a:pt x="342577" y="161146"/>
                  <a:pt x="322711" y="177941"/>
                  <a:pt x="310095" y="198501"/>
                </a:cubicBezTo>
                <a:cubicBezTo>
                  <a:pt x="312271" y="156803"/>
                  <a:pt x="308065" y="106852"/>
                  <a:pt x="283414" y="70655"/>
                </a:cubicBezTo>
                <a:cubicBezTo>
                  <a:pt x="275439" y="58783"/>
                  <a:pt x="265724" y="49372"/>
                  <a:pt x="254413" y="41843"/>
                </a:cubicBezTo>
                <a:cubicBezTo>
                  <a:pt x="259488" y="36341"/>
                  <a:pt x="265434" y="31129"/>
                  <a:pt x="272394" y="26351"/>
                </a:cubicBezTo>
                <a:cubicBezTo>
                  <a:pt x="297625" y="8832"/>
                  <a:pt x="321696" y="0"/>
                  <a:pt x="343737" y="0"/>
                </a:cubicBezTo>
                <a:close/>
              </a:path>
            </a:pathLst>
          </a:custGeom>
          <a:solidFill>
            <a:srgbClr val="FFC000"/>
          </a:solidFill>
          <a:ln>
            <a:noFill/>
          </a:ln>
          <a:effectLst>
            <a:outerShdw blurRad="50800" dist="38100" dir="2700000" algn="tl" rotWithShape="0">
              <a:prstClr val="black">
                <a:alpha val="40000"/>
              </a:prstClr>
            </a:outerShdw>
          </a:effectLst>
        </p:spPr>
      </p:sp>
      <p:sp>
        <p:nvSpPr>
          <p:cNvPr id="100" name="flower-variant-with-overlapping-petals_27345"/>
          <p:cNvSpPr/>
          <p:nvPr/>
        </p:nvSpPr>
        <p:spPr bwMode="auto">
          <a:xfrm>
            <a:off x="1598930" y="2330450"/>
            <a:ext cx="380365" cy="38036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03454" h="602488">
                <a:moveTo>
                  <a:pt x="356874" y="388957"/>
                </a:moveTo>
                <a:cubicBezTo>
                  <a:pt x="369638" y="396629"/>
                  <a:pt x="384578" y="401984"/>
                  <a:pt x="401693" y="401984"/>
                </a:cubicBezTo>
                <a:cubicBezTo>
                  <a:pt x="411411" y="401984"/>
                  <a:pt x="421274" y="400103"/>
                  <a:pt x="430992" y="396629"/>
                </a:cubicBezTo>
                <a:cubicBezTo>
                  <a:pt x="431717" y="396339"/>
                  <a:pt x="432297" y="396194"/>
                  <a:pt x="433023" y="395905"/>
                </a:cubicBezTo>
                <a:cubicBezTo>
                  <a:pt x="435633" y="394892"/>
                  <a:pt x="438389" y="394313"/>
                  <a:pt x="441000" y="393589"/>
                </a:cubicBezTo>
                <a:cubicBezTo>
                  <a:pt x="444481" y="392720"/>
                  <a:pt x="447817" y="392141"/>
                  <a:pt x="451153" y="391997"/>
                </a:cubicBezTo>
                <a:cubicBezTo>
                  <a:pt x="452458" y="391852"/>
                  <a:pt x="453764" y="391562"/>
                  <a:pt x="455069" y="391562"/>
                </a:cubicBezTo>
                <a:cubicBezTo>
                  <a:pt x="481467" y="391562"/>
                  <a:pt x="501338" y="412117"/>
                  <a:pt x="513522" y="429632"/>
                </a:cubicBezTo>
                <a:cubicBezTo>
                  <a:pt x="516133" y="433540"/>
                  <a:pt x="518454" y="437159"/>
                  <a:pt x="520339" y="440488"/>
                </a:cubicBezTo>
                <a:cubicBezTo>
                  <a:pt x="522950" y="444975"/>
                  <a:pt x="524836" y="448738"/>
                  <a:pt x="525996" y="451054"/>
                </a:cubicBezTo>
                <a:cubicBezTo>
                  <a:pt x="526141" y="451633"/>
                  <a:pt x="526431" y="452068"/>
                  <a:pt x="526576" y="452502"/>
                </a:cubicBezTo>
                <a:cubicBezTo>
                  <a:pt x="526866" y="461476"/>
                  <a:pt x="526286" y="504612"/>
                  <a:pt x="499453" y="533127"/>
                </a:cubicBezTo>
                <a:cubicBezTo>
                  <a:pt x="478566" y="555419"/>
                  <a:pt x="445786" y="563959"/>
                  <a:pt x="402708" y="558603"/>
                </a:cubicBezTo>
                <a:cubicBezTo>
                  <a:pt x="394441" y="557590"/>
                  <a:pt x="386753" y="555708"/>
                  <a:pt x="379646" y="553248"/>
                </a:cubicBezTo>
                <a:cubicBezTo>
                  <a:pt x="386173" y="541378"/>
                  <a:pt x="390525" y="528351"/>
                  <a:pt x="392120" y="514310"/>
                </a:cubicBezTo>
                <a:cubicBezTo>
                  <a:pt x="397197" y="471030"/>
                  <a:pt x="377906" y="424855"/>
                  <a:pt x="356874" y="388957"/>
                </a:cubicBezTo>
                <a:close/>
                <a:moveTo>
                  <a:pt x="310766" y="357344"/>
                </a:moveTo>
                <a:cubicBezTo>
                  <a:pt x="312942" y="360240"/>
                  <a:pt x="315407" y="363426"/>
                  <a:pt x="317872" y="366901"/>
                </a:cubicBezTo>
                <a:cubicBezTo>
                  <a:pt x="342379" y="400928"/>
                  <a:pt x="377762" y="460151"/>
                  <a:pt x="371817" y="511844"/>
                </a:cubicBezTo>
                <a:cubicBezTo>
                  <a:pt x="370367" y="523718"/>
                  <a:pt x="366886" y="534433"/>
                  <a:pt x="361231" y="544279"/>
                </a:cubicBezTo>
                <a:cubicBezTo>
                  <a:pt x="359636" y="547175"/>
                  <a:pt x="357750" y="550071"/>
                  <a:pt x="355720" y="552822"/>
                </a:cubicBezTo>
                <a:cubicBezTo>
                  <a:pt x="353690" y="555573"/>
                  <a:pt x="351515" y="558180"/>
                  <a:pt x="349195" y="560641"/>
                </a:cubicBezTo>
                <a:cubicBezTo>
                  <a:pt x="343974" y="566144"/>
                  <a:pt x="338029" y="571356"/>
                  <a:pt x="331213" y="576135"/>
                </a:cubicBezTo>
                <a:cubicBezTo>
                  <a:pt x="305836" y="593655"/>
                  <a:pt x="281764" y="602488"/>
                  <a:pt x="259722" y="602488"/>
                </a:cubicBezTo>
                <a:cubicBezTo>
                  <a:pt x="205922" y="602488"/>
                  <a:pt x="176919" y="548623"/>
                  <a:pt x="172134" y="539066"/>
                </a:cubicBezTo>
                <a:cubicBezTo>
                  <a:pt x="172134" y="538632"/>
                  <a:pt x="172134" y="538197"/>
                  <a:pt x="172134" y="537763"/>
                </a:cubicBezTo>
                <a:cubicBezTo>
                  <a:pt x="201716" y="521256"/>
                  <a:pt x="236375" y="489111"/>
                  <a:pt x="231154" y="445382"/>
                </a:cubicBezTo>
                <a:cubicBezTo>
                  <a:pt x="261027" y="441472"/>
                  <a:pt x="280749" y="424531"/>
                  <a:pt x="293365" y="404114"/>
                </a:cubicBezTo>
                <a:cubicBezTo>
                  <a:pt x="299020" y="394847"/>
                  <a:pt x="303226" y="385001"/>
                  <a:pt x="306271" y="375299"/>
                </a:cubicBezTo>
                <a:cubicBezTo>
                  <a:pt x="308156" y="369217"/>
                  <a:pt x="309751" y="363136"/>
                  <a:pt x="310766" y="357344"/>
                </a:cubicBezTo>
                <a:close/>
                <a:moveTo>
                  <a:pt x="214331" y="356073"/>
                </a:moveTo>
                <a:cubicBezTo>
                  <a:pt x="201862" y="376780"/>
                  <a:pt x="195918" y="401976"/>
                  <a:pt x="206212" y="430357"/>
                </a:cubicBezTo>
                <a:cubicBezTo>
                  <a:pt x="206502" y="431081"/>
                  <a:pt x="206647" y="431661"/>
                  <a:pt x="206937" y="432385"/>
                </a:cubicBezTo>
                <a:cubicBezTo>
                  <a:pt x="207952" y="435136"/>
                  <a:pt x="208677" y="437742"/>
                  <a:pt x="209257" y="440204"/>
                </a:cubicBezTo>
                <a:cubicBezTo>
                  <a:pt x="210127" y="443824"/>
                  <a:pt x="210852" y="447155"/>
                  <a:pt x="210997" y="450485"/>
                </a:cubicBezTo>
                <a:cubicBezTo>
                  <a:pt x="213026" y="479446"/>
                  <a:pt x="191279" y="500587"/>
                  <a:pt x="173011" y="513185"/>
                </a:cubicBezTo>
                <a:cubicBezTo>
                  <a:pt x="169096" y="515792"/>
                  <a:pt x="165472" y="517964"/>
                  <a:pt x="162282" y="519701"/>
                </a:cubicBezTo>
                <a:cubicBezTo>
                  <a:pt x="157643" y="522308"/>
                  <a:pt x="153873" y="524190"/>
                  <a:pt x="151408" y="525204"/>
                </a:cubicBezTo>
                <a:cubicBezTo>
                  <a:pt x="151118" y="525493"/>
                  <a:pt x="150538" y="525638"/>
                  <a:pt x="150248" y="525783"/>
                </a:cubicBezTo>
                <a:cubicBezTo>
                  <a:pt x="149669" y="525783"/>
                  <a:pt x="148799" y="525783"/>
                  <a:pt x="147784" y="525783"/>
                </a:cubicBezTo>
                <a:cubicBezTo>
                  <a:pt x="134880" y="525783"/>
                  <a:pt x="90951" y="523466"/>
                  <a:pt x="64274" y="493347"/>
                </a:cubicBezTo>
                <a:cubicBezTo>
                  <a:pt x="45861" y="472495"/>
                  <a:pt x="39047" y="441797"/>
                  <a:pt x="43976" y="402121"/>
                </a:cubicBezTo>
                <a:cubicBezTo>
                  <a:pt x="44991" y="393867"/>
                  <a:pt x="46876" y="386337"/>
                  <a:pt x="49341" y="379242"/>
                </a:cubicBezTo>
                <a:cubicBezTo>
                  <a:pt x="65144" y="387930"/>
                  <a:pt x="82976" y="392419"/>
                  <a:pt x="102694" y="392419"/>
                </a:cubicBezTo>
                <a:cubicBezTo>
                  <a:pt x="141984" y="392419"/>
                  <a:pt x="182145" y="374897"/>
                  <a:pt x="214331" y="356073"/>
                </a:cubicBezTo>
                <a:close/>
                <a:moveTo>
                  <a:pt x="500768" y="230679"/>
                </a:moveTo>
                <a:cubicBezTo>
                  <a:pt x="517445" y="230679"/>
                  <a:pt x="532091" y="234444"/>
                  <a:pt x="545143" y="241685"/>
                </a:cubicBezTo>
                <a:cubicBezTo>
                  <a:pt x="548043" y="243422"/>
                  <a:pt x="550943" y="245305"/>
                  <a:pt x="553844" y="247332"/>
                </a:cubicBezTo>
                <a:cubicBezTo>
                  <a:pt x="556454" y="249360"/>
                  <a:pt x="559209" y="251532"/>
                  <a:pt x="561674" y="253993"/>
                </a:cubicBezTo>
                <a:cubicBezTo>
                  <a:pt x="567185" y="259062"/>
                  <a:pt x="572260" y="264999"/>
                  <a:pt x="577046" y="271950"/>
                </a:cubicBezTo>
                <a:cubicBezTo>
                  <a:pt x="600393" y="305691"/>
                  <a:pt x="608369" y="336970"/>
                  <a:pt x="600538" y="364629"/>
                </a:cubicBezTo>
                <a:cubicBezTo>
                  <a:pt x="589227" y="404596"/>
                  <a:pt x="548333" y="426462"/>
                  <a:pt x="539922" y="430662"/>
                </a:cubicBezTo>
                <a:cubicBezTo>
                  <a:pt x="539487" y="430662"/>
                  <a:pt x="538907" y="430662"/>
                  <a:pt x="538472" y="430662"/>
                </a:cubicBezTo>
                <a:cubicBezTo>
                  <a:pt x="525856" y="408651"/>
                  <a:pt x="498158" y="371000"/>
                  <a:pt x="455088" y="371000"/>
                </a:cubicBezTo>
                <a:cubicBezTo>
                  <a:pt x="452043" y="371000"/>
                  <a:pt x="449143" y="371290"/>
                  <a:pt x="446097" y="371724"/>
                </a:cubicBezTo>
                <a:cubicBezTo>
                  <a:pt x="442037" y="341893"/>
                  <a:pt x="425215" y="322199"/>
                  <a:pt x="404623" y="309456"/>
                </a:cubicBezTo>
                <a:cubicBezTo>
                  <a:pt x="395487" y="303953"/>
                  <a:pt x="385626" y="299754"/>
                  <a:pt x="375910" y="296712"/>
                </a:cubicBezTo>
                <a:cubicBezTo>
                  <a:pt x="369819" y="294830"/>
                  <a:pt x="363874" y="293382"/>
                  <a:pt x="358073" y="292223"/>
                </a:cubicBezTo>
                <a:cubicBezTo>
                  <a:pt x="360974" y="290051"/>
                  <a:pt x="364164" y="287589"/>
                  <a:pt x="367499" y="285272"/>
                </a:cubicBezTo>
                <a:cubicBezTo>
                  <a:pt x="399113" y="262537"/>
                  <a:pt x="452043" y="230679"/>
                  <a:pt x="500768" y="230679"/>
                </a:cubicBezTo>
                <a:close/>
                <a:moveTo>
                  <a:pt x="364312" y="207039"/>
                </a:moveTo>
                <a:cubicBezTo>
                  <a:pt x="368953" y="209791"/>
                  <a:pt x="360106" y="233399"/>
                  <a:pt x="343426" y="265552"/>
                </a:cubicBezTo>
                <a:cubicBezTo>
                  <a:pt x="342991" y="266276"/>
                  <a:pt x="342556" y="267000"/>
                  <a:pt x="342121" y="267869"/>
                </a:cubicBezTo>
                <a:cubicBezTo>
                  <a:pt x="340961" y="270186"/>
                  <a:pt x="339655" y="272649"/>
                  <a:pt x="338350" y="275111"/>
                </a:cubicBezTo>
                <a:cubicBezTo>
                  <a:pt x="336610" y="278297"/>
                  <a:pt x="334869" y="281483"/>
                  <a:pt x="332984" y="284670"/>
                </a:cubicBezTo>
                <a:cubicBezTo>
                  <a:pt x="333129" y="284959"/>
                  <a:pt x="333419" y="285104"/>
                  <a:pt x="333564" y="285394"/>
                </a:cubicBezTo>
                <a:cubicBezTo>
                  <a:pt x="333564" y="285539"/>
                  <a:pt x="333709" y="285684"/>
                  <a:pt x="333709" y="285828"/>
                </a:cubicBezTo>
                <a:cubicBezTo>
                  <a:pt x="334579" y="287132"/>
                  <a:pt x="335304" y="288580"/>
                  <a:pt x="336030" y="289884"/>
                </a:cubicBezTo>
                <a:cubicBezTo>
                  <a:pt x="336755" y="291622"/>
                  <a:pt x="337335" y="293360"/>
                  <a:pt x="337770" y="295098"/>
                </a:cubicBezTo>
                <a:cubicBezTo>
                  <a:pt x="337915" y="295387"/>
                  <a:pt x="337915" y="295532"/>
                  <a:pt x="337915" y="295677"/>
                </a:cubicBezTo>
                <a:cubicBezTo>
                  <a:pt x="338350" y="297270"/>
                  <a:pt x="338495" y="298719"/>
                  <a:pt x="338640" y="300312"/>
                </a:cubicBezTo>
                <a:cubicBezTo>
                  <a:pt x="338640" y="300457"/>
                  <a:pt x="338785" y="300746"/>
                  <a:pt x="338785" y="301036"/>
                </a:cubicBezTo>
                <a:cubicBezTo>
                  <a:pt x="338930" y="303208"/>
                  <a:pt x="338930" y="305526"/>
                  <a:pt x="338640" y="307698"/>
                </a:cubicBezTo>
                <a:cubicBezTo>
                  <a:pt x="340236" y="308857"/>
                  <a:pt x="341831" y="309871"/>
                  <a:pt x="343426" y="310885"/>
                </a:cubicBezTo>
                <a:cubicBezTo>
                  <a:pt x="344877" y="311899"/>
                  <a:pt x="346327" y="312912"/>
                  <a:pt x="347778" y="313926"/>
                </a:cubicBezTo>
                <a:cubicBezTo>
                  <a:pt x="350823" y="315954"/>
                  <a:pt x="353869" y="317982"/>
                  <a:pt x="356770" y="320009"/>
                </a:cubicBezTo>
                <a:cubicBezTo>
                  <a:pt x="386502" y="340720"/>
                  <a:pt x="405212" y="357521"/>
                  <a:pt x="402311" y="362156"/>
                </a:cubicBezTo>
                <a:cubicBezTo>
                  <a:pt x="399556" y="366791"/>
                  <a:pt x="375915" y="358101"/>
                  <a:pt x="343862" y="341300"/>
                </a:cubicBezTo>
                <a:cubicBezTo>
                  <a:pt x="340671" y="339707"/>
                  <a:pt x="337480" y="337969"/>
                  <a:pt x="334144" y="336231"/>
                </a:cubicBezTo>
                <a:cubicBezTo>
                  <a:pt x="332694" y="335506"/>
                  <a:pt x="331243" y="334637"/>
                  <a:pt x="329793" y="333768"/>
                </a:cubicBezTo>
                <a:cubicBezTo>
                  <a:pt x="328052" y="332899"/>
                  <a:pt x="326312" y="331886"/>
                  <a:pt x="324572" y="330872"/>
                </a:cubicBezTo>
                <a:cubicBezTo>
                  <a:pt x="322686" y="332175"/>
                  <a:pt x="320801" y="333334"/>
                  <a:pt x="318625" y="334203"/>
                </a:cubicBezTo>
                <a:cubicBezTo>
                  <a:pt x="318335" y="334203"/>
                  <a:pt x="318190" y="334348"/>
                  <a:pt x="317900" y="334493"/>
                </a:cubicBezTo>
                <a:cubicBezTo>
                  <a:pt x="316450" y="334927"/>
                  <a:pt x="315144" y="335506"/>
                  <a:pt x="313549" y="335941"/>
                </a:cubicBezTo>
                <a:cubicBezTo>
                  <a:pt x="313404" y="335941"/>
                  <a:pt x="313114" y="335941"/>
                  <a:pt x="312969" y="336086"/>
                </a:cubicBezTo>
                <a:cubicBezTo>
                  <a:pt x="311083" y="336375"/>
                  <a:pt x="309343" y="336665"/>
                  <a:pt x="307457" y="336810"/>
                </a:cubicBezTo>
                <a:cubicBezTo>
                  <a:pt x="305862" y="336810"/>
                  <a:pt x="304411" y="336665"/>
                  <a:pt x="302816" y="336520"/>
                </a:cubicBezTo>
                <a:cubicBezTo>
                  <a:pt x="302671" y="336520"/>
                  <a:pt x="302526" y="336520"/>
                  <a:pt x="302381" y="336520"/>
                </a:cubicBezTo>
                <a:cubicBezTo>
                  <a:pt x="302091" y="336520"/>
                  <a:pt x="301801" y="336520"/>
                  <a:pt x="301511" y="336520"/>
                </a:cubicBezTo>
                <a:cubicBezTo>
                  <a:pt x="299480" y="339707"/>
                  <a:pt x="297450" y="342748"/>
                  <a:pt x="295419" y="345790"/>
                </a:cubicBezTo>
                <a:cubicBezTo>
                  <a:pt x="293824" y="348107"/>
                  <a:pt x="292228" y="350279"/>
                  <a:pt x="290778" y="352452"/>
                </a:cubicBezTo>
                <a:cubicBezTo>
                  <a:pt x="290198" y="353321"/>
                  <a:pt x="289763" y="354045"/>
                  <a:pt x="289183" y="354769"/>
                </a:cubicBezTo>
                <a:cubicBezTo>
                  <a:pt x="268442" y="384315"/>
                  <a:pt x="251618" y="402999"/>
                  <a:pt x="246977" y="400247"/>
                </a:cubicBezTo>
                <a:cubicBezTo>
                  <a:pt x="242336" y="397350"/>
                  <a:pt x="251038" y="373887"/>
                  <a:pt x="267862" y="341734"/>
                </a:cubicBezTo>
                <a:cubicBezTo>
                  <a:pt x="269457" y="338693"/>
                  <a:pt x="271198" y="335362"/>
                  <a:pt x="272938" y="332175"/>
                </a:cubicBezTo>
                <a:cubicBezTo>
                  <a:pt x="274389" y="329423"/>
                  <a:pt x="275984" y="326672"/>
                  <a:pt x="277435" y="323920"/>
                </a:cubicBezTo>
                <a:cubicBezTo>
                  <a:pt x="277725" y="323485"/>
                  <a:pt x="278015" y="322906"/>
                  <a:pt x="278305" y="322471"/>
                </a:cubicBezTo>
                <a:cubicBezTo>
                  <a:pt x="276419" y="319864"/>
                  <a:pt x="275114" y="316823"/>
                  <a:pt x="274099" y="313781"/>
                </a:cubicBezTo>
                <a:cubicBezTo>
                  <a:pt x="273809" y="312912"/>
                  <a:pt x="273373" y="312333"/>
                  <a:pt x="273228" y="311464"/>
                </a:cubicBezTo>
                <a:cubicBezTo>
                  <a:pt x="272503" y="308712"/>
                  <a:pt x="272358" y="305960"/>
                  <a:pt x="272358" y="303208"/>
                </a:cubicBezTo>
                <a:cubicBezTo>
                  <a:pt x="272503" y="301905"/>
                  <a:pt x="272503" y="300601"/>
                  <a:pt x="272648" y="299443"/>
                </a:cubicBezTo>
                <a:cubicBezTo>
                  <a:pt x="269457" y="297415"/>
                  <a:pt x="266412" y="295387"/>
                  <a:pt x="263511" y="293360"/>
                </a:cubicBezTo>
                <a:cubicBezTo>
                  <a:pt x="262641" y="292780"/>
                  <a:pt x="261625" y="292201"/>
                  <a:pt x="260755" y="291622"/>
                </a:cubicBezTo>
                <a:cubicBezTo>
                  <a:pt x="258580" y="290173"/>
                  <a:pt x="256549" y="288725"/>
                  <a:pt x="254519" y="287277"/>
                </a:cubicBezTo>
                <a:cubicBezTo>
                  <a:pt x="224786" y="266421"/>
                  <a:pt x="206076" y="249620"/>
                  <a:pt x="208977" y="244985"/>
                </a:cubicBezTo>
                <a:cubicBezTo>
                  <a:pt x="211733" y="240351"/>
                  <a:pt x="235374" y="249185"/>
                  <a:pt x="267427" y="265841"/>
                </a:cubicBezTo>
                <a:cubicBezTo>
                  <a:pt x="269748" y="267000"/>
                  <a:pt x="271923" y="268159"/>
                  <a:pt x="274244" y="269462"/>
                </a:cubicBezTo>
                <a:cubicBezTo>
                  <a:pt x="275259" y="269897"/>
                  <a:pt x="276129" y="270476"/>
                  <a:pt x="277144" y="270911"/>
                </a:cubicBezTo>
                <a:cubicBezTo>
                  <a:pt x="280190" y="272649"/>
                  <a:pt x="283381" y="274387"/>
                  <a:pt x="286717" y="276269"/>
                </a:cubicBezTo>
                <a:cubicBezTo>
                  <a:pt x="287732" y="275545"/>
                  <a:pt x="288747" y="274966"/>
                  <a:pt x="289908" y="274387"/>
                </a:cubicBezTo>
                <a:cubicBezTo>
                  <a:pt x="292373" y="273083"/>
                  <a:pt x="294984" y="271924"/>
                  <a:pt x="297740" y="271200"/>
                </a:cubicBezTo>
                <a:cubicBezTo>
                  <a:pt x="298465" y="271055"/>
                  <a:pt x="299190" y="271055"/>
                  <a:pt x="300060" y="271055"/>
                </a:cubicBezTo>
                <a:cubicBezTo>
                  <a:pt x="301946" y="270621"/>
                  <a:pt x="303831" y="270331"/>
                  <a:pt x="305717" y="270331"/>
                </a:cubicBezTo>
                <a:cubicBezTo>
                  <a:pt x="307022" y="270331"/>
                  <a:pt x="308472" y="270476"/>
                  <a:pt x="309778" y="270621"/>
                </a:cubicBezTo>
                <a:cubicBezTo>
                  <a:pt x="310068" y="270186"/>
                  <a:pt x="310358" y="269752"/>
                  <a:pt x="310648" y="269317"/>
                </a:cubicBezTo>
                <a:cubicBezTo>
                  <a:pt x="312388" y="266566"/>
                  <a:pt x="314129" y="263959"/>
                  <a:pt x="315869" y="261496"/>
                </a:cubicBezTo>
                <a:cubicBezTo>
                  <a:pt x="317900" y="258455"/>
                  <a:pt x="320075" y="255413"/>
                  <a:pt x="322106" y="252517"/>
                </a:cubicBezTo>
                <a:cubicBezTo>
                  <a:pt x="342846" y="222826"/>
                  <a:pt x="359671" y="204287"/>
                  <a:pt x="364312" y="207039"/>
                </a:cubicBezTo>
                <a:close/>
                <a:moveTo>
                  <a:pt x="70781" y="171756"/>
                </a:moveTo>
                <a:cubicBezTo>
                  <a:pt x="72667" y="171756"/>
                  <a:pt x="74842" y="171901"/>
                  <a:pt x="77017" y="171901"/>
                </a:cubicBezTo>
                <a:cubicBezTo>
                  <a:pt x="80932" y="172046"/>
                  <a:pt x="85283" y="172335"/>
                  <a:pt x="90068" y="172914"/>
                </a:cubicBezTo>
                <a:cubicBezTo>
                  <a:pt x="112255" y="175811"/>
                  <a:pt x="140678" y="184644"/>
                  <a:pt x="152279" y="210709"/>
                </a:cubicBezTo>
                <a:cubicBezTo>
                  <a:pt x="153729" y="213750"/>
                  <a:pt x="154744" y="217226"/>
                  <a:pt x="155614" y="220846"/>
                </a:cubicBezTo>
                <a:cubicBezTo>
                  <a:pt x="156194" y="223307"/>
                  <a:pt x="156774" y="225914"/>
                  <a:pt x="157064" y="228665"/>
                </a:cubicBezTo>
                <a:cubicBezTo>
                  <a:pt x="157064" y="229534"/>
                  <a:pt x="157354" y="230113"/>
                  <a:pt x="157354" y="230982"/>
                </a:cubicBezTo>
                <a:cubicBezTo>
                  <a:pt x="161414" y="260668"/>
                  <a:pt x="178236" y="280506"/>
                  <a:pt x="198973" y="293105"/>
                </a:cubicBezTo>
                <a:cubicBezTo>
                  <a:pt x="208109" y="298607"/>
                  <a:pt x="217825" y="302807"/>
                  <a:pt x="227686" y="305848"/>
                </a:cubicBezTo>
                <a:cubicBezTo>
                  <a:pt x="233631" y="307730"/>
                  <a:pt x="239722" y="309323"/>
                  <a:pt x="245522" y="310337"/>
                </a:cubicBezTo>
                <a:cubicBezTo>
                  <a:pt x="242622" y="312509"/>
                  <a:pt x="239432" y="314971"/>
                  <a:pt x="236096" y="317288"/>
                </a:cubicBezTo>
                <a:cubicBezTo>
                  <a:pt x="204483" y="340022"/>
                  <a:pt x="151554" y="371880"/>
                  <a:pt x="102684" y="371880"/>
                </a:cubicBezTo>
                <a:cubicBezTo>
                  <a:pt x="86008" y="371880"/>
                  <a:pt x="71361" y="368260"/>
                  <a:pt x="58455" y="360875"/>
                </a:cubicBezTo>
                <a:cubicBezTo>
                  <a:pt x="55410" y="359137"/>
                  <a:pt x="52510" y="357254"/>
                  <a:pt x="49755" y="355227"/>
                </a:cubicBezTo>
                <a:cubicBezTo>
                  <a:pt x="46999" y="353200"/>
                  <a:pt x="44389" y="351028"/>
                  <a:pt x="41779" y="348566"/>
                </a:cubicBezTo>
                <a:cubicBezTo>
                  <a:pt x="36268" y="343498"/>
                  <a:pt x="31193" y="337561"/>
                  <a:pt x="26408" y="330755"/>
                </a:cubicBezTo>
                <a:cubicBezTo>
                  <a:pt x="3060" y="296870"/>
                  <a:pt x="-4915" y="265736"/>
                  <a:pt x="2915" y="237933"/>
                </a:cubicBezTo>
                <a:cubicBezTo>
                  <a:pt x="14226" y="197966"/>
                  <a:pt x="55265" y="176100"/>
                  <a:pt x="63531" y="171901"/>
                </a:cubicBezTo>
                <a:cubicBezTo>
                  <a:pt x="63966" y="171901"/>
                  <a:pt x="64546" y="171901"/>
                  <a:pt x="65126" y="171901"/>
                </a:cubicBezTo>
                <a:cubicBezTo>
                  <a:pt x="66576" y="171901"/>
                  <a:pt x="68461" y="171756"/>
                  <a:pt x="70781" y="171756"/>
                </a:cubicBezTo>
                <a:close/>
                <a:moveTo>
                  <a:pt x="453203" y="76775"/>
                </a:moveTo>
                <a:cubicBezTo>
                  <a:pt x="453783" y="76775"/>
                  <a:pt x="454653" y="76775"/>
                  <a:pt x="455668" y="76775"/>
                </a:cubicBezTo>
                <a:cubicBezTo>
                  <a:pt x="468571" y="76775"/>
                  <a:pt x="512500" y="79092"/>
                  <a:pt x="539177" y="109210"/>
                </a:cubicBezTo>
                <a:cubicBezTo>
                  <a:pt x="557589" y="130206"/>
                  <a:pt x="564548" y="160904"/>
                  <a:pt x="559474" y="200435"/>
                </a:cubicBezTo>
                <a:cubicBezTo>
                  <a:pt x="558459" y="208688"/>
                  <a:pt x="556574" y="216218"/>
                  <a:pt x="554110" y="223313"/>
                </a:cubicBezTo>
                <a:cubicBezTo>
                  <a:pt x="538307" y="214625"/>
                  <a:pt x="520474" y="210281"/>
                  <a:pt x="500757" y="210281"/>
                </a:cubicBezTo>
                <a:cubicBezTo>
                  <a:pt x="461612" y="210281"/>
                  <a:pt x="421308" y="227802"/>
                  <a:pt x="389122" y="246626"/>
                </a:cubicBezTo>
                <a:cubicBezTo>
                  <a:pt x="401591" y="225920"/>
                  <a:pt x="407535" y="200579"/>
                  <a:pt x="397241" y="172199"/>
                </a:cubicBezTo>
                <a:cubicBezTo>
                  <a:pt x="396951" y="171619"/>
                  <a:pt x="396806" y="170895"/>
                  <a:pt x="396516" y="170171"/>
                </a:cubicBezTo>
                <a:cubicBezTo>
                  <a:pt x="395501" y="167565"/>
                  <a:pt x="394776" y="164959"/>
                  <a:pt x="394197" y="162352"/>
                </a:cubicBezTo>
                <a:cubicBezTo>
                  <a:pt x="393327" y="158877"/>
                  <a:pt x="392747" y="155402"/>
                  <a:pt x="392457" y="152071"/>
                </a:cubicBezTo>
                <a:cubicBezTo>
                  <a:pt x="390427" y="123111"/>
                  <a:pt x="412029" y="101970"/>
                  <a:pt x="430442" y="89517"/>
                </a:cubicBezTo>
                <a:cubicBezTo>
                  <a:pt x="434211" y="86911"/>
                  <a:pt x="437981" y="84739"/>
                  <a:pt x="441170" y="82857"/>
                </a:cubicBezTo>
                <a:cubicBezTo>
                  <a:pt x="445809" y="80250"/>
                  <a:pt x="449579" y="78368"/>
                  <a:pt x="452044" y="77354"/>
                </a:cubicBezTo>
                <a:cubicBezTo>
                  <a:pt x="452334" y="77209"/>
                  <a:pt x="452914" y="76920"/>
                  <a:pt x="453203" y="76775"/>
                </a:cubicBezTo>
                <a:close/>
                <a:moveTo>
                  <a:pt x="200712" y="43886"/>
                </a:moveTo>
                <a:cubicBezTo>
                  <a:pt x="209123" y="44900"/>
                  <a:pt x="216663" y="46782"/>
                  <a:pt x="223769" y="49244"/>
                </a:cubicBezTo>
                <a:cubicBezTo>
                  <a:pt x="227104" y="50402"/>
                  <a:pt x="230149" y="51705"/>
                  <a:pt x="233194" y="53153"/>
                </a:cubicBezTo>
                <a:cubicBezTo>
                  <a:pt x="236384" y="54746"/>
                  <a:pt x="239285" y="56484"/>
                  <a:pt x="242185" y="58221"/>
                </a:cubicBezTo>
                <a:cubicBezTo>
                  <a:pt x="251610" y="64447"/>
                  <a:pt x="259731" y="72266"/>
                  <a:pt x="266401" y="82113"/>
                </a:cubicBezTo>
                <a:cubicBezTo>
                  <a:pt x="295693" y="125262"/>
                  <a:pt x="291633" y="194040"/>
                  <a:pt x="285688" y="235596"/>
                </a:cubicBezTo>
                <a:cubicBezTo>
                  <a:pt x="284963" y="239795"/>
                  <a:pt x="284383" y="243849"/>
                  <a:pt x="283802" y="247614"/>
                </a:cubicBezTo>
                <a:cubicBezTo>
                  <a:pt x="280322" y="243125"/>
                  <a:pt x="276407" y="238492"/>
                  <a:pt x="271767" y="233858"/>
                </a:cubicBezTo>
                <a:cubicBezTo>
                  <a:pt x="264806" y="226619"/>
                  <a:pt x="256251" y="219379"/>
                  <a:pt x="246535" y="213587"/>
                </a:cubicBezTo>
                <a:cubicBezTo>
                  <a:pt x="233774" y="205913"/>
                  <a:pt x="218838" y="200555"/>
                  <a:pt x="201872" y="200555"/>
                </a:cubicBezTo>
                <a:cubicBezTo>
                  <a:pt x="192156" y="200555"/>
                  <a:pt x="182296" y="202438"/>
                  <a:pt x="172435" y="205913"/>
                </a:cubicBezTo>
                <a:cubicBezTo>
                  <a:pt x="155469" y="160302"/>
                  <a:pt x="102540" y="152483"/>
                  <a:pt x="77599" y="151470"/>
                </a:cubicBezTo>
                <a:cubicBezTo>
                  <a:pt x="77309" y="151035"/>
                  <a:pt x="77019" y="150456"/>
                  <a:pt x="76874" y="150022"/>
                </a:cubicBezTo>
                <a:cubicBezTo>
                  <a:pt x="76729" y="141044"/>
                  <a:pt x="77164" y="97895"/>
                  <a:pt x="103990" y="69370"/>
                </a:cubicBezTo>
                <a:cubicBezTo>
                  <a:pt x="125017" y="47072"/>
                  <a:pt x="157644" y="38529"/>
                  <a:pt x="200712" y="43886"/>
                </a:cubicBezTo>
                <a:close/>
                <a:moveTo>
                  <a:pt x="343737" y="0"/>
                </a:moveTo>
                <a:cubicBezTo>
                  <a:pt x="397534" y="0"/>
                  <a:pt x="426535" y="53860"/>
                  <a:pt x="431320" y="63416"/>
                </a:cubicBezTo>
                <a:cubicBezTo>
                  <a:pt x="431320" y="63850"/>
                  <a:pt x="431320" y="64285"/>
                  <a:pt x="431320" y="64719"/>
                </a:cubicBezTo>
                <a:cubicBezTo>
                  <a:pt x="401739" y="81369"/>
                  <a:pt x="367083" y="113367"/>
                  <a:pt x="372303" y="157092"/>
                </a:cubicBezTo>
                <a:cubicBezTo>
                  <a:pt x="342577" y="161146"/>
                  <a:pt x="322711" y="177941"/>
                  <a:pt x="310095" y="198501"/>
                </a:cubicBezTo>
                <a:cubicBezTo>
                  <a:pt x="312271" y="156803"/>
                  <a:pt x="308065" y="106852"/>
                  <a:pt x="283414" y="70655"/>
                </a:cubicBezTo>
                <a:cubicBezTo>
                  <a:pt x="275439" y="58783"/>
                  <a:pt x="265724" y="49372"/>
                  <a:pt x="254413" y="41843"/>
                </a:cubicBezTo>
                <a:cubicBezTo>
                  <a:pt x="259488" y="36341"/>
                  <a:pt x="265434" y="31129"/>
                  <a:pt x="272394" y="26351"/>
                </a:cubicBezTo>
                <a:cubicBezTo>
                  <a:pt x="297625" y="8832"/>
                  <a:pt x="321696" y="0"/>
                  <a:pt x="343737" y="0"/>
                </a:cubicBezTo>
                <a:close/>
              </a:path>
            </a:pathLst>
          </a:custGeom>
          <a:solidFill>
            <a:srgbClr val="F2E092"/>
          </a:solidFill>
          <a:ln>
            <a:noFill/>
          </a:ln>
          <a:effectLst>
            <a:outerShdw blurRad="50800" dist="38100" dir="2700000" algn="tl" rotWithShape="0">
              <a:prstClr val="black">
                <a:alpha val="40000"/>
              </a:prstClr>
            </a:outerShdw>
          </a:effectLst>
        </p:spPr>
      </p:sp>
      <p:sp>
        <p:nvSpPr>
          <p:cNvPr id="101" name="flower-variant-with-overlapping-petals_27345"/>
          <p:cNvSpPr/>
          <p:nvPr/>
        </p:nvSpPr>
        <p:spPr bwMode="auto">
          <a:xfrm>
            <a:off x="4528778" y="2330261"/>
            <a:ext cx="380365" cy="38036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03454" h="602488">
                <a:moveTo>
                  <a:pt x="356874" y="388957"/>
                </a:moveTo>
                <a:cubicBezTo>
                  <a:pt x="369638" y="396629"/>
                  <a:pt x="384578" y="401984"/>
                  <a:pt x="401693" y="401984"/>
                </a:cubicBezTo>
                <a:cubicBezTo>
                  <a:pt x="411411" y="401984"/>
                  <a:pt x="421274" y="400103"/>
                  <a:pt x="430992" y="396629"/>
                </a:cubicBezTo>
                <a:cubicBezTo>
                  <a:pt x="431717" y="396339"/>
                  <a:pt x="432297" y="396194"/>
                  <a:pt x="433023" y="395905"/>
                </a:cubicBezTo>
                <a:cubicBezTo>
                  <a:pt x="435633" y="394892"/>
                  <a:pt x="438389" y="394313"/>
                  <a:pt x="441000" y="393589"/>
                </a:cubicBezTo>
                <a:cubicBezTo>
                  <a:pt x="444481" y="392720"/>
                  <a:pt x="447817" y="392141"/>
                  <a:pt x="451153" y="391997"/>
                </a:cubicBezTo>
                <a:cubicBezTo>
                  <a:pt x="452458" y="391852"/>
                  <a:pt x="453764" y="391562"/>
                  <a:pt x="455069" y="391562"/>
                </a:cubicBezTo>
                <a:cubicBezTo>
                  <a:pt x="481467" y="391562"/>
                  <a:pt x="501338" y="412117"/>
                  <a:pt x="513522" y="429632"/>
                </a:cubicBezTo>
                <a:cubicBezTo>
                  <a:pt x="516133" y="433540"/>
                  <a:pt x="518454" y="437159"/>
                  <a:pt x="520339" y="440488"/>
                </a:cubicBezTo>
                <a:cubicBezTo>
                  <a:pt x="522950" y="444975"/>
                  <a:pt x="524836" y="448738"/>
                  <a:pt x="525996" y="451054"/>
                </a:cubicBezTo>
                <a:cubicBezTo>
                  <a:pt x="526141" y="451633"/>
                  <a:pt x="526431" y="452068"/>
                  <a:pt x="526576" y="452502"/>
                </a:cubicBezTo>
                <a:cubicBezTo>
                  <a:pt x="526866" y="461476"/>
                  <a:pt x="526286" y="504612"/>
                  <a:pt x="499453" y="533127"/>
                </a:cubicBezTo>
                <a:cubicBezTo>
                  <a:pt x="478566" y="555419"/>
                  <a:pt x="445786" y="563959"/>
                  <a:pt x="402708" y="558603"/>
                </a:cubicBezTo>
                <a:cubicBezTo>
                  <a:pt x="394441" y="557590"/>
                  <a:pt x="386753" y="555708"/>
                  <a:pt x="379646" y="553248"/>
                </a:cubicBezTo>
                <a:cubicBezTo>
                  <a:pt x="386173" y="541378"/>
                  <a:pt x="390525" y="528351"/>
                  <a:pt x="392120" y="514310"/>
                </a:cubicBezTo>
                <a:cubicBezTo>
                  <a:pt x="397197" y="471030"/>
                  <a:pt x="377906" y="424855"/>
                  <a:pt x="356874" y="388957"/>
                </a:cubicBezTo>
                <a:close/>
                <a:moveTo>
                  <a:pt x="310766" y="357344"/>
                </a:moveTo>
                <a:cubicBezTo>
                  <a:pt x="312942" y="360240"/>
                  <a:pt x="315407" y="363426"/>
                  <a:pt x="317872" y="366901"/>
                </a:cubicBezTo>
                <a:cubicBezTo>
                  <a:pt x="342379" y="400928"/>
                  <a:pt x="377762" y="460151"/>
                  <a:pt x="371817" y="511844"/>
                </a:cubicBezTo>
                <a:cubicBezTo>
                  <a:pt x="370367" y="523718"/>
                  <a:pt x="366886" y="534433"/>
                  <a:pt x="361231" y="544279"/>
                </a:cubicBezTo>
                <a:cubicBezTo>
                  <a:pt x="359636" y="547175"/>
                  <a:pt x="357750" y="550071"/>
                  <a:pt x="355720" y="552822"/>
                </a:cubicBezTo>
                <a:cubicBezTo>
                  <a:pt x="353690" y="555573"/>
                  <a:pt x="351515" y="558180"/>
                  <a:pt x="349195" y="560641"/>
                </a:cubicBezTo>
                <a:cubicBezTo>
                  <a:pt x="343974" y="566144"/>
                  <a:pt x="338029" y="571356"/>
                  <a:pt x="331213" y="576135"/>
                </a:cubicBezTo>
                <a:cubicBezTo>
                  <a:pt x="305836" y="593655"/>
                  <a:pt x="281764" y="602488"/>
                  <a:pt x="259722" y="602488"/>
                </a:cubicBezTo>
                <a:cubicBezTo>
                  <a:pt x="205922" y="602488"/>
                  <a:pt x="176919" y="548623"/>
                  <a:pt x="172134" y="539066"/>
                </a:cubicBezTo>
                <a:cubicBezTo>
                  <a:pt x="172134" y="538632"/>
                  <a:pt x="172134" y="538197"/>
                  <a:pt x="172134" y="537763"/>
                </a:cubicBezTo>
                <a:cubicBezTo>
                  <a:pt x="201716" y="521256"/>
                  <a:pt x="236375" y="489111"/>
                  <a:pt x="231154" y="445382"/>
                </a:cubicBezTo>
                <a:cubicBezTo>
                  <a:pt x="261027" y="441472"/>
                  <a:pt x="280749" y="424531"/>
                  <a:pt x="293365" y="404114"/>
                </a:cubicBezTo>
                <a:cubicBezTo>
                  <a:pt x="299020" y="394847"/>
                  <a:pt x="303226" y="385001"/>
                  <a:pt x="306271" y="375299"/>
                </a:cubicBezTo>
                <a:cubicBezTo>
                  <a:pt x="308156" y="369217"/>
                  <a:pt x="309751" y="363136"/>
                  <a:pt x="310766" y="357344"/>
                </a:cubicBezTo>
                <a:close/>
                <a:moveTo>
                  <a:pt x="214331" y="356073"/>
                </a:moveTo>
                <a:cubicBezTo>
                  <a:pt x="201862" y="376780"/>
                  <a:pt x="195918" y="401976"/>
                  <a:pt x="206212" y="430357"/>
                </a:cubicBezTo>
                <a:cubicBezTo>
                  <a:pt x="206502" y="431081"/>
                  <a:pt x="206647" y="431661"/>
                  <a:pt x="206937" y="432385"/>
                </a:cubicBezTo>
                <a:cubicBezTo>
                  <a:pt x="207952" y="435136"/>
                  <a:pt x="208677" y="437742"/>
                  <a:pt x="209257" y="440204"/>
                </a:cubicBezTo>
                <a:cubicBezTo>
                  <a:pt x="210127" y="443824"/>
                  <a:pt x="210852" y="447155"/>
                  <a:pt x="210997" y="450485"/>
                </a:cubicBezTo>
                <a:cubicBezTo>
                  <a:pt x="213026" y="479446"/>
                  <a:pt x="191279" y="500587"/>
                  <a:pt x="173011" y="513185"/>
                </a:cubicBezTo>
                <a:cubicBezTo>
                  <a:pt x="169096" y="515792"/>
                  <a:pt x="165472" y="517964"/>
                  <a:pt x="162282" y="519701"/>
                </a:cubicBezTo>
                <a:cubicBezTo>
                  <a:pt x="157643" y="522308"/>
                  <a:pt x="153873" y="524190"/>
                  <a:pt x="151408" y="525204"/>
                </a:cubicBezTo>
                <a:cubicBezTo>
                  <a:pt x="151118" y="525493"/>
                  <a:pt x="150538" y="525638"/>
                  <a:pt x="150248" y="525783"/>
                </a:cubicBezTo>
                <a:cubicBezTo>
                  <a:pt x="149669" y="525783"/>
                  <a:pt x="148799" y="525783"/>
                  <a:pt x="147784" y="525783"/>
                </a:cubicBezTo>
                <a:cubicBezTo>
                  <a:pt x="134880" y="525783"/>
                  <a:pt x="90951" y="523466"/>
                  <a:pt x="64274" y="493347"/>
                </a:cubicBezTo>
                <a:cubicBezTo>
                  <a:pt x="45861" y="472495"/>
                  <a:pt x="39047" y="441797"/>
                  <a:pt x="43976" y="402121"/>
                </a:cubicBezTo>
                <a:cubicBezTo>
                  <a:pt x="44991" y="393867"/>
                  <a:pt x="46876" y="386337"/>
                  <a:pt x="49341" y="379242"/>
                </a:cubicBezTo>
                <a:cubicBezTo>
                  <a:pt x="65144" y="387930"/>
                  <a:pt x="82976" y="392419"/>
                  <a:pt x="102694" y="392419"/>
                </a:cubicBezTo>
                <a:cubicBezTo>
                  <a:pt x="141984" y="392419"/>
                  <a:pt x="182145" y="374897"/>
                  <a:pt x="214331" y="356073"/>
                </a:cubicBezTo>
                <a:close/>
                <a:moveTo>
                  <a:pt x="500768" y="230679"/>
                </a:moveTo>
                <a:cubicBezTo>
                  <a:pt x="517445" y="230679"/>
                  <a:pt x="532091" y="234444"/>
                  <a:pt x="545143" y="241685"/>
                </a:cubicBezTo>
                <a:cubicBezTo>
                  <a:pt x="548043" y="243422"/>
                  <a:pt x="550943" y="245305"/>
                  <a:pt x="553844" y="247332"/>
                </a:cubicBezTo>
                <a:cubicBezTo>
                  <a:pt x="556454" y="249360"/>
                  <a:pt x="559209" y="251532"/>
                  <a:pt x="561674" y="253993"/>
                </a:cubicBezTo>
                <a:cubicBezTo>
                  <a:pt x="567185" y="259062"/>
                  <a:pt x="572260" y="264999"/>
                  <a:pt x="577046" y="271950"/>
                </a:cubicBezTo>
                <a:cubicBezTo>
                  <a:pt x="600393" y="305691"/>
                  <a:pt x="608369" y="336970"/>
                  <a:pt x="600538" y="364629"/>
                </a:cubicBezTo>
                <a:cubicBezTo>
                  <a:pt x="589227" y="404596"/>
                  <a:pt x="548333" y="426462"/>
                  <a:pt x="539922" y="430662"/>
                </a:cubicBezTo>
                <a:cubicBezTo>
                  <a:pt x="539487" y="430662"/>
                  <a:pt x="538907" y="430662"/>
                  <a:pt x="538472" y="430662"/>
                </a:cubicBezTo>
                <a:cubicBezTo>
                  <a:pt x="525856" y="408651"/>
                  <a:pt x="498158" y="371000"/>
                  <a:pt x="455088" y="371000"/>
                </a:cubicBezTo>
                <a:cubicBezTo>
                  <a:pt x="452043" y="371000"/>
                  <a:pt x="449143" y="371290"/>
                  <a:pt x="446097" y="371724"/>
                </a:cubicBezTo>
                <a:cubicBezTo>
                  <a:pt x="442037" y="341893"/>
                  <a:pt x="425215" y="322199"/>
                  <a:pt x="404623" y="309456"/>
                </a:cubicBezTo>
                <a:cubicBezTo>
                  <a:pt x="395487" y="303953"/>
                  <a:pt x="385626" y="299754"/>
                  <a:pt x="375910" y="296712"/>
                </a:cubicBezTo>
                <a:cubicBezTo>
                  <a:pt x="369819" y="294830"/>
                  <a:pt x="363874" y="293382"/>
                  <a:pt x="358073" y="292223"/>
                </a:cubicBezTo>
                <a:cubicBezTo>
                  <a:pt x="360974" y="290051"/>
                  <a:pt x="364164" y="287589"/>
                  <a:pt x="367499" y="285272"/>
                </a:cubicBezTo>
                <a:cubicBezTo>
                  <a:pt x="399113" y="262537"/>
                  <a:pt x="452043" y="230679"/>
                  <a:pt x="500768" y="230679"/>
                </a:cubicBezTo>
                <a:close/>
                <a:moveTo>
                  <a:pt x="364312" y="207039"/>
                </a:moveTo>
                <a:cubicBezTo>
                  <a:pt x="368953" y="209791"/>
                  <a:pt x="360106" y="233399"/>
                  <a:pt x="343426" y="265552"/>
                </a:cubicBezTo>
                <a:cubicBezTo>
                  <a:pt x="342991" y="266276"/>
                  <a:pt x="342556" y="267000"/>
                  <a:pt x="342121" y="267869"/>
                </a:cubicBezTo>
                <a:cubicBezTo>
                  <a:pt x="340961" y="270186"/>
                  <a:pt x="339655" y="272649"/>
                  <a:pt x="338350" y="275111"/>
                </a:cubicBezTo>
                <a:cubicBezTo>
                  <a:pt x="336610" y="278297"/>
                  <a:pt x="334869" y="281483"/>
                  <a:pt x="332984" y="284670"/>
                </a:cubicBezTo>
                <a:cubicBezTo>
                  <a:pt x="333129" y="284959"/>
                  <a:pt x="333419" y="285104"/>
                  <a:pt x="333564" y="285394"/>
                </a:cubicBezTo>
                <a:cubicBezTo>
                  <a:pt x="333564" y="285539"/>
                  <a:pt x="333709" y="285684"/>
                  <a:pt x="333709" y="285828"/>
                </a:cubicBezTo>
                <a:cubicBezTo>
                  <a:pt x="334579" y="287132"/>
                  <a:pt x="335304" y="288580"/>
                  <a:pt x="336030" y="289884"/>
                </a:cubicBezTo>
                <a:cubicBezTo>
                  <a:pt x="336755" y="291622"/>
                  <a:pt x="337335" y="293360"/>
                  <a:pt x="337770" y="295098"/>
                </a:cubicBezTo>
                <a:cubicBezTo>
                  <a:pt x="337915" y="295387"/>
                  <a:pt x="337915" y="295532"/>
                  <a:pt x="337915" y="295677"/>
                </a:cubicBezTo>
                <a:cubicBezTo>
                  <a:pt x="338350" y="297270"/>
                  <a:pt x="338495" y="298719"/>
                  <a:pt x="338640" y="300312"/>
                </a:cubicBezTo>
                <a:cubicBezTo>
                  <a:pt x="338640" y="300457"/>
                  <a:pt x="338785" y="300746"/>
                  <a:pt x="338785" y="301036"/>
                </a:cubicBezTo>
                <a:cubicBezTo>
                  <a:pt x="338930" y="303208"/>
                  <a:pt x="338930" y="305526"/>
                  <a:pt x="338640" y="307698"/>
                </a:cubicBezTo>
                <a:cubicBezTo>
                  <a:pt x="340236" y="308857"/>
                  <a:pt x="341831" y="309871"/>
                  <a:pt x="343426" y="310885"/>
                </a:cubicBezTo>
                <a:cubicBezTo>
                  <a:pt x="344877" y="311899"/>
                  <a:pt x="346327" y="312912"/>
                  <a:pt x="347778" y="313926"/>
                </a:cubicBezTo>
                <a:cubicBezTo>
                  <a:pt x="350823" y="315954"/>
                  <a:pt x="353869" y="317982"/>
                  <a:pt x="356770" y="320009"/>
                </a:cubicBezTo>
                <a:cubicBezTo>
                  <a:pt x="386502" y="340720"/>
                  <a:pt x="405212" y="357521"/>
                  <a:pt x="402311" y="362156"/>
                </a:cubicBezTo>
                <a:cubicBezTo>
                  <a:pt x="399556" y="366791"/>
                  <a:pt x="375915" y="358101"/>
                  <a:pt x="343862" y="341300"/>
                </a:cubicBezTo>
                <a:cubicBezTo>
                  <a:pt x="340671" y="339707"/>
                  <a:pt x="337480" y="337969"/>
                  <a:pt x="334144" y="336231"/>
                </a:cubicBezTo>
                <a:cubicBezTo>
                  <a:pt x="332694" y="335506"/>
                  <a:pt x="331243" y="334637"/>
                  <a:pt x="329793" y="333768"/>
                </a:cubicBezTo>
                <a:cubicBezTo>
                  <a:pt x="328052" y="332899"/>
                  <a:pt x="326312" y="331886"/>
                  <a:pt x="324572" y="330872"/>
                </a:cubicBezTo>
                <a:cubicBezTo>
                  <a:pt x="322686" y="332175"/>
                  <a:pt x="320801" y="333334"/>
                  <a:pt x="318625" y="334203"/>
                </a:cubicBezTo>
                <a:cubicBezTo>
                  <a:pt x="318335" y="334203"/>
                  <a:pt x="318190" y="334348"/>
                  <a:pt x="317900" y="334493"/>
                </a:cubicBezTo>
                <a:cubicBezTo>
                  <a:pt x="316450" y="334927"/>
                  <a:pt x="315144" y="335506"/>
                  <a:pt x="313549" y="335941"/>
                </a:cubicBezTo>
                <a:cubicBezTo>
                  <a:pt x="313404" y="335941"/>
                  <a:pt x="313114" y="335941"/>
                  <a:pt x="312969" y="336086"/>
                </a:cubicBezTo>
                <a:cubicBezTo>
                  <a:pt x="311083" y="336375"/>
                  <a:pt x="309343" y="336665"/>
                  <a:pt x="307457" y="336810"/>
                </a:cubicBezTo>
                <a:cubicBezTo>
                  <a:pt x="305862" y="336810"/>
                  <a:pt x="304411" y="336665"/>
                  <a:pt x="302816" y="336520"/>
                </a:cubicBezTo>
                <a:cubicBezTo>
                  <a:pt x="302671" y="336520"/>
                  <a:pt x="302526" y="336520"/>
                  <a:pt x="302381" y="336520"/>
                </a:cubicBezTo>
                <a:cubicBezTo>
                  <a:pt x="302091" y="336520"/>
                  <a:pt x="301801" y="336520"/>
                  <a:pt x="301511" y="336520"/>
                </a:cubicBezTo>
                <a:cubicBezTo>
                  <a:pt x="299480" y="339707"/>
                  <a:pt x="297450" y="342748"/>
                  <a:pt x="295419" y="345790"/>
                </a:cubicBezTo>
                <a:cubicBezTo>
                  <a:pt x="293824" y="348107"/>
                  <a:pt x="292228" y="350279"/>
                  <a:pt x="290778" y="352452"/>
                </a:cubicBezTo>
                <a:cubicBezTo>
                  <a:pt x="290198" y="353321"/>
                  <a:pt x="289763" y="354045"/>
                  <a:pt x="289183" y="354769"/>
                </a:cubicBezTo>
                <a:cubicBezTo>
                  <a:pt x="268442" y="384315"/>
                  <a:pt x="251618" y="402999"/>
                  <a:pt x="246977" y="400247"/>
                </a:cubicBezTo>
                <a:cubicBezTo>
                  <a:pt x="242336" y="397350"/>
                  <a:pt x="251038" y="373887"/>
                  <a:pt x="267862" y="341734"/>
                </a:cubicBezTo>
                <a:cubicBezTo>
                  <a:pt x="269457" y="338693"/>
                  <a:pt x="271198" y="335362"/>
                  <a:pt x="272938" y="332175"/>
                </a:cubicBezTo>
                <a:cubicBezTo>
                  <a:pt x="274389" y="329423"/>
                  <a:pt x="275984" y="326672"/>
                  <a:pt x="277435" y="323920"/>
                </a:cubicBezTo>
                <a:cubicBezTo>
                  <a:pt x="277725" y="323485"/>
                  <a:pt x="278015" y="322906"/>
                  <a:pt x="278305" y="322471"/>
                </a:cubicBezTo>
                <a:cubicBezTo>
                  <a:pt x="276419" y="319864"/>
                  <a:pt x="275114" y="316823"/>
                  <a:pt x="274099" y="313781"/>
                </a:cubicBezTo>
                <a:cubicBezTo>
                  <a:pt x="273809" y="312912"/>
                  <a:pt x="273373" y="312333"/>
                  <a:pt x="273228" y="311464"/>
                </a:cubicBezTo>
                <a:cubicBezTo>
                  <a:pt x="272503" y="308712"/>
                  <a:pt x="272358" y="305960"/>
                  <a:pt x="272358" y="303208"/>
                </a:cubicBezTo>
                <a:cubicBezTo>
                  <a:pt x="272503" y="301905"/>
                  <a:pt x="272503" y="300601"/>
                  <a:pt x="272648" y="299443"/>
                </a:cubicBezTo>
                <a:cubicBezTo>
                  <a:pt x="269457" y="297415"/>
                  <a:pt x="266412" y="295387"/>
                  <a:pt x="263511" y="293360"/>
                </a:cubicBezTo>
                <a:cubicBezTo>
                  <a:pt x="262641" y="292780"/>
                  <a:pt x="261625" y="292201"/>
                  <a:pt x="260755" y="291622"/>
                </a:cubicBezTo>
                <a:cubicBezTo>
                  <a:pt x="258580" y="290173"/>
                  <a:pt x="256549" y="288725"/>
                  <a:pt x="254519" y="287277"/>
                </a:cubicBezTo>
                <a:cubicBezTo>
                  <a:pt x="224786" y="266421"/>
                  <a:pt x="206076" y="249620"/>
                  <a:pt x="208977" y="244985"/>
                </a:cubicBezTo>
                <a:cubicBezTo>
                  <a:pt x="211733" y="240351"/>
                  <a:pt x="235374" y="249185"/>
                  <a:pt x="267427" y="265841"/>
                </a:cubicBezTo>
                <a:cubicBezTo>
                  <a:pt x="269748" y="267000"/>
                  <a:pt x="271923" y="268159"/>
                  <a:pt x="274244" y="269462"/>
                </a:cubicBezTo>
                <a:cubicBezTo>
                  <a:pt x="275259" y="269897"/>
                  <a:pt x="276129" y="270476"/>
                  <a:pt x="277144" y="270911"/>
                </a:cubicBezTo>
                <a:cubicBezTo>
                  <a:pt x="280190" y="272649"/>
                  <a:pt x="283381" y="274387"/>
                  <a:pt x="286717" y="276269"/>
                </a:cubicBezTo>
                <a:cubicBezTo>
                  <a:pt x="287732" y="275545"/>
                  <a:pt x="288747" y="274966"/>
                  <a:pt x="289908" y="274387"/>
                </a:cubicBezTo>
                <a:cubicBezTo>
                  <a:pt x="292373" y="273083"/>
                  <a:pt x="294984" y="271924"/>
                  <a:pt x="297740" y="271200"/>
                </a:cubicBezTo>
                <a:cubicBezTo>
                  <a:pt x="298465" y="271055"/>
                  <a:pt x="299190" y="271055"/>
                  <a:pt x="300060" y="271055"/>
                </a:cubicBezTo>
                <a:cubicBezTo>
                  <a:pt x="301946" y="270621"/>
                  <a:pt x="303831" y="270331"/>
                  <a:pt x="305717" y="270331"/>
                </a:cubicBezTo>
                <a:cubicBezTo>
                  <a:pt x="307022" y="270331"/>
                  <a:pt x="308472" y="270476"/>
                  <a:pt x="309778" y="270621"/>
                </a:cubicBezTo>
                <a:cubicBezTo>
                  <a:pt x="310068" y="270186"/>
                  <a:pt x="310358" y="269752"/>
                  <a:pt x="310648" y="269317"/>
                </a:cubicBezTo>
                <a:cubicBezTo>
                  <a:pt x="312388" y="266566"/>
                  <a:pt x="314129" y="263959"/>
                  <a:pt x="315869" y="261496"/>
                </a:cubicBezTo>
                <a:cubicBezTo>
                  <a:pt x="317900" y="258455"/>
                  <a:pt x="320075" y="255413"/>
                  <a:pt x="322106" y="252517"/>
                </a:cubicBezTo>
                <a:cubicBezTo>
                  <a:pt x="342846" y="222826"/>
                  <a:pt x="359671" y="204287"/>
                  <a:pt x="364312" y="207039"/>
                </a:cubicBezTo>
                <a:close/>
                <a:moveTo>
                  <a:pt x="70781" y="171756"/>
                </a:moveTo>
                <a:cubicBezTo>
                  <a:pt x="72667" y="171756"/>
                  <a:pt x="74842" y="171901"/>
                  <a:pt x="77017" y="171901"/>
                </a:cubicBezTo>
                <a:cubicBezTo>
                  <a:pt x="80932" y="172046"/>
                  <a:pt x="85283" y="172335"/>
                  <a:pt x="90068" y="172914"/>
                </a:cubicBezTo>
                <a:cubicBezTo>
                  <a:pt x="112255" y="175811"/>
                  <a:pt x="140678" y="184644"/>
                  <a:pt x="152279" y="210709"/>
                </a:cubicBezTo>
                <a:cubicBezTo>
                  <a:pt x="153729" y="213750"/>
                  <a:pt x="154744" y="217226"/>
                  <a:pt x="155614" y="220846"/>
                </a:cubicBezTo>
                <a:cubicBezTo>
                  <a:pt x="156194" y="223307"/>
                  <a:pt x="156774" y="225914"/>
                  <a:pt x="157064" y="228665"/>
                </a:cubicBezTo>
                <a:cubicBezTo>
                  <a:pt x="157064" y="229534"/>
                  <a:pt x="157354" y="230113"/>
                  <a:pt x="157354" y="230982"/>
                </a:cubicBezTo>
                <a:cubicBezTo>
                  <a:pt x="161414" y="260668"/>
                  <a:pt x="178236" y="280506"/>
                  <a:pt x="198973" y="293105"/>
                </a:cubicBezTo>
                <a:cubicBezTo>
                  <a:pt x="208109" y="298607"/>
                  <a:pt x="217825" y="302807"/>
                  <a:pt x="227686" y="305848"/>
                </a:cubicBezTo>
                <a:cubicBezTo>
                  <a:pt x="233631" y="307730"/>
                  <a:pt x="239722" y="309323"/>
                  <a:pt x="245522" y="310337"/>
                </a:cubicBezTo>
                <a:cubicBezTo>
                  <a:pt x="242622" y="312509"/>
                  <a:pt x="239432" y="314971"/>
                  <a:pt x="236096" y="317288"/>
                </a:cubicBezTo>
                <a:cubicBezTo>
                  <a:pt x="204483" y="340022"/>
                  <a:pt x="151554" y="371880"/>
                  <a:pt x="102684" y="371880"/>
                </a:cubicBezTo>
                <a:cubicBezTo>
                  <a:pt x="86008" y="371880"/>
                  <a:pt x="71361" y="368260"/>
                  <a:pt x="58455" y="360875"/>
                </a:cubicBezTo>
                <a:cubicBezTo>
                  <a:pt x="55410" y="359137"/>
                  <a:pt x="52510" y="357254"/>
                  <a:pt x="49755" y="355227"/>
                </a:cubicBezTo>
                <a:cubicBezTo>
                  <a:pt x="46999" y="353200"/>
                  <a:pt x="44389" y="351028"/>
                  <a:pt x="41779" y="348566"/>
                </a:cubicBezTo>
                <a:cubicBezTo>
                  <a:pt x="36268" y="343498"/>
                  <a:pt x="31193" y="337561"/>
                  <a:pt x="26408" y="330755"/>
                </a:cubicBezTo>
                <a:cubicBezTo>
                  <a:pt x="3060" y="296870"/>
                  <a:pt x="-4915" y="265736"/>
                  <a:pt x="2915" y="237933"/>
                </a:cubicBezTo>
                <a:cubicBezTo>
                  <a:pt x="14226" y="197966"/>
                  <a:pt x="55265" y="176100"/>
                  <a:pt x="63531" y="171901"/>
                </a:cubicBezTo>
                <a:cubicBezTo>
                  <a:pt x="63966" y="171901"/>
                  <a:pt x="64546" y="171901"/>
                  <a:pt x="65126" y="171901"/>
                </a:cubicBezTo>
                <a:cubicBezTo>
                  <a:pt x="66576" y="171901"/>
                  <a:pt x="68461" y="171756"/>
                  <a:pt x="70781" y="171756"/>
                </a:cubicBezTo>
                <a:close/>
                <a:moveTo>
                  <a:pt x="453203" y="76775"/>
                </a:moveTo>
                <a:cubicBezTo>
                  <a:pt x="453783" y="76775"/>
                  <a:pt x="454653" y="76775"/>
                  <a:pt x="455668" y="76775"/>
                </a:cubicBezTo>
                <a:cubicBezTo>
                  <a:pt x="468571" y="76775"/>
                  <a:pt x="512500" y="79092"/>
                  <a:pt x="539177" y="109210"/>
                </a:cubicBezTo>
                <a:cubicBezTo>
                  <a:pt x="557589" y="130206"/>
                  <a:pt x="564548" y="160904"/>
                  <a:pt x="559474" y="200435"/>
                </a:cubicBezTo>
                <a:cubicBezTo>
                  <a:pt x="558459" y="208688"/>
                  <a:pt x="556574" y="216218"/>
                  <a:pt x="554110" y="223313"/>
                </a:cubicBezTo>
                <a:cubicBezTo>
                  <a:pt x="538307" y="214625"/>
                  <a:pt x="520474" y="210281"/>
                  <a:pt x="500757" y="210281"/>
                </a:cubicBezTo>
                <a:cubicBezTo>
                  <a:pt x="461612" y="210281"/>
                  <a:pt x="421308" y="227802"/>
                  <a:pt x="389122" y="246626"/>
                </a:cubicBezTo>
                <a:cubicBezTo>
                  <a:pt x="401591" y="225920"/>
                  <a:pt x="407535" y="200579"/>
                  <a:pt x="397241" y="172199"/>
                </a:cubicBezTo>
                <a:cubicBezTo>
                  <a:pt x="396951" y="171619"/>
                  <a:pt x="396806" y="170895"/>
                  <a:pt x="396516" y="170171"/>
                </a:cubicBezTo>
                <a:cubicBezTo>
                  <a:pt x="395501" y="167565"/>
                  <a:pt x="394776" y="164959"/>
                  <a:pt x="394197" y="162352"/>
                </a:cubicBezTo>
                <a:cubicBezTo>
                  <a:pt x="393327" y="158877"/>
                  <a:pt x="392747" y="155402"/>
                  <a:pt x="392457" y="152071"/>
                </a:cubicBezTo>
                <a:cubicBezTo>
                  <a:pt x="390427" y="123111"/>
                  <a:pt x="412029" y="101970"/>
                  <a:pt x="430442" y="89517"/>
                </a:cubicBezTo>
                <a:cubicBezTo>
                  <a:pt x="434211" y="86911"/>
                  <a:pt x="437981" y="84739"/>
                  <a:pt x="441170" y="82857"/>
                </a:cubicBezTo>
                <a:cubicBezTo>
                  <a:pt x="445809" y="80250"/>
                  <a:pt x="449579" y="78368"/>
                  <a:pt x="452044" y="77354"/>
                </a:cubicBezTo>
                <a:cubicBezTo>
                  <a:pt x="452334" y="77209"/>
                  <a:pt x="452914" y="76920"/>
                  <a:pt x="453203" y="76775"/>
                </a:cubicBezTo>
                <a:close/>
                <a:moveTo>
                  <a:pt x="200712" y="43886"/>
                </a:moveTo>
                <a:cubicBezTo>
                  <a:pt x="209123" y="44900"/>
                  <a:pt x="216663" y="46782"/>
                  <a:pt x="223769" y="49244"/>
                </a:cubicBezTo>
                <a:cubicBezTo>
                  <a:pt x="227104" y="50402"/>
                  <a:pt x="230149" y="51705"/>
                  <a:pt x="233194" y="53153"/>
                </a:cubicBezTo>
                <a:cubicBezTo>
                  <a:pt x="236384" y="54746"/>
                  <a:pt x="239285" y="56484"/>
                  <a:pt x="242185" y="58221"/>
                </a:cubicBezTo>
                <a:cubicBezTo>
                  <a:pt x="251610" y="64447"/>
                  <a:pt x="259731" y="72266"/>
                  <a:pt x="266401" y="82113"/>
                </a:cubicBezTo>
                <a:cubicBezTo>
                  <a:pt x="295693" y="125262"/>
                  <a:pt x="291633" y="194040"/>
                  <a:pt x="285688" y="235596"/>
                </a:cubicBezTo>
                <a:cubicBezTo>
                  <a:pt x="284963" y="239795"/>
                  <a:pt x="284383" y="243849"/>
                  <a:pt x="283802" y="247614"/>
                </a:cubicBezTo>
                <a:cubicBezTo>
                  <a:pt x="280322" y="243125"/>
                  <a:pt x="276407" y="238492"/>
                  <a:pt x="271767" y="233858"/>
                </a:cubicBezTo>
                <a:cubicBezTo>
                  <a:pt x="264806" y="226619"/>
                  <a:pt x="256251" y="219379"/>
                  <a:pt x="246535" y="213587"/>
                </a:cubicBezTo>
                <a:cubicBezTo>
                  <a:pt x="233774" y="205913"/>
                  <a:pt x="218838" y="200555"/>
                  <a:pt x="201872" y="200555"/>
                </a:cubicBezTo>
                <a:cubicBezTo>
                  <a:pt x="192156" y="200555"/>
                  <a:pt x="182296" y="202438"/>
                  <a:pt x="172435" y="205913"/>
                </a:cubicBezTo>
                <a:cubicBezTo>
                  <a:pt x="155469" y="160302"/>
                  <a:pt x="102540" y="152483"/>
                  <a:pt x="77599" y="151470"/>
                </a:cubicBezTo>
                <a:cubicBezTo>
                  <a:pt x="77309" y="151035"/>
                  <a:pt x="77019" y="150456"/>
                  <a:pt x="76874" y="150022"/>
                </a:cubicBezTo>
                <a:cubicBezTo>
                  <a:pt x="76729" y="141044"/>
                  <a:pt x="77164" y="97895"/>
                  <a:pt x="103990" y="69370"/>
                </a:cubicBezTo>
                <a:cubicBezTo>
                  <a:pt x="125017" y="47072"/>
                  <a:pt x="157644" y="38529"/>
                  <a:pt x="200712" y="43886"/>
                </a:cubicBezTo>
                <a:close/>
                <a:moveTo>
                  <a:pt x="343737" y="0"/>
                </a:moveTo>
                <a:cubicBezTo>
                  <a:pt x="397534" y="0"/>
                  <a:pt x="426535" y="53860"/>
                  <a:pt x="431320" y="63416"/>
                </a:cubicBezTo>
                <a:cubicBezTo>
                  <a:pt x="431320" y="63850"/>
                  <a:pt x="431320" y="64285"/>
                  <a:pt x="431320" y="64719"/>
                </a:cubicBezTo>
                <a:cubicBezTo>
                  <a:pt x="401739" y="81369"/>
                  <a:pt x="367083" y="113367"/>
                  <a:pt x="372303" y="157092"/>
                </a:cubicBezTo>
                <a:cubicBezTo>
                  <a:pt x="342577" y="161146"/>
                  <a:pt x="322711" y="177941"/>
                  <a:pt x="310095" y="198501"/>
                </a:cubicBezTo>
                <a:cubicBezTo>
                  <a:pt x="312271" y="156803"/>
                  <a:pt x="308065" y="106852"/>
                  <a:pt x="283414" y="70655"/>
                </a:cubicBezTo>
                <a:cubicBezTo>
                  <a:pt x="275439" y="58783"/>
                  <a:pt x="265724" y="49372"/>
                  <a:pt x="254413" y="41843"/>
                </a:cubicBezTo>
                <a:cubicBezTo>
                  <a:pt x="259488" y="36341"/>
                  <a:pt x="265434" y="31129"/>
                  <a:pt x="272394" y="26351"/>
                </a:cubicBezTo>
                <a:cubicBezTo>
                  <a:pt x="297625" y="8832"/>
                  <a:pt x="321696" y="0"/>
                  <a:pt x="343737" y="0"/>
                </a:cubicBezTo>
                <a:close/>
              </a:path>
            </a:pathLst>
          </a:custGeom>
          <a:solidFill>
            <a:srgbClr val="F2E092"/>
          </a:solidFill>
          <a:ln>
            <a:noFill/>
          </a:ln>
          <a:effectLst>
            <a:outerShdw blurRad="50800" dist="38100" dir="2700000" algn="tl" rotWithShape="0">
              <a:prstClr val="black">
                <a:alpha val="40000"/>
              </a:prstClr>
            </a:outerShdw>
          </a:effectLst>
        </p:spPr>
      </p:sp>
      <p:sp>
        <p:nvSpPr>
          <p:cNvPr id="102" name="flower-variant-with-overlapping-petals_27345"/>
          <p:cNvSpPr/>
          <p:nvPr/>
        </p:nvSpPr>
        <p:spPr bwMode="auto">
          <a:xfrm>
            <a:off x="10180278" y="2330261"/>
            <a:ext cx="380365" cy="380365"/>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 name="connsiteX119" fmla="*/ 373273 h 605239"/>
              <a:gd name="connsiteY119" fmla="*/ 373273 h 605239"/>
              <a:gd name="connsiteX120" fmla="*/ 373273 h 605239"/>
              <a:gd name="connsiteY120" fmla="*/ 373273 h 605239"/>
              <a:gd name="connsiteX121" fmla="*/ 373273 h 605239"/>
              <a:gd name="connsiteY121" fmla="*/ 373273 h 605239"/>
              <a:gd name="connsiteX122" fmla="*/ 373273 h 605239"/>
              <a:gd name="connsiteY122" fmla="*/ 373273 h 605239"/>
              <a:gd name="connsiteX123" fmla="*/ 373273 h 605239"/>
              <a:gd name="connsiteY123" fmla="*/ 373273 h 605239"/>
              <a:gd name="connsiteX124" fmla="*/ 373273 h 605239"/>
              <a:gd name="connsiteY124" fmla="*/ 373273 h 605239"/>
              <a:gd name="connsiteX125" fmla="*/ 373273 h 605239"/>
              <a:gd name="connsiteY125" fmla="*/ 373273 h 605239"/>
              <a:gd name="connsiteX126" fmla="*/ 373273 h 605239"/>
              <a:gd name="connsiteY126" fmla="*/ 373273 h 605239"/>
              <a:gd name="connsiteX127" fmla="*/ 373273 h 605239"/>
              <a:gd name="connsiteY127" fmla="*/ 373273 h 605239"/>
              <a:gd name="connsiteX128" fmla="*/ 373273 h 605239"/>
              <a:gd name="connsiteY128" fmla="*/ 373273 h 605239"/>
              <a:gd name="connsiteX129" fmla="*/ 373273 h 605239"/>
              <a:gd name="connsiteY129" fmla="*/ 373273 h 605239"/>
              <a:gd name="connsiteX130" fmla="*/ 373273 h 605239"/>
              <a:gd name="connsiteY130" fmla="*/ 373273 h 605239"/>
              <a:gd name="connsiteX131" fmla="*/ 373273 h 605239"/>
              <a:gd name="connsiteY131" fmla="*/ 373273 h 605239"/>
              <a:gd name="connsiteX132" fmla="*/ 373273 h 605239"/>
              <a:gd name="connsiteY132" fmla="*/ 373273 h 605239"/>
              <a:gd name="connsiteX133" fmla="*/ 373273 h 605239"/>
              <a:gd name="connsiteY133" fmla="*/ 373273 h 605239"/>
              <a:gd name="connsiteX134" fmla="*/ 373273 h 605239"/>
              <a:gd name="connsiteY134" fmla="*/ 373273 h 605239"/>
              <a:gd name="connsiteX135" fmla="*/ 373273 h 605239"/>
              <a:gd name="connsiteY135" fmla="*/ 373273 h 605239"/>
              <a:gd name="connsiteX136" fmla="*/ 373273 h 605239"/>
              <a:gd name="connsiteY136" fmla="*/ 373273 h 605239"/>
              <a:gd name="connsiteX137" fmla="*/ 373273 h 605239"/>
              <a:gd name="connsiteY137" fmla="*/ 373273 h 605239"/>
              <a:gd name="connsiteX138" fmla="*/ 373273 h 605239"/>
              <a:gd name="connsiteY138" fmla="*/ 373273 h 605239"/>
              <a:gd name="connsiteX139" fmla="*/ 373273 h 605239"/>
              <a:gd name="connsiteY139" fmla="*/ 373273 h 605239"/>
              <a:gd name="connsiteX140" fmla="*/ 373273 h 605239"/>
              <a:gd name="connsiteY140" fmla="*/ 373273 h 605239"/>
              <a:gd name="connsiteX141" fmla="*/ 373273 h 605239"/>
              <a:gd name="connsiteY141" fmla="*/ 373273 h 605239"/>
              <a:gd name="connsiteX142" fmla="*/ 373273 h 605239"/>
              <a:gd name="connsiteY142" fmla="*/ 373273 h 605239"/>
              <a:gd name="connsiteX143" fmla="*/ 373273 h 605239"/>
              <a:gd name="connsiteY143" fmla="*/ 373273 h 605239"/>
              <a:gd name="connsiteX144" fmla="*/ 373273 h 605239"/>
              <a:gd name="connsiteY144" fmla="*/ 373273 h 605239"/>
              <a:gd name="connsiteX145" fmla="*/ 373273 h 605239"/>
              <a:gd name="connsiteY145" fmla="*/ 373273 h 605239"/>
              <a:gd name="connsiteX146" fmla="*/ 373273 h 605239"/>
              <a:gd name="connsiteY146" fmla="*/ 373273 h 605239"/>
              <a:gd name="connsiteX147" fmla="*/ 373273 h 605239"/>
              <a:gd name="connsiteY147" fmla="*/ 373273 h 605239"/>
              <a:gd name="connsiteX148" fmla="*/ 373273 h 605239"/>
              <a:gd name="connsiteY148" fmla="*/ 373273 h 605239"/>
              <a:gd name="connsiteX149" fmla="*/ 373273 h 605239"/>
              <a:gd name="connsiteY149" fmla="*/ 373273 h 605239"/>
              <a:gd name="connsiteX150" fmla="*/ 373273 h 605239"/>
              <a:gd name="connsiteY150" fmla="*/ 373273 h 605239"/>
              <a:gd name="connsiteX151" fmla="*/ 373273 h 605239"/>
              <a:gd name="connsiteY151" fmla="*/ 373273 h 605239"/>
              <a:gd name="connsiteX152" fmla="*/ 373273 h 605239"/>
              <a:gd name="connsiteY152" fmla="*/ 373273 h 605239"/>
              <a:gd name="connsiteX153" fmla="*/ 373273 h 605239"/>
              <a:gd name="connsiteY153" fmla="*/ 373273 h 605239"/>
              <a:gd name="connsiteX154" fmla="*/ 373273 h 605239"/>
              <a:gd name="connsiteY154" fmla="*/ 373273 h 605239"/>
              <a:gd name="connsiteX155" fmla="*/ 373273 h 605239"/>
              <a:gd name="connsiteY155" fmla="*/ 373273 h 605239"/>
              <a:gd name="connsiteX156" fmla="*/ 373273 h 605239"/>
              <a:gd name="connsiteY156" fmla="*/ 373273 h 605239"/>
              <a:gd name="connsiteX157" fmla="*/ 373273 h 605239"/>
              <a:gd name="connsiteY157" fmla="*/ 373273 h 605239"/>
              <a:gd name="connsiteX158" fmla="*/ 373273 h 605239"/>
              <a:gd name="connsiteY158" fmla="*/ 373273 h 605239"/>
              <a:gd name="connsiteX159" fmla="*/ 373273 h 605239"/>
              <a:gd name="connsiteY159" fmla="*/ 373273 h 605239"/>
              <a:gd name="connsiteX160" fmla="*/ 373273 h 605239"/>
              <a:gd name="connsiteY160" fmla="*/ 373273 h 605239"/>
              <a:gd name="connsiteX161" fmla="*/ 373273 h 605239"/>
              <a:gd name="connsiteY161" fmla="*/ 373273 h 605239"/>
              <a:gd name="connsiteX162" fmla="*/ 373273 h 605239"/>
              <a:gd name="connsiteY162" fmla="*/ 373273 h 605239"/>
              <a:gd name="connsiteX163" fmla="*/ 373273 h 605239"/>
              <a:gd name="connsiteY163" fmla="*/ 373273 h 605239"/>
              <a:gd name="connsiteX164" fmla="*/ 373273 h 605239"/>
              <a:gd name="connsiteY164" fmla="*/ 373273 h 605239"/>
              <a:gd name="connsiteX165" fmla="*/ 373273 h 605239"/>
              <a:gd name="connsiteY165" fmla="*/ 373273 h 605239"/>
              <a:gd name="connsiteX166" fmla="*/ 373273 h 605239"/>
              <a:gd name="connsiteY166" fmla="*/ 373273 h 605239"/>
              <a:gd name="connsiteX167" fmla="*/ 373273 h 605239"/>
              <a:gd name="connsiteY167" fmla="*/ 373273 h 605239"/>
              <a:gd name="connsiteX168" fmla="*/ 373273 h 605239"/>
              <a:gd name="connsiteY168" fmla="*/ 373273 h 605239"/>
              <a:gd name="connsiteX169" fmla="*/ 373273 h 605239"/>
              <a:gd name="connsiteY169" fmla="*/ 373273 h 605239"/>
              <a:gd name="connsiteX170" fmla="*/ 373273 h 605239"/>
              <a:gd name="connsiteY170" fmla="*/ 373273 h 605239"/>
              <a:gd name="connsiteX171" fmla="*/ 373273 h 605239"/>
              <a:gd name="connsiteY171" fmla="*/ 373273 h 605239"/>
              <a:gd name="connsiteX172" fmla="*/ 373273 h 605239"/>
              <a:gd name="connsiteY172" fmla="*/ 373273 h 605239"/>
              <a:gd name="connsiteX173" fmla="*/ 373273 h 605239"/>
              <a:gd name="connsiteY173" fmla="*/ 373273 h 605239"/>
              <a:gd name="connsiteX174" fmla="*/ 373273 h 605239"/>
              <a:gd name="connsiteY174" fmla="*/ 373273 h 605239"/>
              <a:gd name="connsiteX175" fmla="*/ 373273 h 605239"/>
              <a:gd name="connsiteY175" fmla="*/ 373273 h 605239"/>
              <a:gd name="connsiteX176" fmla="*/ 373273 h 605239"/>
              <a:gd name="connsiteY176"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Lst>
            <a:rect l="l" t="t" r="r" b="b"/>
            <a:pathLst>
              <a:path w="603454" h="602488">
                <a:moveTo>
                  <a:pt x="356874" y="388957"/>
                </a:moveTo>
                <a:cubicBezTo>
                  <a:pt x="369638" y="396629"/>
                  <a:pt x="384578" y="401984"/>
                  <a:pt x="401693" y="401984"/>
                </a:cubicBezTo>
                <a:cubicBezTo>
                  <a:pt x="411411" y="401984"/>
                  <a:pt x="421274" y="400103"/>
                  <a:pt x="430992" y="396629"/>
                </a:cubicBezTo>
                <a:cubicBezTo>
                  <a:pt x="431717" y="396339"/>
                  <a:pt x="432297" y="396194"/>
                  <a:pt x="433023" y="395905"/>
                </a:cubicBezTo>
                <a:cubicBezTo>
                  <a:pt x="435633" y="394892"/>
                  <a:pt x="438389" y="394313"/>
                  <a:pt x="441000" y="393589"/>
                </a:cubicBezTo>
                <a:cubicBezTo>
                  <a:pt x="444481" y="392720"/>
                  <a:pt x="447817" y="392141"/>
                  <a:pt x="451153" y="391997"/>
                </a:cubicBezTo>
                <a:cubicBezTo>
                  <a:pt x="452458" y="391852"/>
                  <a:pt x="453764" y="391562"/>
                  <a:pt x="455069" y="391562"/>
                </a:cubicBezTo>
                <a:cubicBezTo>
                  <a:pt x="481467" y="391562"/>
                  <a:pt x="501338" y="412117"/>
                  <a:pt x="513522" y="429632"/>
                </a:cubicBezTo>
                <a:cubicBezTo>
                  <a:pt x="516133" y="433540"/>
                  <a:pt x="518454" y="437159"/>
                  <a:pt x="520339" y="440488"/>
                </a:cubicBezTo>
                <a:cubicBezTo>
                  <a:pt x="522950" y="444975"/>
                  <a:pt x="524836" y="448738"/>
                  <a:pt x="525996" y="451054"/>
                </a:cubicBezTo>
                <a:cubicBezTo>
                  <a:pt x="526141" y="451633"/>
                  <a:pt x="526431" y="452068"/>
                  <a:pt x="526576" y="452502"/>
                </a:cubicBezTo>
                <a:cubicBezTo>
                  <a:pt x="526866" y="461476"/>
                  <a:pt x="526286" y="504612"/>
                  <a:pt x="499453" y="533127"/>
                </a:cubicBezTo>
                <a:cubicBezTo>
                  <a:pt x="478566" y="555419"/>
                  <a:pt x="445786" y="563959"/>
                  <a:pt x="402708" y="558603"/>
                </a:cubicBezTo>
                <a:cubicBezTo>
                  <a:pt x="394441" y="557590"/>
                  <a:pt x="386753" y="555708"/>
                  <a:pt x="379646" y="553248"/>
                </a:cubicBezTo>
                <a:cubicBezTo>
                  <a:pt x="386173" y="541378"/>
                  <a:pt x="390525" y="528351"/>
                  <a:pt x="392120" y="514310"/>
                </a:cubicBezTo>
                <a:cubicBezTo>
                  <a:pt x="397197" y="471030"/>
                  <a:pt x="377906" y="424855"/>
                  <a:pt x="356874" y="388957"/>
                </a:cubicBezTo>
                <a:close/>
                <a:moveTo>
                  <a:pt x="310766" y="357344"/>
                </a:moveTo>
                <a:cubicBezTo>
                  <a:pt x="312942" y="360240"/>
                  <a:pt x="315407" y="363426"/>
                  <a:pt x="317872" y="366901"/>
                </a:cubicBezTo>
                <a:cubicBezTo>
                  <a:pt x="342379" y="400928"/>
                  <a:pt x="377762" y="460151"/>
                  <a:pt x="371817" y="511844"/>
                </a:cubicBezTo>
                <a:cubicBezTo>
                  <a:pt x="370367" y="523718"/>
                  <a:pt x="366886" y="534433"/>
                  <a:pt x="361231" y="544279"/>
                </a:cubicBezTo>
                <a:cubicBezTo>
                  <a:pt x="359636" y="547175"/>
                  <a:pt x="357750" y="550071"/>
                  <a:pt x="355720" y="552822"/>
                </a:cubicBezTo>
                <a:cubicBezTo>
                  <a:pt x="353690" y="555573"/>
                  <a:pt x="351515" y="558180"/>
                  <a:pt x="349195" y="560641"/>
                </a:cubicBezTo>
                <a:cubicBezTo>
                  <a:pt x="343974" y="566144"/>
                  <a:pt x="338029" y="571356"/>
                  <a:pt x="331213" y="576135"/>
                </a:cubicBezTo>
                <a:cubicBezTo>
                  <a:pt x="305836" y="593655"/>
                  <a:pt x="281764" y="602488"/>
                  <a:pt x="259722" y="602488"/>
                </a:cubicBezTo>
                <a:cubicBezTo>
                  <a:pt x="205922" y="602488"/>
                  <a:pt x="176919" y="548623"/>
                  <a:pt x="172134" y="539066"/>
                </a:cubicBezTo>
                <a:cubicBezTo>
                  <a:pt x="172134" y="538632"/>
                  <a:pt x="172134" y="538197"/>
                  <a:pt x="172134" y="537763"/>
                </a:cubicBezTo>
                <a:cubicBezTo>
                  <a:pt x="201716" y="521256"/>
                  <a:pt x="236375" y="489111"/>
                  <a:pt x="231154" y="445382"/>
                </a:cubicBezTo>
                <a:cubicBezTo>
                  <a:pt x="261027" y="441472"/>
                  <a:pt x="280749" y="424531"/>
                  <a:pt x="293365" y="404114"/>
                </a:cubicBezTo>
                <a:cubicBezTo>
                  <a:pt x="299020" y="394847"/>
                  <a:pt x="303226" y="385001"/>
                  <a:pt x="306271" y="375299"/>
                </a:cubicBezTo>
                <a:cubicBezTo>
                  <a:pt x="308156" y="369217"/>
                  <a:pt x="309751" y="363136"/>
                  <a:pt x="310766" y="357344"/>
                </a:cubicBezTo>
                <a:close/>
                <a:moveTo>
                  <a:pt x="214331" y="356073"/>
                </a:moveTo>
                <a:cubicBezTo>
                  <a:pt x="201862" y="376780"/>
                  <a:pt x="195918" y="401976"/>
                  <a:pt x="206212" y="430357"/>
                </a:cubicBezTo>
                <a:cubicBezTo>
                  <a:pt x="206502" y="431081"/>
                  <a:pt x="206647" y="431661"/>
                  <a:pt x="206937" y="432385"/>
                </a:cubicBezTo>
                <a:cubicBezTo>
                  <a:pt x="207952" y="435136"/>
                  <a:pt x="208677" y="437742"/>
                  <a:pt x="209257" y="440204"/>
                </a:cubicBezTo>
                <a:cubicBezTo>
                  <a:pt x="210127" y="443824"/>
                  <a:pt x="210852" y="447155"/>
                  <a:pt x="210997" y="450485"/>
                </a:cubicBezTo>
                <a:cubicBezTo>
                  <a:pt x="213026" y="479446"/>
                  <a:pt x="191279" y="500587"/>
                  <a:pt x="173011" y="513185"/>
                </a:cubicBezTo>
                <a:cubicBezTo>
                  <a:pt x="169096" y="515792"/>
                  <a:pt x="165472" y="517964"/>
                  <a:pt x="162282" y="519701"/>
                </a:cubicBezTo>
                <a:cubicBezTo>
                  <a:pt x="157643" y="522308"/>
                  <a:pt x="153873" y="524190"/>
                  <a:pt x="151408" y="525204"/>
                </a:cubicBezTo>
                <a:cubicBezTo>
                  <a:pt x="151118" y="525493"/>
                  <a:pt x="150538" y="525638"/>
                  <a:pt x="150248" y="525783"/>
                </a:cubicBezTo>
                <a:cubicBezTo>
                  <a:pt x="149669" y="525783"/>
                  <a:pt x="148799" y="525783"/>
                  <a:pt x="147784" y="525783"/>
                </a:cubicBezTo>
                <a:cubicBezTo>
                  <a:pt x="134880" y="525783"/>
                  <a:pt x="90951" y="523466"/>
                  <a:pt x="64274" y="493347"/>
                </a:cubicBezTo>
                <a:cubicBezTo>
                  <a:pt x="45861" y="472495"/>
                  <a:pt x="39047" y="441797"/>
                  <a:pt x="43976" y="402121"/>
                </a:cubicBezTo>
                <a:cubicBezTo>
                  <a:pt x="44991" y="393867"/>
                  <a:pt x="46876" y="386337"/>
                  <a:pt x="49341" y="379242"/>
                </a:cubicBezTo>
                <a:cubicBezTo>
                  <a:pt x="65144" y="387930"/>
                  <a:pt x="82976" y="392419"/>
                  <a:pt x="102694" y="392419"/>
                </a:cubicBezTo>
                <a:cubicBezTo>
                  <a:pt x="141984" y="392419"/>
                  <a:pt x="182145" y="374897"/>
                  <a:pt x="214331" y="356073"/>
                </a:cubicBezTo>
                <a:close/>
                <a:moveTo>
                  <a:pt x="500768" y="230679"/>
                </a:moveTo>
                <a:cubicBezTo>
                  <a:pt x="517445" y="230679"/>
                  <a:pt x="532091" y="234444"/>
                  <a:pt x="545143" y="241685"/>
                </a:cubicBezTo>
                <a:cubicBezTo>
                  <a:pt x="548043" y="243422"/>
                  <a:pt x="550943" y="245305"/>
                  <a:pt x="553844" y="247332"/>
                </a:cubicBezTo>
                <a:cubicBezTo>
                  <a:pt x="556454" y="249360"/>
                  <a:pt x="559209" y="251532"/>
                  <a:pt x="561674" y="253993"/>
                </a:cubicBezTo>
                <a:cubicBezTo>
                  <a:pt x="567185" y="259062"/>
                  <a:pt x="572260" y="264999"/>
                  <a:pt x="577046" y="271950"/>
                </a:cubicBezTo>
                <a:cubicBezTo>
                  <a:pt x="600393" y="305691"/>
                  <a:pt x="608369" y="336970"/>
                  <a:pt x="600538" y="364629"/>
                </a:cubicBezTo>
                <a:cubicBezTo>
                  <a:pt x="589227" y="404596"/>
                  <a:pt x="548333" y="426462"/>
                  <a:pt x="539922" y="430662"/>
                </a:cubicBezTo>
                <a:cubicBezTo>
                  <a:pt x="539487" y="430662"/>
                  <a:pt x="538907" y="430662"/>
                  <a:pt x="538472" y="430662"/>
                </a:cubicBezTo>
                <a:cubicBezTo>
                  <a:pt x="525856" y="408651"/>
                  <a:pt x="498158" y="371000"/>
                  <a:pt x="455088" y="371000"/>
                </a:cubicBezTo>
                <a:cubicBezTo>
                  <a:pt x="452043" y="371000"/>
                  <a:pt x="449143" y="371290"/>
                  <a:pt x="446097" y="371724"/>
                </a:cubicBezTo>
                <a:cubicBezTo>
                  <a:pt x="442037" y="341893"/>
                  <a:pt x="425215" y="322199"/>
                  <a:pt x="404623" y="309456"/>
                </a:cubicBezTo>
                <a:cubicBezTo>
                  <a:pt x="395487" y="303953"/>
                  <a:pt x="385626" y="299754"/>
                  <a:pt x="375910" y="296712"/>
                </a:cubicBezTo>
                <a:cubicBezTo>
                  <a:pt x="369819" y="294830"/>
                  <a:pt x="363874" y="293382"/>
                  <a:pt x="358073" y="292223"/>
                </a:cubicBezTo>
                <a:cubicBezTo>
                  <a:pt x="360974" y="290051"/>
                  <a:pt x="364164" y="287589"/>
                  <a:pt x="367499" y="285272"/>
                </a:cubicBezTo>
                <a:cubicBezTo>
                  <a:pt x="399113" y="262537"/>
                  <a:pt x="452043" y="230679"/>
                  <a:pt x="500768" y="230679"/>
                </a:cubicBezTo>
                <a:close/>
                <a:moveTo>
                  <a:pt x="364312" y="207039"/>
                </a:moveTo>
                <a:cubicBezTo>
                  <a:pt x="368953" y="209791"/>
                  <a:pt x="360106" y="233399"/>
                  <a:pt x="343426" y="265552"/>
                </a:cubicBezTo>
                <a:cubicBezTo>
                  <a:pt x="342991" y="266276"/>
                  <a:pt x="342556" y="267000"/>
                  <a:pt x="342121" y="267869"/>
                </a:cubicBezTo>
                <a:cubicBezTo>
                  <a:pt x="340961" y="270186"/>
                  <a:pt x="339655" y="272649"/>
                  <a:pt x="338350" y="275111"/>
                </a:cubicBezTo>
                <a:cubicBezTo>
                  <a:pt x="336610" y="278297"/>
                  <a:pt x="334869" y="281483"/>
                  <a:pt x="332984" y="284670"/>
                </a:cubicBezTo>
                <a:cubicBezTo>
                  <a:pt x="333129" y="284959"/>
                  <a:pt x="333419" y="285104"/>
                  <a:pt x="333564" y="285394"/>
                </a:cubicBezTo>
                <a:cubicBezTo>
                  <a:pt x="333564" y="285539"/>
                  <a:pt x="333709" y="285684"/>
                  <a:pt x="333709" y="285828"/>
                </a:cubicBezTo>
                <a:cubicBezTo>
                  <a:pt x="334579" y="287132"/>
                  <a:pt x="335304" y="288580"/>
                  <a:pt x="336030" y="289884"/>
                </a:cubicBezTo>
                <a:cubicBezTo>
                  <a:pt x="336755" y="291622"/>
                  <a:pt x="337335" y="293360"/>
                  <a:pt x="337770" y="295098"/>
                </a:cubicBezTo>
                <a:cubicBezTo>
                  <a:pt x="337915" y="295387"/>
                  <a:pt x="337915" y="295532"/>
                  <a:pt x="337915" y="295677"/>
                </a:cubicBezTo>
                <a:cubicBezTo>
                  <a:pt x="338350" y="297270"/>
                  <a:pt x="338495" y="298719"/>
                  <a:pt x="338640" y="300312"/>
                </a:cubicBezTo>
                <a:cubicBezTo>
                  <a:pt x="338640" y="300457"/>
                  <a:pt x="338785" y="300746"/>
                  <a:pt x="338785" y="301036"/>
                </a:cubicBezTo>
                <a:cubicBezTo>
                  <a:pt x="338930" y="303208"/>
                  <a:pt x="338930" y="305526"/>
                  <a:pt x="338640" y="307698"/>
                </a:cubicBezTo>
                <a:cubicBezTo>
                  <a:pt x="340236" y="308857"/>
                  <a:pt x="341831" y="309871"/>
                  <a:pt x="343426" y="310885"/>
                </a:cubicBezTo>
                <a:cubicBezTo>
                  <a:pt x="344877" y="311899"/>
                  <a:pt x="346327" y="312912"/>
                  <a:pt x="347778" y="313926"/>
                </a:cubicBezTo>
                <a:cubicBezTo>
                  <a:pt x="350823" y="315954"/>
                  <a:pt x="353869" y="317982"/>
                  <a:pt x="356770" y="320009"/>
                </a:cubicBezTo>
                <a:cubicBezTo>
                  <a:pt x="386502" y="340720"/>
                  <a:pt x="405212" y="357521"/>
                  <a:pt x="402311" y="362156"/>
                </a:cubicBezTo>
                <a:cubicBezTo>
                  <a:pt x="399556" y="366791"/>
                  <a:pt x="375915" y="358101"/>
                  <a:pt x="343862" y="341300"/>
                </a:cubicBezTo>
                <a:cubicBezTo>
                  <a:pt x="340671" y="339707"/>
                  <a:pt x="337480" y="337969"/>
                  <a:pt x="334144" y="336231"/>
                </a:cubicBezTo>
                <a:cubicBezTo>
                  <a:pt x="332694" y="335506"/>
                  <a:pt x="331243" y="334637"/>
                  <a:pt x="329793" y="333768"/>
                </a:cubicBezTo>
                <a:cubicBezTo>
                  <a:pt x="328052" y="332899"/>
                  <a:pt x="326312" y="331886"/>
                  <a:pt x="324572" y="330872"/>
                </a:cubicBezTo>
                <a:cubicBezTo>
                  <a:pt x="322686" y="332175"/>
                  <a:pt x="320801" y="333334"/>
                  <a:pt x="318625" y="334203"/>
                </a:cubicBezTo>
                <a:cubicBezTo>
                  <a:pt x="318335" y="334203"/>
                  <a:pt x="318190" y="334348"/>
                  <a:pt x="317900" y="334493"/>
                </a:cubicBezTo>
                <a:cubicBezTo>
                  <a:pt x="316450" y="334927"/>
                  <a:pt x="315144" y="335506"/>
                  <a:pt x="313549" y="335941"/>
                </a:cubicBezTo>
                <a:cubicBezTo>
                  <a:pt x="313404" y="335941"/>
                  <a:pt x="313114" y="335941"/>
                  <a:pt x="312969" y="336086"/>
                </a:cubicBezTo>
                <a:cubicBezTo>
                  <a:pt x="311083" y="336375"/>
                  <a:pt x="309343" y="336665"/>
                  <a:pt x="307457" y="336810"/>
                </a:cubicBezTo>
                <a:cubicBezTo>
                  <a:pt x="305862" y="336810"/>
                  <a:pt x="304411" y="336665"/>
                  <a:pt x="302816" y="336520"/>
                </a:cubicBezTo>
                <a:cubicBezTo>
                  <a:pt x="302671" y="336520"/>
                  <a:pt x="302526" y="336520"/>
                  <a:pt x="302381" y="336520"/>
                </a:cubicBezTo>
                <a:cubicBezTo>
                  <a:pt x="302091" y="336520"/>
                  <a:pt x="301801" y="336520"/>
                  <a:pt x="301511" y="336520"/>
                </a:cubicBezTo>
                <a:cubicBezTo>
                  <a:pt x="299480" y="339707"/>
                  <a:pt x="297450" y="342748"/>
                  <a:pt x="295419" y="345790"/>
                </a:cubicBezTo>
                <a:cubicBezTo>
                  <a:pt x="293824" y="348107"/>
                  <a:pt x="292228" y="350279"/>
                  <a:pt x="290778" y="352452"/>
                </a:cubicBezTo>
                <a:cubicBezTo>
                  <a:pt x="290198" y="353321"/>
                  <a:pt x="289763" y="354045"/>
                  <a:pt x="289183" y="354769"/>
                </a:cubicBezTo>
                <a:cubicBezTo>
                  <a:pt x="268442" y="384315"/>
                  <a:pt x="251618" y="402999"/>
                  <a:pt x="246977" y="400247"/>
                </a:cubicBezTo>
                <a:cubicBezTo>
                  <a:pt x="242336" y="397350"/>
                  <a:pt x="251038" y="373887"/>
                  <a:pt x="267862" y="341734"/>
                </a:cubicBezTo>
                <a:cubicBezTo>
                  <a:pt x="269457" y="338693"/>
                  <a:pt x="271198" y="335362"/>
                  <a:pt x="272938" y="332175"/>
                </a:cubicBezTo>
                <a:cubicBezTo>
                  <a:pt x="274389" y="329423"/>
                  <a:pt x="275984" y="326672"/>
                  <a:pt x="277435" y="323920"/>
                </a:cubicBezTo>
                <a:cubicBezTo>
                  <a:pt x="277725" y="323485"/>
                  <a:pt x="278015" y="322906"/>
                  <a:pt x="278305" y="322471"/>
                </a:cubicBezTo>
                <a:cubicBezTo>
                  <a:pt x="276419" y="319864"/>
                  <a:pt x="275114" y="316823"/>
                  <a:pt x="274099" y="313781"/>
                </a:cubicBezTo>
                <a:cubicBezTo>
                  <a:pt x="273809" y="312912"/>
                  <a:pt x="273373" y="312333"/>
                  <a:pt x="273228" y="311464"/>
                </a:cubicBezTo>
                <a:cubicBezTo>
                  <a:pt x="272503" y="308712"/>
                  <a:pt x="272358" y="305960"/>
                  <a:pt x="272358" y="303208"/>
                </a:cubicBezTo>
                <a:cubicBezTo>
                  <a:pt x="272503" y="301905"/>
                  <a:pt x="272503" y="300601"/>
                  <a:pt x="272648" y="299443"/>
                </a:cubicBezTo>
                <a:cubicBezTo>
                  <a:pt x="269457" y="297415"/>
                  <a:pt x="266412" y="295387"/>
                  <a:pt x="263511" y="293360"/>
                </a:cubicBezTo>
                <a:cubicBezTo>
                  <a:pt x="262641" y="292780"/>
                  <a:pt x="261625" y="292201"/>
                  <a:pt x="260755" y="291622"/>
                </a:cubicBezTo>
                <a:cubicBezTo>
                  <a:pt x="258580" y="290173"/>
                  <a:pt x="256549" y="288725"/>
                  <a:pt x="254519" y="287277"/>
                </a:cubicBezTo>
                <a:cubicBezTo>
                  <a:pt x="224786" y="266421"/>
                  <a:pt x="206076" y="249620"/>
                  <a:pt x="208977" y="244985"/>
                </a:cubicBezTo>
                <a:cubicBezTo>
                  <a:pt x="211733" y="240351"/>
                  <a:pt x="235374" y="249185"/>
                  <a:pt x="267427" y="265841"/>
                </a:cubicBezTo>
                <a:cubicBezTo>
                  <a:pt x="269748" y="267000"/>
                  <a:pt x="271923" y="268159"/>
                  <a:pt x="274244" y="269462"/>
                </a:cubicBezTo>
                <a:cubicBezTo>
                  <a:pt x="275259" y="269897"/>
                  <a:pt x="276129" y="270476"/>
                  <a:pt x="277144" y="270911"/>
                </a:cubicBezTo>
                <a:cubicBezTo>
                  <a:pt x="280190" y="272649"/>
                  <a:pt x="283381" y="274387"/>
                  <a:pt x="286717" y="276269"/>
                </a:cubicBezTo>
                <a:cubicBezTo>
                  <a:pt x="287732" y="275545"/>
                  <a:pt x="288747" y="274966"/>
                  <a:pt x="289908" y="274387"/>
                </a:cubicBezTo>
                <a:cubicBezTo>
                  <a:pt x="292373" y="273083"/>
                  <a:pt x="294984" y="271924"/>
                  <a:pt x="297740" y="271200"/>
                </a:cubicBezTo>
                <a:cubicBezTo>
                  <a:pt x="298465" y="271055"/>
                  <a:pt x="299190" y="271055"/>
                  <a:pt x="300060" y="271055"/>
                </a:cubicBezTo>
                <a:cubicBezTo>
                  <a:pt x="301946" y="270621"/>
                  <a:pt x="303831" y="270331"/>
                  <a:pt x="305717" y="270331"/>
                </a:cubicBezTo>
                <a:cubicBezTo>
                  <a:pt x="307022" y="270331"/>
                  <a:pt x="308472" y="270476"/>
                  <a:pt x="309778" y="270621"/>
                </a:cubicBezTo>
                <a:cubicBezTo>
                  <a:pt x="310068" y="270186"/>
                  <a:pt x="310358" y="269752"/>
                  <a:pt x="310648" y="269317"/>
                </a:cubicBezTo>
                <a:cubicBezTo>
                  <a:pt x="312388" y="266566"/>
                  <a:pt x="314129" y="263959"/>
                  <a:pt x="315869" y="261496"/>
                </a:cubicBezTo>
                <a:cubicBezTo>
                  <a:pt x="317900" y="258455"/>
                  <a:pt x="320075" y="255413"/>
                  <a:pt x="322106" y="252517"/>
                </a:cubicBezTo>
                <a:cubicBezTo>
                  <a:pt x="342846" y="222826"/>
                  <a:pt x="359671" y="204287"/>
                  <a:pt x="364312" y="207039"/>
                </a:cubicBezTo>
                <a:close/>
                <a:moveTo>
                  <a:pt x="70781" y="171756"/>
                </a:moveTo>
                <a:cubicBezTo>
                  <a:pt x="72667" y="171756"/>
                  <a:pt x="74842" y="171901"/>
                  <a:pt x="77017" y="171901"/>
                </a:cubicBezTo>
                <a:cubicBezTo>
                  <a:pt x="80932" y="172046"/>
                  <a:pt x="85283" y="172335"/>
                  <a:pt x="90068" y="172914"/>
                </a:cubicBezTo>
                <a:cubicBezTo>
                  <a:pt x="112255" y="175811"/>
                  <a:pt x="140678" y="184644"/>
                  <a:pt x="152279" y="210709"/>
                </a:cubicBezTo>
                <a:cubicBezTo>
                  <a:pt x="153729" y="213750"/>
                  <a:pt x="154744" y="217226"/>
                  <a:pt x="155614" y="220846"/>
                </a:cubicBezTo>
                <a:cubicBezTo>
                  <a:pt x="156194" y="223307"/>
                  <a:pt x="156774" y="225914"/>
                  <a:pt x="157064" y="228665"/>
                </a:cubicBezTo>
                <a:cubicBezTo>
                  <a:pt x="157064" y="229534"/>
                  <a:pt x="157354" y="230113"/>
                  <a:pt x="157354" y="230982"/>
                </a:cubicBezTo>
                <a:cubicBezTo>
                  <a:pt x="161414" y="260668"/>
                  <a:pt x="178236" y="280506"/>
                  <a:pt x="198973" y="293105"/>
                </a:cubicBezTo>
                <a:cubicBezTo>
                  <a:pt x="208109" y="298607"/>
                  <a:pt x="217825" y="302807"/>
                  <a:pt x="227686" y="305848"/>
                </a:cubicBezTo>
                <a:cubicBezTo>
                  <a:pt x="233631" y="307730"/>
                  <a:pt x="239722" y="309323"/>
                  <a:pt x="245522" y="310337"/>
                </a:cubicBezTo>
                <a:cubicBezTo>
                  <a:pt x="242622" y="312509"/>
                  <a:pt x="239432" y="314971"/>
                  <a:pt x="236096" y="317288"/>
                </a:cubicBezTo>
                <a:cubicBezTo>
                  <a:pt x="204483" y="340022"/>
                  <a:pt x="151554" y="371880"/>
                  <a:pt x="102684" y="371880"/>
                </a:cubicBezTo>
                <a:cubicBezTo>
                  <a:pt x="86008" y="371880"/>
                  <a:pt x="71361" y="368260"/>
                  <a:pt x="58455" y="360875"/>
                </a:cubicBezTo>
                <a:cubicBezTo>
                  <a:pt x="55410" y="359137"/>
                  <a:pt x="52510" y="357254"/>
                  <a:pt x="49755" y="355227"/>
                </a:cubicBezTo>
                <a:cubicBezTo>
                  <a:pt x="46999" y="353200"/>
                  <a:pt x="44389" y="351028"/>
                  <a:pt x="41779" y="348566"/>
                </a:cubicBezTo>
                <a:cubicBezTo>
                  <a:pt x="36268" y="343498"/>
                  <a:pt x="31193" y="337561"/>
                  <a:pt x="26408" y="330755"/>
                </a:cubicBezTo>
                <a:cubicBezTo>
                  <a:pt x="3060" y="296870"/>
                  <a:pt x="-4915" y="265736"/>
                  <a:pt x="2915" y="237933"/>
                </a:cubicBezTo>
                <a:cubicBezTo>
                  <a:pt x="14226" y="197966"/>
                  <a:pt x="55265" y="176100"/>
                  <a:pt x="63531" y="171901"/>
                </a:cubicBezTo>
                <a:cubicBezTo>
                  <a:pt x="63966" y="171901"/>
                  <a:pt x="64546" y="171901"/>
                  <a:pt x="65126" y="171901"/>
                </a:cubicBezTo>
                <a:cubicBezTo>
                  <a:pt x="66576" y="171901"/>
                  <a:pt x="68461" y="171756"/>
                  <a:pt x="70781" y="171756"/>
                </a:cubicBezTo>
                <a:close/>
                <a:moveTo>
                  <a:pt x="453203" y="76775"/>
                </a:moveTo>
                <a:cubicBezTo>
                  <a:pt x="453783" y="76775"/>
                  <a:pt x="454653" y="76775"/>
                  <a:pt x="455668" y="76775"/>
                </a:cubicBezTo>
                <a:cubicBezTo>
                  <a:pt x="468571" y="76775"/>
                  <a:pt x="512500" y="79092"/>
                  <a:pt x="539177" y="109210"/>
                </a:cubicBezTo>
                <a:cubicBezTo>
                  <a:pt x="557589" y="130206"/>
                  <a:pt x="564548" y="160904"/>
                  <a:pt x="559474" y="200435"/>
                </a:cubicBezTo>
                <a:cubicBezTo>
                  <a:pt x="558459" y="208688"/>
                  <a:pt x="556574" y="216218"/>
                  <a:pt x="554110" y="223313"/>
                </a:cubicBezTo>
                <a:cubicBezTo>
                  <a:pt x="538307" y="214625"/>
                  <a:pt x="520474" y="210281"/>
                  <a:pt x="500757" y="210281"/>
                </a:cubicBezTo>
                <a:cubicBezTo>
                  <a:pt x="461612" y="210281"/>
                  <a:pt x="421308" y="227802"/>
                  <a:pt x="389122" y="246626"/>
                </a:cubicBezTo>
                <a:cubicBezTo>
                  <a:pt x="401591" y="225920"/>
                  <a:pt x="407535" y="200579"/>
                  <a:pt x="397241" y="172199"/>
                </a:cubicBezTo>
                <a:cubicBezTo>
                  <a:pt x="396951" y="171619"/>
                  <a:pt x="396806" y="170895"/>
                  <a:pt x="396516" y="170171"/>
                </a:cubicBezTo>
                <a:cubicBezTo>
                  <a:pt x="395501" y="167565"/>
                  <a:pt x="394776" y="164959"/>
                  <a:pt x="394197" y="162352"/>
                </a:cubicBezTo>
                <a:cubicBezTo>
                  <a:pt x="393327" y="158877"/>
                  <a:pt x="392747" y="155402"/>
                  <a:pt x="392457" y="152071"/>
                </a:cubicBezTo>
                <a:cubicBezTo>
                  <a:pt x="390427" y="123111"/>
                  <a:pt x="412029" y="101970"/>
                  <a:pt x="430442" y="89517"/>
                </a:cubicBezTo>
                <a:cubicBezTo>
                  <a:pt x="434211" y="86911"/>
                  <a:pt x="437981" y="84739"/>
                  <a:pt x="441170" y="82857"/>
                </a:cubicBezTo>
                <a:cubicBezTo>
                  <a:pt x="445809" y="80250"/>
                  <a:pt x="449579" y="78368"/>
                  <a:pt x="452044" y="77354"/>
                </a:cubicBezTo>
                <a:cubicBezTo>
                  <a:pt x="452334" y="77209"/>
                  <a:pt x="452914" y="76920"/>
                  <a:pt x="453203" y="76775"/>
                </a:cubicBezTo>
                <a:close/>
                <a:moveTo>
                  <a:pt x="200712" y="43886"/>
                </a:moveTo>
                <a:cubicBezTo>
                  <a:pt x="209123" y="44900"/>
                  <a:pt x="216663" y="46782"/>
                  <a:pt x="223769" y="49244"/>
                </a:cubicBezTo>
                <a:cubicBezTo>
                  <a:pt x="227104" y="50402"/>
                  <a:pt x="230149" y="51705"/>
                  <a:pt x="233194" y="53153"/>
                </a:cubicBezTo>
                <a:cubicBezTo>
                  <a:pt x="236384" y="54746"/>
                  <a:pt x="239285" y="56484"/>
                  <a:pt x="242185" y="58221"/>
                </a:cubicBezTo>
                <a:cubicBezTo>
                  <a:pt x="251610" y="64447"/>
                  <a:pt x="259731" y="72266"/>
                  <a:pt x="266401" y="82113"/>
                </a:cubicBezTo>
                <a:cubicBezTo>
                  <a:pt x="295693" y="125262"/>
                  <a:pt x="291633" y="194040"/>
                  <a:pt x="285688" y="235596"/>
                </a:cubicBezTo>
                <a:cubicBezTo>
                  <a:pt x="284963" y="239795"/>
                  <a:pt x="284383" y="243849"/>
                  <a:pt x="283802" y="247614"/>
                </a:cubicBezTo>
                <a:cubicBezTo>
                  <a:pt x="280322" y="243125"/>
                  <a:pt x="276407" y="238492"/>
                  <a:pt x="271767" y="233858"/>
                </a:cubicBezTo>
                <a:cubicBezTo>
                  <a:pt x="264806" y="226619"/>
                  <a:pt x="256251" y="219379"/>
                  <a:pt x="246535" y="213587"/>
                </a:cubicBezTo>
                <a:cubicBezTo>
                  <a:pt x="233774" y="205913"/>
                  <a:pt x="218838" y="200555"/>
                  <a:pt x="201872" y="200555"/>
                </a:cubicBezTo>
                <a:cubicBezTo>
                  <a:pt x="192156" y="200555"/>
                  <a:pt x="182296" y="202438"/>
                  <a:pt x="172435" y="205913"/>
                </a:cubicBezTo>
                <a:cubicBezTo>
                  <a:pt x="155469" y="160302"/>
                  <a:pt x="102540" y="152483"/>
                  <a:pt x="77599" y="151470"/>
                </a:cubicBezTo>
                <a:cubicBezTo>
                  <a:pt x="77309" y="151035"/>
                  <a:pt x="77019" y="150456"/>
                  <a:pt x="76874" y="150022"/>
                </a:cubicBezTo>
                <a:cubicBezTo>
                  <a:pt x="76729" y="141044"/>
                  <a:pt x="77164" y="97895"/>
                  <a:pt x="103990" y="69370"/>
                </a:cubicBezTo>
                <a:cubicBezTo>
                  <a:pt x="125017" y="47072"/>
                  <a:pt x="157644" y="38529"/>
                  <a:pt x="200712" y="43886"/>
                </a:cubicBezTo>
                <a:close/>
                <a:moveTo>
                  <a:pt x="343737" y="0"/>
                </a:moveTo>
                <a:cubicBezTo>
                  <a:pt x="397534" y="0"/>
                  <a:pt x="426535" y="53860"/>
                  <a:pt x="431320" y="63416"/>
                </a:cubicBezTo>
                <a:cubicBezTo>
                  <a:pt x="431320" y="63850"/>
                  <a:pt x="431320" y="64285"/>
                  <a:pt x="431320" y="64719"/>
                </a:cubicBezTo>
                <a:cubicBezTo>
                  <a:pt x="401739" y="81369"/>
                  <a:pt x="367083" y="113367"/>
                  <a:pt x="372303" y="157092"/>
                </a:cubicBezTo>
                <a:cubicBezTo>
                  <a:pt x="342577" y="161146"/>
                  <a:pt x="322711" y="177941"/>
                  <a:pt x="310095" y="198501"/>
                </a:cubicBezTo>
                <a:cubicBezTo>
                  <a:pt x="312271" y="156803"/>
                  <a:pt x="308065" y="106852"/>
                  <a:pt x="283414" y="70655"/>
                </a:cubicBezTo>
                <a:cubicBezTo>
                  <a:pt x="275439" y="58783"/>
                  <a:pt x="265724" y="49372"/>
                  <a:pt x="254413" y="41843"/>
                </a:cubicBezTo>
                <a:cubicBezTo>
                  <a:pt x="259488" y="36341"/>
                  <a:pt x="265434" y="31129"/>
                  <a:pt x="272394" y="26351"/>
                </a:cubicBezTo>
                <a:cubicBezTo>
                  <a:pt x="297625" y="8832"/>
                  <a:pt x="321696" y="0"/>
                  <a:pt x="343737" y="0"/>
                </a:cubicBezTo>
                <a:close/>
              </a:path>
            </a:pathLst>
          </a:custGeom>
          <a:solidFill>
            <a:srgbClr val="F2E092"/>
          </a:solidFill>
          <a:ln>
            <a:noFill/>
          </a:ln>
          <a:effectLst>
            <a:outerShdw blurRad="50800" dist="38100" dir="2700000" algn="tl" rotWithShape="0">
              <a:prstClr val="black">
                <a:alpha val="40000"/>
              </a:prstClr>
            </a:outerShdw>
          </a:effectLst>
        </p:spPr>
      </p:sp>
      <p:sp>
        <p:nvSpPr>
          <p:cNvPr id="104" name="文本框 103"/>
          <p:cNvSpPr txBox="1"/>
          <p:nvPr/>
        </p:nvSpPr>
        <p:spPr>
          <a:xfrm>
            <a:off x="4851400" y="42100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活动总结</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grpSp>
        <p:nvGrpSpPr>
          <p:cNvPr id="133" name="组合 132"/>
          <p:cNvGrpSpPr/>
          <p:nvPr/>
        </p:nvGrpSpPr>
        <p:grpSpPr>
          <a:xfrm>
            <a:off x="16510" y="75882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5" name="组合 134"/>
          <p:cNvGrpSpPr/>
          <p:nvPr/>
        </p:nvGrpSpPr>
        <p:grpSpPr>
          <a:xfrm flipH="1">
            <a:off x="7736205" y="752475"/>
            <a:ext cx="4462145" cy="194310"/>
            <a:chOff x="26" y="505"/>
            <a:chExt cx="6842" cy="306"/>
          </a:xfrm>
        </p:grpSpPr>
        <p:cxnSp>
          <p:nvCxnSpPr>
            <p:cNvPr id="136" name="直接连接符 13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8" name="椭圆 13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9" name="菱形 13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3" name="图片 2" descr="111未标题-1"/>
          <p:cNvPicPr>
            <a:picLocks noChangeAspect="1"/>
          </p:cNvPicPr>
          <p:nvPr/>
        </p:nvPicPr>
        <p:blipFill>
          <a:blip r:embed="rId1"/>
          <a:srcRect t="13132" b="2273"/>
          <a:stretch>
            <a:fillRect/>
          </a:stretch>
        </p:blipFill>
        <p:spPr>
          <a:xfrm>
            <a:off x="-117475" y="-89535"/>
            <a:ext cx="2096770" cy="2508885"/>
          </a:xfrm>
          <a:prstGeom prst="rect">
            <a:avLst/>
          </a:prstGeom>
          <a:effectLst>
            <a:outerShdw blurRad="50800" dist="38100" dir="2700000" sx="103000" sy="103000" algn="tl" rotWithShape="0">
              <a:prstClr val="black">
                <a:alpha val="40000"/>
              </a:prstClr>
            </a:outerShdw>
          </a:effectLst>
        </p:spPr>
      </p:pic>
      <p:pic>
        <p:nvPicPr>
          <p:cNvPr id="22" name="图片 21" descr="111未标题-1"/>
          <p:cNvPicPr>
            <a:picLocks noChangeAspect="1"/>
          </p:cNvPicPr>
          <p:nvPr/>
        </p:nvPicPr>
        <p:blipFill>
          <a:blip r:embed="rId1"/>
          <a:srcRect t="13132" b="2273"/>
          <a:stretch>
            <a:fillRect/>
          </a:stretch>
        </p:blipFill>
        <p:spPr>
          <a:xfrm>
            <a:off x="10396855" y="-99060"/>
            <a:ext cx="2096770" cy="2508885"/>
          </a:xfrm>
          <a:prstGeom prst="rect">
            <a:avLst/>
          </a:prstGeom>
          <a:effectLst>
            <a:outerShdw blurRad="50800" dist="38100" dir="2700000" sx="103000" sy="103000" algn="tl" rotWithShape="0">
              <a:prstClr val="black">
                <a:alpha val="40000"/>
              </a:prstClr>
            </a:outerShdw>
          </a:effectLst>
        </p:spPr>
      </p:pic>
      <p:grpSp>
        <p:nvGrpSpPr>
          <p:cNvPr id="45" name="组合 44"/>
          <p:cNvGrpSpPr/>
          <p:nvPr/>
        </p:nvGrpSpPr>
        <p:grpSpPr>
          <a:xfrm>
            <a:off x="2435225" y="1266190"/>
            <a:ext cx="1732280" cy="615950"/>
            <a:chOff x="160" y="6451"/>
            <a:chExt cx="2728" cy="970"/>
          </a:xfrm>
          <a:effectLst>
            <a:outerShdw blurRad="50800" dist="38100" dir="2700000" sx="103000" sy="103000" algn="tl" rotWithShape="0">
              <a:prstClr val="black">
                <a:alpha val="40000"/>
              </a:prstClr>
            </a:outerShdw>
          </a:effectLst>
        </p:grpSpPr>
        <p:pic>
          <p:nvPicPr>
            <p:cNvPr id="46" name="图片 45" descr="222未标题-1"/>
            <p:cNvPicPr>
              <a:picLocks noChangeAspect="1"/>
            </p:cNvPicPr>
            <p:nvPr/>
          </p:nvPicPr>
          <p:blipFill>
            <a:blip r:embed="rId2"/>
            <a:srcRect l="37310" t="35697" r="56126" b="59612"/>
            <a:stretch>
              <a:fillRect/>
            </a:stretch>
          </p:blipFill>
          <p:spPr>
            <a:xfrm>
              <a:off x="653" y="6606"/>
              <a:ext cx="210" cy="213"/>
            </a:xfrm>
            <a:prstGeom prst="rect">
              <a:avLst/>
            </a:prstGeom>
          </p:spPr>
        </p:pic>
        <p:pic>
          <p:nvPicPr>
            <p:cNvPr id="47" name="图片 46" descr="222未标题-1"/>
            <p:cNvPicPr>
              <a:picLocks noChangeAspect="1"/>
            </p:cNvPicPr>
            <p:nvPr/>
          </p:nvPicPr>
          <p:blipFill>
            <a:blip r:embed="rId2"/>
            <a:srcRect l="37310" t="35697" r="56126" b="59612"/>
            <a:stretch>
              <a:fillRect/>
            </a:stretch>
          </p:blipFill>
          <p:spPr>
            <a:xfrm>
              <a:off x="908" y="6451"/>
              <a:ext cx="210" cy="213"/>
            </a:xfrm>
            <a:prstGeom prst="rect">
              <a:avLst/>
            </a:prstGeom>
          </p:spPr>
        </p:pic>
        <p:pic>
          <p:nvPicPr>
            <p:cNvPr id="48" name="图片 47" descr="222未标题-1"/>
            <p:cNvPicPr>
              <a:picLocks noChangeAspect="1"/>
            </p:cNvPicPr>
            <p:nvPr/>
          </p:nvPicPr>
          <p:blipFill>
            <a:blip r:embed="rId2"/>
            <a:srcRect l="37310" t="35697" r="56126" b="59612"/>
            <a:stretch>
              <a:fillRect/>
            </a:stretch>
          </p:blipFill>
          <p:spPr>
            <a:xfrm>
              <a:off x="1167" y="6744"/>
              <a:ext cx="210" cy="213"/>
            </a:xfrm>
            <a:prstGeom prst="rect">
              <a:avLst/>
            </a:prstGeom>
          </p:spPr>
        </p:pic>
        <p:pic>
          <p:nvPicPr>
            <p:cNvPr id="49" name="图片 48" descr="222未标题-1"/>
            <p:cNvPicPr>
              <a:picLocks noChangeAspect="1"/>
            </p:cNvPicPr>
            <p:nvPr/>
          </p:nvPicPr>
          <p:blipFill>
            <a:blip r:embed="rId2"/>
            <a:srcRect l="37310" t="35697" r="56126" b="59612"/>
            <a:stretch>
              <a:fillRect/>
            </a:stretch>
          </p:blipFill>
          <p:spPr>
            <a:xfrm>
              <a:off x="1272" y="6451"/>
              <a:ext cx="210" cy="213"/>
            </a:xfrm>
            <a:prstGeom prst="rect">
              <a:avLst/>
            </a:prstGeom>
          </p:spPr>
        </p:pic>
        <p:pic>
          <p:nvPicPr>
            <p:cNvPr id="50" name="图片 49" descr="222未标题-1"/>
            <p:cNvPicPr>
              <a:picLocks noChangeAspect="1"/>
            </p:cNvPicPr>
            <p:nvPr/>
          </p:nvPicPr>
          <p:blipFill>
            <a:blip r:embed="rId2"/>
            <a:srcRect l="37310" t="35697" r="56126" b="59612"/>
            <a:stretch>
              <a:fillRect/>
            </a:stretch>
          </p:blipFill>
          <p:spPr>
            <a:xfrm>
              <a:off x="1656" y="6721"/>
              <a:ext cx="210" cy="213"/>
            </a:xfrm>
            <a:prstGeom prst="rect">
              <a:avLst/>
            </a:prstGeom>
          </p:spPr>
        </p:pic>
        <p:pic>
          <p:nvPicPr>
            <p:cNvPr id="51" name="图片 50" descr="222未标题-1"/>
            <p:cNvPicPr>
              <a:picLocks noChangeAspect="1"/>
            </p:cNvPicPr>
            <p:nvPr/>
          </p:nvPicPr>
          <p:blipFill>
            <a:blip r:embed="rId2"/>
            <a:srcRect l="37310" t="35697" r="56126" b="59612"/>
            <a:stretch>
              <a:fillRect/>
            </a:stretch>
          </p:blipFill>
          <p:spPr>
            <a:xfrm>
              <a:off x="1566" y="6996"/>
              <a:ext cx="210" cy="213"/>
            </a:xfrm>
            <a:prstGeom prst="rect">
              <a:avLst/>
            </a:prstGeom>
          </p:spPr>
        </p:pic>
        <p:pic>
          <p:nvPicPr>
            <p:cNvPr id="52" name="图片 51" descr="222未标题-1"/>
            <p:cNvPicPr>
              <a:picLocks noChangeAspect="1"/>
            </p:cNvPicPr>
            <p:nvPr/>
          </p:nvPicPr>
          <p:blipFill>
            <a:blip r:embed="rId2"/>
            <a:srcRect l="37310" t="35697" r="56126" b="59612"/>
            <a:stretch>
              <a:fillRect/>
            </a:stretch>
          </p:blipFill>
          <p:spPr>
            <a:xfrm>
              <a:off x="1095" y="7134"/>
              <a:ext cx="210" cy="213"/>
            </a:xfrm>
            <a:prstGeom prst="rect">
              <a:avLst/>
            </a:prstGeom>
          </p:spPr>
        </p:pic>
        <p:pic>
          <p:nvPicPr>
            <p:cNvPr id="53" name="图片 52" descr="222未标题-1"/>
            <p:cNvPicPr>
              <a:picLocks noChangeAspect="1"/>
            </p:cNvPicPr>
            <p:nvPr/>
          </p:nvPicPr>
          <p:blipFill>
            <a:blip r:embed="rId2"/>
            <a:srcRect l="37310" t="35697" r="56126" b="59612"/>
            <a:stretch>
              <a:fillRect/>
            </a:stretch>
          </p:blipFill>
          <p:spPr>
            <a:xfrm>
              <a:off x="388" y="6783"/>
              <a:ext cx="210" cy="213"/>
            </a:xfrm>
            <a:prstGeom prst="rect">
              <a:avLst/>
            </a:prstGeom>
          </p:spPr>
        </p:pic>
        <p:pic>
          <p:nvPicPr>
            <p:cNvPr id="54" name="图片 53" descr="222未标题-1"/>
            <p:cNvPicPr>
              <a:picLocks noChangeAspect="1"/>
            </p:cNvPicPr>
            <p:nvPr/>
          </p:nvPicPr>
          <p:blipFill>
            <a:blip r:embed="rId2"/>
            <a:srcRect l="37310" t="35697" r="56126" b="59612"/>
            <a:stretch>
              <a:fillRect/>
            </a:stretch>
          </p:blipFill>
          <p:spPr>
            <a:xfrm>
              <a:off x="160" y="6996"/>
              <a:ext cx="210" cy="213"/>
            </a:xfrm>
            <a:prstGeom prst="rect">
              <a:avLst/>
            </a:prstGeom>
          </p:spPr>
        </p:pic>
        <p:pic>
          <p:nvPicPr>
            <p:cNvPr id="55" name="图片 54" descr="222未标题-1"/>
            <p:cNvPicPr>
              <a:picLocks noChangeAspect="1"/>
            </p:cNvPicPr>
            <p:nvPr/>
          </p:nvPicPr>
          <p:blipFill>
            <a:blip r:embed="rId2"/>
            <a:srcRect l="37310" t="35697" r="56126" b="59612"/>
            <a:stretch>
              <a:fillRect/>
            </a:stretch>
          </p:blipFill>
          <p:spPr>
            <a:xfrm>
              <a:off x="752" y="6869"/>
              <a:ext cx="210" cy="213"/>
            </a:xfrm>
            <a:prstGeom prst="rect">
              <a:avLst/>
            </a:prstGeom>
          </p:spPr>
        </p:pic>
        <p:pic>
          <p:nvPicPr>
            <p:cNvPr id="56" name="图片 55" descr="222未标题-1"/>
            <p:cNvPicPr>
              <a:picLocks noChangeAspect="1"/>
            </p:cNvPicPr>
            <p:nvPr/>
          </p:nvPicPr>
          <p:blipFill>
            <a:blip r:embed="rId2"/>
            <a:srcRect l="37310" t="35697" r="56126" b="59612"/>
            <a:stretch>
              <a:fillRect/>
            </a:stretch>
          </p:blipFill>
          <p:spPr>
            <a:xfrm>
              <a:off x="1925" y="7209"/>
              <a:ext cx="210" cy="213"/>
            </a:xfrm>
            <a:prstGeom prst="rect">
              <a:avLst/>
            </a:prstGeom>
          </p:spPr>
        </p:pic>
        <p:pic>
          <p:nvPicPr>
            <p:cNvPr id="57" name="图片 56" descr="222未标题-1"/>
            <p:cNvPicPr>
              <a:picLocks noChangeAspect="1"/>
            </p:cNvPicPr>
            <p:nvPr/>
          </p:nvPicPr>
          <p:blipFill>
            <a:blip r:embed="rId2"/>
            <a:srcRect l="37310" t="35697" r="56126" b="59612"/>
            <a:stretch>
              <a:fillRect/>
            </a:stretch>
          </p:blipFill>
          <p:spPr>
            <a:xfrm>
              <a:off x="2223" y="7012"/>
              <a:ext cx="210" cy="213"/>
            </a:xfrm>
            <a:prstGeom prst="rect">
              <a:avLst/>
            </a:prstGeom>
          </p:spPr>
        </p:pic>
        <p:pic>
          <p:nvPicPr>
            <p:cNvPr id="58" name="图片 57" descr="222未标题-1"/>
            <p:cNvPicPr>
              <a:picLocks noChangeAspect="1"/>
            </p:cNvPicPr>
            <p:nvPr/>
          </p:nvPicPr>
          <p:blipFill>
            <a:blip r:embed="rId2"/>
            <a:srcRect l="37310" t="35697" r="56126" b="59612"/>
            <a:stretch>
              <a:fillRect/>
            </a:stretch>
          </p:blipFill>
          <p:spPr>
            <a:xfrm>
              <a:off x="2678" y="6921"/>
              <a:ext cx="210" cy="213"/>
            </a:xfrm>
            <a:prstGeom prst="rect">
              <a:avLst/>
            </a:prstGeom>
          </p:spPr>
        </p:pic>
      </p:grpSp>
      <p:grpSp>
        <p:nvGrpSpPr>
          <p:cNvPr id="5" name="组合 4"/>
          <p:cNvGrpSpPr/>
          <p:nvPr/>
        </p:nvGrpSpPr>
        <p:grpSpPr>
          <a:xfrm flipH="1">
            <a:off x="7931150" y="1323975"/>
            <a:ext cx="1732280" cy="615950"/>
            <a:chOff x="160" y="6451"/>
            <a:chExt cx="2728" cy="970"/>
          </a:xfrm>
          <a:effectLst>
            <a:outerShdw blurRad="50800" dist="38100" dir="2700000" sx="103000" sy="103000" algn="tl" rotWithShape="0">
              <a:prstClr val="black">
                <a:alpha val="40000"/>
              </a:prstClr>
            </a:outerShdw>
          </a:effectLst>
        </p:grpSpPr>
        <p:pic>
          <p:nvPicPr>
            <p:cNvPr id="6" name="图片 5" descr="222未标题-1"/>
            <p:cNvPicPr>
              <a:picLocks noChangeAspect="1"/>
            </p:cNvPicPr>
            <p:nvPr/>
          </p:nvPicPr>
          <p:blipFill>
            <a:blip r:embed="rId2"/>
            <a:srcRect l="37310" t="35697" r="56126" b="59612"/>
            <a:stretch>
              <a:fillRect/>
            </a:stretch>
          </p:blipFill>
          <p:spPr>
            <a:xfrm>
              <a:off x="653" y="6606"/>
              <a:ext cx="210" cy="213"/>
            </a:xfrm>
            <a:prstGeom prst="rect">
              <a:avLst/>
            </a:prstGeom>
          </p:spPr>
        </p:pic>
        <p:pic>
          <p:nvPicPr>
            <p:cNvPr id="7" name="图片 6" descr="222未标题-1"/>
            <p:cNvPicPr>
              <a:picLocks noChangeAspect="1"/>
            </p:cNvPicPr>
            <p:nvPr/>
          </p:nvPicPr>
          <p:blipFill>
            <a:blip r:embed="rId2"/>
            <a:srcRect l="37310" t="35697" r="56126" b="59612"/>
            <a:stretch>
              <a:fillRect/>
            </a:stretch>
          </p:blipFill>
          <p:spPr>
            <a:xfrm>
              <a:off x="908" y="6451"/>
              <a:ext cx="210" cy="213"/>
            </a:xfrm>
            <a:prstGeom prst="rect">
              <a:avLst/>
            </a:prstGeom>
          </p:spPr>
        </p:pic>
        <p:pic>
          <p:nvPicPr>
            <p:cNvPr id="8" name="图片 7" descr="222未标题-1"/>
            <p:cNvPicPr>
              <a:picLocks noChangeAspect="1"/>
            </p:cNvPicPr>
            <p:nvPr/>
          </p:nvPicPr>
          <p:blipFill>
            <a:blip r:embed="rId2"/>
            <a:srcRect l="37310" t="35697" r="56126" b="59612"/>
            <a:stretch>
              <a:fillRect/>
            </a:stretch>
          </p:blipFill>
          <p:spPr>
            <a:xfrm>
              <a:off x="1167" y="6744"/>
              <a:ext cx="210" cy="213"/>
            </a:xfrm>
            <a:prstGeom prst="rect">
              <a:avLst/>
            </a:prstGeom>
          </p:spPr>
        </p:pic>
        <p:pic>
          <p:nvPicPr>
            <p:cNvPr id="9" name="图片 8" descr="222未标题-1"/>
            <p:cNvPicPr>
              <a:picLocks noChangeAspect="1"/>
            </p:cNvPicPr>
            <p:nvPr/>
          </p:nvPicPr>
          <p:blipFill>
            <a:blip r:embed="rId2"/>
            <a:srcRect l="37310" t="35697" r="56126" b="59612"/>
            <a:stretch>
              <a:fillRect/>
            </a:stretch>
          </p:blipFill>
          <p:spPr>
            <a:xfrm>
              <a:off x="1272" y="6451"/>
              <a:ext cx="210" cy="213"/>
            </a:xfrm>
            <a:prstGeom prst="rect">
              <a:avLst/>
            </a:prstGeom>
          </p:spPr>
        </p:pic>
        <p:pic>
          <p:nvPicPr>
            <p:cNvPr id="12" name="图片 11" descr="222未标题-1"/>
            <p:cNvPicPr>
              <a:picLocks noChangeAspect="1"/>
            </p:cNvPicPr>
            <p:nvPr/>
          </p:nvPicPr>
          <p:blipFill>
            <a:blip r:embed="rId2"/>
            <a:srcRect l="37310" t="35697" r="56126" b="59612"/>
            <a:stretch>
              <a:fillRect/>
            </a:stretch>
          </p:blipFill>
          <p:spPr>
            <a:xfrm>
              <a:off x="1656" y="6721"/>
              <a:ext cx="210" cy="213"/>
            </a:xfrm>
            <a:prstGeom prst="rect">
              <a:avLst/>
            </a:prstGeom>
          </p:spPr>
        </p:pic>
        <p:pic>
          <p:nvPicPr>
            <p:cNvPr id="15" name="图片 14" descr="222未标题-1"/>
            <p:cNvPicPr>
              <a:picLocks noChangeAspect="1"/>
            </p:cNvPicPr>
            <p:nvPr/>
          </p:nvPicPr>
          <p:blipFill>
            <a:blip r:embed="rId2"/>
            <a:srcRect l="37310" t="35697" r="56126" b="59612"/>
            <a:stretch>
              <a:fillRect/>
            </a:stretch>
          </p:blipFill>
          <p:spPr>
            <a:xfrm>
              <a:off x="1566" y="6996"/>
              <a:ext cx="210" cy="213"/>
            </a:xfrm>
            <a:prstGeom prst="rect">
              <a:avLst/>
            </a:prstGeom>
          </p:spPr>
        </p:pic>
        <p:pic>
          <p:nvPicPr>
            <p:cNvPr id="16" name="图片 15" descr="222未标题-1"/>
            <p:cNvPicPr>
              <a:picLocks noChangeAspect="1"/>
            </p:cNvPicPr>
            <p:nvPr/>
          </p:nvPicPr>
          <p:blipFill>
            <a:blip r:embed="rId2"/>
            <a:srcRect l="37310" t="35697" r="56126" b="59612"/>
            <a:stretch>
              <a:fillRect/>
            </a:stretch>
          </p:blipFill>
          <p:spPr>
            <a:xfrm>
              <a:off x="1095" y="7134"/>
              <a:ext cx="210" cy="213"/>
            </a:xfrm>
            <a:prstGeom prst="rect">
              <a:avLst/>
            </a:prstGeom>
          </p:spPr>
        </p:pic>
        <p:pic>
          <p:nvPicPr>
            <p:cNvPr id="17" name="图片 16" descr="222未标题-1"/>
            <p:cNvPicPr>
              <a:picLocks noChangeAspect="1"/>
            </p:cNvPicPr>
            <p:nvPr/>
          </p:nvPicPr>
          <p:blipFill>
            <a:blip r:embed="rId2"/>
            <a:srcRect l="37310" t="35697" r="56126" b="59612"/>
            <a:stretch>
              <a:fillRect/>
            </a:stretch>
          </p:blipFill>
          <p:spPr>
            <a:xfrm>
              <a:off x="388" y="6783"/>
              <a:ext cx="210" cy="213"/>
            </a:xfrm>
            <a:prstGeom prst="rect">
              <a:avLst/>
            </a:prstGeom>
          </p:spPr>
        </p:pic>
        <p:pic>
          <p:nvPicPr>
            <p:cNvPr id="18" name="图片 17" descr="222未标题-1"/>
            <p:cNvPicPr>
              <a:picLocks noChangeAspect="1"/>
            </p:cNvPicPr>
            <p:nvPr/>
          </p:nvPicPr>
          <p:blipFill>
            <a:blip r:embed="rId2"/>
            <a:srcRect l="37310" t="35697" r="56126" b="59612"/>
            <a:stretch>
              <a:fillRect/>
            </a:stretch>
          </p:blipFill>
          <p:spPr>
            <a:xfrm>
              <a:off x="160" y="6996"/>
              <a:ext cx="210" cy="213"/>
            </a:xfrm>
            <a:prstGeom prst="rect">
              <a:avLst/>
            </a:prstGeom>
          </p:spPr>
        </p:pic>
        <p:pic>
          <p:nvPicPr>
            <p:cNvPr id="19" name="图片 18" descr="222未标题-1"/>
            <p:cNvPicPr>
              <a:picLocks noChangeAspect="1"/>
            </p:cNvPicPr>
            <p:nvPr/>
          </p:nvPicPr>
          <p:blipFill>
            <a:blip r:embed="rId2"/>
            <a:srcRect l="37310" t="35697" r="56126" b="59612"/>
            <a:stretch>
              <a:fillRect/>
            </a:stretch>
          </p:blipFill>
          <p:spPr>
            <a:xfrm>
              <a:off x="752" y="6869"/>
              <a:ext cx="210" cy="213"/>
            </a:xfrm>
            <a:prstGeom prst="rect">
              <a:avLst/>
            </a:prstGeom>
          </p:spPr>
        </p:pic>
        <p:pic>
          <p:nvPicPr>
            <p:cNvPr id="20" name="图片 19" descr="222未标题-1"/>
            <p:cNvPicPr>
              <a:picLocks noChangeAspect="1"/>
            </p:cNvPicPr>
            <p:nvPr/>
          </p:nvPicPr>
          <p:blipFill>
            <a:blip r:embed="rId2"/>
            <a:srcRect l="37310" t="35697" r="56126" b="59612"/>
            <a:stretch>
              <a:fillRect/>
            </a:stretch>
          </p:blipFill>
          <p:spPr>
            <a:xfrm>
              <a:off x="1925" y="7209"/>
              <a:ext cx="210" cy="213"/>
            </a:xfrm>
            <a:prstGeom prst="rect">
              <a:avLst/>
            </a:prstGeom>
          </p:spPr>
        </p:pic>
        <p:pic>
          <p:nvPicPr>
            <p:cNvPr id="21" name="图片 20" descr="222未标题-1"/>
            <p:cNvPicPr>
              <a:picLocks noChangeAspect="1"/>
            </p:cNvPicPr>
            <p:nvPr/>
          </p:nvPicPr>
          <p:blipFill>
            <a:blip r:embed="rId2"/>
            <a:srcRect l="37310" t="35697" r="56126" b="59612"/>
            <a:stretch>
              <a:fillRect/>
            </a:stretch>
          </p:blipFill>
          <p:spPr>
            <a:xfrm>
              <a:off x="2223" y="7012"/>
              <a:ext cx="210" cy="213"/>
            </a:xfrm>
            <a:prstGeom prst="rect">
              <a:avLst/>
            </a:prstGeom>
          </p:spPr>
        </p:pic>
        <p:pic>
          <p:nvPicPr>
            <p:cNvPr id="23" name="图片 22" descr="222未标题-1"/>
            <p:cNvPicPr>
              <a:picLocks noChangeAspect="1"/>
            </p:cNvPicPr>
            <p:nvPr/>
          </p:nvPicPr>
          <p:blipFill>
            <a:blip r:embed="rId2"/>
            <a:srcRect l="37310" t="35697" r="56126" b="59612"/>
            <a:stretch>
              <a:fillRect/>
            </a:stretch>
          </p:blipFill>
          <p:spPr>
            <a:xfrm>
              <a:off x="2678" y="6921"/>
              <a:ext cx="210" cy="213"/>
            </a:xfrm>
            <a:prstGeom prst="rect">
              <a:avLst/>
            </a:prstGeom>
          </p:spPr>
        </p:pic>
      </p:grpSp>
      <p:sp>
        <p:nvSpPr>
          <p:cNvPr id="26" name="文本框 25"/>
          <p:cNvSpPr txBox="1"/>
          <p:nvPr/>
        </p:nvSpPr>
        <p:spPr>
          <a:xfrm>
            <a:off x="5021580" y="1107440"/>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sp>
        <p:nvSpPr>
          <p:cNvPr id="4" name="文本框 3"/>
          <p:cNvSpPr txBox="1"/>
          <p:nvPr/>
        </p:nvSpPr>
        <p:spPr>
          <a:xfrm>
            <a:off x="777240" y="637159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图表 1"/>
          <p:cNvGraphicFramePr/>
          <p:nvPr/>
        </p:nvGraphicFramePr>
        <p:xfrm>
          <a:off x="447040" y="3980180"/>
          <a:ext cx="3869690" cy="2369820"/>
        </p:xfrm>
        <a:graphic>
          <a:graphicData uri="http://schemas.openxmlformats.org/drawingml/2006/chart">
            <c:chart xmlns:c="http://schemas.openxmlformats.org/drawingml/2006/chart" xmlns:r="http://schemas.openxmlformats.org/officeDocument/2006/relationships" r:id="rId1"/>
          </a:graphicData>
        </a:graphic>
      </p:graphicFrame>
      <p:pic>
        <p:nvPicPr>
          <p:cNvPr id="22" name="图片 21" descr="japan-g65aeef147_1920"/>
          <p:cNvPicPr>
            <a:picLocks noChangeAspect="1"/>
          </p:cNvPicPr>
          <p:nvPr/>
        </p:nvPicPr>
        <p:blipFill>
          <a:blip r:embed="rId3"/>
          <a:stretch>
            <a:fillRect/>
          </a:stretch>
        </p:blipFill>
        <p:spPr>
          <a:xfrm rot="7200000" flipV="1">
            <a:off x="10172065" y="5832475"/>
            <a:ext cx="2863215" cy="1458595"/>
          </a:xfrm>
          <a:prstGeom prst="rect">
            <a:avLst/>
          </a:prstGeom>
          <a:effectLst>
            <a:outerShdw blurRad="50800" dist="38100" dir="2700000" algn="tl" rotWithShape="0">
              <a:prstClr val="black">
                <a:alpha val="40000"/>
              </a:prstClr>
            </a:outerShdw>
          </a:effectLst>
        </p:spPr>
      </p:pic>
      <p:pic>
        <p:nvPicPr>
          <p:cNvPr id="8" name="图片 7" descr="111未标题-1"/>
          <p:cNvPicPr>
            <a:picLocks noChangeAspect="1"/>
          </p:cNvPicPr>
          <p:nvPr/>
        </p:nvPicPr>
        <p:blipFill>
          <a:blip r:embed="rId4"/>
          <a:srcRect t="13132" b="2273"/>
          <a:stretch>
            <a:fillRect/>
          </a:stretch>
        </p:blipFill>
        <p:spPr>
          <a:xfrm>
            <a:off x="86995" y="-68580"/>
            <a:ext cx="1502410" cy="1641475"/>
          </a:xfrm>
          <a:prstGeom prst="rect">
            <a:avLst/>
          </a:prstGeom>
          <a:effectLst>
            <a:outerShdw blurRad="50800" dist="38100" dir="2700000" sx="103000" sy="103000" algn="tl" rotWithShape="0">
              <a:prstClr val="black">
                <a:alpha val="40000"/>
              </a:prstClr>
            </a:outerShdw>
          </a:effectLst>
        </p:spPr>
      </p:pic>
      <p:grpSp>
        <p:nvGrpSpPr>
          <p:cNvPr id="10" name="组合 9"/>
          <p:cNvGrpSpPr/>
          <p:nvPr/>
        </p:nvGrpSpPr>
        <p:grpSpPr>
          <a:xfrm flipH="1">
            <a:off x="10568305" y="3714750"/>
            <a:ext cx="1732280" cy="615950"/>
            <a:chOff x="160" y="6451"/>
            <a:chExt cx="2728" cy="970"/>
          </a:xfrm>
          <a:effectLst>
            <a:outerShdw blurRad="50800" dist="38100" dir="2700000" sx="103000" sy="103000" algn="tl" rotWithShape="0">
              <a:prstClr val="black">
                <a:alpha val="40000"/>
              </a:prstClr>
            </a:outerShdw>
          </a:effectLst>
        </p:grpSpPr>
        <p:pic>
          <p:nvPicPr>
            <p:cNvPr id="12" name="图片 11" descr="222未标题-1"/>
            <p:cNvPicPr>
              <a:picLocks noChangeAspect="1"/>
            </p:cNvPicPr>
            <p:nvPr/>
          </p:nvPicPr>
          <p:blipFill>
            <a:blip r:embed="rId5"/>
            <a:srcRect l="37310" t="35697" r="56126" b="59612"/>
            <a:stretch>
              <a:fillRect/>
            </a:stretch>
          </p:blipFill>
          <p:spPr>
            <a:xfrm>
              <a:off x="653" y="6606"/>
              <a:ext cx="210" cy="213"/>
            </a:xfrm>
            <a:prstGeom prst="rect">
              <a:avLst/>
            </a:prstGeom>
          </p:spPr>
        </p:pic>
        <p:pic>
          <p:nvPicPr>
            <p:cNvPr id="13" name="图片 12" descr="222未标题-1"/>
            <p:cNvPicPr>
              <a:picLocks noChangeAspect="1"/>
            </p:cNvPicPr>
            <p:nvPr/>
          </p:nvPicPr>
          <p:blipFill>
            <a:blip r:embed="rId5"/>
            <a:srcRect l="37310" t="35697" r="56126" b="59612"/>
            <a:stretch>
              <a:fillRect/>
            </a:stretch>
          </p:blipFill>
          <p:spPr>
            <a:xfrm>
              <a:off x="908" y="6451"/>
              <a:ext cx="210" cy="213"/>
            </a:xfrm>
            <a:prstGeom prst="rect">
              <a:avLst/>
            </a:prstGeom>
          </p:spPr>
        </p:pic>
        <p:pic>
          <p:nvPicPr>
            <p:cNvPr id="14" name="图片 13" descr="222未标题-1"/>
            <p:cNvPicPr>
              <a:picLocks noChangeAspect="1"/>
            </p:cNvPicPr>
            <p:nvPr/>
          </p:nvPicPr>
          <p:blipFill>
            <a:blip r:embed="rId5"/>
            <a:srcRect l="37310" t="35697" r="56126" b="59612"/>
            <a:stretch>
              <a:fillRect/>
            </a:stretch>
          </p:blipFill>
          <p:spPr>
            <a:xfrm>
              <a:off x="1167" y="6744"/>
              <a:ext cx="210" cy="213"/>
            </a:xfrm>
            <a:prstGeom prst="rect">
              <a:avLst/>
            </a:prstGeom>
          </p:spPr>
        </p:pic>
        <p:pic>
          <p:nvPicPr>
            <p:cNvPr id="15" name="图片 14" descr="222未标题-1"/>
            <p:cNvPicPr>
              <a:picLocks noChangeAspect="1"/>
            </p:cNvPicPr>
            <p:nvPr/>
          </p:nvPicPr>
          <p:blipFill>
            <a:blip r:embed="rId5"/>
            <a:srcRect l="37310" t="35697" r="56126" b="59612"/>
            <a:stretch>
              <a:fillRect/>
            </a:stretch>
          </p:blipFill>
          <p:spPr>
            <a:xfrm>
              <a:off x="1272" y="6451"/>
              <a:ext cx="210" cy="213"/>
            </a:xfrm>
            <a:prstGeom prst="rect">
              <a:avLst/>
            </a:prstGeom>
          </p:spPr>
        </p:pic>
        <p:pic>
          <p:nvPicPr>
            <p:cNvPr id="16" name="图片 15" descr="222未标题-1"/>
            <p:cNvPicPr>
              <a:picLocks noChangeAspect="1"/>
            </p:cNvPicPr>
            <p:nvPr/>
          </p:nvPicPr>
          <p:blipFill>
            <a:blip r:embed="rId5"/>
            <a:srcRect l="37310" t="35697" r="56126" b="59612"/>
            <a:stretch>
              <a:fillRect/>
            </a:stretch>
          </p:blipFill>
          <p:spPr>
            <a:xfrm>
              <a:off x="1656" y="6721"/>
              <a:ext cx="210" cy="213"/>
            </a:xfrm>
            <a:prstGeom prst="rect">
              <a:avLst/>
            </a:prstGeom>
          </p:spPr>
        </p:pic>
        <p:pic>
          <p:nvPicPr>
            <p:cNvPr id="19" name="图片 18" descr="222未标题-1"/>
            <p:cNvPicPr>
              <a:picLocks noChangeAspect="1"/>
            </p:cNvPicPr>
            <p:nvPr/>
          </p:nvPicPr>
          <p:blipFill>
            <a:blip r:embed="rId5"/>
            <a:srcRect l="37310" t="35697" r="56126" b="59612"/>
            <a:stretch>
              <a:fillRect/>
            </a:stretch>
          </p:blipFill>
          <p:spPr>
            <a:xfrm>
              <a:off x="1566" y="6996"/>
              <a:ext cx="210" cy="213"/>
            </a:xfrm>
            <a:prstGeom prst="rect">
              <a:avLst/>
            </a:prstGeom>
          </p:spPr>
        </p:pic>
        <p:pic>
          <p:nvPicPr>
            <p:cNvPr id="20" name="图片 19" descr="222未标题-1"/>
            <p:cNvPicPr>
              <a:picLocks noChangeAspect="1"/>
            </p:cNvPicPr>
            <p:nvPr/>
          </p:nvPicPr>
          <p:blipFill>
            <a:blip r:embed="rId5"/>
            <a:srcRect l="37310" t="35697" r="56126" b="59612"/>
            <a:stretch>
              <a:fillRect/>
            </a:stretch>
          </p:blipFill>
          <p:spPr>
            <a:xfrm>
              <a:off x="1095" y="7134"/>
              <a:ext cx="210" cy="213"/>
            </a:xfrm>
            <a:prstGeom prst="rect">
              <a:avLst/>
            </a:prstGeom>
          </p:spPr>
        </p:pic>
        <p:pic>
          <p:nvPicPr>
            <p:cNvPr id="21" name="图片 20" descr="222未标题-1"/>
            <p:cNvPicPr>
              <a:picLocks noChangeAspect="1"/>
            </p:cNvPicPr>
            <p:nvPr/>
          </p:nvPicPr>
          <p:blipFill>
            <a:blip r:embed="rId5"/>
            <a:srcRect l="37310" t="35697" r="56126" b="59612"/>
            <a:stretch>
              <a:fillRect/>
            </a:stretch>
          </p:blipFill>
          <p:spPr>
            <a:xfrm>
              <a:off x="388" y="6783"/>
              <a:ext cx="210" cy="213"/>
            </a:xfrm>
            <a:prstGeom prst="rect">
              <a:avLst/>
            </a:prstGeom>
          </p:spPr>
        </p:pic>
        <p:pic>
          <p:nvPicPr>
            <p:cNvPr id="23" name="图片 22" descr="222未标题-1"/>
            <p:cNvPicPr>
              <a:picLocks noChangeAspect="1"/>
            </p:cNvPicPr>
            <p:nvPr/>
          </p:nvPicPr>
          <p:blipFill>
            <a:blip r:embed="rId5"/>
            <a:srcRect l="37310" t="35697" r="56126" b="59612"/>
            <a:stretch>
              <a:fillRect/>
            </a:stretch>
          </p:blipFill>
          <p:spPr>
            <a:xfrm>
              <a:off x="160" y="6996"/>
              <a:ext cx="210" cy="213"/>
            </a:xfrm>
            <a:prstGeom prst="rect">
              <a:avLst/>
            </a:prstGeom>
          </p:spPr>
        </p:pic>
        <p:pic>
          <p:nvPicPr>
            <p:cNvPr id="24" name="图片 23" descr="222未标题-1"/>
            <p:cNvPicPr>
              <a:picLocks noChangeAspect="1"/>
            </p:cNvPicPr>
            <p:nvPr/>
          </p:nvPicPr>
          <p:blipFill>
            <a:blip r:embed="rId5"/>
            <a:srcRect l="37310" t="35697" r="56126" b="59612"/>
            <a:stretch>
              <a:fillRect/>
            </a:stretch>
          </p:blipFill>
          <p:spPr>
            <a:xfrm>
              <a:off x="752" y="6869"/>
              <a:ext cx="210" cy="213"/>
            </a:xfrm>
            <a:prstGeom prst="rect">
              <a:avLst/>
            </a:prstGeom>
          </p:spPr>
        </p:pic>
        <p:pic>
          <p:nvPicPr>
            <p:cNvPr id="25" name="图片 24" descr="222未标题-1"/>
            <p:cNvPicPr>
              <a:picLocks noChangeAspect="1"/>
            </p:cNvPicPr>
            <p:nvPr/>
          </p:nvPicPr>
          <p:blipFill>
            <a:blip r:embed="rId5"/>
            <a:srcRect l="37310" t="35697" r="56126" b="59612"/>
            <a:stretch>
              <a:fillRect/>
            </a:stretch>
          </p:blipFill>
          <p:spPr>
            <a:xfrm>
              <a:off x="1925" y="7209"/>
              <a:ext cx="210" cy="213"/>
            </a:xfrm>
            <a:prstGeom prst="rect">
              <a:avLst/>
            </a:prstGeom>
          </p:spPr>
        </p:pic>
        <p:pic>
          <p:nvPicPr>
            <p:cNvPr id="26" name="图片 25" descr="222未标题-1"/>
            <p:cNvPicPr>
              <a:picLocks noChangeAspect="1"/>
            </p:cNvPicPr>
            <p:nvPr/>
          </p:nvPicPr>
          <p:blipFill>
            <a:blip r:embed="rId5"/>
            <a:srcRect l="37310" t="35697" r="56126" b="59612"/>
            <a:stretch>
              <a:fillRect/>
            </a:stretch>
          </p:blipFill>
          <p:spPr>
            <a:xfrm>
              <a:off x="2223" y="7012"/>
              <a:ext cx="210" cy="213"/>
            </a:xfrm>
            <a:prstGeom prst="rect">
              <a:avLst/>
            </a:prstGeom>
          </p:spPr>
        </p:pic>
        <p:pic>
          <p:nvPicPr>
            <p:cNvPr id="27" name="图片 26" descr="222未标题-1"/>
            <p:cNvPicPr>
              <a:picLocks noChangeAspect="1"/>
            </p:cNvPicPr>
            <p:nvPr/>
          </p:nvPicPr>
          <p:blipFill>
            <a:blip r:embed="rId5"/>
            <a:srcRect l="37310" t="35697" r="56126" b="59612"/>
            <a:stretch>
              <a:fillRect/>
            </a:stretch>
          </p:blipFill>
          <p:spPr>
            <a:xfrm>
              <a:off x="2678" y="6921"/>
              <a:ext cx="210" cy="213"/>
            </a:xfrm>
            <a:prstGeom prst="rect">
              <a:avLst/>
            </a:prstGeom>
          </p:spPr>
        </p:pic>
      </p:grpSp>
      <p:graphicFrame>
        <p:nvGraphicFramePr>
          <p:cNvPr id="7" name="图表 6"/>
          <p:cNvGraphicFramePr/>
          <p:nvPr/>
        </p:nvGraphicFramePr>
        <p:xfrm>
          <a:off x="866775" y="1637665"/>
          <a:ext cx="3449320" cy="2179320"/>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5232400" y="2122805"/>
            <a:ext cx="5654040" cy="1209675"/>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z="1400" spc="160">
                <a:solidFill>
                  <a:schemeClr val="bg1"/>
                </a:solidFill>
                <a:uFillTx/>
                <a:latin typeface="思源黑体 CN Light" panose="020B0300000000000000" charset="-122"/>
                <a:ea typeface="思源黑体 CN Light" panose="020B0300000000000000" charset="-122"/>
              </a:rPr>
              <a:t>在很多人看来，借助年会这个舞台，用求新求变、与众不同的节目，可以给自己的职场表现加分不少。这是一个集体过年的节日。有公司员工不惜花重金在网上征集威客方案，以求给领导同事们留一个深刻的印象。</a:t>
            </a:r>
            <a:endParaRPr lang="zh-CN" altLang="en-US" sz="1400" spc="160">
              <a:solidFill>
                <a:schemeClr val="bg1"/>
              </a:solidFill>
              <a:uFillTx/>
              <a:latin typeface="思源黑体 CN Light" panose="020B0300000000000000" charset="-122"/>
              <a:ea typeface="思源黑体 CN Light" panose="020B0300000000000000" charset="-122"/>
            </a:endParaRPr>
          </a:p>
        </p:txBody>
      </p:sp>
      <p:sp>
        <p:nvSpPr>
          <p:cNvPr id="9" name="文本框 8"/>
          <p:cNvSpPr txBox="1"/>
          <p:nvPr/>
        </p:nvSpPr>
        <p:spPr>
          <a:xfrm>
            <a:off x="5231765" y="1639570"/>
            <a:ext cx="1287780" cy="450850"/>
          </a:xfrm>
          <a:prstGeom prst="rect">
            <a:avLst/>
          </a:prstGeom>
          <a:noFill/>
          <a:effectLst>
            <a:outerShdw blurRad="50800" dist="38100" dir="2700000" algn="tl" rotWithShape="0">
              <a:prstClr val="black">
                <a:alpha val="40000"/>
              </a:prstClr>
            </a:outerShdw>
          </a:effectLst>
        </p:spPr>
        <p:txBody>
          <a:bodyPr wrap="square" rtlCol="0">
            <a:spAutoFit/>
          </a:bodyPr>
          <a:p>
            <a:pPr>
              <a:lnSpc>
                <a:spcPct val="130000"/>
              </a:lnSpc>
              <a:spcBef>
                <a:spcPts val="0"/>
              </a:spcBef>
              <a:spcAft>
                <a:spcPts val="0"/>
              </a:spcAft>
            </a:pPr>
            <a:r>
              <a:rPr lang="zh-CN" altLang="en-US" spc="160">
                <a:solidFill>
                  <a:srgbClr val="F2E092"/>
                </a:solidFill>
                <a:uFillTx/>
                <a:latin typeface="思源黑体 CN Bold" panose="020B0800000000000000" charset="-122"/>
                <a:ea typeface="思源黑体 CN Bold" panose="020B0800000000000000" charset="-122"/>
              </a:rPr>
              <a:t>活动意义</a:t>
            </a:r>
            <a:endParaRPr lang="zh-CN" altLang="en-US" spc="160">
              <a:solidFill>
                <a:srgbClr val="F2E092"/>
              </a:solidFill>
              <a:uFillTx/>
              <a:latin typeface="思源黑体 CN Bold" panose="020B0800000000000000" charset="-122"/>
              <a:ea typeface="思源黑体 CN Bold" panose="020B0800000000000000" charset="-122"/>
            </a:endParaRPr>
          </a:p>
        </p:txBody>
      </p:sp>
      <p:grpSp>
        <p:nvGrpSpPr>
          <p:cNvPr id="34" name="组合 33"/>
          <p:cNvGrpSpPr/>
          <p:nvPr/>
        </p:nvGrpSpPr>
        <p:grpSpPr>
          <a:xfrm rot="0">
            <a:off x="4778375" y="1687830"/>
            <a:ext cx="268605" cy="1644650"/>
            <a:chOff x="1571" y="5111"/>
            <a:chExt cx="456" cy="2590"/>
          </a:xfrm>
          <a:effectLst>
            <a:outerShdw blurRad="50800" dist="38100" dir="2700000" sx="101000" sy="101000" algn="tl" rotWithShape="0">
              <a:prstClr val="black">
                <a:alpha val="40000"/>
              </a:prstClr>
            </a:outerShdw>
          </a:effectLst>
        </p:grpSpPr>
        <p:sp>
          <p:nvSpPr>
            <p:cNvPr id="35" name="菱形 34"/>
            <p:cNvSpPr/>
            <p:nvPr/>
          </p:nvSpPr>
          <p:spPr>
            <a:xfrm>
              <a:off x="1571" y="6279"/>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菱形 35"/>
            <p:cNvSpPr/>
            <p:nvPr/>
          </p:nvSpPr>
          <p:spPr>
            <a:xfrm>
              <a:off x="1571" y="6455"/>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37" name="直接连接符 36"/>
            <p:cNvCxnSpPr/>
            <p:nvPr/>
          </p:nvCxnSpPr>
          <p:spPr>
            <a:xfrm flipV="1">
              <a:off x="1799" y="6919"/>
              <a:ext cx="0" cy="782"/>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38" name="半闭框 37"/>
            <p:cNvSpPr/>
            <p:nvPr/>
          </p:nvSpPr>
          <p:spPr>
            <a:xfrm>
              <a:off x="1571" y="5111"/>
              <a:ext cx="456" cy="534"/>
            </a:xfrm>
            <a:prstGeom prst="halfFrame">
              <a:avLst>
                <a:gd name="adj1" fmla="val 13438"/>
                <a:gd name="adj2" fmla="val 11867"/>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nvGrpSpPr>
          <p:cNvPr id="5" name="组合 4"/>
          <p:cNvGrpSpPr/>
          <p:nvPr/>
        </p:nvGrpSpPr>
        <p:grpSpPr>
          <a:xfrm>
            <a:off x="4755515" y="3983990"/>
            <a:ext cx="4909185" cy="2387600"/>
            <a:chOff x="6659" y="2506"/>
            <a:chExt cx="7731" cy="3760"/>
          </a:xfrm>
        </p:grpSpPr>
        <p:sp>
          <p:nvSpPr>
            <p:cNvPr id="17" name="文本框 16"/>
            <p:cNvSpPr txBox="1"/>
            <p:nvPr/>
          </p:nvSpPr>
          <p:spPr>
            <a:xfrm>
              <a:off x="7456" y="2506"/>
              <a:ext cx="3432" cy="71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zh-CN" altLang="en-US" spc="160">
                  <a:solidFill>
                    <a:srgbClr val="F2E092"/>
                  </a:solidFill>
                  <a:uFillTx/>
                  <a:latin typeface="思源黑体 CN Bold" panose="020B0800000000000000" charset="-122"/>
                  <a:ea typeface="思源黑体 CN Bold" panose="020B0800000000000000" charset="-122"/>
                </a:rPr>
                <a:t>愿景和使命的表达</a:t>
              </a:r>
              <a:endParaRPr lang="zh-CN" altLang="en-US" spc="160">
                <a:solidFill>
                  <a:srgbClr val="F2E092"/>
                </a:solidFill>
                <a:uFillTx/>
                <a:latin typeface="思源黑体 CN Bold" panose="020B0800000000000000" charset="-122"/>
                <a:ea typeface="思源黑体 CN Bold" panose="020B0800000000000000" charset="-122"/>
              </a:endParaRPr>
            </a:p>
          </p:txBody>
        </p:sp>
        <p:sp>
          <p:nvSpPr>
            <p:cNvPr id="29" name="文本框 28"/>
            <p:cNvSpPr txBox="1"/>
            <p:nvPr/>
          </p:nvSpPr>
          <p:spPr>
            <a:xfrm>
              <a:off x="7437" y="3651"/>
              <a:ext cx="2432" cy="71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zh-CN" altLang="en-US" spc="160">
                  <a:solidFill>
                    <a:srgbClr val="F2E092"/>
                  </a:solidFill>
                  <a:uFillTx/>
                  <a:latin typeface="思源黑体 CN Bold" panose="020B0800000000000000" charset="-122"/>
                  <a:ea typeface="思源黑体 CN Bold" panose="020B0800000000000000" charset="-122"/>
                </a:rPr>
                <a:t>目标和任务</a:t>
              </a:r>
              <a:endParaRPr lang="zh-CN" altLang="en-US" spc="160">
                <a:solidFill>
                  <a:srgbClr val="F2E092"/>
                </a:solidFill>
                <a:uFillTx/>
                <a:latin typeface="思源黑体 CN Bold" panose="020B0800000000000000" charset="-122"/>
                <a:ea typeface="思源黑体 CN Bold" panose="020B0800000000000000" charset="-122"/>
              </a:endParaRPr>
            </a:p>
          </p:txBody>
        </p:sp>
        <p:sp>
          <p:nvSpPr>
            <p:cNvPr id="30" name="文本框 29"/>
            <p:cNvSpPr txBox="1"/>
            <p:nvPr/>
          </p:nvSpPr>
          <p:spPr>
            <a:xfrm>
              <a:off x="7450" y="5180"/>
              <a:ext cx="2407" cy="710"/>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zh-CN" altLang="en-US" spc="160">
                  <a:solidFill>
                    <a:srgbClr val="F2E092"/>
                  </a:solidFill>
                  <a:uFillTx/>
                  <a:latin typeface="思源宋体 CN Heavy" panose="02020900000000000000" charset="-122"/>
                  <a:ea typeface="思源宋体 CN Heavy" panose="02020900000000000000" charset="-122"/>
                </a:rPr>
                <a:t>创意的构想</a:t>
              </a:r>
              <a:endParaRPr lang="zh-CN" altLang="en-US" spc="160">
                <a:solidFill>
                  <a:srgbClr val="F2E092"/>
                </a:solidFill>
                <a:uFillTx/>
                <a:latin typeface="思源宋体 CN Heavy" panose="02020900000000000000" charset="-122"/>
                <a:ea typeface="思源宋体 CN Heavy" panose="02020900000000000000" charset="-122"/>
              </a:endParaRPr>
            </a:p>
          </p:txBody>
        </p:sp>
        <p:sp>
          <p:nvSpPr>
            <p:cNvPr id="31" name="文本框 30"/>
            <p:cNvSpPr txBox="1"/>
            <p:nvPr/>
          </p:nvSpPr>
          <p:spPr>
            <a:xfrm>
              <a:off x="7468" y="3130"/>
              <a:ext cx="6923" cy="521"/>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zh-CN" altLang="en-US" sz="1200" spc="160">
                  <a:solidFill>
                    <a:schemeClr val="bg1"/>
                  </a:solidFill>
                  <a:uFillTx/>
                  <a:latin typeface="思源黑体 CN Light" panose="020B0300000000000000" charset="-122"/>
                  <a:ea typeface="思源黑体 CN Light" panose="020B0300000000000000" charset="-122"/>
                </a:rPr>
                <a:t>每次活动的目的和愿景是需要在一开始就表达出来的</a:t>
              </a:r>
              <a:endParaRPr lang="zh-CN" altLang="en-US" sz="1200" spc="160">
                <a:solidFill>
                  <a:schemeClr val="bg1"/>
                </a:solidFill>
                <a:uFillTx/>
                <a:latin typeface="思源黑体 CN Light" panose="020B0300000000000000" charset="-122"/>
                <a:ea typeface="思源黑体 CN Light" panose="020B0300000000000000" charset="-122"/>
              </a:endParaRPr>
            </a:p>
          </p:txBody>
        </p:sp>
        <p:sp>
          <p:nvSpPr>
            <p:cNvPr id="32" name="文本框 31"/>
            <p:cNvSpPr txBox="1"/>
            <p:nvPr/>
          </p:nvSpPr>
          <p:spPr>
            <a:xfrm>
              <a:off x="7463" y="4263"/>
              <a:ext cx="5708" cy="899"/>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zh-CN" altLang="en-US" sz="1200" spc="160">
                  <a:solidFill>
                    <a:schemeClr val="bg1"/>
                  </a:solidFill>
                  <a:uFillTx/>
                  <a:latin typeface="思源黑体 CN Light" panose="020B0300000000000000" charset="-122"/>
                  <a:ea typeface="思源黑体 CN Light" panose="020B0300000000000000" charset="-122"/>
                </a:rPr>
                <a:t>目标是为活动的组织者提供总体的行动方向，而任务则是把活动的目标量化。</a:t>
              </a:r>
              <a:endParaRPr lang="zh-CN" altLang="en-US" sz="1200" spc="160">
                <a:solidFill>
                  <a:schemeClr val="bg1"/>
                </a:solidFill>
                <a:uFillTx/>
                <a:latin typeface="思源黑体 CN Light" panose="020B0300000000000000" charset="-122"/>
                <a:ea typeface="思源黑体 CN Light" panose="020B0300000000000000" charset="-122"/>
              </a:endParaRPr>
            </a:p>
          </p:txBody>
        </p:sp>
        <p:sp>
          <p:nvSpPr>
            <p:cNvPr id="33" name="文本框 32"/>
            <p:cNvSpPr txBox="1"/>
            <p:nvPr/>
          </p:nvSpPr>
          <p:spPr>
            <a:xfrm>
              <a:off x="7469" y="5746"/>
              <a:ext cx="6224" cy="521"/>
            </a:xfrm>
            <a:prstGeom prst="rect">
              <a:avLst/>
            </a:prstGeom>
            <a:noFill/>
            <a:effectLst>
              <a:outerShdw blurRad="50800" dist="38100" dir="2700000" algn="tl" rotWithShape="0">
                <a:prstClr val="black">
                  <a:alpha val="40000"/>
                </a:prstClr>
              </a:outerShdw>
            </a:effectLst>
          </p:spPr>
          <p:txBody>
            <a:bodyPr wrap="square" rtlCol="0">
              <a:spAutoFit/>
            </a:bodyPr>
            <a:p>
              <a:pPr algn="l">
                <a:lnSpc>
                  <a:spcPct val="130000"/>
                </a:lnSpc>
                <a:spcBef>
                  <a:spcPts val="0"/>
                </a:spcBef>
                <a:spcAft>
                  <a:spcPts val="0"/>
                </a:spcAft>
              </a:pPr>
              <a:r>
                <a:rPr lang="zh-CN" altLang="en-US" sz="1200" spc="160">
                  <a:solidFill>
                    <a:schemeClr val="bg1"/>
                  </a:solidFill>
                  <a:uFillTx/>
                  <a:latin typeface="思源黑体 CN Light" panose="020B0300000000000000" charset="-122"/>
                  <a:ea typeface="思源黑体 CN Light" panose="020B0300000000000000" charset="-122"/>
                </a:rPr>
                <a:t>对其表现形式经过了可行性的论证后所形成构想</a:t>
              </a:r>
              <a:endParaRPr lang="zh-CN" altLang="en-US" sz="1200" spc="160">
                <a:solidFill>
                  <a:schemeClr val="bg1"/>
                </a:solidFill>
                <a:uFillTx/>
                <a:latin typeface="思源黑体 CN Light" panose="020B0300000000000000" charset="-122"/>
                <a:ea typeface="思源黑体 CN Light" panose="020B0300000000000000" charset="-122"/>
              </a:endParaRPr>
            </a:p>
          </p:txBody>
        </p:sp>
        <p:grpSp>
          <p:nvGrpSpPr>
            <p:cNvPr id="39" name="组合 38"/>
            <p:cNvGrpSpPr/>
            <p:nvPr/>
          </p:nvGrpSpPr>
          <p:grpSpPr>
            <a:xfrm>
              <a:off x="6659" y="2579"/>
              <a:ext cx="456" cy="3652"/>
              <a:chOff x="1671" y="4965"/>
              <a:chExt cx="520" cy="3652"/>
            </a:xfrm>
            <a:effectLst>
              <a:outerShdw blurRad="50800" dist="38100" dir="2700000" sx="101000" sy="101000" algn="tl" rotWithShape="0">
                <a:prstClr val="black">
                  <a:alpha val="40000"/>
                </a:prstClr>
              </a:outerShdw>
            </a:effectLst>
          </p:grpSpPr>
          <p:sp>
            <p:nvSpPr>
              <p:cNvPr id="40" name="菱形 39"/>
              <p:cNvSpPr/>
              <p:nvPr/>
            </p:nvSpPr>
            <p:spPr>
              <a:xfrm>
                <a:off x="1671" y="6073"/>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菱形 40"/>
              <p:cNvSpPr/>
              <p:nvPr/>
            </p:nvSpPr>
            <p:spPr>
              <a:xfrm>
                <a:off x="1671" y="6249"/>
                <a:ext cx="456" cy="456"/>
              </a:xfrm>
              <a:prstGeom prst="diamond">
                <a:avLst/>
              </a:prstGeom>
              <a:noFill/>
              <a:ln>
                <a:solidFill>
                  <a:srgbClr val="F2E092"/>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42" name="直接连接符 41"/>
              <p:cNvCxnSpPr/>
              <p:nvPr/>
            </p:nvCxnSpPr>
            <p:spPr>
              <a:xfrm flipH="1" flipV="1">
                <a:off x="1899" y="6713"/>
                <a:ext cx="6" cy="1904"/>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43" name="半闭框 42"/>
              <p:cNvSpPr/>
              <p:nvPr/>
            </p:nvSpPr>
            <p:spPr>
              <a:xfrm>
                <a:off x="1738" y="4965"/>
                <a:ext cx="453" cy="560"/>
              </a:xfrm>
              <a:prstGeom prst="halfFrame">
                <a:avLst>
                  <a:gd name="adj1" fmla="val 13438"/>
                  <a:gd name="adj2" fmla="val 11867"/>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grpSp>
      </p:grpSp>
      <p:grpSp>
        <p:nvGrpSpPr>
          <p:cNvPr id="133" name="组合 132"/>
          <p:cNvGrpSpPr/>
          <p:nvPr/>
        </p:nvGrpSpPr>
        <p:grpSpPr>
          <a:xfrm>
            <a:off x="16510" y="758825"/>
            <a:ext cx="4344670" cy="194310"/>
            <a:chOff x="26" y="505"/>
            <a:chExt cx="6842" cy="306"/>
          </a:xfrm>
        </p:grpSpPr>
        <p:cxnSp>
          <p:nvCxnSpPr>
            <p:cNvPr id="129" name="直接连接符 128"/>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131" name="椭圆 130"/>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2" name="菱形 131"/>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5" name="组合 44"/>
          <p:cNvGrpSpPr/>
          <p:nvPr/>
        </p:nvGrpSpPr>
        <p:grpSpPr>
          <a:xfrm flipH="1">
            <a:off x="7736205" y="752475"/>
            <a:ext cx="4462145" cy="194310"/>
            <a:chOff x="26" y="505"/>
            <a:chExt cx="6842" cy="306"/>
          </a:xfrm>
        </p:grpSpPr>
        <p:cxnSp>
          <p:nvCxnSpPr>
            <p:cNvPr id="46" name="直接连接符 45"/>
            <p:cNvCxnSpPr/>
            <p:nvPr/>
          </p:nvCxnSpPr>
          <p:spPr>
            <a:xfrm>
              <a:off x="26" y="582"/>
              <a:ext cx="6640"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3773" y="742"/>
              <a:ext cx="2867" cy="0"/>
            </a:xfrm>
            <a:prstGeom prst="line">
              <a:avLst/>
            </a:prstGeom>
            <a:ln>
              <a:solidFill>
                <a:srgbClr val="F2E092"/>
              </a:solidFill>
            </a:ln>
          </p:spPr>
          <p:style>
            <a:lnRef idx="1">
              <a:schemeClr val="accent1"/>
            </a:lnRef>
            <a:fillRef idx="0">
              <a:schemeClr val="accent1"/>
            </a:fillRef>
            <a:effectRef idx="0">
              <a:schemeClr val="accent1"/>
            </a:effectRef>
            <a:fontRef idx="minor">
              <a:schemeClr val="tx1"/>
            </a:fontRef>
          </p:style>
        </p:cxnSp>
        <p:sp>
          <p:nvSpPr>
            <p:cNvPr id="48" name="椭圆 47"/>
            <p:cNvSpPr/>
            <p:nvPr/>
          </p:nvSpPr>
          <p:spPr>
            <a:xfrm>
              <a:off x="6562" y="505"/>
              <a:ext cx="307" cy="307"/>
            </a:xfrm>
            <a:prstGeom prst="ellipse">
              <a:avLst/>
            </a:prstGeom>
            <a:solidFill>
              <a:srgbClr val="F2E0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菱形 48"/>
            <p:cNvSpPr/>
            <p:nvPr/>
          </p:nvSpPr>
          <p:spPr>
            <a:xfrm>
              <a:off x="6635" y="574"/>
              <a:ext cx="162" cy="170"/>
            </a:xfrm>
            <a:prstGeom prst="diamond">
              <a:avLst/>
            </a:prstGeom>
            <a:solidFill>
              <a:srgbClr val="C042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4" name="文本框 103"/>
          <p:cNvSpPr txBox="1"/>
          <p:nvPr/>
        </p:nvSpPr>
        <p:spPr>
          <a:xfrm>
            <a:off x="4851400" y="421005"/>
            <a:ext cx="2420620" cy="768350"/>
          </a:xfrm>
          <a:prstGeom prst="rect">
            <a:avLst/>
          </a:prstGeom>
          <a:noFill/>
          <a:ln w="12700" cmpd="sng">
            <a:noFill/>
            <a:prstDash val="solid"/>
          </a:ln>
        </p:spPr>
        <p:txBody>
          <a:bodyPr wrap="none" rtlCol="0">
            <a:spAutoFit/>
          </a:bodyPr>
          <a:p>
            <a:pPr algn="l"/>
            <a:r>
              <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rPr>
              <a:t>活动总结</a:t>
            </a:r>
            <a:endParaRPr lang="zh-CN" altLang="en-US" sz="4400" b="1">
              <a:ln w="12700" cmpd="sng">
                <a:noFill/>
                <a:prstDash val="solid"/>
              </a:ln>
              <a:solidFill>
                <a:srgbClr val="F2E092"/>
              </a:solidFill>
              <a:effectLst>
                <a:outerShdw blurRad="76200" dist="38100" dir="2700000" sx="103000" sy="103000" algn="tl" rotWithShape="0">
                  <a:prstClr val="black">
                    <a:alpha val="40000"/>
                  </a:prstClr>
                </a:outerShdw>
              </a:effectLst>
              <a:latin typeface="雷盖体" panose="00000800000000000000" charset="-122"/>
              <a:ea typeface="雷盖体" panose="00000800000000000000" charset="-122"/>
              <a:sym typeface="+mn-ea"/>
            </a:endParaRPr>
          </a:p>
        </p:txBody>
      </p:sp>
      <p:sp>
        <p:nvSpPr>
          <p:cNvPr id="50" name="文本框 49"/>
          <p:cNvSpPr txBox="1"/>
          <p:nvPr/>
        </p:nvSpPr>
        <p:spPr>
          <a:xfrm>
            <a:off x="5021580" y="1107440"/>
            <a:ext cx="2236470" cy="245110"/>
          </a:xfrm>
          <a:prstGeom prst="rect">
            <a:avLst/>
          </a:prstGeom>
          <a:noFill/>
          <a:effectLst>
            <a:outerShdw blurRad="50800" dist="38100" dir="2700000" algn="tl" rotWithShape="0">
              <a:prstClr val="black">
                <a:alpha val="40000"/>
              </a:prstClr>
            </a:outerShdw>
          </a:effectLst>
        </p:spPr>
        <p:txBody>
          <a:bodyPr wrap="square" rtlCol="0">
            <a:spAutoFit/>
          </a:bodyPr>
          <a:p>
            <a:pPr algn="l"/>
            <a:r>
              <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rPr>
              <a:t>Loremipsum dolorsitTER</a:t>
            </a:r>
            <a:endParaRPr lang="en-US" sz="1000" cap="all">
              <a:solidFill>
                <a:srgbClr val="F2E092"/>
              </a:solidFill>
              <a:uFillTx/>
              <a:latin typeface="雷盖体" panose="00000800000000000000" charset="-122"/>
              <a:ea typeface="雷盖体" panose="00000800000000000000" charset="-122"/>
              <a:cs typeface="演示春风楷" panose="02010600030101010101" charset="-122"/>
              <a:sym typeface="+mn-ea"/>
            </a:endParaRPr>
          </a:p>
        </p:txBody>
      </p:sp>
      <p:sp>
        <p:nvSpPr>
          <p:cNvPr id="3" name="文本框 2"/>
          <p:cNvSpPr txBox="1"/>
          <p:nvPr/>
        </p:nvSpPr>
        <p:spPr>
          <a:xfrm>
            <a:off x="777240" y="6497320"/>
            <a:ext cx="10686415" cy="245110"/>
          </a:xfrm>
          <a:prstGeom prst="rect">
            <a:avLst/>
          </a:prstGeom>
          <a:noFill/>
        </p:spPr>
        <p:txBody>
          <a:bodyPr wrap="square" rtlCol="0">
            <a:spAutoFit/>
          </a:bodyPr>
          <a:p>
            <a:pPr algn="l"/>
            <a:r>
              <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rPr>
              <a:t>Lorem ipsum dolor sit amet, consectetuer adipiscing elit.Maecenas porttitor congue massa. Fusce posuer sit amet, consectetuer adipiscing elit.Maecenasce posuer  consectesumeriertu</a:t>
            </a:r>
            <a:endParaRPr lang="en-US" sz="1000">
              <a:solidFill>
                <a:schemeClr val="bg1">
                  <a:alpha val="40000"/>
                </a:schemeClr>
              </a:solidFill>
              <a:effectLst/>
              <a:latin typeface="思源黑体 CN Light" panose="020B0300000000000000" charset="-122"/>
              <a:ea typeface="思源黑体 CN Light" panose="020B0300000000000000" charset="-122"/>
              <a:cs typeface="演示春风楷" panose="02010600030101010101" charset="-122"/>
              <a:sym typeface="+mn-ea"/>
            </a:endParaRPr>
          </a:p>
        </p:txBody>
      </p:sp>
      <p:pic>
        <p:nvPicPr>
          <p:cNvPr id="11" name="图片 10" descr="111未标题-1"/>
          <p:cNvPicPr>
            <a:picLocks noChangeAspect="1"/>
          </p:cNvPicPr>
          <p:nvPr/>
        </p:nvPicPr>
        <p:blipFill>
          <a:blip r:embed="rId4"/>
          <a:srcRect t="13132" b="2273"/>
          <a:stretch>
            <a:fillRect/>
          </a:stretch>
        </p:blipFill>
        <p:spPr>
          <a:xfrm>
            <a:off x="10594975" y="0"/>
            <a:ext cx="1502410" cy="1641475"/>
          </a:xfrm>
          <a:prstGeom prst="rect">
            <a:avLst/>
          </a:prstGeom>
          <a:effectLst>
            <a:outerShdw blurRad="50800" dist="38100" dir="2700000" sx="103000" sy="103000" algn="tl" rotWithShape="0">
              <a:prstClr val="black">
                <a:alpha val="40000"/>
              </a:prstClr>
            </a:outerShdw>
          </a:effectLst>
        </p:spPr>
      </p:pic>
    </p:spTree>
    <p:custDataLst>
      <p:tags r:id="rId6"/>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KSO_WM_BEAUTIFY_FLAG" val="#wm#"/>
  <p:tag name="KSO_WM_TEMPLATE_CATEGORY" val="custom"/>
  <p:tag name="KSO_WM_TEMPLATE_INDEX" val="20187308"/>
</p:tagLst>
</file>

<file path=ppt/tags/tag63.xml><?xml version="1.0" encoding="utf-8"?>
<p:tagLst xmlns:p="http://schemas.openxmlformats.org/presentationml/2006/main">
  <p:tag name="KSO_WM_BEAUTIFY_FLAG" val="#wm#"/>
  <p:tag name="KSO_WM_TEMPLATE_CATEGORY" val="custom"/>
  <p:tag name="KSO_WM_TEMPLATE_INDEX" val="20187308"/>
</p:tagLst>
</file>

<file path=ppt/tags/tag64.xml><?xml version="1.0" encoding="utf-8"?>
<p:tagLst xmlns:p="http://schemas.openxmlformats.org/presentationml/2006/main">
  <p:tag name="KSO_WM_BEAUTIFY_FLAG" val="#wm#"/>
  <p:tag name="KSO_WM_TEMPLATE_CATEGORY" val="custom"/>
  <p:tag name="KSO_WM_TEMPLATE_INDEX" val="20187308"/>
</p:tagLst>
</file>

<file path=ppt/tags/tag65.xml><?xml version="1.0" encoding="utf-8"?>
<p:tagLst xmlns:p="http://schemas.openxmlformats.org/presentationml/2006/main">
  <p:tag name="KSO_WM_BEAUTIFY_FLAG" val="#wm#"/>
  <p:tag name="KSO_WM_TEMPLATE_CATEGORY" val="custom"/>
  <p:tag name="KSO_WM_TEMPLATE_INDEX" val="20187308"/>
</p:tagLst>
</file>

<file path=ppt/tags/tag66.xml><?xml version="1.0" encoding="utf-8"?>
<p:tagLst xmlns:p="http://schemas.openxmlformats.org/presentationml/2006/main">
  <p:tag name="KSO_WM_BEAUTIFY_FLAG" val="#wm#"/>
  <p:tag name="KSO_WM_TEMPLATE_CATEGORY" val="custom"/>
  <p:tag name="KSO_WM_TEMPLATE_INDEX" val="20187308"/>
</p:tagLst>
</file>

<file path=ppt/tags/tag67.xml><?xml version="1.0" encoding="utf-8"?>
<p:tagLst xmlns:p="http://schemas.openxmlformats.org/presentationml/2006/main">
  <p:tag name="KSO_WM_BEAUTIFY_FLAG" val="#wm#"/>
  <p:tag name="KSO_WM_TEMPLATE_CATEGORY" val="custom"/>
  <p:tag name="KSO_WM_TEMPLATE_INDEX" val="20187308"/>
</p:tagLst>
</file>

<file path=ppt/tags/tag68.xml><?xml version="1.0" encoding="utf-8"?>
<p:tagLst xmlns:p="http://schemas.openxmlformats.org/presentationml/2006/main">
  <p:tag name="KSO_WM_BEAUTIFY_FLAG" val="#wm#"/>
  <p:tag name="KSO_WM_TEMPLATE_CATEGORY" val="custom"/>
  <p:tag name="KSO_WM_TEMPLATE_INDEX" val="20187308"/>
</p:tagLst>
</file>

<file path=ppt/tags/tag69.xml><?xml version="1.0" encoding="utf-8"?>
<p:tagLst xmlns:p="http://schemas.openxmlformats.org/presentationml/2006/main">
  <p:tag name="KSO_WM_BEAUTIFY_FLAG" val="#wm#"/>
  <p:tag name="KSO_WM_TEMPLATE_CATEGORY" val="custom"/>
  <p:tag name="KSO_WM_TEMPLATE_INDEX" val="20187308"/>
  <p:tag name="KSO_WM_SLIDE_ITEM_CNT" val="4"/>
  <p:tag name="ISLIDE.ICON" val="#70777;"/>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TEMPLATE_CATEGORY" val="custom"/>
  <p:tag name="KSO_WM_TEMPLATE_INDEX" val="20187308"/>
</p:tagLst>
</file>

<file path=ppt/tags/tag71.xml><?xml version="1.0" encoding="utf-8"?>
<p:tagLst xmlns:p="http://schemas.openxmlformats.org/presentationml/2006/main">
  <p:tag name="KSO_WM_BEAUTIFY_FLAG" val="#wm#"/>
  <p:tag name="KSO_WM_TEMPLATE_CATEGORY" val="custom"/>
  <p:tag name="KSO_WM_TEMPLATE_INDEX" val="20187308"/>
  <p:tag name="ISLIDE.ICON" val="#41678;"/>
</p:tagLst>
</file>

<file path=ppt/tags/tag72.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3886</Words>
  <Application>WPS 演示</Application>
  <PresentationFormat>宽屏</PresentationFormat>
  <Paragraphs>232</Paragraphs>
  <Slides>12</Slides>
  <Notes>1</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12</vt:i4>
      </vt:variant>
    </vt:vector>
  </HeadingPairs>
  <TitlesOfParts>
    <vt:vector size="29" baseType="lpstr">
      <vt:lpstr>Arial</vt:lpstr>
      <vt:lpstr>宋体</vt:lpstr>
      <vt:lpstr>Wingdings</vt:lpstr>
      <vt:lpstr>微软雅黑</vt:lpstr>
      <vt:lpstr>雷盖体</vt:lpstr>
      <vt:lpstr>思源黑体 CN Bold</vt:lpstr>
      <vt:lpstr>思源黑体 CN Light</vt:lpstr>
      <vt:lpstr>思源宋体</vt:lpstr>
      <vt:lpstr>演示春风楷</vt:lpstr>
      <vt:lpstr>思源宋体 CN Heavy</vt:lpstr>
      <vt:lpstr>演示春风楷</vt:lpstr>
      <vt:lpstr>Microsoft YaHei Bold</vt:lpstr>
      <vt:lpstr>黑体</vt:lpstr>
      <vt:lpstr>Microsoft YaHei Bold</vt:lpstr>
      <vt:lpstr>Arial Unicode MS</vt:lpstr>
      <vt:lpstr>★日文毛笔</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辣椒</cp:lastModifiedBy>
  <cp:revision>54</cp:revision>
  <dcterms:created xsi:type="dcterms:W3CDTF">2019-06-19T02:08:00Z</dcterms:created>
  <dcterms:modified xsi:type="dcterms:W3CDTF">2021-12-07T09:37:01Z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2052-11.3.0.9228</vt:lpwstr>
  </property>
  <property fmtid="{D5CDD505-2E9C-101B-9397-08002B2CF9AE}" pid="3" name="KSOTemplateUUID">
    <vt:lpwstr>v1.0_mb_ms9c6G1jpHumY8ZJv1JUfw==</vt:lpwstr>
  </property>
</Properties>
</file>