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application/vnd.openxmlformats-officedocument.spreadsheetml.sheet" Extension="xlsx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tags+xml" PartName="/ppt/tags/tag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drawingml.chart+xml" PartName="/ppt/charts/chart1.xml"/>
  <Override ContentType="application/vnd.ms-office.chartstyle+xml" PartName="/ppt/charts/style1.xml"/>
  <Override ContentType="application/vnd.ms-office.chartcolorstyle+xml" PartName="/ppt/charts/colors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'1.0' encoding='UTF-8' standalone='yes'?>
<Relationships xmlns="http://schemas.openxmlformats.org/package/2006/relationships">
 <Relationship Target="docProps/core.xml" Type="http://schemas.openxmlformats.org/package/2006/relationships/metadata/core-properties" Id="rId3"/>
 <Relationship Target="docProps/thumbnail.jpeg" Type="http://schemas.openxmlformats.org/package/2006/relationships/metadata/thumbnail" Id="rId2"/>
 <Relationship Target="ppt/presentation.xml" Type="http://schemas.openxmlformats.org/officeDocument/2006/relationships/officeDocument" Id="rId1"/>
 <Relationship Target="docProps/app.xml" Type="http://schemas.openxmlformats.org/officeDocument/2006/relationships/extended-properties" Id="rId4"/>
 <Relationship Target="docProps/custom.xml" Type="http://schemas.openxmlformats.org/officeDocument/2006/relationships/custom-properties" Id="rId5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3" r:id="rId2"/>
    <p:sldId id="264" r:id="rId3"/>
    <p:sldId id="265" r:id="rId4"/>
    <p:sldId id="269" r:id="rId5"/>
    <p:sldId id="270" r:id="rId6"/>
    <p:sldId id="266" r:id="rId7"/>
    <p:sldId id="271" r:id="rId8"/>
    <p:sldId id="272" r:id="rId9"/>
    <p:sldId id="267" r:id="rId10"/>
    <p:sldId id="273" r:id="rId11"/>
    <p:sldId id="274" r:id="rId12"/>
    <p:sldId id="268" r:id="rId13"/>
    <p:sldId id="275" r:id="rId14"/>
    <p:sldId id="276" r:id="rId15"/>
    <p:sldId id="277" r:id="rId16"/>
    <p:sldId id="261" r:id="rId17"/>
  </p:sldIdLst>
  <p:sldSz cx="12192000" cy="6858000"/>
  <p:notesSz cx="6858000" cy="9144000"/>
  <p:embeddedFontLst>
    <p:embeddedFont>
      <p:font typeface="汉仪许静行楷W" panose="00020600040101010101" pitchFamily="18" charset="-122"/>
      <p:regular r:id="rId18"/>
    </p:embeddedFont>
    <p:embeddedFont>
      <p:font typeface="思源黑体 Normal" panose="020B0400000000000000" pitchFamily="34" charset="-122"/>
      <p:regular r:id="rId19"/>
    </p:embeddedFont>
  </p:embeddedFontLst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202F"/>
    <a:srgbClr val="E0B95A"/>
    <a:srgbClr val="082555"/>
    <a:srgbClr val="020642"/>
    <a:srgbClr val="01013F"/>
    <a:srgbClr val="43B3E5"/>
    <a:srgbClr val="1F8ACC"/>
    <a:srgbClr val="2CAAE2"/>
    <a:srgbClr val="5A8435"/>
    <a:srgbClr val="F9F8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956" autoAdjust="0"/>
    <p:restoredTop sz="94660"/>
  </p:normalViewPr>
  <p:slideViewPr>
    <p:cSldViewPr snapToGrid="0">
      <p:cViewPr>
        <p:scale>
          <a:sx n="100" d="100"/>
          <a:sy n="100" d="100"/>
        </p:scale>
        <p:origin x="1916" y="1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0B95A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FD-46BE-A7EB-887EB223FCA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EE6CA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0FD-46BE-A7EB-887EB223FC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51177231"/>
        <c:axId val="1731482143"/>
      </c:barChart>
      <c:catAx>
        <c:axId val="1351177231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31482143"/>
        <c:crosses val="autoZero"/>
        <c:auto val="1"/>
        <c:lblAlgn val="ctr"/>
        <c:lblOffset val="100"/>
        <c:noMultiLvlLbl val="0"/>
      </c:catAx>
      <c:valAx>
        <c:axId val="1731482143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rgbClr val="E0B95A"/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35117723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思源黑体 Normal" panose="020B0400000000000000" pitchFamily="34" charset="-122"/>
          <a:ea typeface="思源黑体 Normal" panose="020B0400000000000000" pitchFamily="34" charset="-122"/>
          <a:sym typeface="思源黑体 Normal" panose="020B0400000000000000" pitchFamily="34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A35579-238F-4231-A1E2-BFDB92974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96455AA-7654-4048-A90F-501A0AE3B7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5971FD-3528-4FB0-9D18-17D692A0D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7E59C9-5A86-4BDC-B40C-A586AE9F4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92EB958-8045-499A-B8C6-EA8776D09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609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36065AC-19A6-4CC3-8BB1-F091838A3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FB922C-AF33-4921-BCE1-7E35300DF9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1646F0-A5E6-4FE5-B48C-CCB2654C9A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85D51-3D05-4571-A283-B4A35CD20CD1}" type="datetimeFigureOut">
              <a:rPr lang="zh-CN" altLang="en-US" smtClean="0"/>
              <a:t>2021/11/29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5181A9C-A2F6-4195-A5E3-3E54B65D64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9A7E0BC-CECC-4244-9BB0-6103976663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B187E-2E7E-4C60-849C-ECEFA0A1AE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113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4.png"/><Relationship Id="rId7" Type="http://schemas.openxmlformats.org/officeDocument/2006/relationships/image" Target="../media/image1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g"/><Relationship Id="rId3" Type="http://schemas.openxmlformats.org/officeDocument/2006/relationships/image" Target="../media/image4.png"/><Relationship Id="rId7" Type="http://schemas.openxmlformats.org/officeDocument/2006/relationships/image" Target="../media/image1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1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DAF288-DF97-4073-BF44-8419D4C401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BF202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B19077B-29AD-4854-9CEC-A9931F6A0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60" y="107950"/>
            <a:ext cx="12018680" cy="6642100"/>
          </a:xfrm>
          <a:prstGeom prst="rect">
            <a:avLst/>
          </a:prstGeom>
        </p:spPr>
      </p:pic>
      <p:pic>
        <p:nvPicPr>
          <p:cNvPr id="3" name="图片 2" descr="图标&#10;&#10;描述已自动生成">
            <a:extLst>
              <a:ext uri="{FF2B5EF4-FFF2-40B4-BE49-F238E27FC236}">
                <a16:creationId xmlns:a16="http://schemas.microsoft.com/office/drawing/2014/main" id="{901DA5C8-A82F-45D7-8060-16A3710DC6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725" y="5509412"/>
            <a:ext cx="1610549" cy="865111"/>
          </a:xfrm>
          <a:prstGeom prst="rect">
            <a:avLst/>
          </a:prstGeom>
        </p:spPr>
      </p:pic>
      <p:pic>
        <p:nvPicPr>
          <p:cNvPr id="13" name="图片 12" descr="卡通人物&#10;&#10;描述已自动生成">
            <a:extLst>
              <a:ext uri="{FF2B5EF4-FFF2-40B4-BE49-F238E27FC236}">
                <a16:creationId xmlns:a16="http://schemas.microsoft.com/office/drawing/2014/main" id="{344E62E9-FD89-4A78-90B6-EB5118454C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3659" y="2082799"/>
            <a:ext cx="2116837" cy="4572001"/>
          </a:xfrm>
          <a:prstGeom prst="rect">
            <a:avLst/>
          </a:prstGeom>
        </p:spPr>
      </p:pic>
      <p:pic>
        <p:nvPicPr>
          <p:cNvPr id="15" name="图片 14" descr="图片包含 徽标&#10;&#10;描述已自动生成">
            <a:extLst>
              <a:ext uri="{FF2B5EF4-FFF2-40B4-BE49-F238E27FC236}">
                <a16:creationId xmlns:a16="http://schemas.microsoft.com/office/drawing/2014/main" id="{8671A21B-418E-4B07-B5FF-C7ADED662E5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789181" y="107950"/>
            <a:ext cx="952458" cy="1962150"/>
          </a:xfrm>
          <a:prstGeom prst="rect">
            <a:avLst/>
          </a:prstGeom>
        </p:spPr>
      </p:pic>
      <p:pic>
        <p:nvPicPr>
          <p:cNvPr id="16" name="图片 15" descr="图片包含 徽标&#10;&#10;描述已自动生成">
            <a:extLst>
              <a:ext uri="{FF2B5EF4-FFF2-40B4-BE49-F238E27FC236}">
                <a16:creationId xmlns:a16="http://schemas.microsoft.com/office/drawing/2014/main" id="{B44FD0C8-F88C-416C-A803-324E7DA4342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4"/>
          <a:stretch/>
        </p:blipFill>
        <p:spPr>
          <a:xfrm>
            <a:off x="9981356" y="127000"/>
            <a:ext cx="900058" cy="2457450"/>
          </a:xfrm>
          <a:prstGeom prst="rect">
            <a:avLst/>
          </a:prstGeom>
        </p:spPr>
      </p:pic>
      <p:pic>
        <p:nvPicPr>
          <p:cNvPr id="17" name="图片 16" descr="图片包含 徽标&#10;&#10;描述已自动生成">
            <a:extLst>
              <a:ext uri="{FF2B5EF4-FFF2-40B4-BE49-F238E27FC236}">
                <a16:creationId xmlns:a16="http://schemas.microsoft.com/office/drawing/2014/main" id="{149138C8-D946-41B1-A0A8-B89F0DFBF18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10758094" y="127000"/>
            <a:ext cx="693538" cy="1428750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38CDAED1-295E-45B6-9236-C2F94F32BFC2}"/>
              </a:ext>
            </a:extLst>
          </p:cNvPr>
          <p:cNvSpPr txBox="1"/>
          <p:nvPr/>
        </p:nvSpPr>
        <p:spPr>
          <a:xfrm>
            <a:off x="2260099" y="236197"/>
            <a:ext cx="2844291" cy="33239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金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E506C73-AAFD-4194-957B-67C1740BBC93}"/>
              </a:ext>
            </a:extLst>
          </p:cNvPr>
          <p:cNvSpPr txBox="1"/>
          <p:nvPr/>
        </p:nvSpPr>
        <p:spPr>
          <a:xfrm>
            <a:off x="4022204" y="902661"/>
            <a:ext cx="2844291" cy="233910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6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虎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442E8D5-C7AC-4135-82A6-604056A19308}"/>
              </a:ext>
            </a:extLst>
          </p:cNvPr>
          <p:cNvSpPr txBox="1"/>
          <p:nvPr/>
        </p:nvSpPr>
        <p:spPr>
          <a:xfrm>
            <a:off x="5706672" y="645661"/>
            <a:ext cx="2844291" cy="278537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5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送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6A8FEA5-5A9D-4E0C-AE9F-AEBA6F3764A1}"/>
              </a:ext>
            </a:extLst>
          </p:cNvPr>
          <p:cNvSpPr txBox="1"/>
          <p:nvPr/>
        </p:nvSpPr>
        <p:spPr>
          <a:xfrm>
            <a:off x="7331038" y="655752"/>
            <a:ext cx="2844291" cy="278537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5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福</a:t>
            </a:r>
          </a:p>
        </p:txBody>
      </p:sp>
      <p:pic>
        <p:nvPicPr>
          <p:cNvPr id="23" name="图片 22" descr="徽标, 图标&#10;&#10;中度可信度描述已自动生成">
            <a:extLst>
              <a:ext uri="{FF2B5EF4-FFF2-40B4-BE49-F238E27FC236}">
                <a16:creationId xmlns:a16="http://schemas.microsoft.com/office/drawing/2014/main" id="{167B1D85-BBE2-4609-9579-0032DC252F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1324" y="1596837"/>
            <a:ext cx="1295549" cy="333103"/>
          </a:xfrm>
          <a:prstGeom prst="rect">
            <a:avLst/>
          </a:prstGeom>
        </p:spPr>
      </p:pic>
      <p:pic>
        <p:nvPicPr>
          <p:cNvPr id="25" name="图片 24" descr="徽标, 公司名称&#10;&#10;描述已自动生成">
            <a:extLst>
              <a:ext uri="{FF2B5EF4-FFF2-40B4-BE49-F238E27FC236}">
                <a16:creationId xmlns:a16="http://schemas.microsoft.com/office/drawing/2014/main" id="{A4323596-03FE-4056-800A-D8B6F2F3A1C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444" y="385327"/>
            <a:ext cx="796192" cy="388450"/>
          </a:xfrm>
          <a:prstGeom prst="rect">
            <a:avLst/>
          </a:prstGeom>
        </p:spPr>
      </p:pic>
      <p:pic>
        <p:nvPicPr>
          <p:cNvPr id="26" name="图片 25" descr="徽标, 图标&#10;&#10;中度可信度描述已自动生成">
            <a:extLst>
              <a:ext uri="{FF2B5EF4-FFF2-40B4-BE49-F238E27FC236}">
                <a16:creationId xmlns:a16="http://schemas.microsoft.com/office/drawing/2014/main" id="{546B9B8C-FF14-4176-8158-5E4D7CD32D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921" y="773777"/>
            <a:ext cx="836706" cy="215128"/>
          </a:xfrm>
          <a:prstGeom prst="rect">
            <a:avLst/>
          </a:prstGeom>
        </p:spPr>
      </p:pic>
      <p:pic>
        <p:nvPicPr>
          <p:cNvPr id="28" name="图片 27" descr="示意图&#10;&#10;描述已自动生成">
            <a:extLst>
              <a:ext uri="{FF2B5EF4-FFF2-40B4-BE49-F238E27FC236}">
                <a16:creationId xmlns:a16="http://schemas.microsoft.com/office/drawing/2014/main" id="{4A83C6A0-C08D-4023-A2AC-957790F50AE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208" y="1209717"/>
            <a:ext cx="521921" cy="521921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31E97B7C-1115-4277-B479-1D6FFDCF6AF4}"/>
              </a:ext>
            </a:extLst>
          </p:cNvPr>
          <p:cNvSpPr txBox="1"/>
          <p:nvPr/>
        </p:nvSpPr>
        <p:spPr>
          <a:xfrm>
            <a:off x="3582424" y="3721724"/>
            <a:ext cx="5033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—</a:t>
            </a:r>
            <a:r>
              <a:rPr lang="zh-CN" altLang="en-US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虎年年会策划</a:t>
            </a:r>
            <a:r>
              <a:rPr lang="en-US" altLang="zh-CN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PPT</a:t>
            </a:r>
            <a:r>
              <a:rPr lang="zh-CN" altLang="en-US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模板</a:t>
            </a:r>
            <a:r>
              <a:rPr lang="en-US" altLang="zh-CN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—</a:t>
            </a:r>
            <a:endParaRPr lang="zh-CN" altLang="en-US" sz="2400" b="1" dirty="0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思源黑体 Normal" panose="020B0400000000000000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38DF251-A328-4270-BA69-3151040E7A3B}"/>
              </a:ext>
            </a:extLst>
          </p:cNvPr>
          <p:cNvSpPr/>
          <p:nvPr/>
        </p:nvSpPr>
        <p:spPr>
          <a:xfrm>
            <a:off x="3153610" y="4340390"/>
            <a:ext cx="5881508" cy="578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Arial" panose="020B0604020202020204" pitchFamily="34" charset="0"/>
                <a:sym typeface="思源黑体 Normal" panose="020B0400000000000000" pitchFamily="34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100" dirty="0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Arial" panose="020B0604020202020204" pitchFamily="34" charset="0"/>
              <a:sym typeface="思源黑体 Normal" panose="020B0400000000000000" pitchFamily="34" charset="-122"/>
            </a:endParaRPr>
          </a:p>
        </p:txBody>
      </p:sp>
      <p:pic>
        <p:nvPicPr>
          <p:cNvPr id="33" name="图片 32" descr="徽标, 图标&#10;&#10;中度可信度描述已自动生成">
            <a:extLst>
              <a:ext uri="{FF2B5EF4-FFF2-40B4-BE49-F238E27FC236}">
                <a16:creationId xmlns:a16="http://schemas.microsoft.com/office/drawing/2014/main" id="{AC5ACF54-175A-43F6-97E0-2AE9E756F9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131" y="5826152"/>
            <a:ext cx="1124869" cy="289218"/>
          </a:xfrm>
          <a:prstGeom prst="rect">
            <a:avLst/>
          </a:prstGeom>
        </p:spPr>
      </p:pic>
      <p:pic>
        <p:nvPicPr>
          <p:cNvPr id="34" name="图片 33" descr="徽标, 公司名称&#10;&#10;描述已自动生成">
            <a:extLst>
              <a:ext uri="{FF2B5EF4-FFF2-40B4-BE49-F238E27FC236}">
                <a16:creationId xmlns:a16="http://schemas.microsoft.com/office/drawing/2014/main" id="{08763F5C-BD45-4F01-BB4B-3A49F93EF64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322" y="5315187"/>
            <a:ext cx="796192" cy="388450"/>
          </a:xfrm>
          <a:prstGeom prst="rect">
            <a:avLst/>
          </a:prstGeom>
        </p:spPr>
      </p:pic>
      <p:pic>
        <p:nvPicPr>
          <p:cNvPr id="36" name="图片 35" descr="图片包含 游戏机&#10;&#10;描述已自动生成">
            <a:extLst>
              <a:ext uri="{FF2B5EF4-FFF2-40B4-BE49-F238E27FC236}">
                <a16:creationId xmlns:a16="http://schemas.microsoft.com/office/drawing/2014/main" id="{A35C71BD-17C7-4A87-A562-F2162F2B178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920" y="5770766"/>
            <a:ext cx="350692" cy="344604"/>
          </a:xfrm>
          <a:prstGeom prst="rect">
            <a:avLst/>
          </a:prstGeom>
        </p:spPr>
      </p:pic>
      <p:pic>
        <p:nvPicPr>
          <p:cNvPr id="37" name="图片 36" descr="图片包含 游戏机&#10;&#10;描述已自动生成">
            <a:extLst>
              <a:ext uri="{FF2B5EF4-FFF2-40B4-BE49-F238E27FC236}">
                <a16:creationId xmlns:a16="http://schemas.microsoft.com/office/drawing/2014/main" id="{44A57DDC-8C5E-4E90-B721-7E701B85125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953" y="5770766"/>
            <a:ext cx="350692" cy="344604"/>
          </a:xfrm>
          <a:prstGeom prst="rect">
            <a:avLst/>
          </a:prstGeom>
        </p:spPr>
      </p:pic>
      <p:pic>
        <p:nvPicPr>
          <p:cNvPr id="12" name="图片 11" descr="卡通人物&#10;&#10;描述已自动生成">
            <a:extLst>
              <a:ext uri="{FF2B5EF4-FFF2-40B4-BE49-F238E27FC236}">
                <a16:creationId xmlns:a16="http://schemas.microsoft.com/office/drawing/2014/main" id="{430DDEC5-914A-44CB-A39E-C62361B69A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2812" y="2082799"/>
            <a:ext cx="2116837" cy="457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01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DAF288-DF97-4073-BF44-8419D4C401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BF202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B19077B-29AD-4854-9CEC-A9931F6A0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60" y="107950"/>
            <a:ext cx="12018680" cy="6642100"/>
          </a:xfrm>
          <a:prstGeom prst="rect">
            <a:avLst/>
          </a:prstGeom>
        </p:spPr>
      </p:pic>
      <p:pic>
        <p:nvPicPr>
          <p:cNvPr id="15" name="图片 14" descr="图片包含 徽标&#10;&#10;描述已自动生成">
            <a:extLst>
              <a:ext uri="{FF2B5EF4-FFF2-40B4-BE49-F238E27FC236}">
                <a16:creationId xmlns:a16="http://schemas.microsoft.com/office/drawing/2014/main" id="{8671A21B-418E-4B07-B5FF-C7ADED662E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243110" y="107950"/>
            <a:ext cx="419205" cy="863600"/>
          </a:xfrm>
          <a:prstGeom prst="rect">
            <a:avLst/>
          </a:prstGeom>
        </p:spPr>
      </p:pic>
      <p:pic>
        <p:nvPicPr>
          <p:cNvPr id="16" name="图片 15" descr="图片包含 徽标&#10;&#10;描述已自动生成">
            <a:extLst>
              <a:ext uri="{FF2B5EF4-FFF2-40B4-BE49-F238E27FC236}">
                <a16:creationId xmlns:a16="http://schemas.microsoft.com/office/drawing/2014/main" id="{B44FD0C8-F88C-416C-A803-324E7DA434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4"/>
          <a:stretch/>
        </p:blipFill>
        <p:spPr>
          <a:xfrm>
            <a:off x="11521558" y="126999"/>
            <a:ext cx="492642" cy="1345071"/>
          </a:xfrm>
          <a:prstGeom prst="rect">
            <a:avLst/>
          </a:prstGeom>
        </p:spPr>
      </p:pic>
      <p:pic>
        <p:nvPicPr>
          <p:cNvPr id="17" name="图片 16" descr="图片包含 徽标&#10;&#10;描述已自动生成">
            <a:extLst>
              <a:ext uri="{FF2B5EF4-FFF2-40B4-BE49-F238E27FC236}">
                <a16:creationId xmlns:a16="http://schemas.microsoft.com/office/drawing/2014/main" id="{149138C8-D946-41B1-A0A8-B89F0DFBF1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11213616" y="127000"/>
            <a:ext cx="379604" cy="782017"/>
          </a:xfrm>
          <a:prstGeom prst="rect">
            <a:avLst/>
          </a:prstGeom>
        </p:spPr>
      </p:pic>
      <p:pic>
        <p:nvPicPr>
          <p:cNvPr id="28" name="图片 27" descr="示意图&#10;&#10;描述已自动生成">
            <a:extLst>
              <a:ext uri="{FF2B5EF4-FFF2-40B4-BE49-F238E27FC236}">
                <a16:creationId xmlns:a16="http://schemas.microsoft.com/office/drawing/2014/main" id="{4A83C6A0-C08D-4023-A2AC-957790F50A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4012" y="443646"/>
            <a:ext cx="379604" cy="379604"/>
          </a:xfrm>
          <a:prstGeom prst="rect">
            <a:avLst/>
          </a:prstGeom>
        </p:spPr>
      </p:pic>
      <p:pic>
        <p:nvPicPr>
          <p:cNvPr id="3" name="图片 2" descr="图标&#10;&#10;描述已自动生成">
            <a:extLst>
              <a:ext uri="{FF2B5EF4-FFF2-40B4-BE49-F238E27FC236}">
                <a16:creationId xmlns:a16="http://schemas.microsoft.com/office/drawing/2014/main" id="{901DA5C8-A82F-45D7-8060-16A3710DC6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2177" y="6483904"/>
            <a:ext cx="595959" cy="320121"/>
          </a:xfrm>
          <a:prstGeom prst="rect">
            <a:avLst/>
          </a:prstGeom>
        </p:spPr>
      </p:pic>
      <p:pic>
        <p:nvPicPr>
          <p:cNvPr id="37" name="图片 36" descr="卡通人物&#10;&#10;描述已自动生成">
            <a:extLst>
              <a:ext uri="{FF2B5EF4-FFF2-40B4-BE49-F238E27FC236}">
                <a16:creationId xmlns:a16="http://schemas.microsoft.com/office/drawing/2014/main" id="{8BBA444E-CC74-4CF1-9C5F-07E27F5FA4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8379" y="4232359"/>
            <a:ext cx="1060921" cy="2291404"/>
          </a:xfrm>
          <a:prstGeom prst="rect">
            <a:avLst/>
          </a:prstGeom>
        </p:spPr>
      </p:pic>
      <p:sp>
        <p:nvSpPr>
          <p:cNvPr id="55" name="文本框 54">
            <a:extLst>
              <a:ext uri="{FF2B5EF4-FFF2-40B4-BE49-F238E27FC236}">
                <a16:creationId xmlns:a16="http://schemas.microsoft.com/office/drawing/2014/main" id="{5CF29031-CD43-4014-9B93-7447004C624E}"/>
              </a:ext>
            </a:extLst>
          </p:cNvPr>
          <p:cNvSpPr txBox="1"/>
          <p:nvPr/>
        </p:nvSpPr>
        <p:spPr>
          <a:xfrm>
            <a:off x="621823" y="151259"/>
            <a:ext cx="272462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spc="-3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方案实施细节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83B4650F-C474-4E4E-B8E6-E96414E2E5F8}"/>
              </a:ext>
            </a:extLst>
          </p:cNvPr>
          <p:cNvSpPr/>
          <p:nvPr/>
        </p:nvSpPr>
        <p:spPr>
          <a:xfrm>
            <a:off x="4729921" y="1470610"/>
            <a:ext cx="2741840" cy="4555540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E0B95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gradFill>
                <a:gsLst>
                  <a:gs pos="0">
                    <a:srgbClr val="FDCF95"/>
                  </a:gs>
                  <a:gs pos="100000">
                    <a:srgbClr val="E5B473"/>
                  </a:gs>
                </a:gsLst>
                <a:lin ang="5400000" scaled="1"/>
              </a:gra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A505C3A5-165B-4A7A-A504-BA76FCA372F8}"/>
              </a:ext>
            </a:extLst>
          </p:cNvPr>
          <p:cNvSpPr/>
          <p:nvPr/>
        </p:nvSpPr>
        <p:spPr>
          <a:xfrm>
            <a:off x="1154871" y="1470610"/>
            <a:ext cx="2741840" cy="4555540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E0B95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gradFill>
                <a:gsLst>
                  <a:gs pos="0">
                    <a:srgbClr val="FDCF95"/>
                  </a:gs>
                  <a:gs pos="100000">
                    <a:srgbClr val="E5B473"/>
                  </a:gs>
                </a:gsLst>
                <a:lin ang="5400000" scaled="1"/>
              </a:gra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D51B40FE-2997-475F-B1A3-E327CA93B722}"/>
              </a:ext>
            </a:extLst>
          </p:cNvPr>
          <p:cNvSpPr/>
          <p:nvPr/>
        </p:nvSpPr>
        <p:spPr>
          <a:xfrm>
            <a:off x="8330371" y="1470610"/>
            <a:ext cx="2741840" cy="4555540"/>
          </a:xfrm>
          <a:prstGeom prst="roundRect">
            <a:avLst>
              <a:gd name="adj" fmla="val 0"/>
            </a:avLst>
          </a:prstGeom>
          <a:noFill/>
          <a:ln w="19050">
            <a:solidFill>
              <a:srgbClr val="E0B95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gradFill>
                <a:gsLst>
                  <a:gs pos="0">
                    <a:srgbClr val="FDCF95"/>
                  </a:gs>
                  <a:gs pos="100000">
                    <a:srgbClr val="E5B473"/>
                  </a:gs>
                </a:gsLst>
                <a:lin ang="5400000" scaled="1"/>
              </a:gra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ED185BA-0138-443E-AFF8-A2D80FEBED0E}"/>
              </a:ext>
            </a:extLst>
          </p:cNvPr>
          <p:cNvGrpSpPr/>
          <p:nvPr/>
        </p:nvGrpSpPr>
        <p:grpSpPr>
          <a:xfrm>
            <a:off x="2063750" y="1905729"/>
            <a:ext cx="904875" cy="904875"/>
            <a:chOff x="2266950" y="2276475"/>
            <a:chExt cx="904875" cy="904875"/>
          </a:xfrm>
          <a:gradFill>
            <a:gsLst>
              <a:gs pos="0">
                <a:srgbClr val="FDCF95"/>
              </a:gs>
              <a:gs pos="100000">
                <a:srgbClr val="E5B473"/>
              </a:gs>
            </a:gsLst>
            <a:lin ang="5400000" scaled="1"/>
          </a:gradFill>
          <a:effectLst/>
        </p:grpSpPr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3655E38D-FAF3-4D43-9685-BD02DC845ED3}"/>
                </a:ext>
              </a:extLst>
            </p:cNvPr>
            <p:cNvSpPr/>
            <p:nvPr/>
          </p:nvSpPr>
          <p:spPr>
            <a:xfrm>
              <a:off x="2266950" y="2276475"/>
              <a:ext cx="904875" cy="904875"/>
            </a:xfrm>
            <a:prstGeom prst="ellipse">
              <a:avLst/>
            </a:prstGeom>
            <a:solidFill>
              <a:srgbClr val="E0B9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>
                  <a:gsLst>
                    <a:gs pos="0">
                      <a:srgbClr val="FDCF95"/>
                    </a:gs>
                    <a:gs pos="100000">
                      <a:srgbClr val="E5B473"/>
                    </a:gs>
                  </a:gsLst>
                  <a:lin ang="5400000" scaled="1"/>
                </a:gra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endParaRPr>
            </a:p>
          </p:txBody>
        </p:sp>
        <p:sp>
          <p:nvSpPr>
            <p:cNvPr id="19" name="iconfont-11790-5634433">
              <a:extLst>
                <a:ext uri="{FF2B5EF4-FFF2-40B4-BE49-F238E27FC236}">
                  <a16:creationId xmlns:a16="http://schemas.microsoft.com/office/drawing/2014/main" id="{53700572-9AF2-432D-A791-2C930653E2D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71695" y="2530779"/>
              <a:ext cx="514610" cy="412446"/>
            </a:xfrm>
            <a:custGeom>
              <a:avLst/>
              <a:gdLst>
                <a:gd name="T0" fmla="*/ 12449 w 16117"/>
                <a:gd name="T1" fmla="*/ 5649 h 12917"/>
                <a:gd name="T2" fmla="*/ 7151 w 16117"/>
                <a:gd name="T3" fmla="*/ 351 h 12917"/>
                <a:gd name="T4" fmla="*/ 6303 w 16117"/>
                <a:gd name="T5" fmla="*/ 0 h 12917"/>
                <a:gd name="T6" fmla="*/ 1200 w 16117"/>
                <a:gd name="T7" fmla="*/ 0 h 12917"/>
                <a:gd name="T8" fmla="*/ 0 w 16117"/>
                <a:gd name="T9" fmla="*/ 1200 h 12917"/>
                <a:gd name="T10" fmla="*/ 0 w 16117"/>
                <a:gd name="T11" fmla="*/ 6303 h 12917"/>
                <a:gd name="T12" fmla="*/ 351 w 16117"/>
                <a:gd name="T13" fmla="*/ 7151 h 12917"/>
                <a:gd name="T14" fmla="*/ 5649 w 16117"/>
                <a:gd name="T15" fmla="*/ 12449 h 12917"/>
                <a:gd name="T16" fmla="*/ 7346 w 16117"/>
                <a:gd name="T17" fmla="*/ 12449 h 12917"/>
                <a:gd name="T18" fmla="*/ 12449 w 16117"/>
                <a:gd name="T19" fmla="*/ 7346 h 12917"/>
                <a:gd name="T20" fmla="*/ 12449 w 16117"/>
                <a:gd name="T21" fmla="*/ 5649 h 12917"/>
                <a:gd name="T22" fmla="*/ 2800 w 16117"/>
                <a:gd name="T23" fmla="*/ 4000 h 12917"/>
                <a:gd name="T24" fmla="*/ 1600 w 16117"/>
                <a:gd name="T25" fmla="*/ 2800 h 12917"/>
                <a:gd name="T26" fmla="*/ 2800 w 16117"/>
                <a:gd name="T27" fmla="*/ 1600 h 12917"/>
                <a:gd name="T28" fmla="*/ 4000 w 16117"/>
                <a:gd name="T29" fmla="*/ 2800 h 12917"/>
                <a:gd name="T30" fmla="*/ 2800 w 16117"/>
                <a:gd name="T31" fmla="*/ 4000 h 12917"/>
                <a:gd name="T32" fmla="*/ 15649 w 16117"/>
                <a:gd name="T33" fmla="*/ 7346 h 12917"/>
                <a:gd name="T34" fmla="*/ 10546 w 16117"/>
                <a:gd name="T35" fmla="*/ 12449 h 12917"/>
                <a:gd name="T36" fmla="*/ 8849 w 16117"/>
                <a:gd name="T37" fmla="*/ 12449 h 12917"/>
                <a:gd name="T38" fmla="*/ 8840 w 16117"/>
                <a:gd name="T39" fmla="*/ 12440 h 12917"/>
                <a:gd name="T40" fmla="*/ 13191 w 16117"/>
                <a:gd name="T41" fmla="*/ 8088 h 12917"/>
                <a:gd name="T42" fmla="*/ 13850 w 16117"/>
                <a:gd name="T43" fmla="*/ 6497 h 12917"/>
                <a:gd name="T44" fmla="*/ 13191 w 16117"/>
                <a:gd name="T45" fmla="*/ 4906 h 12917"/>
                <a:gd name="T46" fmla="*/ 8285 w 16117"/>
                <a:gd name="T47" fmla="*/ 0 h 12917"/>
                <a:gd name="T48" fmla="*/ 9503 w 16117"/>
                <a:gd name="T49" fmla="*/ 0 h 12917"/>
                <a:gd name="T50" fmla="*/ 10351 w 16117"/>
                <a:gd name="T51" fmla="*/ 351 h 12917"/>
                <a:gd name="T52" fmla="*/ 15649 w 16117"/>
                <a:gd name="T53" fmla="*/ 5649 h 12917"/>
                <a:gd name="T54" fmla="*/ 15649 w 16117"/>
                <a:gd name="T55" fmla="*/ 7346 h 129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117" h="12917">
                  <a:moveTo>
                    <a:pt x="12449" y="5649"/>
                  </a:moveTo>
                  <a:lnTo>
                    <a:pt x="7151" y="351"/>
                  </a:lnTo>
                  <a:cubicBezTo>
                    <a:pt x="6926" y="126"/>
                    <a:pt x="6621" y="0"/>
                    <a:pt x="6303" y="0"/>
                  </a:cubicBezTo>
                  <a:lnTo>
                    <a:pt x="1200" y="0"/>
                  </a:lnTo>
                  <a:cubicBezTo>
                    <a:pt x="537" y="0"/>
                    <a:pt x="0" y="537"/>
                    <a:pt x="0" y="1200"/>
                  </a:cubicBezTo>
                  <a:lnTo>
                    <a:pt x="0" y="6303"/>
                  </a:lnTo>
                  <a:cubicBezTo>
                    <a:pt x="0" y="6621"/>
                    <a:pt x="126" y="6926"/>
                    <a:pt x="351" y="7151"/>
                  </a:cubicBezTo>
                  <a:lnTo>
                    <a:pt x="5649" y="12449"/>
                  </a:lnTo>
                  <a:cubicBezTo>
                    <a:pt x="6117" y="12917"/>
                    <a:pt x="6877" y="12917"/>
                    <a:pt x="7346" y="12449"/>
                  </a:cubicBezTo>
                  <a:lnTo>
                    <a:pt x="12449" y="7346"/>
                  </a:lnTo>
                  <a:cubicBezTo>
                    <a:pt x="12917" y="6877"/>
                    <a:pt x="12917" y="6117"/>
                    <a:pt x="12449" y="5649"/>
                  </a:cubicBezTo>
                  <a:close/>
                  <a:moveTo>
                    <a:pt x="2800" y="4000"/>
                  </a:moveTo>
                  <a:cubicBezTo>
                    <a:pt x="2137" y="4000"/>
                    <a:pt x="1600" y="3463"/>
                    <a:pt x="1600" y="2800"/>
                  </a:cubicBezTo>
                  <a:cubicBezTo>
                    <a:pt x="1600" y="2137"/>
                    <a:pt x="2137" y="1600"/>
                    <a:pt x="2800" y="1600"/>
                  </a:cubicBezTo>
                  <a:cubicBezTo>
                    <a:pt x="3463" y="1600"/>
                    <a:pt x="4000" y="2137"/>
                    <a:pt x="4000" y="2800"/>
                  </a:cubicBezTo>
                  <a:cubicBezTo>
                    <a:pt x="4000" y="3463"/>
                    <a:pt x="3463" y="4000"/>
                    <a:pt x="2800" y="4000"/>
                  </a:cubicBezTo>
                  <a:close/>
                  <a:moveTo>
                    <a:pt x="15649" y="7346"/>
                  </a:moveTo>
                  <a:lnTo>
                    <a:pt x="10546" y="12449"/>
                  </a:lnTo>
                  <a:cubicBezTo>
                    <a:pt x="10077" y="12917"/>
                    <a:pt x="9317" y="12917"/>
                    <a:pt x="8849" y="12449"/>
                  </a:cubicBezTo>
                  <a:lnTo>
                    <a:pt x="8840" y="12440"/>
                  </a:lnTo>
                  <a:lnTo>
                    <a:pt x="13191" y="8088"/>
                  </a:lnTo>
                  <a:cubicBezTo>
                    <a:pt x="13616" y="7663"/>
                    <a:pt x="13850" y="7098"/>
                    <a:pt x="13850" y="6497"/>
                  </a:cubicBezTo>
                  <a:cubicBezTo>
                    <a:pt x="13850" y="5896"/>
                    <a:pt x="13616" y="5331"/>
                    <a:pt x="13191" y="4906"/>
                  </a:cubicBezTo>
                  <a:lnTo>
                    <a:pt x="8285" y="0"/>
                  </a:lnTo>
                  <a:lnTo>
                    <a:pt x="9503" y="0"/>
                  </a:lnTo>
                  <a:cubicBezTo>
                    <a:pt x="9821" y="0"/>
                    <a:pt x="10126" y="126"/>
                    <a:pt x="10351" y="351"/>
                  </a:cubicBezTo>
                  <a:lnTo>
                    <a:pt x="15649" y="5649"/>
                  </a:lnTo>
                  <a:cubicBezTo>
                    <a:pt x="16117" y="6117"/>
                    <a:pt x="16117" y="6877"/>
                    <a:pt x="15649" y="7346"/>
                  </a:cubicBezTo>
                  <a:close/>
                </a:path>
              </a:pathLst>
            </a:custGeom>
            <a:solidFill>
              <a:srgbClr val="BF202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endParaRPr>
            </a:p>
          </p:txBody>
        </p:sp>
      </p:grpSp>
      <p:grpSp>
        <p:nvGrpSpPr>
          <p:cNvPr id="20" name="Group 21">
            <a:extLst>
              <a:ext uri="{FF2B5EF4-FFF2-40B4-BE49-F238E27FC236}">
                <a16:creationId xmlns:a16="http://schemas.microsoft.com/office/drawing/2014/main" id="{B5589F64-F65A-4E1F-8318-CA8DF823634C}"/>
              </a:ext>
            </a:extLst>
          </p:cNvPr>
          <p:cNvGrpSpPr/>
          <p:nvPr/>
        </p:nvGrpSpPr>
        <p:grpSpPr>
          <a:xfrm>
            <a:off x="9248775" y="1905729"/>
            <a:ext cx="904875" cy="904875"/>
            <a:chOff x="2266950" y="2276475"/>
            <a:chExt cx="904875" cy="904875"/>
          </a:xfrm>
          <a:gradFill>
            <a:gsLst>
              <a:gs pos="0">
                <a:srgbClr val="FDCF95"/>
              </a:gs>
              <a:gs pos="100000">
                <a:srgbClr val="E5B473"/>
              </a:gs>
            </a:gsLst>
            <a:lin ang="5400000" scaled="1"/>
          </a:gradFill>
          <a:effectLst/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16062998-CDC9-4E23-9C8A-A3D08415D165}"/>
                </a:ext>
              </a:extLst>
            </p:cNvPr>
            <p:cNvSpPr/>
            <p:nvPr/>
          </p:nvSpPr>
          <p:spPr>
            <a:xfrm>
              <a:off x="2266950" y="2276475"/>
              <a:ext cx="904875" cy="904875"/>
            </a:xfrm>
            <a:prstGeom prst="ellipse">
              <a:avLst/>
            </a:prstGeom>
            <a:solidFill>
              <a:srgbClr val="E0B9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gradFill>
                  <a:gsLst>
                    <a:gs pos="0">
                      <a:srgbClr val="FDCF95"/>
                    </a:gs>
                    <a:gs pos="100000">
                      <a:srgbClr val="E5B473"/>
                    </a:gs>
                  </a:gsLst>
                  <a:lin ang="5400000" scaled="1"/>
                </a:gra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endParaRPr>
            </a:p>
          </p:txBody>
        </p:sp>
        <p:sp>
          <p:nvSpPr>
            <p:cNvPr id="22" name="iconfont-11790-5634433">
              <a:extLst>
                <a:ext uri="{FF2B5EF4-FFF2-40B4-BE49-F238E27FC236}">
                  <a16:creationId xmlns:a16="http://schemas.microsoft.com/office/drawing/2014/main" id="{C7C02B9C-09FC-4AC7-A491-EDA88CB9B41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471695" y="2536578"/>
              <a:ext cx="514610" cy="400846"/>
            </a:xfrm>
            <a:custGeom>
              <a:avLst/>
              <a:gdLst>
                <a:gd name="T0" fmla="*/ 8217 w 16435"/>
                <a:gd name="T1" fmla="*/ 9600 h 12800"/>
                <a:gd name="T2" fmla="*/ 3417 w 16435"/>
                <a:gd name="T3" fmla="*/ 9600 h 12800"/>
                <a:gd name="T4" fmla="*/ 3417 w 16435"/>
                <a:gd name="T5" fmla="*/ 5600 h 12800"/>
                <a:gd name="T6" fmla="*/ 1817 w 16435"/>
                <a:gd name="T7" fmla="*/ 5600 h 12800"/>
                <a:gd name="T8" fmla="*/ 1817 w 16435"/>
                <a:gd name="T9" fmla="*/ 12000 h 12800"/>
                <a:gd name="T10" fmla="*/ 2617 w 16435"/>
                <a:gd name="T11" fmla="*/ 12800 h 12800"/>
                <a:gd name="T12" fmla="*/ 9017 w 16435"/>
                <a:gd name="T13" fmla="*/ 12800 h 12800"/>
                <a:gd name="T14" fmla="*/ 9817 w 16435"/>
                <a:gd name="T15" fmla="*/ 12000 h 12800"/>
                <a:gd name="T16" fmla="*/ 9817 w 16435"/>
                <a:gd name="T17" fmla="*/ 5600 h 12800"/>
                <a:gd name="T18" fmla="*/ 8217 w 16435"/>
                <a:gd name="T19" fmla="*/ 5600 h 12800"/>
                <a:gd name="T20" fmla="*/ 8217 w 16435"/>
                <a:gd name="T21" fmla="*/ 9600 h 12800"/>
                <a:gd name="T22" fmla="*/ 16082 w 16435"/>
                <a:gd name="T23" fmla="*/ 3555 h 12800"/>
                <a:gd name="T24" fmla="*/ 13950 w 16435"/>
                <a:gd name="T25" fmla="*/ 355 h 12800"/>
                <a:gd name="T26" fmla="*/ 13282 w 16435"/>
                <a:gd name="T27" fmla="*/ 0 h 12800"/>
                <a:gd name="T28" fmla="*/ 3152 w 16435"/>
                <a:gd name="T29" fmla="*/ 0 h 12800"/>
                <a:gd name="T30" fmla="*/ 2487 w 16435"/>
                <a:gd name="T31" fmla="*/ 355 h 12800"/>
                <a:gd name="T32" fmla="*/ 355 w 16435"/>
                <a:gd name="T33" fmla="*/ 3555 h 12800"/>
                <a:gd name="T34" fmla="*/ 1020 w 16435"/>
                <a:gd name="T35" fmla="*/ 4800 h 12800"/>
                <a:gd name="T36" fmla="*/ 15417 w 16435"/>
                <a:gd name="T37" fmla="*/ 4800 h 12800"/>
                <a:gd name="T38" fmla="*/ 16082 w 16435"/>
                <a:gd name="T39" fmla="*/ 3555 h 12800"/>
                <a:gd name="T40" fmla="*/ 13017 w 16435"/>
                <a:gd name="T41" fmla="*/ 12400 h 12800"/>
                <a:gd name="T42" fmla="*/ 13417 w 16435"/>
                <a:gd name="T43" fmla="*/ 12800 h 12800"/>
                <a:gd name="T44" fmla="*/ 14217 w 16435"/>
                <a:gd name="T45" fmla="*/ 12800 h 12800"/>
                <a:gd name="T46" fmla="*/ 14617 w 16435"/>
                <a:gd name="T47" fmla="*/ 12400 h 12800"/>
                <a:gd name="T48" fmla="*/ 14617 w 16435"/>
                <a:gd name="T49" fmla="*/ 5600 h 12800"/>
                <a:gd name="T50" fmla="*/ 13017 w 16435"/>
                <a:gd name="T51" fmla="*/ 5600 h 12800"/>
                <a:gd name="T52" fmla="*/ 13017 w 16435"/>
                <a:gd name="T53" fmla="*/ 1240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6435" h="12800">
                  <a:moveTo>
                    <a:pt x="8217" y="9600"/>
                  </a:moveTo>
                  <a:lnTo>
                    <a:pt x="3417" y="9600"/>
                  </a:lnTo>
                  <a:lnTo>
                    <a:pt x="3417" y="5600"/>
                  </a:lnTo>
                  <a:lnTo>
                    <a:pt x="1817" y="5600"/>
                  </a:lnTo>
                  <a:lnTo>
                    <a:pt x="1817" y="12000"/>
                  </a:lnTo>
                  <a:cubicBezTo>
                    <a:pt x="1817" y="12443"/>
                    <a:pt x="2175" y="12800"/>
                    <a:pt x="2617" y="12800"/>
                  </a:cubicBezTo>
                  <a:lnTo>
                    <a:pt x="9017" y="12800"/>
                  </a:lnTo>
                  <a:cubicBezTo>
                    <a:pt x="9460" y="12800"/>
                    <a:pt x="9817" y="12443"/>
                    <a:pt x="9817" y="12000"/>
                  </a:cubicBezTo>
                  <a:lnTo>
                    <a:pt x="9817" y="5600"/>
                  </a:lnTo>
                  <a:lnTo>
                    <a:pt x="8217" y="5600"/>
                  </a:lnTo>
                  <a:lnTo>
                    <a:pt x="8217" y="9600"/>
                  </a:lnTo>
                  <a:close/>
                  <a:moveTo>
                    <a:pt x="16082" y="3555"/>
                  </a:moveTo>
                  <a:lnTo>
                    <a:pt x="13950" y="355"/>
                  </a:lnTo>
                  <a:cubicBezTo>
                    <a:pt x="13800" y="132"/>
                    <a:pt x="13550" y="0"/>
                    <a:pt x="13282" y="0"/>
                  </a:cubicBezTo>
                  <a:lnTo>
                    <a:pt x="3152" y="0"/>
                  </a:lnTo>
                  <a:cubicBezTo>
                    <a:pt x="2885" y="0"/>
                    <a:pt x="2635" y="132"/>
                    <a:pt x="2487" y="355"/>
                  </a:cubicBezTo>
                  <a:lnTo>
                    <a:pt x="355" y="3555"/>
                  </a:lnTo>
                  <a:cubicBezTo>
                    <a:pt x="0" y="4088"/>
                    <a:pt x="380" y="4800"/>
                    <a:pt x="1020" y="4800"/>
                  </a:cubicBezTo>
                  <a:lnTo>
                    <a:pt x="15417" y="4800"/>
                  </a:lnTo>
                  <a:cubicBezTo>
                    <a:pt x="16055" y="4800"/>
                    <a:pt x="16435" y="4088"/>
                    <a:pt x="16082" y="3555"/>
                  </a:cubicBezTo>
                  <a:close/>
                  <a:moveTo>
                    <a:pt x="13017" y="12400"/>
                  </a:moveTo>
                  <a:cubicBezTo>
                    <a:pt x="13017" y="12620"/>
                    <a:pt x="13197" y="12800"/>
                    <a:pt x="13417" y="12800"/>
                  </a:cubicBezTo>
                  <a:lnTo>
                    <a:pt x="14217" y="12800"/>
                  </a:lnTo>
                  <a:cubicBezTo>
                    <a:pt x="14437" y="12800"/>
                    <a:pt x="14617" y="12620"/>
                    <a:pt x="14617" y="12400"/>
                  </a:cubicBezTo>
                  <a:lnTo>
                    <a:pt x="14617" y="5600"/>
                  </a:lnTo>
                  <a:lnTo>
                    <a:pt x="13017" y="5600"/>
                  </a:lnTo>
                  <a:lnTo>
                    <a:pt x="13017" y="12400"/>
                  </a:lnTo>
                  <a:close/>
                </a:path>
              </a:pathLst>
            </a:custGeom>
            <a:solidFill>
              <a:srgbClr val="BF202F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gradFill>
                  <a:gsLst>
                    <a:gs pos="0">
                      <a:srgbClr val="FDCF95"/>
                    </a:gs>
                    <a:gs pos="100000">
                      <a:srgbClr val="E5B473"/>
                    </a:gs>
                  </a:gsLst>
                  <a:lin ang="5400000" scaled="1"/>
                </a:gra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endParaRPr>
            </a:p>
          </p:txBody>
        </p:sp>
      </p:grpSp>
      <p:sp>
        <p:nvSpPr>
          <p:cNvPr id="23" name="矩形 22">
            <a:extLst>
              <a:ext uri="{FF2B5EF4-FFF2-40B4-BE49-F238E27FC236}">
                <a16:creationId xmlns:a16="http://schemas.microsoft.com/office/drawing/2014/main" id="{CEE1DE18-A753-43B0-A2C0-2A762713B79C}"/>
              </a:ext>
            </a:extLst>
          </p:cNvPr>
          <p:cNvSpPr/>
          <p:nvPr/>
        </p:nvSpPr>
        <p:spPr>
          <a:xfrm>
            <a:off x="1700619" y="3111502"/>
            <a:ext cx="1740896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55624D49-3208-4B27-9C0E-0995749F3AAF}"/>
              </a:ext>
            </a:extLst>
          </p:cNvPr>
          <p:cNvSpPr txBox="1"/>
          <p:nvPr/>
        </p:nvSpPr>
        <p:spPr>
          <a:xfrm>
            <a:off x="1452264" y="3768445"/>
            <a:ext cx="2186285" cy="20038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en-US" altLang="zh-CN" sz="14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……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5A45BA1-49A8-40A9-9021-3FDB1039C2D7}"/>
              </a:ext>
            </a:extLst>
          </p:cNvPr>
          <p:cNvSpPr txBox="1"/>
          <p:nvPr/>
        </p:nvSpPr>
        <p:spPr>
          <a:xfrm>
            <a:off x="5029181" y="3768445"/>
            <a:ext cx="2186285" cy="20038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en-US" altLang="zh-CN" sz="14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……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B77ADBB0-B855-4B49-B767-6533A935FB71}"/>
              </a:ext>
            </a:extLst>
          </p:cNvPr>
          <p:cNvSpPr/>
          <p:nvPr/>
        </p:nvSpPr>
        <p:spPr>
          <a:xfrm>
            <a:off x="5258486" y="3111502"/>
            <a:ext cx="1740896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551E69E-3663-4879-8672-3458C8955839}"/>
              </a:ext>
            </a:extLst>
          </p:cNvPr>
          <p:cNvSpPr txBox="1"/>
          <p:nvPr/>
        </p:nvSpPr>
        <p:spPr>
          <a:xfrm>
            <a:off x="8610796" y="3768445"/>
            <a:ext cx="2186285" cy="200381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en-US" altLang="zh-CN" sz="14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……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319D1F65-899B-49C8-9E03-4B2E98E69A48}"/>
              </a:ext>
            </a:extLst>
          </p:cNvPr>
          <p:cNvSpPr/>
          <p:nvPr/>
        </p:nvSpPr>
        <p:spPr>
          <a:xfrm>
            <a:off x="8840101" y="3111502"/>
            <a:ext cx="1740896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输入标题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196F2EDA-9C0B-440F-BF1A-55B4CAC1DD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61960" y="1762821"/>
            <a:ext cx="1268078" cy="126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431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DAF288-DF97-4073-BF44-8419D4C401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BF202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B19077B-29AD-4854-9CEC-A9931F6A0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60" y="107950"/>
            <a:ext cx="12018680" cy="6642100"/>
          </a:xfrm>
          <a:prstGeom prst="rect">
            <a:avLst/>
          </a:prstGeom>
        </p:spPr>
      </p:pic>
      <p:pic>
        <p:nvPicPr>
          <p:cNvPr id="15" name="图片 14" descr="图片包含 徽标&#10;&#10;描述已自动生成">
            <a:extLst>
              <a:ext uri="{FF2B5EF4-FFF2-40B4-BE49-F238E27FC236}">
                <a16:creationId xmlns:a16="http://schemas.microsoft.com/office/drawing/2014/main" id="{8671A21B-418E-4B07-B5FF-C7ADED662E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243110" y="107950"/>
            <a:ext cx="419205" cy="863600"/>
          </a:xfrm>
          <a:prstGeom prst="rect">
            <a:avLst/>
          </a:prstGeom>
        </p:spPr>
      </p:pic>
      <p:pic>
        <p:nvPicPr>
          <p:cNvPr id="16" name="图片 15" descr="图片包含 徽标&#10;&#10;描述已自动生成">
            <a:extLst>
              <a:ext uri="{FF2B5EF4-FFF2-40B4-BE49-F238E27FC236}">
                <a16:creationId xmlns:a16="http://schemas.microsoft.com/office/drawing/2014/main" id="{B44FD0C8-F88C-416C-A803-324E7DA434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4"/>
          <a:stretch/>
        </p:blipFill>
        <p:spPr>
          <a:xfrm>
            <a:off x="11521558" y="126999"/>
            <a:ext cx="492642" cy="1345071"/>
          </a:xfrm>
          <a:prstGeom prst="rect">
            <a:avLst/>
          </a:prstGeom>
        </p:spPr>
      </p:pic>
      <p:pic>
        <p:nvPicPr>
          <p:cNvPr id="17" name="图片 16" descr="图片包含 徽标&#10;&#10;描述已自动生成">
            <a:extLst>
              <a:ext uri="{FF2B5EF4-FFF2-40B4-BE49-F238E27FC236}">
                <a16:creationId xmlns:a16="http://schemas.microsoft.com/office/drawing/2014/main" id="{149138C8-D946-41B1-A0A8-B89F0DFBF1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11213616" y="127000"/>
            <a:ext cx="379604" cy="782017"/>
          </a:xfrm>
          <a:prstGeom prst="rect">
            <a:avLst/>
          </a:prstGeom>
        </p:spPr>
      </p:pic>
      <p:pic>
        <p:nvPicPr>
          <p:cNvPr id="28" name="图片 27" descr="示意图&#10;&#10;描述已自动生成">
            <a:extLst>
              <a:ext uri="{FF2B5EF4-FFF2-40B4-BE49-F238E27FC236}">
                <a16:creationId xmlns:a16="http://schemas.microsoft.com/office/drawing/2014/main" id="{4A83C6A0-C08D-4023-A2AC-957790F50A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4012" y="443646"/>
            <a:ext cx="379604" cy="379604"/>
          </a:xfrm>
          <a:prstGeom prst="rect">
            <a:avLst/>
          </a:prstGeom>
        </p:spPr>
      </p:pic>
      <p:pic>
        <p:nvPicPr>
          <p:cNvPr id="3" name="图片 2" descr="图标&#10;&#10;描述已自动生成">
            <a:extLst>
              <a:ext uri="{FF2B5EF4-FFF2-40B4-BE49-F238E27FC236}">
                <a16:creationId xmlns:a16="http://schemas.microsoft.com/office/drawing/2014/main" id="{901DA5C8-A82F-45D7-8060-16A3710DC6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2177" y="6483904"/>
            <a:ext cx="595959" cy="320121"/>
          </a:xfrm>
          <a:prstGeom prst="rect">
            <a:avLst/>
          </a:prstGeom>
        </p:spPr>
      </p:pic>
      <p:pic>
        <p:nvPicPr>
          <p:cNvPr id="37" name="图片 36" descr="卡通人物&#10;&#10;描述已自动生成">
            <a:extLst>
              <a:ext uri="{FF2B5EF4-FFF2-40B4-BE49-F238E27FC236}">
                <a16:creationId xmlns:a16="http://schemas.microsoft.com/office/drawing/2014/main" id="{8BBA444E-CC74-4CF1-9C5F-07E27F5FA4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8379" y="4232359"/>
            <a:ext cx="1060921" cy="2291404"/>
          </a:xfrm>
          <a:prstGeom prst="rect">
            <a:avLst/>
          </a:prstGeom>
        </p:spPr>
      </p:pic>
      <p:sp>
        <p:nvSpPr>
          <p:cNvPr id="55" name="文本框 54">
            <a:extLst>
              <a:ext uri="{FF2B5EF4-FFF2-40B4-BE49-F238E27FC236}">
                <a16:creationId xmlns:a16="http://schemas.microsoft.com/office/drawing/2014/main" id="{5CF29031-CD43-4014-9B93-7447004C624E}"/>
              </a:ext>
            </a:extLst>
          </p:cNvPr>
          <p:cNvSpPr txBox="1"/>
          <p:nvPr/>
        </p:nvSpPr>
        <p:spPr>
          <a:xfrm>
            <a:off x="621823" y="151259"/>
            <a:ext cx="272462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spc="-3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方案实施细节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02F6EC75-EF63-4694-9EF3-19DFF11DAD25}"/>
              </a:ext>
            </a:extLst>
          </p:cNvPr>
          <p:cNvSpPr/>
          <p:nvPr/>
        </p:nvSpPr>
        <p:spPr>
          <a:xfrm>
            <a:off x="1339908" y="1451940"/>
            <a:ext cx="4162388" cy="2284688"/>
          </a:xfrm>
          <a:prstGeom prst="roundRect">
            <a:avLst>
              <a:gd name="adj" fmla="val 0"/>
            </a:avLst>
          </a:prstGeom>
          <a:blipFill>
            <a:blip r:embed="rId7"/>
            <a:stretch>
              <a:fillRect t="-18374" b="-18171"/>
            </a:stretch>
          </a:blipFill>
          <a:ln w="19050">
            <a:solidFill>
              <a:srgbClr val="E0B95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思源黑体 Normal" panose="020B0400000000000000" pitchFamily="34" charset="-122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1D2BDCBC-3EB1-4A4C-9CBE-AA3528FDB563}"/>
              </a:ext>
            </a:extLst>
          </p:cNvPr>
          <p:cNvSpPr/>
          <p:nvPr/>
        </p:nvSpPr>
        <p:spPr>
          <a:xfrm>
            <a:off x="6679323" y="1451940"/>
            <a:ext cx="4162388" cy="2284688"/>
          </a:xfrm>
          <a:prstGeom prst="roundRect">
            <a:avLst>
              <a:gd name="adj" fmla="val 0"/>
            </a:avLst>
          </a:prstGeom>
          <a:blipFill>
            <a:blip r:embed="rId8"/>
            <a:stretch>
              <a:fillRect t="-10789" b="-10669"/>
            </a:stretch>
          </a:blipFill>
          <a:ln w="19050">
            <a:solidFill>
              <a:srgbClr val="E0B95A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思源黑体 Normal" panose="020B0400000000000000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0C9877C4-6A77-421C-9002-18C1CA9A0ED3}"/>
              </a:ext>
            </a:extLst>
          </p:cNvPr>
          <p:cNvSpPr/>
          <p:nvPr/>
        </p:nvSpPr>
        <p:spPr>
          <a:xfrm>
            <a:off x="1394545" y="4824132"/>
            <a:ext cx="992336" cy="992336"/>
          </a:xfrm>
          <a:prstGeom prst="ellipse">
            <a:avLst/>
          </a:prstGeom>
          <a:solidFill>
            <a:srgbClr val="E0B95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思源黑体 Normal" panose="020B0400000000000000" pitchFamily="34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088C53A-838C-4D73-917F-0CD7D353380F}"/>
              </a:ext>
            </a:extLst>
          </p:cNvPr>
          <p:cNvSpPr/>
          <p:nvPr/>
        </p:nvSpPr>
        <p:spPr>
          <a:xfrm>
            <a:off x="6770850" y="4824132"/>
            <a:ext cx="992337" cy="992336"/>
          </a:xfrm>
          <a:prstGeom prst="ellipse">
            <a:avLst/>
          </a:prstGeom>
          <a:solidFill>
            <a:srgbClr val="E0B95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思源黑体 Normal" panose="020B0400000000000000" pitchFamily="34" charset="-122"/>
            </a:endParaRPr>
          </a:p>
        </p:txBody>
      </p:sp>
      <p:sp>
        <p:nvSpPr>
          <p:cNvPr id="18" name="wifi-cloud_72981">
            <a:extLst>
              <a:ext uri="{FF2B5EF4-FFF2-40B4-BE49-F238E27FC236}">
                <a16:creationId xmlns:a16="http://schemas.microsoft.com/office/drawing/2014/main" id="{08908018-5D84-427C-9779-7F86DD2E96C0}"/>
              </a:ext>
            </a:extLst>
          </p:cNvPr>
          <p:cNvSpPr>
            <a:spLocks noChangeAspect="1"/>
          </p:cNvSpPr>
          <p:nvPr/>
        </p:nvSpPr>
        <p:spPr bwMode="auto">
          <a:xfrm>
            <a:off x="1650504" y="5091878"/>
            <a:ext cx="493118" cy="482241"/>
          </a:xfrm>
          <a:custGeom>
            <a:avLst/>
            <a:gdLst>
              <a:gd name="connsiteX0" fmla="*/ 414477 w 607575"/>
              <a:gd name="connsiteY0" fmla="*/ 289331 h 594174"/>
              <a:gd name="connsiteX1" fmla="*/ 444185 w 607575"/>
              <a:gd name="connsiteY1" fmla="*/ 319004 h 594174"/>
              <a:gd name="connsiteX2" fmla="*/ 414477 w 607575"/>
              <a:gd name="connsiteY2" fmla="*/ 348677 h 594174"/>
              <a:gd name="connsiteX3" fmla="*/ 384769 w 607575"/>
              <a:gd name="connsiteY3" fmla="*/ 319004 h 594174"/>
              <a:gd name="connsiteX4" fmla="*/ 414477 w 607575"/>
              <a:gd name="connsiteY4" fmla="*/ 289331 h 594174"/>
              <a:gd name="connsiteX5" fmla="*/ 191527 w 607575"/>
              <a:gd name="connsiteY5" fmla="*/ 289331 h 594174"/>
              <a:gd name="connsiteX6" fmla="*/ 221270 w 607575"/>
              <a:gd name="connsiteY6" fmla="*/ 319004 h 594174"/>
              <a:gd name="connsiteX7" fmla="*/ 191527 w 607575"/>
              <a:gd name="connsiteY7" fmla="*/ 348677 h 594174"/>
              <a:gd name="connsiteX8" fmla="*/ 161783 w 607575"/>
              <a:gd name="connsiteY8" fmla="*/ 319004 h 594174"/>
              <a:gd name="connsiteX9" fmla="*/ 191527 w 607575"/>
              <a:gd name="connsiteY9" fmla="*/ 289331 h 594174"/>
              <a:gd name="connsiteX10" fmla="*/ 198908 w 607575"/>
              <a:gd name="connsiteY10" fmla="*/ 222577 h 594174"/>
              <a:gd name="connsiteX11" fmla="*/ 280692 w 607575"/>
              <a:gd name="connsiteY11" fmla="*/ 304168 h 594174"/>
              <a:gd name="connsiteX12" fmla="*/ 280692 w 607575"/>
              <a:gd name="connsiteY12" fmla="*/ 363539 h 594174"/>
              <a:gd name="connsiteX13" fmla="*/ 287099 w 607575"/>
              <a:gd name="connsiteY13" fmla="*/ 368160 h 594174"/>
              <a:gd name="connsiteX14" fmla="*/ 302940 w 607575"/>
              <a:gd name="connsiteY14" fmla="*/ 371004 h 594174"/>
              <a:gd name="connsiteX15" fmla="*/ 318870 w 607575"/>
              <a:gd name="connsiteY15" fmla="*/ 368160 h 594174"/>
              <a:gd name="connsiteX16" fmla="*/ 325277 w 607575"/>
              <a:gd name="connsiteY16" fmla="*/ 363539 h 594174"/>
              <a:gd name="connsiteX17" fmla="*/ 325277 w 607575"/>
              <a:gd name="connsiteY17" fmla="*/ 304168 h 594174"/>
              <a:gd name="connsiteX18" fmla="*/ 406972 w 607575"/>
              <a:gd name="connsiteY18" fmla="*/ 222577 h 594174"/>
              <a:gd name="connsiteX19" fmla="*/ 464817 w 607575"/>
              <a:gd name="connsiteY19" fmla="*/ 246485 h 594174"/>
              <a:gd name="connsiteX20" fmla="*/ 433314 w 607575"/>
              <a:gd name="connsiteY20" fmla="*/ 277948 h 594174"/>
              <a:gd name="connsiteX21" fmla="*/ 406972 w 607575"/>
              <a:gd name="connsiteY21" fmla="*/ 267105 h 594174"/>
              <a:gd name="connsiteX22" fmla="*/ 369862 w 607575"/>
              <a:gd name="connsiteY22" fmla="*/ 304168 h 594174"/>
              <a:gd name="connsiteX23" fmla="*/ 369862 w 607575"/>
              <a:gd name="connsiteY23" fmla="*/ 363539 h 594174"/>
              <a:gd name="connsiteX24" fmla="*/ 332307 w 607575"/>
              <a:gd name="connsiteY24" fmla="*/ 410644 h 594174"/>
              <a:gd name="connsiteX25" fmla="*/ 328659 w 607575"/>
              <a:gd name="connsiteY25" fmla="*/ 411711 h 594174"/>
              <a:gd name="connsiteX26" fmla="*/ 377248 w 607575"/>
              <a:gd name="connsiteY26" fmla="*/ 445218 h 594174"/>
              <a:gd name="connsiteX27" fmla="*/ 429309 w 607575"/>
              <a:gd name="connsiteY27" fmla="*/ 393224 h 594174"/>
              <a:gd name="connsiteX28" fmla="*/ 473894 w 607575"/>
              <a:gd name="connsiteY28" fmla="*/ 393224 h 594174"/>
              <a:gd name="connsiteX29" fmla="*/ 399586 w 607575"/>
              <a:gd name="connsiteY29" fmla="*/ 487080 h 594174"/>
              <a:gd name="connsiteX30" fmla="*/ 399586 w 607575"/>
              <a:gd name="connsiteY30" fmla="*/ 511966 h 594174"/>
              <a:gd name="connsiteX31" fmla="*/ 355000 w 607575"/>
              <a:gd name="connsiteY31" fmla="*/ 511966 h 594174"/>
              <a:gd name="connsiteX32" fmla="*/ 355000 w 607575"/>
              <a:gd name="connsiteY32" fmla="*/ 487080 h 594174"/>
              <a:gd name="connsiteX33" fmla="*/ 302940 w 607575"/>
              <a:gd name="connsiteY33" fmla="*/ 454817 h 594174"/>
              <a:gd name="connsiteX34" fmla="*/ 250969 w 607575"/>
              <a:gd name="connsiteY34" fmla="*/ 487080 h 594174"/>
              <a:gd name="connsiteX35" fmla="*/ 250969 w 607575"/>
              <a:gd name="connsiteY35" fmla="*/ 511966 h 594174"/>
              <a:gd name="connsiteX36" fmla="*/ 206383 w 607575"/>
              <a:gd name="connsiteY36" fmla="*/ 511966 h 594174"/>
              <a:gd name="connsiteX37" fmla="*/ 206383 w 607575"/>
              <a:gd name="connsiteY37" fmla="*/ 487080 h 594174"/>
              <a:gd name="connsiteX38" fmla="*/ 132075 w 607575"/>
              <a:gd name="connsiteY38" fmla="*/ 393224 h 594174"/>
              <a:gd name="connsiteX39" fmla="*/ 176660 w 607575"/>
              <a:gd name="connsiteY39" fmla="*/ 393224 h 594174"/>
              <a:gd name="connsiteX40" fmla="*/ 228632 w 607575"/>
              <a:gd name="connsiteY40" fmla="*/ 445218 h 594174"/>
              <a:gd name="connsiteX41" fmla="*/ 277221 w 607575"/>
              <a:gd name="connsiteY41" fmla="*/ 411800 h 594174"/>
              <a:gd name="connsiteX42" fmla="*/ 273662 w 607575"/>
              <a:gd name="connsiteY42" fmla="*/ 410644 h 594174"/>
              <a:gd name="connsiteX43" fmla="*/ 236107 w 607575"/>
              <a:gd name="connsiteY43" fmla="*/ 363539 h 594174"/>
              <a:gd name="connsiteX44" fmla="*/ 236107 w 607575"/>
              <a:gd name="connsiteY44" fmla="*/ 304168 h 594174"/>
              <a:gd name="connsiteX45" fmla="*/ 198908 w 607575"/>
              <a:gd name="connsiteY45" fmla="*/ 267105 h 594174"/>
              <a:gd name="connsiteX46" fmla="*/ 172655 w 607575"/>
              <a:gd name="connsiteY46" fmla="*/ 277948 h 594174"/>
              <a:gd name="connsiteX47" fmla="*/ 141152 w 607575"/>
              <a:gd name="connsiteY47" fmla="*/ 246485 h 594174"/>
              <a:gd name="connsiteX48" fmla="*/ 198908 w 607575"/>
              <a:gd name="connsiteY48" fmla="*/ 222577 h 594174"/>
              <a:gd name="connsiteX49" fmla="*/ 213790 w 607575"/>
              <a:gd name="connsiteY49" fmla="*/ 133523 h 594174"/>
              <a:gd name="connsiteX50" fmla="*/ 270738 w 607575"/>
              <a:gd name="connsiteY50" fmla="*/ 152104 h 594174"/>
              <a:gd name="connsiteX51" fmla="*/ 302949 w 607575"/>
              <a:gd name="connsiteY51" fmla="*/ 163217 h 594174"/>
              <a:gd name="connsiteX52" fmla="*/ 335161 w 607575"/>
              <a:gd name="connsiteY52" fmla="*/ 152104 h 594174"/>
              <a:gd name="connsiteX53" fmla="*/ 392109 w 607575"/>
              <a:gd name="connsiteY53" fmla="*/ 133523 h 594174"/>
              <a:gd name="connsiteX54" fmla="*/ 392109 w 607575"/>
              <a:gd name="connsiteY54" fmla="*/ 178064 h 594174"/>
              <a:gd name="connsiteX55" fmla="*/ 359898 w 607575"/>
              <a:gd name="connsiteY55" fmla="*/ 189177 h 594174"/>
              <a:gd name="connsiteX56" fmla="*/ 302949 w 607575"/>
              <a:gd name="connsiteY56" fmla="*/ 207758 h 594174"/>
              <a:gd name="connsiteX57" fmla="*/ 246001 w 607575"/>
              <a:gd name="connsiteY57" fmla="*/ 189177 h 594174"/>
              <a:gd name="connsiteX58" fmla="*/ 213790 w 607575"/>
              <a:gd name="connsiteY58" fmla="*/ 178064 h 594174"/>
              <a:gd name="connsiteX59" fmla="*/ 302961 w 607575"/>
              <a:gd name="connsiteY59" fmla="*/ 89521 h 594174"/>
              <a:gd name="connsiteX60" fmla="*/ 72619 w 607575"/>
              <a:gd name="connsiteY60" fmla="*/ 319539 h 594174"/>
              <a:gd name="connsiteX61" fmla="*/ 72797 w 607575"/>
              <a:gd name="connsiteY61" fmla="*/ 329138 h 594174"/>
              <a:gd name="connsiteX62" fmla="*/ 106618 w 607575"/>
              <a:gd name="connsiteY62" fmla="*/ 300963 h 594174"/>
              <a:gd name="connsiteX63" fmla="*/ 132874 w 607575"/>
              <a:gd name="connsiteY63" fmla="*/ 337048 h 594174"/>
              <a:gd name="connsiteX64" fmla="*/ 81875 w 607575"/>
              <a:gd name="connsiteY64" fmla="*/ 384243 h 594174"/>
              <a:gd name="connsiteX65" fmla="*/ 302961 w 607575"/>
              <a:gd name="connsiteY65" fmla="*/ 549646 h 594174"/>
              <a:gd name="connsiteX66" fmla="*/ 524136 w 607575"/>
              <a:gd name="connsiteY66" fmla="*/ 384243 h 594174"/>
              <a:gd name="connsiteX67" fmla="*/ 473137 w 607575"/>
              <a:gd name="connsiteY67" fmla="*/ 337048 h 594174"/>
              <a:gd name="connsiteX68" fmla="*/ 499393 w 607575"/>
              <a:gd name="connsiteY68" fmla="*/ 300963 h 594174"/>
              <a:gd name="connsiteX69" fmla="*/ 533125 w 607575"/>
              <a:gd name="connsiteY69" fmla="*/ 329138 h 594174"/>
              <a:gd name="connsiteX70" fmla="*/ 533392 w 607575"/>
              <a:gd name="connsiteY70" fmla="*/ 319539 h 594174"/>
              <a:gd name="connsiteX71" fmla="*/ 302961 w 607575"/>
              <a:gd name="connsiteY71" fmla="*/ 89521 h 594174"/>
              <a:gd name="connsiteX72" fmla="*/ 45650 w 607575"/>
              <a:gd name="connsiteY72" fmla="*/ 56280 h 594174"/>
              <a:gd name="connsiteX73" fmla="*/ 73598 w 607575"/>
              <a:gd name="connsiteY73" fmla="*/ 127561 h 594174"/>
              <a:gd name="connsiteX74" fmla="*/ 85613 w 607575"/>
              <a:gd name="connsiteY74" fmla="*/ 151558 h 594174"/>
              <a:gd name="connsiteX75" fmla="*/ 142398 w 607575"/>
              <a:gd name="connsiteY75" fmla="*/ 96809 h 594174"/>
              <a:gd name="connsiteX76" fmla="*/ 116765 w 607575"/>
              <a:gd name="connsiteY76" fmla="*/ 84099 h 594174"/>
              <a:gd name="connsiteX77" fmla="*/ 45650 w 607575"/>
              <a:gd name="connsiteY77" fmla="*/ 56280 h 594174"/>
              <a:gd name="connsiteX78" fmla="*/ 562230 w 607575"/>
              <a:gd name="connsiteY78" fmla="*/ 45970 h 594174"/>
              <a:gd name="connsiteX79" fmla="*/ 492273 w 607575"/>
              <a:gd name="connsiteY79" fmla="*/ 76634 h 594174"/>
              <a:gd name="connsiteX80" fmla="*/ 460142 w 607575"/>
              <a:gd name="connsiteY80" fmla="*/ 94409 h 594174"/>
              <a:gd name="connsiteX81" fmla="*/ 521377 w 607575"/>
              <a:gd name="connsiteY81" fmla="*/ 152891 h 594174"/>
              <a:gd name="connsiteX82" fmla="*/ 537219 w 607575"/>
              <a:gd name="connsiteY82" fmla="*/ 118051 h 594174"/>
              <a:gd name="connsiteX83" fmla="*/ 562230 w 607575"/>
              <a:gd name="connsiteY83" fmla="*/ 45970 h 594174"/>
              <a:gd name="connsiteX84" fmla="*/ 580100 w 607575"/>
              <a:gd name="connsiteY84" fmla="*/ 691 h 594174"/>
              <a:gd name="connsiteX85" fmla="*/ 596674 w 607575"/>
              <a:gd name="connsiteY85" fmla="*/ 8730 h 594174"/>
              <a:gd name="connsiteX86" fmla="*/ 582167 w 607575"/>
              <a:gd name="connsiteY86" fmla="*/ 126406 h 594174"/>
              <a:gd name="connsiteX87" fmla="*/ 549235 w 607575"/>
              <a:gd name="connsiteY87" fmla="*/ 197509 h 594174"/>
              <a:gd name="connsiteX88" fmla="*/ 577983 w 607575"/>
              <a:gd name="connsiteY88" fmla="*/ 319628 h 594174"/>
              <a:gd name="connsiteX89" fmla="*/ 302961 w 607575"/>
              <a:gd name="connsiteY89" fmla="*/ 594174 h 594174"/>
              <a:gd name="connsiteX90" fmla="*/ 28028 w 607575"/>
              <a:gd name="connsiteY90" fmla="*/ 319628 h 594174"/>
              <a:gd name="connsiteX91" fmla="*/ 58022 w 607575"/>
              <a:gd name="connsiteY91" fmla="*/ 194842 h 594174"/>
              <a:gd name="connsiteX92" fmla="*/ 29007 w 607575"/>
              <a:gd name="connsiteY92" fmla="*/ 137427 h 594174"/>
              <a:gd name="connsiteX93" fmla="*/ 9782 w 607575"/>
              <a:gd name="connsiteY93" fmla="*/ 20462 h 594174"/>
              <a:gd name="connsiteX94" fmla="*/ 126911 w 607575"/>
              <a:gd name="connsiteY94" fmla="*/ 39660 h 594174"/>
              <a:gd name="connsiteX95" fmla="*/ 187612 w 607575"/>
              <a:gd name="connsiteY95" fmla="*/ 70323 h 594174"/>
              <a:gd name="connsiteX96" fmla="*/ 302961 w 607575"/>
              <a:gd name="connsiteY96" fmla="*/ 44993 h 594174"/>
              <a:gd name="connsiteX97" fmla="*/ 415462 w 607575"/>
              <a:gd name="connsiteY97" fmla="*/ 68990 h 594174"/>
              <a:gd name="connsiteX98" fmla="*/ 480346 w 607575"/>
              <a:gd name="connsiteY98" fmla="*/ 32550 h 594174"/>
              <a:gd name="connsiteX99" fmla="*/ 580100 w 607575"/>
              <a:gd name="connsiteY99" fmla="*/ 691 h 594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607575" h="594174">
                <a:moveTo>
                  <a:pt x="414477" y="289331"/>
                </a:moveTo>
                <a:cubicBezTo>
                  <a:pt x="430843" y="289331"/>
                  <a:pt x="444185" y="302657"/>
                  <a:pt x="444185" y="319004"/>
                </a:cubicBezTo>
                <a:cubicBezTo>
                  <a:pt x="444185" y="335351"/>
                  <a:pt x="430843" y="348677"/>
                  <a:pt x="414477" y="348677"/>
                </a:cubicBezTo>
                <a:cubicBezTo>
                  <a:pt x="398111" y="348677"/>
                  <a:pt x="384769" y="335351"/>
                  <a:pt x="384769" y="319004"/>
                </a:cubicBezTo>
                <a:cubicBezTo>
                  <a:pt x="384769" y="302657"/>
                  <a:pt x="398111" y="289331"/>
                  <a:pt x="414477" y="289331"/>
                </a:cubicBezTo>
                <a:close/>
                <a:moveTo>
                  <a:pt x="191527" y="289331"/>
                </a:moveTo>
                <a:cubicBezTo>
                  <a:pt x="207912" y="289331"/>
                  <a:pt x="221270" y="302657"/>
                  <a:pt x="221270" y="319004"/>
                </a:cubicBezTo>
                <a:cubicBezTo>
                  <a:pt x="221270" y="335351"/>
                  <a:pt x="207912" y="348677"/>
                  <a:pt x="191527" y="348677"/>
                </a:cubicBezTo>
                <a:cubicBezTo>
                  <a:pt x="175141" y="348677"/>
                  <a:pt x="161783" y="335351"/>
                  <a:pt x="161783" y="319004"/>
                </a:cubicBezTo>
                <a:cubicBezTo>
                  <a:pt x="161783" y="302657"/>
                  <a:pt x="175141" y="289331"/>
                  <a:pt x="191527" y="289331"/>
                </a:cubicBezTo>
                <a:close/>
                <a:moveTo>
                  <a:pt x="198908" y="222577"/>
                </a:moveTo>
                <a:cubicBezTo>
                  <a:pt x="244027" y="222577"/>
                  <a:pt x="280692" y="259195"/>
                  <a:pt x="280692" y="304168"/>
                </a:cubicBezTo>
                <a:lnTo>
                  <a:pt x="280692" y="363539"/>
                </a:lnTo>
                <a:cubicBezTo>
                  <a:pt x="280692" y="364161"/>
                  <a:pt x="280692" y="365938"/>
                  <a:pt x="287099" y="368160"/>
                </a:cubicBezTo>
                <a:cubicBezTo>
                  <a:pt x="293240" y="370382"/>
                  <a:pt x="300537" y="370916"/>
                  <a:pt x="302940" y="371004"/>
                </a:cubicBezTo>
                <a:cubicBezTo>
                  <a:pt x="305432" y="370916"/>
                  <a:pt x="312640" y="370382"/>
                  <a:pt x="318870" y="368160"/>
                </a:cubicBezTo>
                <a:cubicBezTo>
                  <a:pt x="325277" y="365938"/>
                  <a:pt x="325277" y="364161"/>
                  <a:pt x="325277" y="363539"/>
                </a:cubicBezTo>
                <a:lnTo>
                  <a:pt x="325277" y="304168"/>
                </a:lnTo>
                <a:cubicBezTo>
                  <a:pt x="325277" y="259195"/>
                  <a:pt x="361942" y="222577"/>
                  <a:pt x="406972" y="222577"/>
                </a:cubicBezTo>
                <a:cubicBezTo>
                  <a:pt x="428864" y="222577"/>
                  <a:pt x="449332" y="231020"/>
                  <a:pt x="464817" y="246485"/>
                </a:cubicBezTo>
                <a:lnTo>
                  <a:pt x="433314" y="277948"/>
                </a:lnTo>
                <a:cubicBezTo>
                  <a:pt x="426283" y="270927"/>
                  <a:pt x="416939" y="267105"/>
                  <a:pt x="406972" y="267105"/>
                </a:cubicBezTo>
                <a:cubicBezTo>
                  <a:pt x="386504" y="267105"/>
                  <a:pt x="369862" y="283726"/>
                  <a:pt x="369862" y="304168"/>
                </a:cubicBezTo>
                <a:lnTo>
                  <a:pt x="369862" y="363539"/>
                </a:lnTo>
                <a:cubicBezTo>
                  <a:pt x="369862" y="385581"/>
                  <a:pt x="356157" y="402734"/>
                  <a:pt x="332307" y="410644"/>
                </a:cubicBezTo>
                <a:cubicBezTo>
                  <a:pt x="331062" y="411089"/>
                  <a:pt x="329905" y="411444"/>
                  <a:pt x="328659" y="411711"/>
                </a:cubicBezTo>
                <a:cubicBezTo>
                  <a:pt x="336134" y="431264"/>
                  <a:pt x="355089" y="445218"/>
                  <a:pt x="377248" y="445218"/>
                </a:cubicBezTo>
                <a:cubicBezTo>
                  <a:pt x="405993" y="445218"/>
                  <a:pt x="429309" y="421843"/>
                  <a:pt x="429309" y="393224"/>
                </a:cubicBezTo>
                <a:lnTo>
                  <a:pt x="473894" y="393224"/>
                </a:lnTo>
                <a:cubicBezTo>
                  <a:pt x="473894" y="438819"/>
                  <a:pt x="442124" y="477037"/>
                  <a:pt x="399586" y="487080"/>
                </a:cubicBezTo>
                <a:lnTo>
                  <a:pt x="399586" y="511966"/>
                </a:lnTo>
                <a:lnTo>
                  <a:pt x="355000" y="511966"/>
                </a:lnTo>
                <a:lnTo>
                  <a:pt x="355000" y="487080"/>
                </a:lnTo>
                <a:cubicBezTo>
                  <a:pt x="334265" y="482192"/>
                  <a:pt x="316111" y="470637"/>
                  <a:pt x="302940" y="454817"/>
                </a:cubicBezTo>
                <a:cubicBezTo>
                  <a:pt x="289769" y="470637"/>
                  <a:pt x="271615" y="482192"/>
                  <a:pt x="250969" y="487080"/>
                </a:cubicBezTo>
                <a:lnTo>
                  <a:pt x="250969" y="511966"/>
                </a:lnTo>
                <a:lnTo>
                  <a:pt x="206383" y="511966"/>
                </a:lnTo>
                <a:lnTo>
                  <a:pt x="206383" y="487080"/>
                </a:lnTo>
                <a:cubicBezTo>
                  <a:pt x="163845" y="477037"/>
                  <a:pt x="132075" y="438819"/>
                  <a:pt x="132075" y="393224"/>
                </a:cubicBezTo>
                <a:lnTo>
                  <a:pt x="176660" y="393224"/>
                </a:lnTo>
                <a:cubicBezTo>
                  <a:pt x="176660" y="421843"/>
                  <a:pt x="199976" y="445218"/>
                  <a:pt x="228632" y="445218"/>
                </a:cubicBezTo>
                <a:cubicBezTo>
                  <a:pt x="250791" y="445218"/>
                  <a:pt x="269746" y="431264"/>
                  <a:pt x="277221" y="411800"/>
                </a:cubicBezTo>
                <a:cubicBezTo>
                  <a:pt x="276064" y="411444"/>
                  <a:pt x="274818" y="411089"/>
                  <a:pt x="273662" y="410644"/>
                </a:cubicBezTo>
                <a:cubicBezTo>
                  <a:pt x="249812" y="402734"/>
                  <a:pt x="236107" y="385581"/>
                  <a:pt x="236107" y="363539"/>
                </a:cubicBezTo>
                <a:lnTo>
                  <a:pt x="236107" y="304168"/>
                </a:lnTo>
                <a:cubicBezTo>
                  <a:pt x="236107" y="283726"/>
                  <a:pt x="219465" y="267105"/>
                  <a:pt x="198908" y="267105"/>
                </a:cubicBezTo>
                <a:cubicBezTo>
                  <a:pt x="189030" y="267105"/>
                  <a:pt x="179686" y="270927"/>
                  <a:pt x="172655" y="277948"/>
                </a:cubicBezTo>
                <a:lnTo>
                  <a:pt x="141152" y="246485"/>
                </a:lnTo>
                <a:cubicBezTo>
                  <a:pt x="156548" y="231020"/>
                  <a:pt x="177105" y="222577"/>
                  <a:pt x="198908" y="222577"/>
                </a:cubicBezTo>
                <a:close/>
                <a:moveTo>
                  <a:pt x="213790" y="133523"/>
                </a:moveTo>
                <a:cubicBezTo>
                  <a:pt x="242887" y="133523"/>
                  <a:pt x="258370" y="143836"/>
                  <a:pt x="270738" y="152104"/>
                </a:cubicBezTo>
                <a:cubicBezTo>
                  <a:pt x="280793" y="158772"/>
                  <a:pt x="287467" y="163217"/>
                  <a:pt x="302949" y="163217"/>
                </a:cubicBezTo>
                <a:cubicBezTo>
                  <a:pt x="318521" y="163217"/>
                  <a:pt x="325195" y="158772"/>
                  <a:pt x="335161" y="152104"/>
                </a:cubicBezTo>
                <a:cubicBezTo>
                  <a:pt x="347618" y="143836"/>
                  <a:pt x="363101" y="133523"/>
                  <a:pt x="392109" y="133523"/>
                </a:cubicBezTo>
                <a:lnTo>
                  <a:pt x="392109" y="178064"/>
                </a:lnTo>
                <a:cubicBezTo>
                  <a:pt x="376626" y="178064"/>
                  <a:pt x="369953" y="182420"/>
                  <a:pt x="359898" y="189177"/>
                </a:cubicBezTo>
                <a:cubicBezTo>
                  <a:pt x="347529" y="197445"/>
                  <a:pt x="332046" y="207758"/>
                  <a:pt x="302949" y="207758"/>
                </a:cubicBezTo>
                <a:cubicBezTo>
                  <a:pt x="273942" y="207758"/>
                  <a:pt x="258459" y="197445"/>
                  <a:pt x="246001" y="189177"/>
                </a:cubicBezTo>
                <a:cubicBezTo>
                  <a:pt x="235946" y="182420"/>
                  <a:pt x="229362" y="178064"/>
                  <a:pt x="213790" y="178064"/>
                </a:cubicBezTo>
                <a:close/>
                <a:moveTo>
                  <a:pt x="302961" y="89521"/>
                </a:moveTo>
                <a:cubicBezTo>
                  <a:pt x="175952" y="89521"/>
                  <a:pt x="72619" y="192709"/>
                  <a:pt x="72619" y="319539"/>
                </a:cubicBezTo>
                <a:cubicBezTo>
                  <a:pt x="72619" y="322827"/>
                  <a:pt x="72708" y="325938"/>
                  <a:pt x="72797" y="329138"/>
                </a:cubicBezTo>
                <a:cubicBezTo>
                  <a:pt x="83477" y="319095"/>
                  <a:pt x="94692" y="309673"/>
                  <a:pt x="106618" y="300963"/>
                </a:cubicBezTo>
                <a:lnTo>
                  <a:pt x="132874" y="337048"/>
                </a:lnTo>
                <a:cubicBezTo>
                  <a:pt x="114005" y="350646"/>
                  <a:pt x="96917" y="366556"/>
                  <a:pt x="81875" y="384243"/>
                </a:cubicBezTo>
                <a:cubicBezTo>
                  <a:pt x="109911" y="479698"/>
                  <a:pt x="198470" y="549646"/>
                  <a:pt x="302961" y="549646"/>
                </a:cubicBezTo>
                <a:cubicBezTo>
                  <a:pt x="407541" y="549646"/>
                  <a:pt x="496100" y="479698"/>
                  <a:pt x="524136" y="384243"/>
                </a:cubicBezTo>
                <a:cubicBezTo>
                  <a:pt x="509094" y="366556"/>
                  <a:pt x="492005" y="350646"/>
                  <a:pt x="473137" y="337048"/>
                </a:cubicBezTo>
                <a:lnTo>
                  <a:pt x="499393" y="300963"/>
                </a:lnTo>
                <a:cubicBezTo>
                  <a:pt x="511230" y="309673"/>
                  <a:pt x="522534" y="319095"/>
                  <a:pt x="533125" y="329138"/>
                </a:cubicBezTo>
                <a:cubicBezTo>
                  <a:pt x="533303" y="325938"/>
                  <a:pt x="533392" y="322827"/>
                  <a:pt x="533392" y="319539"/>
                </a:cubicBezTo>
                <a:cubicBezTo>
                  <a:pt x="533392" y="192709"/>
                  <a:pt x="430059" y="89521"/>
                  <a:pt x="302961" y="89521"/>
                </a:cubicBezTo>
                <a:close/>
                <a:moveTo>
                  <a:pt x="45650" y="56280"/>
                </a:moveTo>
                <a:cubicBezTo>
                  <a:pt x="48054" y="67035"/>
                  <a:pt x="54729" y="88277"/>
                  <a:pt x="73598" y="127561"/>
                </a:cubicBezTo>
                <a:cubicBezTo>
                  <a:pt x="77692" y="135916"/>
                  <a:pt x="81786" y="144092"/>
                  <a:pt x="85613" y="151558"/>
                </a:cubicBezTo>
                <a:cubicBezTo>
                  <a:pt x="101812" y="130761"/>
                  <a:pt x="120948" y="112274"/>
                  <a:pt x="142398" y="96809"/>
                </a:cubicBezTo>
                <a:cubicBezTo>
                  <a:pt x="134387" y="92721"/>
                  <a:pt x="125754" y="88366"/>
                  <a:pt x="116765" y="84099"/>
                </a:cubicBezTo>
                <a:cubicBezTo>
                  <a:pt x="77603" y="65346"/>
                  <a:pt x="56420" y="58591"/>
                  <a:pt x="45650" y="56280"/>
                </a:cubicBezTo>
                <a:close/>
                <a:moveTo>
                  <a:pt x="562230" y="45970"/>
                </a:moveTo>
                <a:cubicBezTo>
                  <a:pt x="551638" y="48726"/>
                  <a:pt x="530722" y="56280"/>
                  <a:pt x="492273" y="76634"/>
                </a:cubicBezTo>
                <a:cubicBezTo>
                  <a:pt x="480791" y="82677"/>
                  <a:pt x="469754" y="88899"/>
                  <a:pt x="460142" y="94409"/>
                </a:cubicBezTo>
                <a:cubicBezTo>
                  <a:pt x="483461" y="110674"/>
                  <a:pt x="504110" y="130405"/>
                  <a:pt x="521377" y="152891"/>
                </a:cubicBezTo>
                <a:cubicBezTo>
                  <a:pt x="526272" y="142582"/>
                  <a:pt x="531879" y="130583"/>
                  <a:pt x="537219" y="118051"/>
                </a:cubicBezTo>
                <a:cubicBezTo>
                  <a:pt x="554486" y="78233"/>
                  <a:pt x="560361" y="56814"/>
                  <a:pt x="562230" y="45970"/>
                </a:cubicBezTo>
                <a:close/>
                <a:moveTo>
                  <a:pt x="580100" y="691"/>
                </a:moveTo>
                <a:cubicBezTo>
                  <a:pt x="586728" y="1875"/>
                  <a:pt x="592157" y="4575"/>
                  <a:pt x="596674" y="8730"/>
                </a:cubicBezTo>
                <a:cubicBezTo>
                  <a:pt x="614742" y="25439"/>
                  <a:pt x="610648" y="58413"/>
                  <a:pt x="582167" y="126406"/>
                </a:cubicBezTo>
                <a:cubicBezTo>
                  <a:pt x="569706" y="156091"/>
                  <a:pt x="555999" y="184088"/>
                  <a:pt x="549235" y="197509"/>
                </a:cubicBezTo>
                <a:cubicBezTo>
                  <a:pt x="567570" y="234304"/>
                  <a:pt x="577983" y="275722"/>
                  <a:pt x="577983" y="319628"/>
                </a:cubicBezTo>
                <a:cubicBezTo>
                  <a:pt x="577983" y="470988"/>
                  <a:pt x="454624" y="594174"/>
                  <a:pt x="302961" y="594174"/>
                </a:cubicBezTo>
                <a:cubicBezTo>
                  <a:pt x="151387" y="594174"/>
                  <a:pt x="28028" y="470988"/>
                  <a:pt x="28028" y="319628"/>
                </a:cubicBezTo>
                <a:cubicBezTo>
                  <a:pt x="28028" y="274744"/>
                  <a:pt x="38886" y="232349"/>
                  <a:pt x="58022" y="194842"/>
                </a:cubicBezTo>
                <a:cubicBezTo>
                  <a:pt x="50190" y="180266"/>
                  <a:pt x="39242" y="159380"/>
                  <a:pt x="29007" y="137427"/>
                </a:cubicBezTo>
                <a:cubicBezTo>
                  <a:pt x="-2234" y="70679"/>
                  <a:pt x="-7574" y="37794"/>
                  <a:pt x="9782" y="20462"/>
                </a:cubicBezTo>
                <a:cubicBezTo>
                  <a:pt x="27227" y="3042"/>
                  <a:pt x="60069" y="8464"/>
                  <a:pt x="126911" y="39660"/>
                </a:cubicBezTo>
                <a:cubicBezTo>
                  <a:pt x="150497" y="50592"/>
                  <a:pt x="172926" y="62413"/>
                  <a:pt x="187612" y="70323"/>
                </a:cubicBezTo>
                <a:cubicBezTo>
                  <a:pt x="222768" y="54058"/>
                  <a:pt x="261841" y="44993"/>
                  <a:pt x="302961" y="44993"/>
                </a:cubicBezTo>
                <a:cubicBezTo>
                  <a:pt x="343013" y="44993"/>
                  <a:pt x="381107" y="53614"/>
                  <a:pt x="415462" y="68990"/>
                </a:cubicBezTo>
                <a:cubicBezTo>
                  <a:pt x="429258" y="60724"/>
                  <a:pt x="454001" y="46148"/>
                  <a:pt x="480346" y="32550"/>
                </a:cubicBezTo>
                <a:cubicBezTo>
                  <a:pt x="529543" y="7220"/>
                  <a:pt x="560216" y="-2863"/>
                  <a:pt x="580100" y="691"/>
                </a:cubicBezTo>
                <a:close/>
              </a:path>
            </a:pathLst>
          </a:custGeom>
          <a:solidFill>
            <a:srgbClr val="BF202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思源黑体 Normal" panose="020B0400000000000000" pitchFamily="34" charset="-122"/>
            </a:endParaRPr>
          </a:p>
        </p:txBody>
      </p:sp>
      <p:sp>
        <p:nvSpPr>
          <p:cNvPr id="19" name="wifi-cloud_72981">
            <a:extLst>
              <a:ext uri="{FF2B5EF4-FFF2-40B4-BE49-F238E27FC236}">
                <a16:creationId xmlns:a16="http://schemas.microsoft.com/office/drawing/2014/main" id="{2CE6E13B-91F6-44E0-B628-443D6961805B}"/>
              </a:ext>
            </a:extLst>
          </p:cNvPr>
          <p:cNvSpPr>
            <a:spLocks noChangeAspect="1"/>
          </p:cNvSpPr>
          <p:nvPr/>
        </p:nvSpPr>
        <p:spPr bwMode="auto">
          <a:xfrm>
            <a:off x="7039232" y="5086440"/>
            <a:ext cx="457864" cy="493118"/>
          </a:xfrm>
          <a:custGeom>
            <a:avLst/>
            <a:gdLst>
              <a:gd name="connsiteX0" fmla="*/ 282532 w 563349"/>
              <a:gd name="connsiteY0" fmla="*/ 532693 h 606724"/>
              <a:gd name="connsiteX1" fmla="*/ 244706 w 563349"/>
              <a:gd name="connsiteY1" fmla="*/ 562199 h 606724"/>
              <a:gd name="connsiteX2" fmla="*/ 247465 w 563349"/>
              <a:gd name="connsiteY2" fmla="*/ 562287 h 606724"/>
              <a:gd name="connsiteX3" fmla="*/ 315909 w 563349"/>
              <a:gd name="connsiteY3" fmla="*/ 562287 h 606724"/>
              <a:gd name="connsiteX4" fmla="*/ 324809 w 563349"/>
              <a:gd name="connsiteY4" fmla="*/ 561665 h 606724"/>
              <a:gd name="connsiteX5" fmla="*/ 498899 w 563349"/>
              <a:gd name="connsiteY5" fmla="*/ 335394 h 606724"/>
              <a:gd name="connsiteX6" fmla="*/ 479141 w 563349"/>
              <a:gd name="connsiteY6" fmla="*/ 411025 h 606724"/>
              <a:gd name="connsiteX7" fmla="*/ 467392 w 563349"/>
              <a:gd name="connsiteY7" fmla="*/ 425245 h 606724"/>
              <a:gd name="connsiteX8" fmla="*/ 414524 w 563349"/>
              <a:gd name="connsiteY8" fmla="*/ 451196 h 606724"/>
              <a:gd name="connsiteX9" fmla="*/ 417283 w 563349"/>
              <a:gd name="connsiteY9" fmla="*/ 458306 h 606724"/>
              <a:gd name="connsiteX10" fmla="*/ 424671 w 563349"/>
              <a:gd name="connsiteY10" fmla="*/ 500165 h 606724"/>
              <a:gd name="connsiteX11" fmla="*/ 425650 w 563349"/>
              <a:gd name="connsiteY11" fmla="*/ 500165 h 606724"/>
              <a:gd name="connsiteX12" fmla="*/ 496585 w 563349"/>
              <a:gd name="connsiteY12" fmla="*/ 467904 h 606724"/>
              <a:gd name="connsiteX13" fmla="*/ 496585 w 563349"/>
              <a:gd name="connsiteY13" fmla="*/ 467993 h 606724"/>
              <a:gd name="connsiteX14" fmla="*/ 513585 w 563349"/>
              <a:gd name="connsiteY14" fmla="*/ 377876 h 606724"/>
              <a:gd name="connsiteX15" fmla="*/ 66343 w 563349"/>
              <a:gd name="connsiteY15" fmla="*/ 329973 h 606724"/>
              <a:gd name="connsiteX16" fmla="*/ 49877 w 563349"/>
              <a:gd name="connsiteY16" fmla="*/ 377698 h 606724"/>
              <a:gd name="connsiteX17" fmla="*/ 67055 w 563349"/>
              <a:gd name="connsiteY17" fmla="*/ 467815 h 606724"/>
              <a:gd name="connsiteX18" fmla="*/ 137724 w 563349"/>
              <a:gd name="connsiteY18" fmla="*/ 500165 h 606724"/>
              <a:gd name="connsiteX19" fmla="*/ 138614 w 563349"/>
              <a:gd name="connsiteY19" fmla="*/ 500165 h 606724"/>
              <a:gd name="connsiteX20" fmla="*/ 146001 w 563349"/>
              <a:gd name="connsiteY20" fmla="*/ 458306 h 606724"/>
              <a:gd name="connsiteX21" fmla="*/ 149383 w 563349"/>
              <a:gd name="connsiteY21" fmla="*/ 450041 h 606724"/>
              <a:gd name="connsiteX22" fmla="*/ 99185 w 563349"/>
              <a:gd name="connsiteY22" fmla="*/ 425334 h 606724"/>
              <a:gd name="connsiteX23" fmla="*/ 87525 w 563349"/>
              <a:gd name="connsiteY23" fmla="*/ 411025 h 606724"/>
              <a:gd name="connsiteX24" fmla="*/ 346386 w 563349"/>
              <a:gd name="connsiteY24" fmla="*/ 188940 h 606724"/>
              <a:gd name="connsiteX25" fmla="*/ 411565 w 563349"/>
              <a:gd name="connsiteY25" fmla="*/ 197983 h 606724"/>
              <a:gd name="connsiteX26" fmla="*/ 426341 w 563349"/>
              <a:gd name="connsiteY26" fmla="*/ 225623 h 606724"/>
              <a:gd name="connsiteX27" fmla="*/ 398569 w 563349"/>
              <a:gd name="connsiteY27" fmla="*/ 240466 h 606724"/>
              <a:gd name="connsiteX28" fmla="*/ 289708 w 563349"/>
              <a:gd name="connsiteY28" fmla="*/ 244554 h 606724"/>
              <a:gd name="connsiteX29" fmla="*/ 281608 w 563349"/>
              <a:gd name="connsiteY29" fmla="*/ 246065 h 606724"/>
              <a:gd name="connsiteX30" fmla="*/ 273597 w 563349"/>
              <a:gd name="connsiteY30" fmla="*/ 244554 h 606724"/>
              <a:gd name="connsiteX31" fmla="*/ 164647 w 563349"/>
              <a:gd name="connsiteY31" fmla="*/ 240466 h 606724"/>
              <a:gd name="connsiteX32" fmla="*/ 136965 w 563349"/>
              <a:gd name="connsiteY32" fmla="*/ 225623 h 606724"/>
              <a:gd name="connsiteX33" fmla="*/ 151741 w 563349"/>
              <a:gd name="connsiteY33" fmla="*/ 197983 h 606724"/>
              <a:gd name="connsiteX34" fmla="*/ 216875 w 563349"/>
              <a:gd name="connsiteY34" fmla="*/ 188940 h 606724"/>
              <a:gd name="connsiteX35" fmla="*/ 281608 w 563349"/>
              <a:gd name="connsiteY35" fmla="*/ 200294 h 606724"/>
              <a:gd name="connsiteX36" fmla="*/ 346386 w 563349"/>
              <a:gd name="connsiteY36" fmla="*/ 188940 h 606724"/>
              <a:gd name="connsiteX37" fmla="*/ 216875 w 563349"/>
              <a:gd name="connsiteY37" fmla="*/ 119518 h 606724"/>
              <a:gd name="connsiteX38" fmla="*/ 281608 w 563349"/>
              <a:gd name="connsiteY38" fmla="*/ 130839 h 606724"/>
              <a:gd name="connsiteX39" fmla="*/ 411565 w 563349"/>
              <a:gd name="connsiteY39" fmla="*/ 128528 h 606724"/>
              <a:gd name="connsiteX40" fmla="*/ 426341 w 563349"/>
              <a:gd name="connsiteY40" fmla="*/ 156257 h 606724"/>
              <a:gd name="connsiteX41" fmla="*/ 398569 w 563349"/>
              <a:gd name="connsiteY41" fmla="*/ 171011 h 606724"/>
              <a:gd name="connsiteX42" fmla="*/ 289708 w 563349"/>
              <a:gd name="connsiteY42" fmla="*/ 175188 h 606724"/>
              <a:gd name="connsiteX43" fmla="*/ 281608 w 563349"/>
              <a:gd name="connsiteY43" fmla="*/ 176699 h 606724"/>
              <a:gd name="connsiteX44" fmla="*/ 273597 w 563349"/>
              <a:gd name="connsiteY44" fmla="*/ 175188 h 606724"/>
              <a:gd name="connsiteX45" fmla="*/ 164647 w 563349"/>
              <a:gd name="connsiteY45" fmla="*/ 171011 h 606724"/>
              <a:gd name="connsiteX46" fmla="*/ 136965 w 563349"/>
              <a:gd name="connsiteY46" fmla="*/ 156257 h 606724"/>
              <a:gd name="connsiteX47" fmla="*/ 151741 w 563349"/>
              <a:gd name="connsiteY47" fmla="*/ 128528 h 606724"/>
              <a:gd name="connsiteX48" fmla="*/ 216875 w 563349"/>
              <a:gd name="connsiteY48" fmla="*/ 119518 h 606724"/>
              <a:gd name="connsiteX49" fmla="*/ 213110 w 563349"/>
              <a:gd name="connsiteY49" fmla="*/ 94282 h 606724"/>
              <a:gd name="connsiteX50" fmla="*/ 164692 w 563349"/>
              <a:gd name="connsiteY50" fmla="*/ 101480 h 606724"/>
              <a:gd name="connsiteX51" fmla="*/ 153032 w 563349"/>
              <a:gd name="connsiteY51" fmla="*/ 105035 h 606724"/>
              <a:gd name="connsiteX52" fmla="*/ 116451 w 563349"/>
              <a:gd name="connsiteY52" fmla="*/ 144939 h 606724"/>
              <a:gd name="connsiteX53" fmla="*/ 95981 w 563349"/>
              <a:gd name="connsiteY53" fmla="*/ 243322 h 606724"/>
              <a:gd name="connsiteX54" fmla="*/ 95180 w 563349"/>
              <a:gd name="connsiteY54" fmla="*/ 245988 h 606724"/>
              <a:gd name="connsiteX55" fmla="*/ 92421 w 563349"/>
              <a:gd name="connsiteY55" fmla="*/ 254164 h 606724"/>
              <a:gd name="connsiteX56" fmla="*/ 127933 w 563349"/>
              <a:gd name="connsiteY56" fmla="*/ 389962 h 606724"/>
              <a:gd name="connsiteX57" fmla="*/ 165493 w 563349"/>
              <a:gd name="connsiteY57" fmla="*/ 408448 h 606724"/>
              <a:gd name="connsiteX58" fmla="*/ 194775 w 563349"/>
              <a:gd name="connsiteY58" fmla="*/ 333261 h 606724"/>
              <a:gd name="connsiteX59" fmla="*/ 179644 w 563349"/>
              <a:gd name="connsiteY59" fmla="*/ 329351 h 606724"/>
              <a:gd name="connsiteX60" fmla="*/ 167807 w 563349"/>
              <a:gd name="connsiteY60" fmla="*/ 331928 h 606724"/>
              <a:gd name="connsiteX61" fmla="*/ 139148 w 563349"/>
              <a:gd name="connsiteY61" fmla="*/ 303311 h 606724"/>
              <a:gd name="connsiteX62" fmla="*/ 167807 w 563349"/>
              <a:gd name="connsiteY62" fmla="*/ 274694 h 606724"/>
              <a:gd name="connsiteX63" fmla="*/ 190770 w 563349"/>
              <a:gd name="connsiteY63" fmla="*/ 286336 h 606724"/>
              <a:gd name="connsiteX64" fmla="*/ 230198 w 563349"/>
              <a:gd name="connsiteY64" fmla="*/ 296646 h 606724"/>
              <a:gd name="connsiteX65" fmla="*/ 244350 w 563349"/>
              <a:gd name="connsiteY65" fmla="*/ 308021 h 606724"/>
              <a:gd name="connsiteX66" fmla="*/ 245329 w 563349"/>
              <a:gd name="connsiteY66" fmla="*/ 326152 h 606724"/>
              <a:gd name="connsiteX67" fmla="*/ 187477 w 563349"/>
              <a:gd name="connsiteY67" fmla="*/ 474659 h 606724"/>
              <a:gd name="connsiteX68" fmla="*/ 194330 w 563349"/>
              <a:gd name="connsiteY68" fmla="*/ 534292 h 606724"/>
              <a:gd name="connsiteX69" fmla="*/ 199670 w 563349"/>
              <a:gd name="connsiteY69" fmla="*/ 541047 h 606724"/>
              <a:gd name="connsiteX70" fmla="*/ 259391 w 563349"/>
              <a:gd name="connsiteY70" fmla="*/ 494388 h 606724"/>
              <a:gd name="connsiteX71" fmla="*/ 259391 w 563349"/>
              <a:gd name="connsiteY71" fmla="*/ 467460 h 606724"/>
              <a:gd name="connsiteX72" fmla="*/ 236785 w 563349"/>
              <a:gd name="connsiteY72" fmla="*/ 444797 h 606724"/>
              <a:gd name="connsiteX73" fmla="*/ 248711 w 563349"/>
              <a:gd name="connsiteY73" fmla="*/ 415825 h 606724"/>
              <a:gd name="connsiteX74" fmla="*/ 314573 w 563349"/>
              <a:gd name="connsiteY74" fmla="*/ 415825 h 606724"/>
              <a:gd name="connsiteX75" fmla="*/ 326589 w 563349"/>
              <a:gd name="connsiteY75" fmla="*/ 444797 h 606724"/>
              <a:gd name="connsiteX76" fmla="*/ 303893 w 563349"/>
              <a:gd name="connsiteY76" fmla="*/ 467460 h 606724"/>
              <a:gd name="connsiteX77" fmla="*/ 303893 w 563349"/>
              <a:gd name="connsiteY77" fmla="*/ 493500 h 606724"/>
              <a:gd name="connsiteX78" fmla="*/ 367174 w 563349"/>
              <a:gd name="connsiteY78" fmla="*/ 536781 h 606724"/>
              <a:gd name="connsiteX79" fmla="*/ 369044 w 563349"/>
              <a:gd name="connsiteY79" fmla="*/ 534292 h 606724"/>
              <a:gd name="connsiteX80" fmla="*/ 375897 w 563349"/>
              <a:gd name="connsiteY80" fmla="*/ 474659 h 606724"/>
              <a:gd name="connsiteX81" fmla="*/ 318045 w 563349"/>
              <a:gd name="connsiteY81" fmla="*/ 326152 h 606724"/>
              <a:gd name="connsiteX82" fmla="*/ 318935 w 563349"/>
              <a:gd name="connsiteY82" fmla="*/ 308021 h 606724"/>
              <a:gd name="connsiteX83" fmla="*/ 333175 w 563349"/>
              <a:gd name="connsiteY83" fmla="*/ 296646 h 606724"/>
              <a:gd name="connsiteX84" fmla="*/ 372515 w 563349"/>
              <a:gd name="connsiteY84" fmla="*/ 286336 h 606724"/>
              <a:gd name="connsiteX85" fmla="*/ 395567 w 563349"/>
              <a:gd name="connsiteY85" fmla="*/ 274694 h 606724"/>
              <a:gd name="connsiteX86" fmla="*/ 424226 w 563349"/>
              <a:gd name="connsiteY86" fmla="*/ 303311 h 606724"/>
              <a:gd name="connsiteX87" fmla="*/ 395567 w 563349"/>
              <a:gd name="connsiteY87" fmla="*/ 331928 h 606724"/>
              <a:gd name="connsiteX88" fmla="*/ 383729 w 563349"/>
              <a:gd name="connsiteY88" fmla="*/ 329351 h 606724"/>
              <a:gd name="connsiteX89" fmla="*/ 368510 w 563349"/>
              <a:gd name="connsiteY89" fmla="*/ 333261 h 606724"/>
              <a:gd name="connsiteX90" fmla="*/ 398326 w 563349"/>
              <a:gd name="connsiteY90" fmla="*/ 409781 h 606724"/>
              <a:gd name="connsiteX91" fmla="*/ 438644 w 563349"/>
              <a:gd name="connsiteY91" fmla="*/ 389962 h 606724"/>
              <a:gd name="connsiteX92" fmla="*/ 472821 w 563349"/>
              <a:gd name="connsiteY92" fmla="*/ 259586 h 606724"/>
              <a:gd name="connsiteX93" fmla="*/ 468104 w 563349"/>
              <a:gd name="connsiteY93" fmla="*/ 245988 h 606724"/>
              <a:gd name="connsiteX94" fmla="*/ 467392 w 563349"/>
              <a:gd name="connsiteY94" fmla="*/ 243322 h 606724"/>
              <a:gd name="connsiteX95" fmla="*/ 446832 w 563349"/>
              <a:gd name="connsiteY95" fmla="*/ 144939 h 606724"/>
              <a:gd name="connsiteX96" fmla="*/ 410341 w 563349"/>
              <a:gd name="connsiteY96" fmla="*/ 105035 h 606724"/>
              <a:gd name="connsiteX97" fmla="*/ 398593 w 563349"/>
              <a:gd name="connsiteY97" fmla="*/ 101480 h 606724"/>
              <a:gd name="connsiteX98" fmla="*/ 289742 w 563349"/>
              <a:gd name="connsiteY98" fmla="*/ 105568 h 606724"/>
              <a:gd name="connsiteX99" fmla="*/ 273632 w 563349"/>
              <a:gd name="connsiteY99" fmla="*/ 105568 h 606724"/>
              <a:gd name="connsiteX100" fmla="*/ 213110 w 563349"/>
              <a:gd name="connsiteY100" fmla="*/ 94282 h 606724"/>
              <a:gd name="connsiteX101" fmla="*/ 487329 w 563349"/>
              <a:gd name="connsiteY101" fmla="*/ 53489 h 606724"/>
              <a:gd name="connsiteX102" fmla="*/ 455911 w 563349"/>
              <a:gd name="connsiteY102" fmla="*/ 79795 h 606724"/>
              <a:gd name="connsiteX103" fmla="*/ 490355 w 563349"/>
              <a:gd name="connsiteY103" fmla="*/ 135874 h 606724"/>
              <a:gd name="connsiteX104" fmla="*/ 494538 w 563349"/>
              <a:gd name="connsiteY104" fmla="*/ 155604 h 606724"/>
              <a:gd name="connsiteX105" fmla="*/ 499790 w 563349"/>
              <a:gd name="connsiteY105" fmla="*/ 151160 h 606724"/>
              <a:gd name="connsiteX106" fmla="*/ 506376 w 563349"/>
              <a:gd name="connsiteY106" fmla="*/ 76151 h 606724"/>
              <a:gd name="connsiteX107" fmla="*/ 75955 w 563349"/>
              <a:gd name="connsiteY107" fmla="*/ 53489 h 606724"/>
              <a:gd name="connsiteX108" fmla="*/ 56997 w 563349"/>
              <a:gd name="connsiteY108" fmla="*/ 76151 h 606724"/>
              <a:gd name="connsiteX109" fmla="*/ 63583 w 563349"/>
              <a:gd name="connsiteY109" fmla="*/ 151160 h 606724"/>
              <a:gd name="connsiteX110" fmla="*/ 68835 w 563349"/>
              <a:gd name="connsiteY110" fmla="*/ 155604 h 606724"/>
              <a:gd name="connsiteX111" fmla="*/ 72929 w 563349"/>
              <a:gd name="connsiteY111" fmla="*/ 135874 h 606724"/>
              <a:gd name="connsiteX112" fmla="*/ 107373 w 563349"/>
              <a:gd name="connsiteY112" fmla="*/ 79795 h 606724"/>
              <a:gd name="connsiteX113" fmla="*/ 71293 w 563349"/>
              <a:gd name="connsiteY113" fmla="*/ 87 h 606724"/>
              <a:gd name="connsiteX114" fmla="*/ 87525 w 563349"/>
              <a:gd name="connsiteY114" fmla="*/ 5142 h 606724"/>
              <a:gd name="connsiteX115" fmla="*/ 151786 w 563349"/>
              <a:gd name="connsiteY115" fmla="*/ 58999 h 606724"/>
              <a:gd name="connsiteX116" fmla="*/ 281642 w 563349"/>
              <a:gd name="connsiteY116" fmla="*/ 61221 h 606724"/>
              <a:gd name="connsiteX117" fmla="*/ 411587 w 563349"/>
              <a:gd name="connsiteY117" fmla="*/ 58999 h 606724"/>
              <a:gd name="connsiteX118" fmla="*/ 475848 w 563349"/>
              <a:gd name="connsiteY118" fmla="*/ 5142 h 606724"/>
              <a:gd name="connsiteX119" fmla="*/ 507177 w 563349"/>
              <a:gd name="connsiteY119" fmla="*/ 7897 h 606724"/>
              <a:gd name="connsiteX120" fmla="*/ 540464 w 563349"/>
              <a:gd name="connsiteY120" fmla="*/ 47623 h 606724"/>
              <a:gd name="connsiteX121" fmla="*/ 562982 w 563349"/>
              <a:gd name="connsiteY121" fmla="*/ 118899 h 606724"/>
              <a:gd name="connsiteX122" fmla="*/ 528360 w 563349"/>
              <a:gd name="connsiteY122" fmla="*/ 185199 h 606724"/>
              <a:gd name="connsiteX123" fmla="*/ 504774 w 563349"/>
              <a:gd name="connsiteY123" fmla="*/ 204929 h 606724"/>
              <a:gd name="connsiteX124" fmla="*/ 510648 w 563349"/>
              <a:gd name="connsiteY124" fmla="*/ 232924 h 606724"/>
              <a:gd name="connsiteX125" fmla="*/ 517056 w 563349"/>
              <a:gd name="connsiteY125" fmla="*/ 251320 h 606724"/>
              <a:gd name="connsiteX126" fmla="*/ 517145 w 563349"/>
              <a:gd name="connsiteY126" fmla="*/ 251320 h 606724"/>
              <a:gd name="connsiteX127" fmla="*/ 555773 w 563349"/>
              <a:gd name="connsiteY127" fmla="*/ 363389 h 606724"/>
              <a:gd name="connsiteX128" fmla="*/ 530674 w 563349"/>
              <a:gd name="connsiteY128" fmla="*/ 496788 h 606724"/>
              <a:gd name="connsiteX129" fmla="*/ 530674 w 563349"/>
              <a:gd name="connsiteY129" fmla="*/ 496699 h 606724"/>
              <a:gd name="connsiteX130" fmla="*/ 425650 w 563349"/>
              <a:gd name="connsiteY130" fmla="*/ 544513 h 606724"/>
              <a:gd name="connsiteX131" fmla="*/ 413901 w 563349"/>
              <a:gd name="connsiteY131" fmla="*/ 544513 h 606724"/>
              <a:gd name="connsiteX132" fmla="*/ 405713 w 563349"/>
              <a:gd name="connsiteY132" fmla="*/ 558999 h 606724"/>
              <a:gd name="connsiteX133" fmla="*/ 384619 w 563349"/>
              <a:gd name="connsiteY133" fmla="*/ 582284 h 606724"/>
              <a:gd name="connsiteX134" fmla="*/ 383106 w 563349"/>
              <a:gd name="connsiteY134" fmla="*/ 583439 h 606724"/>
              <a:gd name="connsiteX135" fmla="*/ 315909 w 563349"/>
              <a:gd name="connsiteY135" fmla="*/ 606724 h 606724"/>
              <a:gd name="connsiteX136" fmla="*/ 247465 w 563349"/>
              <a:gd name="connsiteY136" fmla="*/ 606724 h 606724"/>
              <a:gd name="connsiteX137" fmla="*/ 187833 w 563349"/>
              <a:gd name="connsiteY137" fmla="*/ 588772 h 606724"/>
              <a:gd name="connsiteX138" fmla="*/ 185074 w 563349"/>
              <a:gd name="connsiteY138" fmla="*/ 586905 h 606724"/>
              <a:gd name="connsiteX139" fmla="*/ 157661 w 563349"/>
              <a:gd name="connsiteY139" fmla="*/ 558999 h 606724"/>
              <a:gd name="connsiteX140" fmla="*/ 149383 w 563349"/>
              <a:gd name="connsiteY140" fmla="*/ 544513 h 606724"/>
              <a:gd name="connsiteX141" fmla="*/ 137724 w 563349"/>
              <a:gd name="connsiteY141" fmla="*/ 544513 h 606724"/>
              <a:gd name="connsiteX142" fmla="*/ 33144 w 563349"/>
              <a:gd name="connsiteY142" fmla="*/ 496699 h 606724"/>
              <a:gd name="connsiteX143" fmla="*/ 7778 w 563349"/>
              <a:gd name="connsiteY143" fmla="*/ 363478 h 606724"/>
              <a:gd name="connsiteX144" fmla="*/ 52725 w 563349"/>
              <a:gd name="connsiteY144" fmla="*/ 232924 h 606724"/>
              <a:gd name="connsiteX145" fmla="*/ 58510 w 563349"/>
              <a:gd name="connsiteY145" fmla="*/ 204929 h 606724"/>
              <a:gd name="connsiteX146" fmla="*/ 35013 w 563349"/>
              <a:gd name="connsiteY146" fmla="*/ 185199 h 606724"/>
              <a:gd name="connsiteX147" fmla="*/ 391 w 563349"/>
              <a:gd name="connsiteY147" fmla="*/ 118899 h 606724"/>
              <a:gd name="connsiteX148" fmla="*/ 22909 w 563349"/>
              <a:gd name="connsiteY148" fmla="*/ 47623 h 606724"/>
              <a:gd name="connsiteX149" fmla="*/ 56196 w 563349"/>
              <a:gd name="connsiteY149" fmla="*/ 7897 h 606724"/>
              <a:gd name="connsiteX150" fmla="*/ 71293 w 563349"/>
              <a:gd name="connsiteY150" fmla="*/ 87 h 606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563349" h="606724">
                <a:moveTo>
                  <a:pt x="282532" y="532693"/>
                </a:moveTo>
                <a:lnTo>
                  <a:pt x="244706" y="562199"/>
                </a:lnTo>
                <a:cubicBezTo>
                  <a:pt x="245685" y="562199"/>
                  <a:pt x="246575" y="562287"/>
                  <a:pt x="247465" y="562287"/>
                </a:cubicBezTo>
                <a:lnTo>
                  <a:pt x="315909" y="562287"/>
                </a:lnTo>
                <a:cubicBezTo>
                  <a:pt x="318935" y="562287"/>
                  <a:pt x="321872" y="562021"/>
                  <a:pt x="324809" y="561665"/>
                </a:cubicBezTo>
                <a:close/>
                <a:moveTo>
                  <a:pt x="498899" y="335394"/>
                </a:moveTo>
                <a:lnTo>
                  <a:pt x="479141" y="411025"/>
                </a:lnTo>
                <a:cubicBezTo>
                  <a:pt x="477450" y="417247"/>
                  <a:pt x="473178" y="422401"/>
                  <a:pt x="467392" y="425245"/>
                </a:cubicBezTo>
                <a:lnTo>
                  <a:pt x="414524" y="451196"/>
                </a:lnTo>
                <a:lnTo>
                  <a:pt x="417283" y="458306"/>
                </a:lnTo>
                <a:cubicBezTo>
                  <a:pt x="422624" y="471903"/>
                  <a:pt x="425027" y="486834"/>
                  <a:pt x="424671" y="500165"/>
                </a:cubicBezTo>
                <a:lnTo>
                  <a:pt x="425650" y="500165"/>
                </a:lnTo>
                <a:cubicBezTo>
                  <a:pt x="452885" y="500165"/>
                  <a:pt x="478785" y="488523"/>
                  <a:pt x="496585" y="467904"/>
                </a:cubicBezTo>
                <a:lnTo>
                  <a:pt x="496585" y="467993"/>
                </a:lnTo>
                <a:cubicBezTo>
                  <a:pt x="517323" y="443197"/>
                  <a:pt x="524265" y="408715"/>
                  <a:pt x="513585" y="377876"/>
                </a:cubicBezTo>
                <a:close/>
                <a:moveTo>
                  <a:pt x="66343" y="329973"/>
                </a:moveTo>
                <a:lnTo>
                  <a:pt x="49877" y="377698"/>
                </a:lnTo>
                <a:cubicBezTo>
                  <a:pt x="39197" y="408537"/>
                  <a:pt x="45783" y="443020"/>
                  <a:pt x="67055" y="467815"/>
                </a:cubicBezTo>
                <a:cubicBezTo>
                  <a:pt x="84677" y="488523"/>
                  <a:pt x="110488" y="500165"/>
                  <a:pt x="137724" y="500165"/>
                </a:cubicBezTo>
                <a:lnTo>
                  <a:pt x="138614" y="500165"/>
                </a:lnTo>
                <a:cubicBezTo>
                  <a:pt x="138258" y="486834"/>
                  <a:pt x="140750" y="471903"/>
                  <a:pt x="146001" y="458306"/>
                </a:cubicBezTo>
                <a:lnTo>
                  <a:pt x="149383" y="450041"/>
                </a:lnTo>
                <a:lnTo>
                  <a:pt x="99185" y="425334"/>
                </a:lnTo>
                <a:cubicBezTo>
                  <a:pt x="93400" y="422490"/>
                  <a:pt x="89127" y="417247"/>
                  <a:pt x="87525" y="411025"/>
                </a:cubicBezTo>
                <a:close/>
                <a:moveTo>
                  <a:pt x="346386" y="188940"/>
                </a:moveTo>
                <a:cubicBezTo>
                  <a:pt x="368350" y="188540"/>
                  <a:pt x="390380" y="191540"/>
                  <a:pt x="411565" y="197983"/>
                </a:cubicBezTo>
                <a:cubicBezTo>
                  <a:pt x="423314" y="201538"/>
                  <a:pt x="429901" y="213892"/>
                  <a:pt x="426341" y="225623"/>
                </a:cubicBezTo>
                <a:cubicBezTo>
                  <a:pt x="422780" y="237355"/>
                  <a:pt x="410319" y="244021"/>
                  <a:pt x="398569" y="240466"/>
                </a:cubicBezTo>
                <a:cubicBezTo>
                  <a:pt x="363054" y="229623"/>
                  <a:pt x="324334" y="231134"/>
                  <a:pt x="289708" y="244554"/>
                </a:cubicBezTo>
                <a:cubicBezTo>
                  <a:pt x="287127" y="245621"/>
                  <a:pt x="284368" y="246065"/>
                  <a:pt x="281608" y="246065"/>
                </a:cubicBezTo>
                <a:cubicBezTo>
                  <a:pt x="278938" y="246065"/>
                  <a:pt x="276179" y="245621"/>
                  <a:pt x="273597" y="244554"/>
                </a:cubicBezTo>
                <a:cubicBezTo>
                  <a:pt x="238883" y="231134"/>
                  <a:pt x="200252" y="229623"/>
                  <a:pt x="164647" y="240466"/>
                </a:cubicBezTo>
                <a:cubicBezTo>
                  <a:pt x="152898" y="244021"/>
                  <a:pt x="140525" y="237355"/>
                  <a:pt x="136965" y="225623"/>
                </a:cubicBezTo>
                <a:cubicBezTo>
                  <a:pt x="133315" y="213892"/>
                  <a:pt x="139991" y="201538"/>
                  <a:pt x="151741" y="197983"/>
                </a:cubicBezTo>
                <a:cubicBezTo>
                  <a:pt x="172881" y="191540"/>
                  <a:pt x="194911" y="188540"/>
                  <a:pt x="216875" y="188940"/>
                </a:cubicBezTo>
                <a:cubicBezTo>
                  <a:pt x="238838" y="189340"/>
                  <a:pt x="260735" y="193139"/>
                  <a:pt x="281608" y="200294"/>
                </a:cubicBezTo>
                <a:cubicBezTo>
                  <a:pt x="302526" y="193140"/>
                  <a:pt x="324423" y="189340"/>
                  <a:pt x="346386" y="188940"/>
                </a:cubicBezTo>
                <a:close/>
                <a:moveTo>
                  <a:pt x="216875" y="119518"/>
                </a:moveTo>
                <a:cubicBezTo>
                  <a:pt x="238838" y="119907"/>
                  <a:pt x="260735" y="123685"/>
                  <a:pt x="281608" y="130839"/>
                </a:cubicBezTo>
                <a:cubicBezTo>
                  <a:pt x="323444" y="116530"/>
                  <a:pt x="369195" y="115730"/>
                  <a:pt x="411565" y="128528"/>
                </a:cubicBezTo>
                <a:cubicBezTo>
                  <a:pt x="423314" y="132083"/>
                  <a:pt x="429901" y="144526"/>
                  <a:pt x="426341" y="156257"/>
                </a:cubicBezTo>
                <a:cubicBezTo>
                  <a:pt x="422780" y="167989"/>
                  <a:pt x="410319" y="174566"/>
                  <a:pt x="398569" y="171011"/>
                </a:cubicBezTo>
                <a:cubicBezTo>
                  <a:pt x="363054" y="160257"/>
                  <a:pt x="324334" y="161679"/>
                  <a:pt x="289708" y="175188"/>
                </a:cubicBezTo>
                <a:cubicBezTo>
                  <a:pt x="287127" y="176166"/>
                  <a:pt x="284368" y="176699"/>
                  <a:pt x="281608" y="176699"/>
                </a:cubicBezTo>
                <a:cubicBezTo>
                  <a:pt x="278938" y="176699"/>
                  <a:pt x="276179" y="176166"/>
                  <a:pt x="273597" y="175188"/>
                </a:cubicBezTo>
                <a:cubicBezTo>
                  <a:pt x="238883" y="161679"/>
                  <a:pt x="200252" y="160257"/>
                  <a:pt x="164647" y="171011"/>
                </a:cubicBezTo>
                <a:cubicBezTo>
                  <a:pt x="152898" y="174566"/>
                  <a:pt x="140525" y="167989"/>
                  <a:pt x="136965" y="156257"/>
                </a:cubicBezTo>
                <a:cubicBezTo>
                  <a:pt x="133315" y="144526"/>
                  <a:pt x="139991" y="132083"/>
                  <a:pt x="151741" y="128528"/>
                </a:cubicBezTo>
                <a:cubicBezTo>
                  <a:pt x="172881" y="122129"/>
                  <a:pt x="194911" y="119130"/>
                  <a:pt x="216875" y="119518"/>
                </a:cubicBezTo>
                <a:close/>
                <a:moveTo>
                  <a:pt x="213110" y="94282"/>
                </a:moveTo>
                <a:cubicBezTo>
                  <a:pt x="196822" y="94282"/>
                  <a:pt x="180445" y="96681"/>
                  <a:pt x="164692" y="101480"/>
                </a:cubicBezTo>
                <a:lnTo>
                  <a:pt x="153032" y="105035"/>
                </a:lnTo>
                <a:cubicBezTo>
                  <a:pt x="134431" y="110634"/>
                  <a:pt x="120457" y="125920"/>
                  <a:pt x="116451" y="144939"/>
                </a:cubicBezTo>
                <a:lnTo>
                  <a:pt x="95981" y="243322"/>
                </a:lnTo>
                <a:cubicBezTo>
                  <a:pt x="95714" y="244211"/>
                  <a:pt x="95536" y="245099"/>
                  <a:pt x="95180" y="245988"/>
                </a:cubicBezTo>
                <a:lnTo>
                  <a:pt x="92421" y="254164"/>
                </a:lnTo>
                <a:lnTo>
                  <a:pt x="127933" y="389962"/>
                </a:lnTo>
                <a:lnTo>
                  <a:pt x="165493" y="408448"/>
                </a:lnTo>
                <a:lnTo>
                  <a:pt x="194775" y="333261"/>
                </a:lnTo>
                <a:lnTo>
                  <a:pt x="179644" y="329351"/>
                </a:lnTo>
                <a:cubicBezTo>
                  <a:pt x="175995" y="330951"/>
                  <a:pt x="171990" y="331928"/>
                  <a:pt x="167807" y="331928"/>
                </a:cubicBezTo>
                <a:cubicBezTo>
                  <a:pt x="151964" y="331928"/>
                  <a:pt x="139148" y="319131"/>
                  <a:pt x="139148" y="303311"/>
                </a:cubicBezTo>
                <a:cubicBezTo>
                  <a:pt x="139148" y="287492"/>
                  <a:pt x="151964" y="274694"/>
                  <a:pt x="167807" y="274694"/>
                </a:cubicBezTo>
                <a:cubicBezTo>
                  <a:pt x="177241" y="274694"/>
                  <a:pt x="185608" y="279315"/>
                  <a:pt x="190770" y="286336"/>
                </a:cubicBezTo>
                <a:lnTo>
                  <a:pt x="230198" y="296646"/>
                </a:lnTo>
                <a:cubicBezTo>
                  <a:pt x="236340" y="298245"/>
                  <a:pt x="241502" y="302334"/>
                  <a:pt x="244350" y="308021"/>
                </a:cubicBezTo>
                <a:cubicBezTo>
                  <a:pt x="247287" y="313620"/>
                  <a:pt x="247554" y="320197"/>
                  <a:pt x="245329" y="326152"/>
                </a:cubicBezTo>
                <a:lnTo>
                  <a:pt x="187477" y="474659"/>
                </a:lnTo>
                <a:cubicBezTo>
                  <a:pt x="179644" y="494744"/>
                  <a:pt x="182136" y="516429"/>
                  <a:pt x="194330" y="534292"/>
                </a:cubicBezTo>
                <a:cubicBezTo>
                  <a:pt x="195932" y="536692"/>
                  <a:pt x="197712" y="538914"/>
                  <a:pt x="199670" y="541047"/>
                </a:cubicBezTo>
                <a:lnTo>
                  <a:pt x="259391" y="494388"/>
                </a:lnTo>
                <a:lnTo>
                  <a:pt x="259391" y="467460"/>
                </a:lnTo>
                <a:lnTo>
                  <a:pt x="236785" y="444797"/>
                </a:lnTo>
                <a:cubicBezTo>
                  <a:pt x="226104" y="434132"/>
                  <a:pt x="233669" y="415825"/>
                  <a:pt x="248711" y="415825"/>
                </a:cubicBezTo>
                <a:lnTo>
                  <a:pt x="314573" y="415825"/>
                </a:lnTo>
                <a:cubicBezTo>
                  <a:pt x="329704" y="415825"/>
                  <a:pt x="337269" y="434132"/>
                  <a:pt x="326589" y="444797"/>
                </a:cubicBezTo>
                <a:lnTo>
                  <a:pt x="303893" y="467460"/>
                </a:lnTo>
                <a:lnTo>
                  <a:pt x="303893" y="493500"/>
                </a:lnTo>
                <a:lnTo>
                  <a:pt x="367174" y="536781"/>
                </a:lnTo>
                <a:cubicBezTo>
                  <a:pt x="367797" y="535981"/>
                  <a:pt x="368421" y="535092"/>
                  <a:pt x="369044" y="534292"/>
                </a:cubicBezTo>
                <a:cubicBezTo>
                  <a:pt x="381237" y="516518"/>
                  <a:pt x="383729" y="494744"/>
                  <a:pt x="375897" y="474659"/>
                </a:cubicBezTo>
                <a:lnTo>
                  <a:pt x="318045" y="326152"/>
                </a:lnTo>
                <a:cubicBezTo>
                  <a:pt x="315731" y="320197"/>
                  <a:pt x="316087" y="313620"/>
                  <a:pt x="318935" y="308021"/>
                </a:cubicBezTo>
                <a:cubicBezTo>
                  <a:pt x="321872" y="302334"/>
                  <a:pt x="327034" y="298245"/>
                  <a:pt x="333175" y="296646"/>
                </a:cubicBezTo>
                <a:lnTo>
                  <a:pt x="372515" y="286336"/>
                </a:lnTo>
                <a:cubicBezTo>
                  <a:pt x="377766" y="279315"/>
                  <a:pt x="386132" y="274694"/>
                  <a:pt x="395567" y="274694"/>
                </a:cubicBezTo>
                <a:cubicBezTo>
                  <a:pt x="411320" y="274694"/>
                  <a:pt x="424226" y="287492"/>
                  <a:pt x="424226" y="303311"/>
                </a:cubicBezTo>
                <a:cubicBezTo>
                  <a:pt x="424226" y="319131"/>
                  <a:pt x="411320" y="331928"/>
                  <a:pt x="395567" y="331928"/>
                </a:cubicBezTo>
                <a:cubicBezTo>
                  <a:pt x="391294" y="331928"/>
                  <a:pt x="387378" y="330951"/>
                  <a:pt x="383729" y="329351"/>
                </a:cubicBezTo>
                <a:lnTo>
                  <a:pt x="368510" y="333261"/>
                </a:lnTo>
                <a:lnTo>
                  <a:pt x="398326" y="409781"/>
                </a:lnTo>
                <a:lnTo>
                  <a:pt x="438644" y="389962"/>
                </a:lnTo>
                <a:lnTo>
                  <a:pt x="472821" y="259586"/>
                </a:lnTo>
                <a:lnTo>
                  <a:pt x="468104" y="245988"/>
                </a:lnTo>
                <a:cubicBezTo>
                  <a:pt x="467837" y="245099"/>
                  <a:pt x="467570" y="244211"/>
                  <a:pt x="467392" y="243322"/>
                </a:cubicBezTo>
                <a:lnTo>
                  <a:pt x="446832" y="144939"/>
                </a:lnTo>
                <a:cubicBezTo>
                  <a:pt x="442916" y="125920"/>
                  <a:pt x="428854" y="110634"/>
                  <a:pt x="410341" y="105035"/>
                </a:cubicBezTo>
                <a:lnTo>
                  <a:pt x="398593" y="101480"/>
                </a:lnTo>
                <a:cubicBezTo>
                  <a:pt x="363080" y="90638"/>
                  <a:pt x="324364" y="92060"/>
                  <a:pt x="289742" y="105568"/>
                </a:cubicBezTo>
                <a:cubicBezTo>
                  <a:pt x="284579" y="107613"/>
                  <a:pt x="278794" y="107613"/>
                  <a:pt x="273632" y="105568"/>
                </a:cubicBezTo>
                <a:cubicBezTo>
                  <a:pt x="254318" y="98103"/>
                  <a:pt x="233669" y="94282"/>
                  <a:pt x="213110" y="94282"/>
                </a:cubicBezTo>
                <a:close/>
                <a:moveTo>
                  <a:pt x="487329" y="53489"/>
                </a:moveTo>
                <a:lnTo>
                  <a:pt x="455911" y="79795"/>
                </a:lnTo>
                <a:cubicBezTo>
                  <a:pt x="473267" y="93659"/>
                  <a:pt x="485727" y="113389"/>
                  <a:pt x="490355" y="135874"/>
                </a:cubicBezTo>
                <a:lnTo>
                  <a:pt x="494538" y="155604"/>
                </a:lnTo>
                <a:lnTo>
                  <a:pt x="499790" y="151160"/>
                </a:lnTo>
                <a:cubicBezTo>
                  <a:pt x="522307" y="132319"/>
                  <a:pt x="525333" y="98636"/>
                  <a:pt x="506376" y="76151"/>
                </a:cubicBezTo>
                <a:close/>
                <a:moveTo>
                  <a:pt x="75955" y="53489"/>
                </a:moveTo>
                <a:lnTo>
                  <a:pt x="56997" y="76151"/>
                </a:lnTo>
                <a:cubicBezTo>
                  <a:pt x="38039" y="98636"/>
                  <a:pt x="40977" y="132319"/>
                  <a:pt x="63583" y="151160"/>
                </a:cubicBezTo>
                <a:lnTo>
                  <a:pt x="68835" y="155604"/>
                </a:lnTo>
                <a:lnTo>
                  <a:pt x="72929" y="135874"/>
                </a:lnTo>
                <a:cubicBezTo>
                  <a:pt x="77646" y="113389"/>
                  <a:pt x="90017" y="93659"/>
                  <a:pt x="107373" y="79795"/>
                </a:cubicBezTo>
                <a:close/>
                <a:moveTo>
                  <a:pt x="71293" y="87"/>
                </a:moveTo>
                <a:cubicBezTo>
                  <a:pt x="76956" y="-413"/>
                  <a:pt x="82808" y="1232"/>
                  <a:pt x="87525" y="5142"/>
                </a:cubicBezTo>
                <a:lnTo>
                  <a:pt x="151786" y="58999"/>
                </a:lnTo>
                <a:cubicBezTo>
                  <a:pt x="194063" y="46112"/>
                  <a:pt x="239900" y="47001"/>
                  <a:pt x="281642" y="61221"/>
                </a:cubicBezTo>
                <a:cubicBezTo>
                  <a:pt x="323474" y="47001"/>
                  <a:pt x="369222" y="46112"/>
                  <a:pt x="411587" y="58999"/>
                </a:cubicBezTo>
                <a:lnTo>
                  <a:pt x="475848" y="5142"/>
                </a:lnTo>
                <a:cubicBezTo>
                  <a:pt x="485193" y="-2679"/>
                  <a:pt x="499255" y="-1435"/>
                  <a:pt x="507177" y="7897"/>
                </a:cubicBezTo>
                <a:lnTo>
                  <a:pt x="540464" y="47623"/>
                </a:lnTo>
                <a:cubicBezTo>
                  <a:pt x="557286" y="67620"/>
                  <a:pt x="565207" y="92948"/>
                  <a:pt x="562982" y="118899"/>
                </a:cubicBezTo>
                <a:cubicBezTo>
                  <a:pt x="560668" y="144939"/>
                  <a:pt x="548385" y="168491"/>
                  <a:pt x="528360" y="185199"/>
                </a:cubicBezTo>
                <a:lnTo>
                  <a:pt x="504774" y="204929"/>
                </a:lnTo>
                <a:lnTo>
                  <a:pt x="510648" y="232924"/>
                </a:lnTo>
                <a:lnTo>
                  <a:pt x="517056" y="251320"/>
                </a:lnTo>
                <a:cubicBezTo>
                  <a:pt x="517056" y="251320"/>
                  <a:pt x="517145" y="251320"/>
                  <a:pt x="517145" y="251320"/>
                </a:cubicBezTo>
                <a:lnTo>
                  <a:pt x="555773" y="363389"/>
                </a:lnTo>
                <a:cubicBezTo>
                  <a:pt x="571526" y="408981"/>
                  <a:pt x="561736" y="460083"/>
                  <a:pt x="530674" y="496788"/>
                </a:cubicBezTo>
                <a:lnTo>
                  <a:pt x="530674" y="496699"/>
                </a:lnTo>
                <a:cubicBezTo>
                  <a:pt x="503973" y="527271"/>
                  <a:pt x="465968" y="544513"/>
                  <a:pt x="425650" y="544513"/>
                </a:cubicBezTo>
                <a:lnTo>
                  <a:pt x="413901" y="544513"/>
                </a:lnTo>
                <a:cubicBezTo>
                  <a:pt x="411587" y="550467"/>
                  <a:pt x="408828" y="554467"/>
                  <a:pt x="405713" y="558999"/>
                </a:cubicBezTo>
                <a:cubicBezTo>
                  <a:pt x="399750" y="567798"/>
                  <a:pt x="392629" y="575707"/>
                  <a:pt x="384619" y="582284"/>
                </a:cubicBezTo>
                <a:cubicBezTo>
                  <a:pt x="384085" y="582728"/>
                  <a:pt x="383640" y="583084"/>
                  <a:pt x="383106" y="583439"/>
                </a:cubicBezTo>
                <a:cubicBezTo>
                  <a:pt x="364148" y="598281"/>
                  <a:pt x="340562" y="606724"/>
                  <a:pt x="315909" y="606724"/>
                </a:cubicBezTo>
                <a:lnTo>
                  <a:pt x="247465" y="606724"/>
                </a:lnTo>
                <a:cubicBezTo>
                  <a:pt x="225926" y="606724"/>
                  <a:pt x="205277" y="600236"/>
                  <a:pt x="187833" y="588772"/>
                </a:cubicBezTo>
                <a:cubicBezTo>
                  <a:pt x="186854" y="588238"/>
                  <a:pt x="185964" y="587616"/>
                  <a:pt x="185074" y="586905"/>
                </a:cubicBezTo>
                <a:cubicBezTo>
                  <a:pt x="174482" y="579529"/>
                  <a:pt x="165137" y="570019"/>
                  <a:pt x="157661" y="558999"/>
                </a:cubicBezTo>
                <a:cubicBezTo>
                  <a:pt x="154545" y="554467"/>
                  <a:pt x="151786" y="550467"/>
                  <a:pt x="149383" y="544513"/>
                </a:cubicBezTo>
                <a:lnTo>
                  <a:pt x="137724" y="544513"/>
                </a:lnTo>
                <a:cubicBezTo>
                  <a:pt x="97405" y="544513"/>
                  <a:pt x="59311" y="527271"/>
                  <a:pt x="33144" y="496699"/>
                </a:cubicBezTo>
                <a:cubicBezTo>
                  <a:pt x="1815" y="459906"/>
                  <a:pt x="-7886" y="409070"/>
                  <a:pt x="7778" y="363478"/>
                </a:cubicBezTo>
                <a:lnTo>
                  <a:pt x="52725" y="232924"/>
                </a:lnTo>
                <a:lnTo>
                  <a:pt x="58510" y="204929"/>
                </a:lnTo>
                <a:lnTo>
                  <a:pt x="35013" y="185199"/>
                </a:lnTo>
                <a:cubicBezTo>
                  <a:pt x="14988" y="168491"/>
                  <a:pt x="2705" y="144939"/>
                  <a:pt x="391" y="118899"/>
                </a:cubicBezTo>
                <a:cubicBezTo>
                  <a:pt x="-1923" y="92948"/>
                  <a:pt x="6087" y="67620"/>
                  <a:pt x="22909" y="47623"/>
                </a:cubicBezTo>
                <a:lnTo>
                  <a:pt x="56196" y="7897"/>
                </a:lnTo>
                <a:cubicBezTo>
                  <a:pt x="60157" y="3231"/>
                  <a:pt x="65631" y="587"/>
                  <a:pt x="71293" y="87"/>
                </a:cubicBezTo>
                <a:close/>
              </a:path>
            </a:pathLst>
          </a:custGeom>
          <a:solidFill>
            <a:srgbClr val="BF202F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400" dirty="0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思源黑体 Normal" panose="020B04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266B3DB-C0D1-49E3-859E-A04E13B867F4}"/>
              </a:ext>
            </a:extLst>
          </p:cNvPr>
          <p:cNvSpPr txBox="1"/>
          <p:nvPr/>
        </p:nvSpPr>
        <p:spPr>
          <a:xfrm>
            <a:off x="2730574" y="4985071"/>
            <a:ext cx="2621442" cy="1034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文本框 4">
            <a:extLst>
              <a:ext uri="{FF2B5EF4-FFF2-40B4-BE49-F238E27FC236}">
                <a16:creationId xmlns:a16="http://schemas.microsoft.com/office/drawing/2014/main" id="{8D11A544-8BEA-46DC-989E-28C89133DC00}"/>
              </a:ext>
            </a:extLst>
          </p:cNvPr>
          <p:cNvSpPr txBox="1"/>
          <p:nvPr/>
        </p:nvSpPr>
        <p:spPr>
          <a:xfrm>
            <a:off x="8099496" y="4455961"/>
            <a:ext cx="1816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88BA8E9-426A-4B0C-B505-64FC4E713979}"/>
              </a:ext>
            </a:extLst>
          </p:cNvPr>
          <p:cNvSpPr txBox="1"/>
          <p:nvPr/>
        </p:nvSpPr>
        <p:spPr>
          <a:xfrm>
            <a:off x="8105849" y="4985071"/>
            <a:ext cx="2621442" cy="1034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3" name="文本框 4">
            <a:extLst>
              <a:ext uri="{FF2B5EF4-FFF2-40B4-BE49-F238E27FC236}">
                <a16:creationId xmlns:a16="http://schemas.microsoft.com/office/drawing/2014/main" id="{239ABA0E-199E-4067-A178-03657F4256DA}"/>
              </a:ext>
            </a:extLst>
          </p:cNvPr>
          <p:cNvSpPr txBox="1"/>
          <p:nvPr/>
        </p:nvSpPr>
        <p:spPr>
          <a:xfrm>
            <a:off x="2724221" y="4455961"/>
            <a:ext cx="1816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31784341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DAF288-DF97-4073-BF44-8419D4C401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BF202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B19077B-29AD-4854-9CEC-A9931F6A0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60" y="107950"/>
            <a:ext cx="12018680" cy="6642100"/>
          </a:xfrm>
          <a:prstGeom prst="rect">
            <a:avLst/>
          </a:prstGeom>
        </p:spPr>
      </p:pic>
      <p:pic>
        <p:nvPicPr>
          <p:cNvPr id="3" name="图片 2" descr="图标&#10;&#10;描述已自动生成">
            <a:extLst>
              <a:ext uri="{FF2B5EF4-FFF2-40B4-BE49-F238E27FC236}">
                <a16:creationId xmlns:a16="http://schemas.microsoft.com/office/drawing/2014/main" id="{901DA5C8-A82F-45D7-8060-16A3710DC6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0941" y="6045264"/>
            <a:ext cx="1122775" cy="603102"/>
          </a:xfrm>
          <a:prstGeom prst="rect">
            <a:avLst/>
          </a:prstGeom>
        </p:spPr>
      </p:pic>
      <p:pic>
        <p:nvPicPr>
          <p:cNvPr id="15" name="图片 14" descr="图片包含 徽标&#10;&#10;描述已自动生成">
            <a:extLst>
              <a:ext uri="{FF2B5EF4-FFF2-40B4-BE49-F238E27FC236}">
                <a16:creationId xmlns:a16="http://schemas.microsoft.com/office/drawing/2014/main" id="{8671A21B-418E-4B07-B5FF-C7ADED662E5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789181" y="107950"/>
            <a:ext cx="826080" cy="1701800"/>
          </a:xfrm>
          <a:prstGeom prst="rect">
            <a:avLst/>
          </a:prstGeom>
        </p:spPr>
      </p:pic>
      <p:pic>
        <p:nvPicPr>
          <p:cNvPr id="16" name="图片 15" descr="图片包含 徽标&#10;&#10;描述已自动生成">
            <a:extLst>
              <a:ext uri="{FF2B5EF4-FFF2-40B4-BE49-F238E27FC236}">
                <a16:creationId xmlns:a16="http://schemas.microsoft.com/office/drawing/2014/main" id="{B44FD0C8-F88C-416C-A803-324E7DA4342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4"/>
          <a:stretch/>
        </p:blipFill>
        <p:spPr>
          <a:xfrm>
            <a:off x="11216758" y="127000"/>
            <a:ext cx="814006" cy="2222500"/>
          </a:xfrm>
          <a:prstGeom prst="rect">
            <a:avLst/>
          </a:prstGeom>
        </p:spPr>
      </p:pic>
      <p:pic>
        <p:nvPicPr>
          <p:cNvPr id="17" name="图片 16" descr="图片包含 徽标&#10;&#10;描述已自动生成">
            <a:extLst>
              <a:ext uri="{FF2B5EF4-FFF2-40B4-BE49-F238E27FC236}">
                <a16:creationId xmlns:a16="http://schemas.microsoft.com/office/drawing/2014/main" id="{149138C8-D946-41B1-A0A8-B89F0DFBF18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10856150" y="127000"/>
            <a:ext cx="627231" cy="1292151"/>
          </a:xfrm>
          <a:prstGeom prst="rect">
            <a:avLst/>
          </a:prstGeom>
        </p:spPr>
      </p:pic>
      <p:pic>
        <p:nvPicPr>
          <p:cNvPr id="23" name="图片 22" descr="徽标, 图标&#10;&#10;中度可信度描述已自动生成">
            <a:extLst>
              <a:ext uri="{FF2B5EF4-FFF2-40B4-BE49-F238E27FC236}">
                <a16:creationId xmlns:a16="http://schemas.microsoft.com/office/drawing/2014/main" id="{167B1D85-BBE2-4609-9579-0032DC252F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861" y="1303033"/>
            <a:ext cx="1123648" cy="288905"/>
          </a:xfrm>
          <a:prstGeom prst="rect">
            <a:avLst/>
          </a:prstGeom>
        </p:spPr>
      </p:pic>
      <p:pic>
        <p:nvPicPr>
          <p:cNvPr id="26" name="图片 25" descr="徽标, 图标&#10;&#10;中度可信度描述已自动生成">
            <a:extLst>
              <a:ext uri="{FF2B5EF4-FFF2-40B4-BE49-F238E27FC236}">
                <a16:creationId xmlns:a16="http://schemas.microsoft.com/office/drawing/2014/main" id="{546B9B8C-FF14-4176-8158-5E4D7CD32D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825" y="630988"/>
            <a:ext cx="725689" cy="186584"/>
          </a:xfrm>
          <a:prstGeom prst="rect">
            <a:avLst/>
          </a:prstGeom>
        </p:spPr>
      </p:pic>
      <p:pic>
        <p:nvPicPr>
          <p:cNvPr id="28" name="图片 27" descr="示意图&#10;&#10;描述已自动生成">
            <a:extLst>
              <a:ext uri="{FF2B5EF4-FFF2-40B4-BE49-F238E27FC236}">
                <a16:creationId xmlns:a16="http://schemas.microsoft.com/office/drawing/2014/main" id="{4A83C6A0-C08D-4023-A2AC-957790F50A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13" y="2526060"/>
            <a:ext cx="521921" cy="521921"/>
          </a:xfrm>
          <a:prstGeom prst="rect">
            <a:avLst/>
          </a:prstGeom>
        </p:spPr>
      </p:pic>
      <p:pic>
        <p:nvPicPr>
          <p:cNvPr id="34" name="图片 33" descr="徽标, 公司名称&#10;&#10;描述已自动生成">
            <a:extLst>
              <a:ext uri="{FF2B5EF4-FFF2-40B4-BE49-F238E27FC236}">
                <a16:creationId xmlns:a16="http://schemas.microsoft.com/office/drawing/2014/main" id="{08763F5C-BD45-4F01-BB4B-3A49F93EF64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499" y="5277087"/>
            <a:ext cx="796192" cy="388450"/>
          </a:xfrm>
          <a:prstGeom prst="rect">
            <a:avLst/>
          </a:prstGeom>
        </p:spPr>
      </p:pic>
      <p:pic>
        <p:nvPicPr>
          <p:cNvPr id="36" name="图片 35" descr="图片包含 游戏机&#10;&#10;描述已自动生成">
            <a:extLst>
              <a:ext uri="{FF2B5EF4-FFF2-40B4-BE49-F238E27FC236}">
                <a16:creationId xmlns:a16="http://schemas.microsoft.com/office/drawing/2014/main" id="{A35C71BD-17C7-4A87-A562-F2162F2B178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249" y="6126709"/>
            <a:ext cx="350692" cy="344604"/>
          </a:xfrm>
          <a:prstGeom prst="rect">
            <a:avLst/>
          </a:prstGeom>
        </p:spPr>
      </p:pic>
      <p:pic>
        <p:nvPicPr>
          <p:cNvPr id="37" name="图片 36" descr="卡通人物&#10;&#10;描述已自动生成">
            <a:extLst>
              <a:ext uri="{FF2B5EF4-FFF2-40B4-BE49-F238E27FC236}">
                <a16:creationId xmlns:a16="http://schemas.microsoft.com/office/drawing/2014/main" id="{8BBA444E-CC74-4CF1-9C5F-07E27F5FA4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150" y="1803400"/>
            <a:ext cx="1998753" cy="4316959"/>
          </a:xfrm>
          <a:prstGeom prst="rect">
            <a:avLst/>
          </a:prstGeom>
        </p:spPr>
      </p:pic>
      <p:sp>
        <p:nvSpPr>
          <p:cNvPr id="55" name="文本框 54">
            <a:extLst>
              <a:ext uri="{FF2B5EF4-FFF2-40B4-BE49-F238E27FC236}">
                <a16:creationId xmlns:a16="http://schemas.microsoft.com/office/drawing/2014/main" id="{5CF29031-CD43-4014-9B93-7447004C624E}"/>
              </a:ext>
            </a:extLst>
          </p:cNvPr>
          <p:cNvSpPr txBox="1"/>
          <p:nvPr/>
        </p:nvSpPr>
        <p:spPr>
          <a:xfrm>
            <a:off x="895484" y="1804123"/>
            <a:ext cx="8618135" cy="175432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800" spc="-3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年会预算统计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5C9EF5E-6228-4BFD-9A86-EACED272DC5A}"/>
              </a:ext>
            </a:extLst>
          </p:cNvPr>
          <p:cNvSpPr txBox="1"/>
          <p:nvPr/>
        </p:nvSpPr>
        <p:spPr>
          <a:xfrm>
            <a:off x="2673157" y="3901444"/>
            <a:ext cx="5033387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—</a:t>
            </a:r>
            <a:r>
              <a:rPr lang="zh-CN" altLang="en-US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虎年年会策划</a:t>
            </a:r>
            <a:r>
              <a:rPr lang="en-US" altLang="zh-CN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PPT</a:t>
            </a:r>
            <a:r>
              <a:rPr lang="zh-CN" altLang="en-US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模板</a:t>
            </a:r>
            <a:r>
              <a:rPr lang="en-US" altLang="zh-CN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—</a:t>
            </a:r>
            <a:endParaRPr lang="zh-CN" altLang="en-US" sz="2400" b="1" dirty="0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思源黑体 Normal" panose="020B0400000000000000" pitchFamily="34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E2D5E74E-1141-4905-849A-736850EE534C}"/>
              </a:ext>
            </a:extLst>
          </p:cNvPr>
          <p:cNvSpPr/>
          <p:nvPr/>
        </p:nvSpPr>
        <p:spPr>
          <a:xfrm>
            <a:off x="2244343" y="4602660"/>
            <a:ext cx="5881508" cy="57855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Arial" panose="020B0604020202020204" pitchFamily="34" charset="0"/>
                <a:sym typeface="思源黑体 Normal" panose="020B0400000000000000" pitchFamily="34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100" dirty="0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Arial" panose="020B0604020202020204" pitchFamily="34" charset="0"/>
              <a:sym typeface="思源黑体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6855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DAF288-DF97-4073-BF44-8419D4C401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BF202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B19077B-29AD-4854-9CEC-A9931F6A0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60" y="107950"/>
            <a:ext cx="12018680" cy="6642100"/>
          </a:xfrm>
          <a:prstGeom prst="rect">
            <a:avLst/>
          </a:prstGeom>
        </p:spPr>
      </p:pic>
      <p:pic>
        <p:nvPicPr>
          <p:cNvPr id="15" name="图片 14" descr="图片包含 徽标&#10;&#10;描述已自动生成">
            <a:extLst>
              <a:ext uri="{FF2B5EF4-FFF2-40B4-BE49-F238E27FC236}">
                <a16:creationId xmlns:a16="http://schemas.microsoft.com/office/drawing/2014/main" id="{8671A21B-418E-4B07-B5FF-C7ADED662E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243110" y="107950"/>
            <a:ext cx="419205" cy="863600"/>
          </a:xfrm>
          <a:prstGeom prst="rect">
            <a:avLst/>
          </a:prstGeom>
        </p:spPr>
      </p:pic>
      <p:pic>
        <p:nvPicPr>
          <p:cNvPr id="16" name="图片 15" descr="图片包含 徽标&#10;&#10;描述已自动生成">
            <a:extLst>
              <a:ext uri="{FF2B5EF4-FFF2-40B4-BE49-F238E27FC236}">
                <a16:creationId xmlns:a16="http://schemas.microsoft.com/office/drawing/2014/main" id="{B44FD0C8-F88C-416C-A803-324E7DA434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4"/>
          <a:stretch/>
        </p:blipFill>
        <p:spPr>
          <a:xfrm>
            <a:off x="11521558" y="126999"/>
            <a:ext cx="492642" cy="1345071"/>
          </a:xfrm>
          <a:prstGeom prst="rect">
            <a:avLst/>
          </a:prstGeom>
        </p:spPr>
      </p:pic>
      <p:pic>
        <p:nvPicPr>
          <p:cNvPr id="17" name="图片 16" descr="图片包含 徽标&#10;&#10;描述已自动生成">
            <a:extLst>
              <a:ext uri="{FF2B5EF4-FFF2-40B4-BE49-F238E27FC236}">
                <a16:creationId xmlns:a16="http://schemas.microsoft.com/office/drawing/2014/main" id="{149138C8-D946-41B1-A0A8-B89F0DFBF1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11213616" y="127000"/>
            <a:ext cx="379604" cy="782017"/>
          </a:xfrm>
          <a:prstGeom prst="rect">
            <a:avLst/>
          </a:prstGeom>
        </p:spPr>
      </p:pic>
      <p:pic>
        <p:nvPicPr>
          <p:cNvPr id="28" name="图片 27" descr="示意图&#10;&#10;描述已自动生成">
            <a:extLst>
              <a:ext uri="{FF2B5EF4-FFF2-40B4-BE49-F238E27FC236}">
                <a16:creationId xmlns:a16="http://schemas.microsoft.com/office/drawing/2014/main" id="{4A83C6A0-C08D-4023-A2AC-957790F50A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4012" y="443646"/>
            <a:ext cx="379604" cy="379604"/>
          </a:xfrm>
          <a:prstGeom prst="rect">
            <a:avLst/>
          </a:prstGeom>
        </p:spPr>
      </p:pic>
      <p:pic>
        <p:nvPicPr>
          <p:cNvPr id="3" name="图片 2" descr="图标&#10;&#10;描述已自动生成">
            <a:extLst>
              <a:ext uri="{FF2B5EF4-FFF2-40B4-BE49-F238E27FC236}">
                <a16:creationId xmlns:a16="http://schemas.microsoft.com/office/drawing/2014/main" id="{901DA5C8-A82F-45D7-8060-16A3710DC6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2177" y="6483904"/>
            <a:ext cx="595959" cy="320121"/>
          </a:xfrm>
          <a:prstGeom prst="rect">
            <a:avLst/>
          </a:prstGeom>
        </p:spPr>
      </p:pic>
      <p:pic>
        <p:nvPicPr>
          <p:cNvPr id="37" name="图片 36" descr="卡通人物&#10;&#10;描述已自动生成">
            <a:extLst>
              <a:ext uri="{FF2B5EF4-FFF2-40B4-BE49-F238E27FC236}">
                <a16:creationId xmlns:a16="http://schemas.microsoft.com/office/drawing/2014/main" id="{8BBA444E-CC74-4CF1-9C5F-07E27F5FA4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8379" y="4232359"/>
            <a:ext cx="1060921" cy="2291404"/>
          </a:xfrm>
          <a:prstGeom prst="rect">
            <a:avLst/>
          </a:prstGeom>
        </p:spPr>
      </p:pic>
      <p:sp>
        <p:nvSpPr>
          <p:cNvPr id="55" name="文本框 54">
            <a:extLst>
              <a:ext uri="{FF2B5EF4-FFF2-40B4-BE49-F238E27FC236}">
                <a16:creationId xmlns:a16="http://schemas.microsoft.com/office/drawing/2014/main" id="{5CF29031-CD43-4014-9B93-7447004C624E}"/>
              </a:ext>
            </a:extLst>
          </p:cNvPr>
          <p:cNvSpPr txBox="1"/>
          <p:nvPr/>
        </p:nvSpPr>
        <p:spPr>
          <a:xfrm>
            <a:off x="621823" y="151259"/>
            <a:ext cx="272462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spc="-3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年会预算统计</a:t>
            </a:r>
          </a:p>
        </p:txBody>
      </p:sp>
      <p:grpSp>
        <p:nvGrpSpPr>
          <p:cNvPr id="11" name="Group 27">
            <a:extLst>
              <a:ext uri="{FF2B5EF4-FFF2-40B4-BE49-F238E27FC236}">
                <a16:creationId xmlns:a16="http://schemas.microsoft.com/office/drawing/2014/main" id="{50EC803B-7477-4244-AA98-3438726FEC29}"/>
              </a:ext>
            </a:extLst>
          </p:cNvPr>
          <p:cNvGrpSpPr/>
          <p:nvPr/>
        </p:nvGrpSpPr>
        <p:grpSpPr>
          <a:xfrm>
            <a:off x="1774592" y="1438377"/>
            <a:ext cx="1789709" cy="1798313"/>
            <a:chOff x="1178574" y="2182488"/>
            <a:chExt cx="2641601" cy="2654300"/>
          </a:xfrm>
          <a:gradFill>
            <a:gsLst>
              <a:gs pos="0">
                <a:srgbClr val="FFDC70"/>
              </a:gs>
              <a:gs pos="100000">
                <a:srgbClr val="EBA73D"/>
              </a:gs>
            </a:gsLst>
            <a:lin ang="5400000" scaled="1"/>
          </a:gradFill>
          <a:effectLst/>
        </p:grpSpPr>
        <p:sp>
          <p:nvSpPr>
            <p:cNvPr id="12" name="isľïde">
              <a:extLst>
                <a:ext uri="{FF2B5EF4-FFF2-40B4-BE49-F238E27FC236}">
                  <a16:creationId xmlns:a16="http://schemas.microsoft.com/office/drawing/2014/main" id="{8E263160-E004-440F-A4CE-269AFD4B6E84}"/>
                </a:ext>
              </a:extLst>
            </p:cNvPr>
            <p:cNvSpPr/>
            <p:nvPr/>
          </p:nvSpPr>
          <p:spPr>
            <a:xfrm rot="16792697">
              <a:off x="1178574" y="2284088"/>
              <a:ext cx="2552700" cy="2552700"/>
            </a:xfrm>
            <a:prstGeom prst="blockArc">
              <a:avLst>
                <a:gd name="adj1" fmla="val 2602744"/>
                <a:gd name="adj2" fmla="val 0"/>
                <a:gd name="adj3" fmla="val 25000"/>
              </a:avLst>
            </a:prstGeom>
            <a:solidFill>
              <a:srgbClr val="E0B95A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1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endParaRPr>
            </a:p>
          </p:txBody>
        </p:sp>
        <p:sp>
          <p:nvSpPr>
            <p:cNvPr id="13" name="íšliḍê">
              <a:extLst>
                <a:ext uri="{FF2B5EF4-FFF2-40B4-BE49-F238E27FC236}">
                  <a16:creationId xmlns:a16="http://schemas.microsoft.com/office/drawing/2014/main" id="{3DEFF71C-2EB6-432E-97AD-FF0911640BCD}"/>
                </a:ext>
              </a:extLst>
            </p:cNvPr>
            <p:cNvSpPr/>
            <p:nvPr/>
          </p:nvSpPr>
          <p:spPr>
            <a:xfrm rot="19242604">
              <a:off x="1267475" y="2182488"/>
              <a:ext cx="2552700" cy="2552700"/>
            </a:xfrm>
            <a:prstGeom prst="blockArc">
              <a:avLst>
                <a:gd name="adj1" fmla="val 19133751"/>
                <a:gd name="adj2" fmla="val 17673"/>
                <a:gd name="adj3" fmla="val 29585"/>
              </a:avLst>
            </a:prstGeom>
            <a:solidFill>
              <a:srgbClr val="E0B95A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1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endParaRPr>
            </a:p>
          </p:txBody>
        </p:sp>
        <p:sp>
          <p:nvSpPr>
            <p:cNvPr id="14" name="ïślïdê">
              <a:extLst>
                <a:ext uri="{FF2B5EF4-FFF2-40B4-BE49-F238E27FC236}">
                  <a16:creationId xmlns:a16="http://schemas.microsoft.com/office/drawing/2014/main" id="{94EFDDB8-0829-48B4-9B80-8B8360C80387}"/>
                </a:ext>
              </a:extLst>
            </p:cNvPr>
            <p:cNvSpPr/>
            <p:nvPr/>
          </p:nvSpPr>
          <p:spPr>
            <a:xfrm>
              <a:off x="2803000" y="2530713"/>
              <a:ext cx="388963" cy="291721"/>
            </a:xfrm>
            <a:custGeom>
              <a:avLst/>
              <a:gdLst>
                <a:gd name="T0" fmla="*/ 5400 w 10365"/>
                <a:gd name="T1" fmla="*/ 4643 h 7775"/>
                <a:gd name="T2" fmla="*/ 3239 w 10365"/>
                <a:gd name="T3" fmla="*/ 6671 h 7775"/>
                <a:gd name="T4" fmla="*/ 3239 w 10365"/>
                <a:gd name="T5" fmla="*/ 7775 h 7775"/>
                <a:gd name="T6" fmla="*/ 324 w 10365"/>
                <a:gd name="T7" fmla="*/ 7775 h 7775"/>
                <a:gd name="T8" fmla="*/ 0 w 10365"/>
                <a:gd name="T9" fmla="*/ 7451 h 7775"/>
                <a:gd name="T10" fmla="*/ 0 w 10365"/>
                <a:gd name="T11" fmla="*/ 6695 h 7775"/>
                <a:gd name="T12" fmla="*/ 4285 w 10365"/>
                <a:gd name="T13" fmla="*/ 4536 h 7775"/>
                <a:gd name="T14" fmla="*/ 5400 w 10365"/>
                <a:gd name="T15" fmla="*/ 4643 h 7775"/>
                <a:gd name="T16" fmla="*/ 3239 w 10365"/>
                <a:gd name="T17" fmla="*/ 3888 h 7775"/>
                <a:gd name="T18" fmla="*/ 1295 w 10365"/>
                <a:gd name="T19" fmla="*/ 1944 h 7775"/>
                <a:gd name="T20" fmla="*/ 3239 w 10365"/>
                <a:gd name="T21" fmla="*/ 0 h 7775"/>
                <a:gd name="T22" fmla="*/ 5183 w 10365"/>
                <a:gd name="T23" fmla="*/ 1944 h 7775"/>
                <a:gd name="T24" fmla="*/ 3239 w 10365"/>
                <a:gd name="T25" fmla="*/ 3888 h 7775"/>
                <a:gd name="T26" fmla="*/ 7525 w 10365"/>
                <a:gd name="T27" fmla="*/ 4535 h 7775"/>
                <a:gd name="T28" fmla="*/ 9101 w 10365"/>
                <a:gd name="T29" fmla="*/ 2991 h 7775"/>
                <a:gd name="T30" fmla="*/ 7516 w 10365"/>
                <a:gd name="T31" fmla="*/ 1298 h 7775"/>
                <a:gd name="T32" fmla="*/ 7451 w 10365"/>
                <a:gd name="T33" fmla="*/ 1298 h 7775"/>
                <a:gd name="T34" fmla="*/ 5864 w 10365"/>
                <a:gd name="T35" fmla="*/ 2949 h 7775"/>
                <a:gd name="T36" fmla="*/ 7525 w 10365"/>
                <a:gd name="T37" fmla="*/ 4535 h 7775"/>
                <a:gd name="T38" fmla="*/ 7450 w 10365"/>
                <a:gd name="T39" fmla="*/ 5184 h 7775"/>
                <a:gd name="T40" fmla="*/ 4535 w 10365"/>
                <a:gd name="T41" fmla="*/ 6911 h 7775"/>
                <a:gd name="T42" fmla="*/ 4535 w 10365"/>
                <a:gd name="T43" fmla="*/ 7451 h 7775"/>
                <a:gd name="T44" fmla="*/ 4859 w 10365"/>
                <a:gd name="T45" fmla="*/ 7775 h 7775"/>
                <a:gd name="T46" fmla="*/ 10041 w 10365"/>
                <a:gd name="T47" fmla="*/ 7775 h 7775"/>
                <a:gd name="T48" fmla="*/ 10365 w 10365"/>
                <a:gd name="T49" fmla="*/ 7451 h 7775"/>
                <a:gd name="T50" fmla="*/ 10365 w 10365"/>
                <a:gd name="T51" fmla="*/ 6911 h 7775"/>
                <a:gd name="T52" fmla="*/ 7450 w 10365"/>
                <a:gd name="T53" fmla="*/ 5184 h 7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365" h="7775">
                  <a:moveTo>
                    <a:pt x="5400" y="4643"/>
                  </a:moveTo>
                  <a:cubicBezTo>
                    <a:pt x="4367" y="4924"/>
                    <a:pt x="3239" y="5809"/>
                    <a:pt x="3239" y="6671"/>
                  </a:cubicBezTo>
                  <a:lnTo>
                    <a:pt x="3239" y="7775"/>
                  </a:lnTo>
                  <a:lnTo>
                    <a:pt x="324" y="7775"/>
                  </a:lnTo>
                  <a:cubicBezTo>
                    <a:pt x="145" y="7775"/>
                    <a:pt x="0" y="7630"/>
                    <a:pt x="0" y="7451"/>
                  </a:cubicBezTo>
                  <a:lnTo>
                    <a:pt x="0" y="6695"/>
                  </a:lnTo>
                  <a:cubicBezTo>
                    <a:pt x="0" y="5260"/>
                    <a:pt x="2855" y="4536"/>
                    <a:pt x="4285" y="4536"/>
                  </a:cubicBezTo>
                  <a:cubicBezTo>
                    <a:pt x="4603" y="4535"/>
                    <a:pt x="4990" y="4571"/>
                    <a:pt x="5400" y="4643"/>
                  </a:cubicBezTo>
                  <a:close/>
                  <a:moveTo>
                    <a:pt x="3239" y="3888"/>
                  </a:moveTo>
                  <a:cubicBezTo>
                    <a:pt x="2165" y="3888"/>
                    <a:pt x="1295" y="3018"/>
                    <a:pt x="1295" y="1944"/>
                  </a:cubicBezTo>
                  <a:cubicBezTo>
                    <a:pt x="1295" y="870"/>
                    <a:pt x="2165" y="0"/>
                    <a:pt x="3239" y="0"/>
                  </a:cubicBezTo>
                  <a:cubicBezTo>
                    <a:pt x="4313" y="0"/>
                    <a:pt x="5183" y="870"/>
                    <a:pt x="5183" y="1944"/>
                  </a:cubicBezTo>
                  <a:cubicBezTo>
                    <a:pt x="5183" y="3018"/>
                    <a:pt x="4313" y="3888"/>
                    <a:pt x="3239" y="3888"/>
                  </a:cubicBezTo>
                  <a:close/>
                  <a:moveTo>
                    <a:pt x="7525" y="4535"/>
                  </a:moveTo>
                  <a:cubicBezTo>
                    <a:pt x="8361" y="4514"/>
                    <a:pt x="9063" y="3826"/>
                    <a:pt x="9101" y="2991"/>
                  </a:cubicBezTo>
                  <a:cubicBezTo>
                    <a:pt x="9143" y="2079"/>
                    <a:pt x="8425" y="1315"/>
                    <a:pt x="7516" y="1298"/>
                  </a:cubicBezTo>
                  <a:lnTo>
                    <a:pt x="7451" y="1298"/>
                  </a:lnTo>
                  <a:cubicBezTo>
                    <a:pt x="6558" y="1315"/>
                    <a:pt x="5846" y="2055"/>
                    <a:pt x="5864" y="2949"/>
                  </a:cubicBezTo>
                  <a:cubicBezTo>
                    <a:pt x="5881" y="3843"/>
                    <a:pt x="6621" y="4558"/>
                    <a:pt x="7525" y="4535"/>
                  </a:cubicBezTo>
                  <a:close/>
                  <a:moveTo>
                    <a:pt x="7450" y="5184"/>
                  </a:moveTo>
                  <a:cubicBezTo>
                    <a:pt x="6478" y="5184"/>
                    <a:pt x="4535" y="5763"/>
                    <a:pt x="4535" y="6911"/>
                  </a:cubicBezTo>
                  <a:lnTo>
                    <a:pt x="4535" y="7451"/>
                  </a:lnTo>
                  <a:cubicBezTo>
                    <a:pt x="4535" y="7630"/>
                    <a:pt x="4680" y="7775"/>
                    <a:pt x="4859" y="7775"/>
                  </a:cubicBezTo>
                  <a:lnTo>
                    <a:pt x="10041" y="7775"/>
                  </a:lnTo>
                  <a:cubicBezTo>
                    <a:pt x="10220" y="7775"/>
                    <a:pt x="10365" y="7630"/>
                    <a:pt x="10365" y="7451"/>
                  </a:cubicBezTo>
                  <a:lnTo>
                    <a:pt x="10365" y="6911"/>
                  </a:lnTo>
                  <a:cubicBezTo>
                    <a:pt x="10365" y="5761"/>
                    <a:pt x="8423" y="5184"/>
                    <a:pt x="7450" y="5184"/>
                  </a:cubicBezTo>
                  <a:close/>
                </a:path>
              </a:pathLst>
            </a:custGeom>
            <a:solidFill>
              <a:srgbClr val="BF20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0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endParaRPr>
            </a:p>
          </p:txBody>
        </p:sp>
        <p:sp>
          <p:nvSpPr>
            <p:cNvPr id="18" name="îślïḍé">
              <a:extLst>
                <a:ext uri="{FF2B5EF4-FFF2-40B4-BE49-F238E27FC236}">
                  <a16:creationId xmlns:a16="http://schemas.microsoft.com/office/drawing/2014/main" id="{4869BD0B-54E8-424C-9F4A-F09C7A0EDFC3}"/>
                </a:ext>
              </a:extLst>
            </p:cNvPr>
            <p:cNvSpPr txBox="1"/>
            <p:nvPr/>
          </p:nvSpPr>
          <p:spPr>
            <a:xfrm>
              <a:off x="1951027" y="3269103"/>
              <a:ext cx="1097718" cy="590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b="1" dirty="0">
                  <a:solidFill>
                    <a:srgbClr val="E0B95A"/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sym typeface="思源黑体 Normal" panose="020B0400000000000000" pitchFamily="34" charset="-122"/>
                </a:rPr>
                <a:t>10%</a:t>
              </a:r>
              <a:endParaRPr lang="zh-CN" altLang="en-US" sz="20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endParaRPr>
            </a:p>
          </p:txBody>
        </p:sp>
      </p:grpSp>
      <p:grpSp>
        <p:nvGrpSpPr>
          <p:cNvPr id="19" name="Group 32">
            <a:extLst>
              <a:ext uri="{FF2B5EF4-FFF2-40B4-BE49-F238E27FC236}">
                <a16:creationId xmlns:a16="http://schemas.microsoft.com/office/drawing/2014/main" id="{28C08B48-59C3-4521-85B9-66C379244EFA}"/>
              </a:ext>
            </a:extLst>
          </p:cNvPr>
          <p:cNvGrpSpPr/>
          <p:nvPr/>
        </p:nvGrpSpPr>
        <p:grpSpPr>
          <a:xfrm>
            <a:off x="5194796" y="1438376"/>
            <a:ext cx="1789708" cy="1798312"/>
            <a:chOff x="4770725" y="2182488"/>
            <a:chExt cx="2641599" cy="2654299"/>
          </a:xfrm>
          <a:gradFill>
            <a:gsLst>
              <a:gs pos="0">
                <a:srgbClr val="FFDC70"/>
              </a:gs>
              <a:gs pos="100000">
                <a:srgbClr val="EBA73D"/>
              </a:gs>
            </a:gsLst>
            <a:lin ang="5400000" scaled="1"/>
          </a:gradFill>
          <a:effectLst/>
        </p:grpSpPr>
        <p:sp>
          <p:nvSpPr>
            <p:cNvPr id="20" name="îṡḻîḋe">
              <a:extLst>
                <a:ext uri="{FF2B5EF4-FFF2-40B4-BE49-F238E27FC236}">
                  <a16:creationId xmlns:a16="http://schemas.microsoft.com/office/drawing/2014/main" id="{ED98B889-8A76-4EBE-AE35-AA737D273164}"/>
                </a:ext>
              </a:extLst>
            </p:cNvPr>
            <p:cNvSpPr/>
            <p:nvPr/>
          </p:nvSpPr>
          <p:spPr>
            <a:xfrm rot="16792697">
              <a:off x="4770725" y="2284087"/>
              <a:ext cx="2552700" cy="2552700"/>
            </a:xfrm>
            <a:prstGeom prst="blockArc">
              <a:avLst>
                <a:gd name="adj1" fmla="val 4019377"/>
                <a:gd name="adj2" fmla="val 0"/>
                <a:gd name="adj3" fmla="val 25000"/>
              </a:avLst>
            </a:prstGeom>
            <a:solidFill>
              <a:srgbClr val="E0B95A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1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endParaRPr>
            </a:p>
          </p:txBody>
        </p:sp>
        <p:sp>
          <p:nvSpPr>
            <p:cNvPr id="21" name="ï$ļïḑé">
              <a:extLst>
                <a:ext uri="{FF2B5EF4-FFF2-40B4-BE49-F238E27FC236}">
                  <a16:creationId xmlns:a16="http://schemas.microsoft.com/office/drawing/2014/main" id="{7669E0BB-0CFE-4004-822D-001D0533FAEE}"/>
                </a:ext>
              </a:extLst>
            </p:cNvPr>
            <p:cNvSpPr/>
            <p:nvPr/>
          </p:nvSpPr>
          <p:spPr>
            <a:xfrm rot="20827913">
              <a:off x="4859624" y="2182488"/>
              <a:ext cx="2552700" cy="2552700"/>
            </a:xfrm>
            <a:prstGeom prst="blockArc">
              <a:avLst>
                <a:gd name="adj1" fmla="val 17566842"/>
                <a:gd name="adj2" fmla="val 17673"/>
                <a:gd name="adj3" fmla="val 29585"/>
              </a:avLst>
            </a:prstGeom>
            <a:solidFill>
              <a:srgbClr val="E0B95A"/>
            </a:solidFill>
            <a:ln w="1905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1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endParaRPr>
            </a:p>
          </p:txBody>
        </p:sp>
        <p:sp>
          <p:nvSpPr>
            <p:cNvPr id="22" name="íŝḻíḋê">
              <a:extLst>
                <a:ext uri="{FF2B5EF4-FFF2-40B4-BE49-F238E27FC236}">
                  <a16:creationId xmlns:a16="http://schemas.microsoft.com/office/drawing/2014/main" id="{94246855-05BF-4C88-833E-43D857650FE9}"/>
                </a:ext>
              </a:extLst>
            </p:cNvPr>
            <p:cNvSpPr/>
            <p:nvPr/>
          </p:nvSpPr>
          <p:spPr>
            <a:xfrm>
              <a:off x="6556646" y="2597910"/>
              <a:ext cx="372641" cy="372717"/>
            </a:xfrm>
            <a:custGeom>
              <a:avLst/>
              <a:gdLst>
                <a:gd name="T0" fmla="*/ 1298 w 10376"/>
                <a:gd name="T1" fmla="*/ 9079 h 10377"/>
                <a:gd name="T2" fmla="*/ 9728 w 10376"/>
                <a:gd name="T3" fmla="*/ 9079 h 10377"/>
                <a:gd name="T4" fmla="*/ 10376 w 10376"/>
                <a:gd name="T5" fmla="*/ 9728 h 10377"/>
                <a:gd name="T6" fmla="*/ 9728 w 10376"/>
                <a:gd name="T7" fmla="*/ 10377 h 10377"/>
                <a:gd name="T8" fmla="*/ 649 w 10376"/>
                <a:gd name="T9" fmla="*/ 10377 h 10377"/>
                <a:gd name="T10" fmla="*/ 0 w 10376"/>
                <a:gd name="T11" fmla="*/ 9728 h 10377"/>
                <a:gd name="T12" fmla="*/ 0 w 10376"/>
                <a:gd name="T13" fmla="*/ 649 h 10377"/>
                <a:gd name="T14" fmla="*/ 649 w 10376"/>
                <a:gd name="T15" fmla="*/ 0 h 10377"/>
                <a:gd name="T16" fmla="*/ 1298 w 10376"/>
                <a:gd name="T17" fmla="*/ 649 h 10377"/>
                <a:gd name="T18" fmla="*/ 1298 w 10376"/>
                <a:gd name="T19" fmla="*/ 9079 h 10377"/>
                <a:gd name="T20" fmla="*/ 3243 w 10376"/>
                <a:gd name="T21" fmla="*/ 3892 h 10377"/>
                <a:gd name="T22" fmla="*/ 3891 w 10376"/>
                <a:gd name="T23" fmla="*/ 3892 h 10377"/>
                <a:gd name="T24" fmla="*/ 4540 w 10376"/>
                <a:gd name="T25" fmla="*/ 4541 h 10377"/>
                <a:gd name="T26" fmla="*/ 4540 w 10376"/>
                <a:gd name="T27" fmla="*/ 7783 h 10377"/>
                <a:gd name="T28" fmla="*/ 3891 w 10376"/>
                <a:gd name="T29" fmla="*/ 8432 h 10377"/>
                <a:gd name="T30" fmla="*/ 3243 w 10376"/>
                <a:gd name="T31" fmla="*/ 8432 h 10377"/>
                <a:gd name="T32" fmla="*/ 2594 w 10376"/>
                <a:gd name="T33" fmla="*/ 7783 h 10377"/>
                <a:gd name="T34" fmla="*/ 2594 w 10376"/>
                <a:gd name="T35" fmla="*/ 4539 h 10377"/>
                <a:gd name="T36" fmla="*/ 3243 w 10376"/>
                <a:gd name="T37" fmla="*/ 3892 h 10377"/>
                <a:gd name="T38" fmla="*/ 5836 w 10376"/>
                <a:gd name="T39" fmla="*/ 1947 h 10377"/>
                <a:gd name="T40" fmla="*/ 6485 w 10376"/>
                <a:gd name="T41" fmla="*/ 1947 h 10377"/>
                <a:gd name="T42" fmla="*/ 7134 w 10376"/>
                <a:gd name="T43" fmla="*/ 2596 h 10377"/>
                <a:gd name="T44" fmla="*/ 7134 w 10376"/>
                <a:gd name="T45" fmla="*/ 7783 h 10377"/>
                <a:gd name="T46" fmla="*/ 6485 w 10376"/>
                <a:gd name="T47" fmla="*/ 8432 h 10377"/>
                <a:gd name="T48" fmla="*/ 5836 w 10376"/>
                <a:gd name="T49" fmla="*/ 8432 h 10377"/>
                <a:gd name="T50" fmla="*/ 5188 w 10376"/>
                <a:gd name="T51" fmla="*/ 7783 h 10377"/>
                <a:gd name="T52" fmla="*/ 5188 w 10376"/>
                <a:gd name="T53" fmla="*/ 2595 h 10377"/>
                <a:gd name="T54" fmla="*/ 5836 w 10376"/>
                <a:gd name="T55" fmla="*/ 1947 h 10377"/>
                <a:gd name="T56" fmla="*/ 8430 w 10376"/>
                <a:gd name="T57" fmla="*/ 1 h 10377"/>
                <a:gd name="T58" fmla="*/ 9079 w 10376"/>
                <a:gd name="T59" fmla="*/ 1 h 10377"/>
                <a:gd name="T60" fmla="*/ 9728 w 10376"/>
                <a:gd name="T61" fmla="*/ 649 h 10377"/>
                <a:gd name="T62" fmla="*/ 9728 w 10376"/>
                <a:gd name="T63" fmla="*/ 7782 h 10377"/>
                <a:gd name="T64" fmla="*/ 9079 w 10376"/>
                <a:gd name="T65" fmla="*/ 8431 h 10377"/>
                <a:gd name="T66" fmla="*/ 8430 w 10376"/>
                <a:gd name="T67" fmla="*/ 8431 h 10377"/>
                <a:gd name="T68" fmla="*/ 7781 w 10376"/>
                <a:gd name="T69" fmla="*/ 7782 h 10377"/>
                <a:gd name="T70" fmla="*/ 7781 w 10376"/>
                <a:gd name="T71" fmla="*/ 649 h 10377"/>
                <a:gd name="T72" fmla="*/ 8430 w 10376"/>
                <a:gd name="T73" fmla="*/ 1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376" h="10377">
                  <a:moveTo>
                    <a:pt x="1298" y="9079"/>
                  </a:moveTo>
                  <a:lnTo>
                    <a:pt x="9728" y="9079"/>
                  </a:lnTo>
                  <a:cubicBezTo>
                    <a:pt x="10085" y="9079"/>
                    <a:pt x="10376" y="9369"/>
                    <a:pt x="10376" y="9728"/>
                  </a:cubicBezTo>
                  <a:cubicBezTo>
                    <a:pt x="10376" y="10087"/>
                    <a:pt x="10086" y="10377"/>
                    <a:pt x="9728" y="10377"/>
                  </a:cubicBezTo>
                  <a:lnTo>
                    <a:pt x="649" y="10377"/>
                  </a:lnTo>
                  <a:cubicBezTo>
                    <a:pt x="291" y="10377"/>
                    <a:pt x="0" y="10087"/>
                    <a:pt x="0" y="9728"/>
                  </a:cubicBezTo>
                  <a:lnTo>
                    <a:pt x="0" y="649"/>
                  </a:lnTo>
                  <a:cubicBezTo>
                    <a:pt x="0" y="292"/>
                    <a:pt x="290" y="0"/>
                    <a:pt x="649" y="0"/>
                  </a:cubicBezTo>
                  <a:cubicBezTo>
                    <a:pt x="1008" y="0"/>
                    <a:pt x="1298" y="291"/>
                    <a:pt x="1298" y="649"/>
                  </a:cubicBezTo>
                  <a:lnTo>
                    <a:pt x="1298" y="9079"/>
                  </a:lnTo>
                  <a:close/>
                  <a:moveTo>
                    <a:pt x="3243" y="3892"/>
                  </a:moveTo>
                  <a:lnTo>
                    <a:pt x="3891" y="3892"/>
                  </a:lnTo>
                  <a:cubicBezTo>
                    <a:pt x="4249" y="3892"/>
                    <a:pt x="4540" y="4182"/>
                    <a:pt x="4540" y="4541"/>
                  </a:cubicBezTo>
                  <a:lnTo>
                    <a:pt x="4540" y="7783"/>
                  </a:lnTo>
                  <a:cubicBezTo>
                    <a:pt x="4540" y="8141"/>
                    <a:pt x="4250" y="8432"/>
                    <a:pt x="3891" y="8432"/>
                  </a:cubicBezTo>
                  <a:lnTo>
                    <a:pt x="3243" y="8432"/>
                  </a:lnTo>
                  <a:cubicBezTo>
                    <a:pt x="2885" y="8432"/>
                    <a:pt x="2594" y="8142"/>
                    <a:pt x="2594" y="7783"/>
                  </a:cubicBezTo>
                  <a:lnTo>
                    <a:pt x="2594" y="4539"/>
                  </a:lnTo>
                  <a:cubicBezTo>
                    <a:pt x="2594" y="4182"/>
                    <a:pt x="2884" y="3892"/>
                    <a:pt x="3243" y="3892"/>
                  </a:cubicBezTo>
                  <a:close/>
                  <a:moveTo>
                    <a:pt x="5836" y="1947"/>
                  </a:moveTo>
                  <a:lnTo>
                    <a:pt x="6485" y="1947"/>
                  </a:lnTo>
                  <a:cubicBezTo>
                    <a:pt x="6843" y="1947"/>
                    <a:pt x="7134" y="2237"/>
                    <a:pt x="7134" y="2596"/>
                  </a:cubicBezTo>
                  <a:lnTo>
                    <a:pt x="7134" y="7783"/>
                  </a:lnTo>
                  <a:cubicBezTo>
                    <a:pt x="7134" y="8141"/>
                    <a:pt x="6844" y="8432"/>
                    <a:pt x="6485" y="8432"/>
                  </a:cubicBezTo>
                  <a:lnTo>
                    <a:pt x="5836" y="8432"/>
                  </a:lnTo>
                  <a:cubicBezTo>
                    <a:pt x="5479" y="8432"/>
                    <a:pt x="5188" y="8142"/>
                    <a:pt x="5188" y="7783"/>
                  </a:cubicBezTo>
                  <a:lnTo>
                    <a:pt x="5188" y="2595"/>
                  </a:lnTo>
                  <a:cubicBezTo>
                    <a:pt x="5188" y="2237"/>
                    <a:pt x="5478" y="1947"/>
                    <a:pt x="5836" y="1947"/>
                  </a:cubicBezTo>
                  <a:close/>
                  <a:moveTo>
                    <a:pt x="8430" y="1"/>
                  </a:moveTo>
                  <a:lnTo>
                    <a:pt x="9079" y="1"/>
                  </a:lnTo>
                  <a:cubicBezTo>
                    <a:pt x="9436" y="1"/>
                    <a:pt x="9728" y="291"/>
                    <a:pt x="9728" y="649"/>
                  </a:cubicBezTo>
                  <a:lnTo>
                    <a:pt x="9728" y="7782"/>
                  </a:lnTo>
                  <a:cubicBezTo>
                    <a:pt x="9728" y="8139"/>
                    <a:pt x="9437" y="8431"/>
                    <a:pt x="9079" y="8431"/>
                  </a:cubicBezTo>
                  <a:lnTo>
                    <a:pt x="8430" y="8431"/>
                  </a:lnTo>
                  <a:cubicBezTo>
                    <a:pt x="8073" y="8431"/>
                    <a:pt x="7781" y="8141"/>
                    <a:pt x="7781" y="7782"/>
                  </a:cubicBezTo>
                  <a:lnTo>
                    <a:pt x="7781" y="649"/>
                  </a:lnTo>
                  <a:cubicBezTo>
                    <a:pt x="7781" y="292"/>
                    <a:pt x="8071" y="0"/>
                    <a:pt x="8430" y="1"/>
                  </a:cubicBezTo>
                  <a:close/>
                </a:path>
              </a:pathLst>
            </a:custGeom>
            <a:solidFill>
              <a:srgbClr val="BF20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0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endParaRPr>
            </a:p>
          </p:txBody>
        </p:sp>
        <p:sp>
          <p:nvSpPr>
            <p:cNvPr id="23" name="îṩlïďe">
              <a:extLst>
                <a:ext uri="{FF2B5EF4-FFF2-40B4-BE49-F238E27FC236}">
                  <a16:creationId xmlns:a16="http://schemas.microsoft.com/office/drawing/2014/main" id="{64FBEA9E-A6F2-43EF-A31D-383327867221}"/>
                </a:ext>
              </a:extLst>
            </p:cNvPr>
            <p:cNvSpPr txBox="1"/>
            <p:nvPr/>
          </p:nvSpPr>
          <p:spPr>
            <a:xfrm>
              <a:off x="5543178" y="3268048"/>
              <a:ext cx="1129446" cy="590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b="1" dirty="0">
                  <a:solidFill>
                    <a:srgbClr val="E0B95A"/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sym typeface="思源黑体 Normal" panose="020B0400000000000000" pitchFamily="34" charset="-122"/>
                </a:rPr>
                <a:t>20%</a:t>
              </a:r>
              <a:endParaRPr lang="zh-CN" altLang="en-US" sz="20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endParaRPr>
            </a:p>
          </p:txBody>
        </p:sp>
      </p:grpSp>
      <p:grpSp>
        <p:nvGrpSpPr>
          <p:cNvPr id="24" name="Group 37">
            <a:extLst>
              <a:ext uri="{FF2B5EF4-FFF2-40B4-BE49-F238E27FC236}">
                <a16:creationId xmlns:a16="http://schemas.microsoft.com/office/drawing/2014/main" id="{2CDF058F-5E96-4AF4-B35E-56491785B7A4}"/>
              </a:ext>
            </a:extLst>
          </p:cNvPr>
          <p:cNvGrpSpPr/>
          <p:nvPr/>
        </p:nvGrpSpPr>
        <p:grpSpPr>
          <a:xfrm>
            <a:off x="8596851" y="1443514"/>
            <a:ext cx="1789709" cy="1798313"/>
            <a:chOff x="8362876" y="2187625"/>
            <a:chExt cx="2641601" cy="2654300"/>
          </a:xfrm>
          <a:gradFill>
            <a:gsLst>
              <a:gs pos="0">
                <a:srgbClr val="FFDC70"/>
              </a:gs>
              <a:gs pos="100000">
                <a:srgbClr val="EBA73D"/>
              </a:gs>
            </a:gsLst>
            <a:lin ang="5400000" scaled="1"/>
          </a:gradFill>
          <a:effectLst/>
        </p:grpSpPr>
        <p:sp>
          <p:nvSpPr>
            <p:cNvPr id="25" name="ïṥļîḓe">
              <a:extLst>
                <a:ext uri="{FF2B5EF4-FFF2-40B4-BE49-F238E27FC236}">
                  <a16:creationId xmlns:a16="http://schemas.microsoft.com/office/drawing/2014/main" id="{19B1A6EE-6B5D-4BDD-B809-3BAD3617E6FC}"/>
                </a:ext>
              </a:extLst>
            </p:cNvPr>
            <p:cNvSpPr/>
            <p:nvPr/>
          </p:nvSpPr>
          <p:spPr>
            <a:xfrm rot="16792697">
              <a:off x="8362876" y="2289225"/>
              <a:ext cx="2552700" cy="2552700"/>
            </a:xfrm>
            <a:prstGeom prst="blockArc">
              <a:avLst>
                <a:gd name="adj1" fmla="val 2602744"/>
                <a:gd name="adj2" fmla="val 0"/>
                <a:gd name="adj3" fmla="val 25000"/>
              </a:avLst>
            </a:prstGeom>
            <a:solidFill>
              <a:srgbClr val="E0B95A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1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endParaRPr>
            </a:p>
          </p:txBody>
        </p:sp>
        <p:sp>
          <p:nvSpPr>
            <p:cNvPr id="26" name="ï$ḻiďê">
              <a:extLst>
                <a:ext uri="{FF2B5EF4-FFF2-40B4-BE49-F238E27FC236}">
                  <a16:creationId xmlns:a16="http://schemas.microsoft.com/office/drawing/2014/main" id="{6BBC15C1-D489-4367-A5DE-F42E33C9A6F6}"/>
                </a:ext>
              </a:extLst>
            </p:cNvPr>
            <p:cNvSpPr/>
            <p:nvPr/>
          </p:nvSpPr>
          <p:spPr>
            <a:xfrm rot="19242604">
              <a:off x="8451777" y="2187625"/>
              <a:ext cx="2552700" cy="2552700"/>
            </a:xfrm>
            <a:prstGeom prst="blockArc">
              <a:avLst>
                <a:gd name="adj1" fmla="val 19133751"/>
                <a:gd name="adj2" fmla="val 17673"/>
                <a:gd name="adj3" fmla="val 29585"/>
              </a:avLst>
            </a:prstGeom>
            <a:solidFill>
              <a:srgbClr val="E0B95A"/>
            </a:solidFill>
            <a:ln w="1905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1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endParaRPr>
            </a:p>
          </p:txBody>
        </p:sp>
        <p:sp>
          <p:nvSpPr>
            <p:cNvPr id="27" name="íŝḷïḓé">
              <a:extLst>
                <a:ext uri="{FF2B5EF4-FFF2-40B4-BE49-F238E27FC236}">
                  <a16:creationId xmlns:a16="http://schemas.microsoft.com/office/drawing/2014/main" id="{8B8BB5D1-0D52-4EC5-B23D-88D0581F3ECE}"/>
                </a:ext>
              </a:extLst>
            </p:cNvPr>
            <p:cNvSpPr txBox="1"/>
            <p:nvPr/>
          </p:nvSpPr>
          <p:spPr>
            <a:xfrm>
              <a:off x="9135327" y="3266649"/>
              <a:ext cx="1103610" cy="590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b="1" dirty="0">
                  <a:solidFill>
                    <a:srgbClr val="E0B95A"/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sym typeface="思源黑体 Normal" panose="020B0400000000000000" pitchFamily="34" charset="-122"/>
                </a:rPr>
                <a:t>10%</a:t>
              </a:r>
              <a:endParaRPr lang="zh-CN" altLang="en-US" sz="20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endParaRPr>
            </a:p>
          </p:txBody>
        </p:sp>
        <p:sp>
          <p:nvSpPr>
            <p:cNvPr id="29" name="íṥḻïde">
              <a:extLst>
                <a:ext uri="{FF2B5EF4-FFF2-40B4-BE49-F238E27FC236}">
                  <a16:creationId xmlns:a16="http://schemas.microsoft.com/office/drawing/2014/main" id="{A324F5AC-9179-4088-81F4-A031D3C42EBE}"/>
                </a:ext>
              </a:extLst>
            </p:cNvPr>
            <p:cNvSpPr/>
            <p:nvPr/>
          </p:nvSpPr>
          <p:spPr>
            <a:xfrm>
              <a:off x="10020961" y="2491557"/>
              <a:ext cx="372716" cy="372716"/>
            </a:xfrm>
            <a:custGeom>
              <a:avLst/>
              <a:gdLst>
                <a:gd name="T0" fmla="*/ 4490 w 10425"/>
                <a:gd name="T1" fmla="*/ 3770 h 10424"/>
                <a:gd name="T2" fmla="*/ 5933 w 10425"/>
                <a:gd name="T3" fmla="*/ 3770 h 10424"/>
                <a:gd name="T4" fmla="*/ 6173 w 10425"/>
                <a:gd name="T5" fmla="*/ 3530 h 10424"/>
                <a:gd name="T6" fmla="*/ 6173 w 10425"/>
                <a:gd name="T7" fmla="*/ 2327 h 10424"/>
                <a:gd name="T8" fmla="*/ 7033 w 10425"/>
                <a:gd name="T9" fmla="*/ 2327 h 10424"/>
                <a:gd name="T10" fmla="*/ 7202 w 10425"/>
                <a:gd name="T11" fmla="*/ 1919 h 10424"/>
                <a:gd name="T12" fmla="*/ 5379 w 10425"/>
                <a:gd name="T13" fmla="*/ 96 h 10424"/>
                <a:gd name="T14" fmla="*/ 5043 w 10425"/>
                <a:gd name="T15" fmla="*/ 91 h 10424"/>
                <a:gd name="T16" fmla="*/ 5038 w 10425"/>
                <a:gd name="T17" fmla="*/ 96 h 10424"/>
                <a:gd name="T18" fmla="*/ 3217 w 10425"/>
                <a:gd name="T19" fmla="*/ 1919 h 10424"/>
                <a:gd name="T20" fmla="*/ 3219 w 10425"/>
                <a:gd name="T21" fmla="*/ 2257 h 10424"/>
                <a:gd name="T22" fmla="*/ 3390 w 10425"/>
                <a:gd name="T23" fmla="*/ 2326 h 10424"/>
                <a:gd name="T24" fmla="*/ 4250 w 10425"/>
                <a:gd name="T25" fmla="*/ 2326 h 10424"/>
                <a:gd name="T26" fmla="*/ 4250 w 10425"/>
                <a:gd name="T27" fmla="*/ 3529 h 10424"/>
                <a:gd name="T28" fmla="*/ 4490 w 10425"/>
                <a:gd name="T29" fmla="*/ 3770 h 10424"/>
                <a:gd name="T30" fmla="*/ 3529 w 10425"/>
                <a:gd name="T31" fmla="*/ 4250 h 10424"/>
                <a:gd name="T32" fmla="*/ 2327 w 10425"/>
                <a:gd name="T33" fmla="*/ 4250 h 10424"/>
                <a:gd name="T34" fmla="*/ 2327 w 10425"/>
                <a:gd name="T35" fmla="*/ 3390 h 10424"/>
                <a:gd name="T36" fmla="*/ 1918 w 10425"/>
                <a:gd name="T37" fmla="*/ 3221 h 10424"/>
                <a:gd name="T38" fmla="*/ 97 w 10425"/>
                <a:gd name="T39" fmla="*/ 5042 h 10424"/>
                <a:gd name="T40" fmla="*/ 92 w 10425"/>
                <a:gd name="T41" fmla="*/ 5379 h 10424"/>
                <a:gd name="T42" fmla="*/ 97 w 10425"/>
                <a:gd name="T43" fmla="*/ 5384 h 10424"/>
                <a:gd name="T44" fmla="*/ 1919 w 10425"/>
                <a:gd name="T45" fmla="*/ 7206 h 10424"/>
                <a:gd name="T46" fmla="*/ 2328 w 10425"/>
                <a:gd name="T47" fmla="*/ 7032 h 10424"/>
                <a:gd name="T48" fmla="*/ 2328 w 10425"/>
                <a:gd name="T49" fmla="*/ 6172 h 10424"/>
                <a:gd name="T50" fmla="*/ 3530 w 10425"/>
                <a:gd name="T51" fmla="*/ 6172 h 10424"/>
                <a:gd name="T52" fmla="*/ 3770 w 10425"/>
                <a:gd name="T53" fmla="*/ 5932 h 10424"/>
                <a:gd name="T54" fmla="*/ 3770 w 10425"/>
                <a:gd name="T55" fmla="*/ 4490 h 10424"/>
                <a:gd name="T56" fmla="*/ 3534 w 10425"/>
                <a:gd name="T57" fmla="*/ 4250 h 10424"/>
                <a:gd name="T58" fmla="*/ 3529 w 10425"/>
                <a:gd name="T59" fmla="*/ 4250 h 10424"/>
                <a:gd name="T60" fmla="*/ 10332 w 10425"/>
                <a:gd name="T61" fmla="*/ 5043 h 10424"/>
                <a:gd name="T62" fmla="*/ 8509 w 10425"/>
                <a:gd name="T63" fmla="*/ 3221 h 10424"/>
                <a:gd name="T64" fmla="*/ 8169 w 10425"/>
                <a:gd name="T65" fmla="*/ 3216 h 10424"/>
                <a:gd name="T66" fmla="*/ 8097 w 10425"/>
                <a:gd name="T67" fmla="*/ 3389 h 10424"/>
                <a:gd name="T68" fmla="*/ 8097 w 10425"/>
                <a:gd name="T69" fmla="*/ 4249 h 10424"/>
                <a:gd name="T70" fmla="*/ 6894 w 10425"/>
                <a:gd name="T71" fmla="*/ 4249 h 10424"/>
                <a:gd name="T72" fmla="*/ 6654 w 10425"/>
                <a:gd name="T73" fmla="*/ 4485 h 10424"/>
                <a:gd name="T74" fmla="*/ 6654 w 10425"/>
                <a:gd name="T75" fmla="*/ 5931 h 10424"/>
                <a:gd name="T76" fmla="*/ 6894 w 10425"/>
                <a:gd name="T77" fmla="*/ 6171 h 10424"/>
                <a:gd name="T78" fmla="*/ 8097 w 10425"/>
                <a:gd name="T79" fmla="*/ 6171 h 10424"/>
                <a:gd name="T80" fmla="*/ 8097 w 10425"/>
                <a:gd name="T81" fmla="*/ 7034 h 10424"/>
                <a:gd name="T82" fmla="*/ 8505 w 10425"/>
                <a:gd name="T83" fmla="*/ 7202 h 10424"/>
                <a:gd name="T84" fmla="*/ 10328 w 10425"/>
                <a:gd name="T85" fmla="*/ 5380 h 10424"/>
                <a:gd name="T86" fmla="*/ 10335 w 10425"/>
                <a:gd name="T87" fmla="*/ 5045 h 10424"/>
                <a:gd name="T88" fmla="*/ 10332 w 10425"/>
                <a:gd name="T89" fmla="*/ 5043 h 10424"/>
                <a:gd name="T90" fmla="*/ 5933 w 10425"/>
                <a:gd name="T91" fmla="*/ 6654 h 10424"/>
                <a:gd name="T92" fmla="*/ 4490 w 10425"/>
                <a:gd name="T93" fmla="*/ 6654 h 10424"/>
                <a:gd name="T94" fmla="*/ 4250 w 10425"/>
                <a:gd name="T95" fmla="*/ 6890 h 10424"/>
                <a:gd name="T96" fmla="*/ 4250 w 10425"/>
                <a:gd name="T97" fmla="*/ 8096 h 10424"/>
                <a:gd name="T98" fmla="*/ 3390 w 10425"/>
                <a:gd name="T99" fmla="*/ 8096 h 10424"/>
                <a:gd name="T100" fmla="*/ 3222 w 10425"/>
                <a:gd name="T101" fmla="*/ 8505 h 10424"/>
                <a:gd name="T102" fmla="*/ 5044 w 10425"/>
                <a:gd name="T103" fmla="*/ 10327 h 10424"/>
                <a:gd name="T104" fmla="*/ 5380 w 10425"/>
                <a:gd name="T105" fmla="*/ 10332 h 10424"/>
                <a:gd name="T106" fmla="*/ 5385 w 10425"/>
                <a:gd name="T107" fmla="*/ 10327 h 10424"/>
                <a:gd name="T108" fmla="*/ 7208 w 10425"/>
                <a:gd name="T109" fmla="*/ 8505 h 10424"/>
                <a:gd name="T110" fmla="*/ 7205 w 10425"/>
                <a:gd name="T111" fmla="*/ 8166 h 10424"/>
                <a:gd name="T112" fmla="*/ 7039 w 10425"/>
                <a:gd name="T113" fmla="*/ 8097 h 10424"/>
                <a:gd name="T114" fmla="*/ 6175 w 10425"/>
                <a:gd name="T115" fmla="*/ 8097 h 10424"/>
                <a:gd name="T116" fmla="*/ 6175 w 10425"/>
                <a:gd name="T117" fmla="*/ 6895 h 10424"/>
                <a:gd name="T118" fmla="*/ 5939 w 10425"/>
                <a:gd name="T119" fmla="*/ 6655 h 10424"/>
                <a:gd name="T120" fmla="*/ 5933 w 10425"/>
                <a:gd name="T121" fmla="*/ 6654 h 10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425" h="10424">
                  <a:moveTo>
                    <a:pt x="4490" y="3770"/>
                  </a:moveTo>
                  <a:lnTo>
                    <a:pt x="5933" y="3770"/>
                  </a:lnTo>
                  <a:cubicBezTo>
                    <a:pt x="6067" y="3770"/>
                    <a:pt x="6173" y="3664"/>
                    <a:pt x="6173" y="3530"/>
                  </a:cubicBezTo>
                  <a:lnTo>
                    <a:pt x="6173" y="2327"/>
                  </a:lnTo>
                  <a:lnTo>
                    <a:pt x="7033" y="2327"/>
                  </a:lnTo>
                  <a:cubicBezTo>
                    <a:pt x="7249" y="2327"/>
                    <a:pt x="7355" y="2069"/>
                    <a:pt x="7202" y="1919"/>
                  </a:cubicBezTo>
                  <a:lnTo>
                    <a:pt x="5379" y="96"/>
                  </a:lnTo>
                  <a:cubicBezTo>
                    <a:pt x="5288" y="2"/>
                    <a:pt x="5137" y="0"/>
                    <a:pt x="5043" y="91"/>
                  </a:cubicBezTo>
                  <a:lnTo>
                    <a:pt x="5038" y="96"/>
                  </a:lnTo>
                  <a:lnTo>
                    <a:pt x="3217" y="1919"/>
                  </a:lnTo>
                  <a:cubicBezTo>
                    <a:pt x="3124" y="2012"/>
                    <a:pt x="3124" y="2165"/>
                    <a:pt x="3219" y="2257"/>
                  </a:cubicBezTo>
                  <a:cubicBezTo>
                    <a:pt x="3264" y="2302"/>
                    <a:pt x="3327" y="2327"/>
                    <a:pt x="3390" y="2326"/>
                  </a:cubicBezTo>
                  <a:lnTo>
                    <a:pt x="4250" y="2326"/>
                  </a:lnTo>
                  <a:lnTo>
                    <a:pt x="4250" y="3529"/>
                  </a:lnTo>
                  <a:cubicBezTo>
                    <a:pt x="4250" y="3664"/>
                    <a:pt x="4355" y="3769"/>
                    <a:pt x="4490" y="3770"/>
                  </a:cubicBezTo>
                  <a:close/>
                  <a:moveTo>
                    <a:pt x="3529" y="4250"/>
                  </a:moveTo>
                  <a:lnTo>
                    <a:pt x="2327" y="4250"/>
                  </a:lnTo>
                  <a:lnTo>
                    <a:pt x="2327" y="3390"/>
                  </a:lnTo>
                  <a:cubicBezTo>
                    <a:pt x="2327" y="3173"/>
                    <a:pt x="2068" y="3067"/>
                    <a:pt x="1918" y="3221"/>
                  </a:cubicBezTo>
                  <a:lnTo>
                    <a:pt x="97" y="5042"/>
                  </a:lnTo>
                  <a:cubicBezTo>
                    <a:pt x="3" y="5134"/>
                    <a:pt x="0" y="5285"/>
                    <a:pt x="92" y="5379"/>
                  </a:cubicBezTo>
                  <a:lnTo>
                    <a:pt x="97" y="5384"/>
                  </a:lnTo>
                  <a:lnTo>
                    <a:pt x="1919" y="7206"/>
                  </a:lnTo>
                  <a:cubicBezTo>
                    <a:pt x="2068" y="7355"/>
                    <a:pt x="2328" y="7250"/>
                    <a:pt x="2328" y="7032"/>
                  </a:cubicBezTo>
                  <a:lnTo>
                    <a:pt x="2328" y="6172"/>
                  </a:lnTo>
                  <a:lnTo>
                    <a:pt x="3530" y="6172"/>
                  </a:lnTo>
                  <a:cubicBezTo>
                    <a:pt x="3664" y="6172"/>
                    <a:pt x="3770" y="6066"/>
                    <a:pt x="3770" y="5932"/>
                  </a:cubicBezTo>
                  <a:lnTo>
                    <a:pt x="3770" y="4490"/>
                  </a:lnTo>
                  <a:cubicBezTo>
                    <a:pt x="3772" y="4359"/>
                    <a:pt x="3665" y="4251"/>
                    <a:pt x="3534" y="4250"/>
                  </a:cubicBezTo>
                  <a:lnTo>
                    <a:pt x="3529" y="4250"/>
                  </a:lnTo>
                  <a:close/>
                  <a:moveTo>
                    <a:pt x="10332" y="5043"/>
                  </a:moveTo>
                  <a:lnTo>
                    <a:pt x="8509" y="3221"/>
                  </a:lnTo>
                  <a:cubicBezTo>
                    <a:pt x="8417" y="3126"/>
                    <a:pt x="8264" y="3124"/>
                    <a:pt x="8169" y="3216"/>
                  </a:cubicBezTo>
                  <a:cubicBezTo>
                    <a:pt x="8123" y="3261"/>
                    <a:pt x="8097" y="3324"/>
                    <a:pt x="8097" y="3389"/>
                  </a:cubicBezTo>
                  <a:lnTo>
                    <a:pt x="8097" y="4249"/>
                  </a:lnTo>
                  <a:lnTo>
                    <a:pt x="6894" y="4249"/>
                  </a:lnTo>
                  <a:cubicBezTo>
                    <a:pt x="6763" y="4247"/>
                    <a:pt x="6655" y="4354"/>
                    <a:pt x="6654" y="4485"/>
                  </a:cubicBezTo>
                  <a:lnTo>
                    <a:pt x="6654" y="5931"/>
                  </a:lnTo>
                  <a:cubicBezTo>
                    <a:pt x="6654" y="6066"/>
                    <a:pt x="6760" y="6171"/>
                    <a:pt x="6894" y="6171"/>
                  </a:cubicBezTo>
                  <a:lnTo>
                    <a:pt x="8097" y="6171"/>
                  </a:lnTo>
                  <a:lnTo>
                    <a:pt x="8097" y="7034"/>
                  </a:lnTo>
                  <a:cubicBezTo>
                    <a:pt x="8097" y="7250"/>
                    <a:pt x="8355" y="7356"/>
                    <a:pt x="8505" y="7202"/>
                  </a:cubicBezTo>
                  <a:lnTo>
                    <a:pt x="10328" y="5380"/>
                  </a:lnTo>
                  <a:cubicBezTo>
                    <a:pt x="10422" y="5290"/>
                    <a:pt x="10425" y="5140"/>
                    <a:pt x="10335" y="5045"/>
                  </a:cubicBezTo>
                  <a:cubicBezTo>
                    <a:pt x="10333" y="5045"/>
                    <a:pt x="10332" y="5044"/>
                    <a:pt x="10332" y="5043"/>
                  </a:cubicBezTo>
                  <a:close/>
                  <a:moveTo>
                    <a:pt x="5933" y="6654"/>
                  </a:moveTo>
                  <a:lnTo>
                    <a:pt x="4490" y="6654"/>
                  </a:lnTo>
                  <a:cubicBezTo>
                    <a:pt x="4359" y="6652"/>
                    <a:pt x="4252" y="6759"/>
                    <a:pt x="4250" y="6890"/>
                  </a:cubicBezTo>
                  <a:lnTo>
                    <a:pt x="4250" y="8096"/>
                  </a:lnTo>
                  <a:lnTo>
                    <a:pt x="3390" y="8096"/>
                  </a:lnTo>
                  <a:cubicBezTo>
                    <a:pt x="3174" y="8096"/>
                    <a:pt x="3068" y="8355"/>
                    <a:pt x="3222" y="8505"/>
                  </a:cubicBezTo>
                  <a:lnTo>
                    <a:pt x="5044" y="10327"/>
                  </a:lnTo>
                  <a:cubicBezTo>
                    <a:pt x="5135" y="10421"/>
                    <a:pt x="5287" y="10424"/>
                    <a:pt x="5380" y="10332"/>
                  </a:cubicBezTo>
                  <a:lnTo>
                    <a:pt x="5385" y="10327"/>
                  </a:lnTo>
                  <a:lnTo>
                    <a:pt x="7208" y="8505"/>
                  </a:lnTo>
                  <a:cubicBezTo>
                    <a:pt x="7300" y="8411"/>
                    <a:pt x="7300" y="8259"/>
                    <a:pt x="7205" y="8166"/>
                  </a:cubicBezTo>
                  <a:cubicBezTo>
                    <a:pt x="7160" y="8122"/>
                    <a:pt x="7102" y="8097"/>
                    <a:pt x="7039" y="8097"/>
                  </a:cubicBezTo>
                  <a:lnTo>
                    <a:pt x="6175" y="8097"/>
                  </a:lnTo>
                  <a:lnTo>
                    <a:pt x="6175" y="6895"/>
                  </a:lnTo>
                  <a:cubicBezTo>
                    <a:pt x="6177" y="6764"/>
                    <a:pt x="6070" y="6656"/>
                    <a:pt x="5939" y="6655"/>
                  </a:cubicBezTo>
                  <a:cubicBezTo>
                    <a:pt x="5935" y="6653"/>
                    <a:pt x="5934" y="6653"/>
                    <a:pt x="5933" y="6654"/>
                  </a:cubicBezTo>
                  <a:close/>
                </a:path>
              </a:pathLst>
            </a:custGeom>
            <a:solidFill>
              <a:srgbClr val="BF202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20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endParaRPr>
            </a:p>
          </p:txBody>
        </p:sp>
      </p:grpSp>
      <p:sp>
        <p:nvSpPr>
          <p:cNvPr id="30" name="矩形 29">
            <a:extLst>
              <a:ext uri="{FF2B5EF4-FFF2-40B4-BE49-F238E27FC236}">
                <a16:creationId xmlns:a16="http://schemas.microsoft.com/office/drawing/2014/main" id="{58DACDC5-0B22-47EA-BF26-0ED11D2DE513}"/>
              </a:ext>
            </a:extLst>
          </p:cNvPr>
          <p:cNvSpPr/>
          <p:nvPr/>
        </p:nvSpPr>
        <p:spPr>
          <a:xfrm>
            <a:off x="1766620" y="3698887"/>
            <a:ext cx="17449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81AC0C2-EC3F-4949-AF4D-7BA3EDC38DB4}"/>
              </a:ext>
            </a:extLst>
          </p:cNvPr>
          <p:cNvSpPr txBox="1"/>
          <p:nvPr/>
        </p:nvSpPr>
        <p:spPr>
          <a:xfrm>
            <a:off x="1568058" y="4429820"/>
            <a:ext cx="2154632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您的内容打在这里，或者通过复制您的文本后，在此框中选择粘贴，并选择只保留文字。您的内容打在这里，或者</a:t>
            </a:r>
            <a:r>
              <a:rPr lang="en-US" altLang="zh-CN" sz="14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……</a:t>
            </a:r>
            <a:endParaRPr lang="zh-CN" altLang="en-US" sz="1400" dirty="0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4F594E7A-D39E-4D2A-9FF5-79743273EAA3}"/>
              </a:ext>
            </a:extLst>
          </p:cNvPr>
          <p:cNvSpPr/>
          <p:nvPr/>
        </p:nvSpPr>
        <p:spPr>
          <a:xfrm>
            <a:off x="5217846" y="3698887"/>
            <a:ext cx="17449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4A0A688-6C6E-4E0E-B210-2E27D59FD586}"/>
              </a:ext>
            </a:extLst>
          </p:cNvPr>
          <p:cNvSpPr txBox="1"/>
          <p:nvPr/>
        </p:nvSpPr>
        <p:spPr>
          <a:xfrm>
            <a:off x="5019284" y="4429820"/>
            <a:ext cx="2154632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您的内容打在这里，或者通过复制您的文本后，在此框中选择粘贴，并选择只保留文字。您的内容打在这里，或者</a:t>
            </a:r>
            <a:r>
              <a:rPr lang="en-US" altLang="zh-CN" sz="14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……</a:t>
            </a:r>
            <a:endParaRPr lang="zh-CN" altLang="en-US" sz="1400" dirty="0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94C4644-CA38-47A8-8C0D-B3D6E4E7B016}"/>
              </a:ext>
            </a:extLst>
          </p:cNvPr>
          <p:cNvSpPr/>
          <p:nvPr/>
        </p:nvSpPr>
        <p:spPr>
          <a:xfrm>
            <a:off x="8602396" y="3698887"/>
            <a:ext cx="17449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CEFEE83-9C25-4D69-8376-AD5598663790}"/>
              </a:ext>
            </a:extLst>
          </p:cNvPr>
          <p:cNvSpPr txBox="1"/>
          <p:nvPr/>
        </p:nvSpPr>
        <p:spPr>
          <a:xfrm>
            <a:off x="8403834" y="4429820"/>
            <a:ext cx="2154632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您的内容打在这里，或者通过复制您的文本后，在此框中选择粘贴，并选择只保留文字。您的内容打在这里，或者</a:t>
            </a:r>
            <a:r>
              <a:rPr lang="en-US" altLang="zh-CN" sz="14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……</a:t>
            </a:r>
            <a:endParaRPr lang="zh-CN" altLang="en-US" sz="1400" dirty="0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4050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DAF288-DF97-4073-BF44-8419D4C401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BF202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B19077B-29AD-4854-9CEC-A9931F6A0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60" y="107950"/>
            <a:ext cx="12018680" cy="6642100"/>
          </a:xfrm>
          <a:prstGeom prst="rect">
            <a:avLst/>
          </a:prstGeom>
        </p:spPr>
      </p:pic>
      <p:pic>
        <p:nvPicPr>
          <p:cNvPr id="15" name="图片 14" descr="图片包含 徽标&#10;&#10;描述已自动生成">
            <a:extLst>
              <a:ext uri="{FF2B5EF4-FFF2-40B4-BE49-F238E27FC236}">
                <a16:creationId xmlns:a16="http://schemas.microsoft.com/office/drawing/2014/main" id="{8671A21B-418E-4B07-B5FF-C7ADED662E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243110" y="107950"/>
            <a:ext cx="419205" cy="863600"/>
          </a:xfrm>
          <a:prstGeom prst="rect">
            <a:avLst/>
          </a:prstGeom>
        </p:spPr>
      </p:pic>
      <p:pic>
        <p:nvPicPr>
          <p:cNvPr id="16" name="图片 15" descr="图片包含 徽标&#10;&#10;描述已自动生成">
            <a:extLst>
              <a:ext uri="{FF2B5EF4-FFF2-40B4-BE49-F238E27FC236}">
                <a16:creationId xmlns:a16="http://schemas.microsoft.com/office/drawing/2014/main" id="{B44FD0C8-F88C-416C-A803-324E7DA434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4"/>
          <a:stretch/>
        </p:blipFill>
        <p:spPr>
          <a:xfrm>
            <a:off x="11521558" y="126999"/>
            <a:ext cx="492642" cy="1345071"/>
          </a:xfrm>
          <a:prstGeom prst="rect">
            <a:avLst/>
          </a:prstGeom>
        </p:spPr>
      </p:pic>
      <p:pic>
        <p:nvPicPr>
          <p:cNvPr id="17" name="图片 16" descr="图片包含 徽标&#10;&#10;描述已自动生成">
            <a:extLst>
              <a:ext uri="{FF2B5EF4-FFF2-40B4-BE49-F238E27FC236}">
                <a16:creationId xmlns:a16="http://schemas.microsoft.com/office/drawing/2014/main" id="{149138C8-D946-41B1-A0A8-B89F0DFBF1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11213616" y="127000"/>
            <a:ext cx="379604" cy="782017"/>
          </a:xfrm>
          <a:prstGeom prst="rect">
            <a:avLst/>
          </a:prstGeom>
        </p:spPr>
      </p:pic>
      <p:pic>
        <p:nvPicPr>
          <p:cNvPr id="28" name="图片 27" descr="示意图&#10;&#10;描述已自动生成">
            <a:extLst>
              <a:ext uri="{FF2B5EF4-FFF2-40B4-BE49-F238E27FC236}">
                <a16:creationId xmlns:a16="http://schemas.microsoft.com/office/drawing/2014/main" id="{4A83C6A0-C08D-4023-A2AC-957790F50A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4012" y="443646"/>
            <a:ext cx="379604" cy="379604"/>
          </a:xfrm>
          <a:prstGeom prst="rect">
            <a:avLst/>
          </a:prstGeom>
        </p:spPr>
      </p:pic>
      <p:pic>
        <p:nvPicPr>
          <p:cNvPr id="3" name="图片 2" descr="图标&#10;&#10;描述已自动生成">
            <a:extLst>
              <a:ext uri="{FF2B5EF4-FFF2-40B4-BE49-F238E27FC236}">
                <a16:creationId xmlns:a16="http://schemas.microsoft.com/office/drawing/2014/main" id="{901DA5C8-A82F-45D7-8060-16A3710DC6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2177" y="6483904"/>
            <a:ext cx="595959" cy="320121"/>
          </a:xfrm>
          <a:prstGeom prst="rect">
            <a:avLst/>
          </a:prstGeom>
        </p:spPr>
      </p:pic>
      <p:pic>
        <p:nvPicPr>
          <p:cNvPr id="37" name="图片 36" descr="卡通人物&#10;&#10;描述已自动生成">
            <a:extLst>
              <a:ext uri="{FF2B5EF4-FFF2-40B4-BE49-F238E27FC236}">
                <a16:creationId xmlns:a16="http://schemas.microsoft.com/office/drawing/2014/main" id="{8BBA444E-CC74-4CF1-9C5F-07E27F5FA4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8379" y="4232359"/>
            <a:ext cx="1060921" cy="2291404"/>
          </a:xfrm>
          <a:prstGeom prst="rect">
            <a:avLst/>
          </a:prstGeom>
        </p:spPr>
      </p:pic>
      <p:sp>
        <p:nvSpPr>
          <p:cNvPr id="55" name="文本框 54">
            <a:extLst>
              <a:ext uri="{FF2B5EF4-FFF2-40B4-BE49-F238E27FC236}">
                <a16:creationId xmlns:a16="http://schemas.microsoft.com/office/drawing/2014/main" id="{5CF29031-CD43-4014-9B93-7447004C624E}"/>
              </a:ext>
            </a:extLst>
          </p:cNvPr>
          <p:cNvSpPr txBox="1"/>
          <p:nvPr/>
        </p:nvSpPr>
        <p:spPr>
          <a:xfrm>
            <a:off x="621823" y="151259"/>
            <a:ext cx="272462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spc="-3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年会预算统计</a:t>
            </a:r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BCAB4972-740C-4A08-ABC0-687E37D7C59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65123122"/>
              </p:ext>
            </p:extLst>
          </p:nvPr>
        </p:nvGraphicFramePr>
        <p:xfrm>
          <a:off x="1304958" y="2688817"/>
          <a:ext cx="4986340" cy="32825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2" name="矩形 11">
            <a:extLst>
              <a:ext uri="{FF2B5EF4-FFF2-40B4-BE49-F238E27FC236}">
                <a16:creationId xmlns:a16="http://schemas.microsoft.com/office/drawing/2014/main" id="{E9323495-4475-48EC-BAC3-A5989D16C98C}"/>
              </a:ext>
            </a:extLst>
          </p:cNvPr>
          <p:cNvSpPr/>
          <p:nvPr/>
        </p:nvSpPr>
        <p:spPr>
          <a:xfrm>
            <a:off x="1339056" y="1506427"/>
            <a:ext cx="22622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2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57C8027-CBB3-410C-B2FC-8BD0A55212A0}"/>
              </a:ext>
            </a:extLst>
          </p:cNvPr>
          <p:cNvSpPr/>
          <p:nvPr/>
        </p:nvSpPr>
        <p:spPr>
          <a:xfrm>
            <a:off x="1364456" y="2097695"/>
            <a:ext cx="215979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1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SHU RU BIAO TI</a:t>
            </a:r>
            <a:endParaRPr lang="zh-CN" altLang="en-US" sz="1100" dirty="0">
              <a:solidFill>
                <a:srgbClr val="E0B95A"/>
              </a:solidFill>
              <a:latin typeface="汉仪许静行楷W" panose="00020600040101010101" pitchFamily="18" charset="-122"/>
              <a:ea typeface="汉仪许静行楷W" panose="00020600040101010101" pitchFamily="18" charset="-122"/>
              <a:sym typeface="思源黑体 Normal" panose="020B04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E0FFDA4-4E59-4D7E-89AB-F839A7BB5D07}"/>
              </a:ext>
            </a:extLst>
          </p:cNvPr>
          <p:cNvSpPr txBox="1"/>
          <p:nvPr/>
        </p:nvSpPr>
        <p:spPr>
          <a:xfrm>
            <a:off x="7486660" y="2086518"/>
            <a:ext cx="3365490" cy="711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</a:t>
            </a:r>
            <a:r>
              <a:rPr lang="en-US" altLang="zh-CN" sz="14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……</a:t>
            </a:r>
            <a:endParaRPr lang="zh-CN" altLang="en-US" sz="1400" dirty="0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18" name="文本框 4">
            <a:extLst>
              <a:ext uri="{FF2B5EF4-FFF2-40B4-BE49-F238E27FC236}">
                <a16:creationId xmlns:a16="http://schemas.microsoft.com/office/drawing/2014/main" id="{84CFA374-F256-4461-8C30-527BBCA70F3E}"/>
              </a:ext>
            </a:extLst>
          </p:cNvPr>
          <p:cNvSpPr txBox="1"/>
          <p:nvPr/>
        </p:nvSpPr>
        <p:spPr>
          <a:xfrm>
            <a:off x="7486660" y="1555819"/>
            <a:ext cx="172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71233671-4AE3-4DF3-A1F6-5B6D23C78774}"/>
              </a:ext>
            </a:extLst>
          </p:cNvPr>
          <p:cNvSpPr/>
          <p:nvPr/>
        </p:nvSpPr>
        <p:spPr>
          <a:xfrm flipH="1">
            <a:off x="7313155" y="1744251"/>
            <a:ext cx="47626" cy="1015420"/>
          </a:xfrm>
          <a:prstGeom prst="rect">
            <a:avLst/>
          </a:prstGeom>
          <a:solidFill>
            <a:srgbClr val="E0B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20" name="文本框 23">
            <a:extLst>
              <a:ext uri="{FF2B5EF4-FFF2-40B4-BE49-F238E27FC236}">
                <a16:creationId xmlns:a16="http://schemas.microsoft.com/office/drawing/2014/main" id="{4EBF455D-D94D-4123-BED4-1112AF9B9495}"/>
              </a:ext>
            </a:extLst>
          </p:cNvPr>
          <p:cNvSpPr txBox="1"/>
          <p:nvPr/>
        </p:nvSpPr>
        <p:spPr>
          <a:xfrm>
            <a:off x="7486660" y="3662244"/>
            <a:ext cx="3365490" cy="711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</a:t>
            </a:r>
            <a:r>
              <a:rPr lang="en-US" altLang="zh-CN" sz="14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……</a:t>
            </a:r>
            <a:endParaRPr lang="zh-CN" altLang="en-US" sz="1400" dirty="0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21" name="文本框 4">
            <a:extLst>
              <a:ext uri="{FF2B5EF4-FFF2-40B4-BE49-F238E27FC236}">
                <a16:creationId xmlns:a16="http://schemas.microsoft.com/office/drawing/2014/main" id="{EADF1770-DFC2-4D3A-A079-3B992E9A8C52}"/>
              </a:ext>
            </a:extLst>
          </p:cNvPr>
          <p:cNvSpPr txBox="1"/>
          <p:nvPr/>
        </p:nvSpPr>
        <p:spPr>
          <a:xfrm>
            <a:off x="7486660" y="3131545"/>
            <a:ext cx="172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215CAD4-CACC-4CFF-A377-A4DC0F4F5AAC}"/>
              </a:ext>
            </a:extLst>
          </p:cNvPr>
          <p:cNvSpPr/>
          <p:nvPr/>
        </p:nvSpPr>
        <p:spPr>
          <a:xfrm flipH="1">
            <a:off x="7313155" y="3326327"/>
            <a:ext cx="47626" cy="1015420"/>
          </a:xfrm>
          <a:prstGeom prst="rect">
            <a:avLst/>
          </a:prstGeom>
          <a:solidFill>
            <a:srgbClr val="E0B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23" name="文本框 23">
            <a:extLst>
              <a:ext uri="{FF2B5EF4-FFF2-40B4-BE49-F238E27FC236}">
                <a16:creationId xmlns:a16="http://schemas.microsoft.com/office/drawing/2014/main" id="{B1D2CFCA-1D5F-43E2-8084-624B544FF42A}"/>
              </a:ext>
            </a:extLst>
          </p:cNvPr>
          <p:cNvSpPr txBox="1"/>
          <p:nvPr/>
        </p:nvSpPr>
        <p:spPr>
          <a:xfrm>
            <a:off x="7486660" y="5227866"/>
            <a:ext cx="3365490" cy="711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</a:t>
            </a:r>
            <a:r>
              <a:rPr lang="en-US" altLang="zh-CN" sz="14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……</a:t>
            </a:r>
            <a:endParaRPr lang="zh-CN" altLang="en-US" sz="1400" dirty="0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24" name="文本框 4">
            <a:extLst>
              <a:ext uri="{FF2B5EF4-FFF2-40B4-BE49-F238E27FC236}">
                <a16:creationId xmlns:a16="http://schemas.microsoft.com/office/drawing/2014/main" id="{2946847A-AA4E-4504-94CB-7AFB3746AEFB}"/>
              </a:ext>
            </a:extLst>
          </p:cNvPr>
          <p:cNvSpPr txBox="1"/>
          <p:nvPr/>
        </p:nvSpPr>
        <p:spPr>
          <a:xfrm>
            <a:off x="7486660" y="4697167"/>
            <a:ext cx="17271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03B7EA61-6137-44D9-A5D4-17A86274352D}"/>
              </a:ext>
            </a:extLst>
          </p:cNvPr>
          <p:cNvSpPr/>
          <p:nvPr/>
        </p:nvSpPr>
        <p:spPr>
          <a:xfrm flipH="1">
            <a:off x="7313155" y="4891949"/>
            <a:ext cx="47626" cy="1015420"/>
          </a:xfrm>
          <a:prstGeom prst="rect">
            <a:avLst/>
          </a:prstGeom>
          <a:solidFill>
            <a:srgbClr val="E0B9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0025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DAF288-DF97-4073-BF44-8419D4C401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BF202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B19077B-29AD-4854-9CEC-A9931F6A0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60" y="107950"/>
            <a:ext cx="12018680" cy="6642100"/>
          </a:xfrm>
          <a:prstGeom prst="rect">
            <a:avLst/>
          </a:prstGeom>
        </p:spPr>
      </p:pic>
      <p:pic>
        <p:nvPicPr>
          <p:cNvPr id="3" name="图片 2" descr="图标&#10;&#10;描述已自动生成">
            <a:extLst>
              <a:ext uri="{FF2B5EF4-FFF2-40B4-BE49-F238E27FC236}">
                <a16:creationId xmlns:a16="http://schemas.microsoft.com/office/drawing/2014/main" id="{901DA5C8-A82F-45D7-8060-16A3710DC6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0725" y="5509412"/>
            <a:ext cx="1610549" cy="865111"/>
          </a:xfrm>
          <a:prstGeom prst="rect">
            <a:avLst/>
          </a:prstGeom>
        </p:spPr>
      </p:pic>
      <p:pic>
        <p:nvPicPr>
          <p:cNvPr id="13" name="图片 12" descr="卡通人物&#10;&#10;描述已自动生成">
            <a:extLst>
              <a:ext uri="{FF2B5EF4-FFF2-40B4-BE49-F238E27FC236}">
                <a16:creationId xmlns:a16="http://schemas.microsoft.com/office/drawing/2014/main" id="{344E62E9-FD89-4A78-90B6-EB5118454C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43659" y="2082799"/>
            <a:ext cx="2116837" cy="4572001"/>
          </a:xfrm>
          <a:prstGeom prst="rect">
            <a:avLst/>
          </a:prstGeom>
        </p:spPr>
      </p:pic>
      <p:pic>
        <p:nvPicPr>
          <p:cNvPr id="15" name="图片 14" descr="图片包含 徽标&#10;&#10;描述已自动生成">
            <a:extLst>
              <a:ext uri="{FF2B5EF4-FFF2-40B4-BE49-F238E27FC236}">
                <a16:creationId xmlns:a16="http://schemas.microsoft.com/office/drawing/2014/main" id="{8671A21B-418E-4B07-B5FF-C7ADED662E5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789181" y="107950"/>
            <a:ext cx="952458" cy="1962150"/>
          </a:xfrm>
          <a:prstGeom prst="rect">
            <a:avLst/>
          </a:prstGeom>
        </p:spPr>
      </p:pic>
      <p:pic>
        <p:nvPicPr>
          <p:cNvPr id="16" name="图片 15" descr="图片包含 徽标&#10;&#10;描述已自动生成">
            <a:extLst>
              <a:ext uri="{FF2B5EF4-FFF2-40B4-BE49-F238E27FC236}">
                <a16:creationId xmlns:a16="http://schemas.microsoft.com/office/drawing/2014/main" id="{B44FD0C8-F88C-416C-A803-324E7DA4342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4"/>
          <a:stretch/>
        </p:blipFill>
        <p:spPr>
          <a:xfrm>
            <a:off x="9981356" y="127000"/>
            <a:ext cx="900058" cy="2457450"/>
          </a:xfrm>
          <a:prstGeom prst="rect">
            <a:avLst/>
          </a:prstGeom>
        </p:spPr>
      </p:pic>
      <p:pic>
        <p:nvPicPr>
          <p:cNvPr id="17" name="图片 16" descr="图片包含 徽标&#10;&#10;描述已自动生成">
            <a:extLst>
              <a:ext uri="{FF2B5EF4-FFF2-40B4-BE49-F238E27FC236}">
                <a16:creationId xmlns:a16="http://schemas.microsoft.com/office/drawing/2014/main" id="{149138C8-D946-41B1-A0A8-B89F0DFBF18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10758094" y="127000"/>
            <a:ext cx="693538" cy="1428750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38CDAED1-295E-45B6-9236-C2F94F32BFC2}"/>
              </a:ext>
            </a:extLst>
          </p:cNvPr>
          <p:cNvSpPr txBox="1"/>
          <p:nvPr/>
        </p:nvSpPr>
        <p:spPr>
          <a:xfrm>
            <a:off x="2260099" y="236197"/>
            <a:ext cx="2844291" cy="332398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金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E506C73-AAFD-4194-957B-67C1740BBC93}"/>
              </a:ext>
            </a:extLst>
          </p:cNvPr>
          <p:cNvSpPr txBox="1"/>
          <p:nvPr/>
        </p:nvSpPr>
        <p:spPr>
          <a:xfrm>
            <a:off x="4022204" y="902661"/>
            <a:ext cx="2844291" cy="233910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6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虎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A442E8D5-C7AC-4135-82A6-604056A19308}"/>
              </a:ext>
            </a:extLst>
          </p:cNvPr>
          <p:cNvSpPr txBox="1"/>
          <p:nvPr/>
        </p:nvSpPr>
        <p:spPr>
          <a:xfrm>
            <a:off x="5706672" y="645661"/>
            <a:ext cx="2844291" cy="278537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5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送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6A8FEA5-5A9D-4E0C-AE9F-AEBA6F3764A1}"/>
              </a:ext>
            </a:extLst>
          </p:cNvPr>
          <p:cNvSpPr txBox="1"/>
          <p:nvPr/>
        </p:nvSpPr>
        <p:spPr>
          <a:xfrm>
            <a:off x="7331038" y="655752"/>
            <a:ext cx="2844291" cy="2785378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75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福</a:t>
            </a:r>
          </a:p>
        </p:txBody>
      </p:sp>
      <p:pic>
        <p:nvPicPr>
          <p:cNvPr id="23" name="图片 22" descr="徽标, 图标&#10;&#10;中度可信度描述已自动生成">
            <a:extLst>
              <a:ext uri="{FF2B5EF4-FFF2-40B4-BE49-F238E27FC236}">
                <a16:creationId xmlns:a16="http://schemas.microsoft.com/office/drawing/2014/main" id="{167B1D85-BBE2-4609-9579-0032DC252F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1324" y="1596837"/>
            <a:ext cx="1295549" cy="333103"/>
          </a:xfrm>
          <a:prstGeom prst="rect">
            <a:avLst/>
          </a:prstGeom>
        </p:spPr>
      </p:pic>
      <p:pic>
        <p:nvPicPr>
          <p:cNvPr id="25" name="图片 24" descr="徽标, 公司名称&#10;&#10;描述已自动生成">
            <a:extLst>
              <a:ext uri="{FF2B5EF4-FFF2-40B4-BE49-F238E27FC236}">
                <a16:creationId xmlns:a16="http://schemas.microsoft.com/office/drawing/2014/main" id="{A4323596-03FE-4056-800A-D8B6F2F3A1C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7444" y="385327"/>
            <a:ext cx="796192" cy="388450"/>
          </a:xfrm>
          <a:prstGeom prst="rect">
            <a:avLst/>
          </a:prstGeom>
        </p:spPr>
      </p:pic>
      <p:pic>
        <p:nvPicPr>
          <p:cNvPr id="26" name="图片 25" descr="徽标, 图标&#10;&#10;中度可信度描述已自动生成">
            <a:extLst>
              <a:ext uri="{FF2B5EF4-FFF2-40B4-BE49-F238E27FC236}">
                <a16:creationId xmlns:a16="http://schemas.microsoft.com/office/drawing/2014/main" id="{546B9B8C-FF14-4176-8158-5E4D7CD32D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7921" y="773777"/>
            <a:ext cx="836706" cy="215128"/>
          </a:xfrm>
          <a:prstGeom prst="rect">
            <a:avLst/>
          </a:prstGeom>
        </p:spPr>
      </p:pic>
      <p:pic>
        <p:nvPicPr>
          <p:cNvPr id="28" name="图片 27" descr="示意图&#10;&#10;描述已自动生成">
            <a:extLst>
              <a:ext uri="{FF2B5EF4-FFF2-40B4-BE49-F238E27FC236}">
                <a16:creationId xmlns:a16="http://schemas.microsoft.com/office/drawing/2014/main" id="{4A83C6A0-C08D-4023-A2AC-957790F50AE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208" y="1209717"/>
            <a:ext cx="521921" cy="521921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31E97B7C-1115-4277-B479-1D6FFDCF6AF4}"/>
              </a:ext>
            </a:extLst>
          </p:cNvPr>
          <p:cNvSpPr txBox="1"/>
          <p:nvPr/>
        </p:nvSpPr>
        <p:spPr>
          <a:xfrm>
            <a:off x="3582424" y="3721724"/>
            <a:ext cx="50333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—</a:t>
            </a:r>
            <a:r>
              <a:rPr lang="zh-CN" altLang="en-US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感谢您的观看指导</a:t>
            </a:r>
            <a:r>
              <a:rPr lang="en-US" altLang="zh-CN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—</a:t>
            </a:r>
            <a:endParaRPr lang="zh-CN" altLang="en-US" sz="2400" b="1" dirty="0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思源黑体 Normal" panose="020B0400000000000000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38DF251-A328-4270-BA69-3151040E7A3B}"/>
              </a:ext>
            </a:extLst>
          </p:cNvPr>
          <p:cNvSpPr/>
          <p:nvPr/>
        </p:nvSpPr>
        <p:spPr>
          <a:xfrm>
            <a:off x="3153610" y="4340390"/>
            <a:ext cx="5881508" cy="578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Arial" panose="020B0604020202020204" pitchFamily="34" charset="0"/>
                <a:sym typeface="思源黑体 Normal" panose="020B0400000000000000" pitchFamily="34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100" dirty="0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Arial" panose="020B0604020202020204" pitchFamily="34" charset="0"/>
              <a:sym typeface="思源黑体 Normal" panose="020B0400000000000000" pitchFamily="34" charset="-122"/>
            </a:endParaRPr>
          </a:p>
        </p:txBody>
      </p:sp>
      <p:pic>
        <p:nvPicPr>
          <p:cNvPr id="33" name="图片 32" descr="徽标, 图标&#10;&#10;中度可信度描述已自动生成">
            <a:extLst>
              <a:ext uri="{FF2B5EF4-FFF2-40B4-BE49-F238E27FC236}">
                <a16:creationId xmlns:a16="http://schemas.microsoft.com/office/drawing/2014/main" id="{AC5ACF54-175A-43F6-97E0-2AE9E756F9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6131" y="5826152"/>
            <a:ext cx="1124869" cy="289218"/>
          </a:xfrm>
          <a:prstGeom prst="rect">
            <a:avLst/>
          </a:prstGeom>
        </p:spPr>
      </p:pic>
      <p:pic>
        <p:nvPicPr>
          <p:cNvPr id="34" name="图片 33" descr="徽标, 公司名称&#10;&#10;描述已自动生成">
            <a:extLst>
              <a:ext uri="{FF2B5EF4-FFF2-40B4-BE49-F238E27FC236}">
                <a16:creationId xmlns:a16="http://schemas.microsoft.com/office/drawing/2014/main" id="{08763F5C-BD45-4F01-BB4B-3A49F93EF64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322" y="5315187"/>
            <a:ext cx="796192" cy="388450"/>
          </a:xfrm>
          <a:prstGeom prst="rect">
            <a:avLst/>
          </a:prstGeom>
        </p:spPr>
      </p:pic>
      <p:pic>
        <p:nvPicPr>
          <p:cNvPr id="36" name="图片 35" descr="图片包含 游戏机&#10;&#10;描述已自动生成">
            <a:extLst>
              <a:ext uri="{FF2B5EF4-FFF2-40B4-BE49-F238E27FC236}">
                <a16:creationId xmlns:a16="http://schemas.microsoft.com/office/drawing/2014/main" id="{A35C71BD-17C7-4A87-A562-F2162F2B178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4920" y="5770766"/>
            <a:ext cx="350692" cy="344604"/>
          </a:xfrm>
          <a:prstGeom prst="rect">
            <a:avLst/>
          </a:prstGeom>
        </p:spPr>
      </p:pic>
      <p:pic>
        <p:nvPicPr>
          <p:cNvPr id="37" name="图片 36" descr="图片包含 游戏机&#10;&#10;描述已自动生成">
            <a:extLst>
              <a:ext uri="{FF2B5EF4-FFF2-40B4-BE49-F238E27FC236}">
                <a16:creationId xmlns:a16="http://schemas.microsoft.com/office/drawing/2014/main" id="{44A57DDC-8C5E-4E90-B721-7E701B85125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5953" y="5770766"/>
            <a:ext cx="350692" cy="344604"/>
          </a:xfrm>
          <a:prstGeom prst="rect">
            <a:avLst/>
          </a:prstGeom>
        </p:spPr>
      </p:pic>
      <p:pic>
        <p:nvPicPr>
          <p:cNvPr id="12" name="图片 11" descr="卡通人物&#10;&#10;描述已自动生成">
            <a:extLst>
              <a:ext uri="{FF2B5EF4-FFF2-40B4-BE49-F238E27FC236}">
                <a16:creationId xmlns:a16="http://schemas.microsoft.com/office/drawing/2014/main" id="{430DDEC5-914A-44CB-A39E-C62361B69AE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2812" y="2082799"/>
            <a:ext cx="2116837" cy="457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73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0" y="432435"/>
            <a:ext cx="8921750" cy="467995"/>
            <a:chOff x="0" y="861"/>
            <a:chExt cx="14050" cy="737"/>
          </a:xfrm>
        </p:grpSpPr>
        <p:sp>
          <p:nvSpPr>
            <p:cNvPr id="21" name="矩形 20"/>
            <p:cNvSpPr/>
            <p:nvPr/>
          </p:nvSpPr>
          <p:spPr>
            <a:xfrm>
              <a:off x="0" y="861"/>
              <a:ext cx="170" cy="737"/>
            </a:xfrm>
            <a:prstGeom prst="rect">
              <a:avLst/>
            </a:prstGeom>
            <a:solidFill>
              <a:srgbClr val="FF28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66" y="869"/>
              <a:ext cx="6175" cy="72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b="1" dirty="0">
                  <a:solidFill>
                    <a:srgbClr val="222222"/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稻壳儿</a:t>
              </a:r>
              <a:r>
                <a:rPr lang="en-US" altLang="zh-CN" sz="2400" b="1" dirty="0">
                  <a:solidFill>
                    <a:srgbClr val="222222"/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PPT</a:t>
              </a:r>
              <a:r>
                <a:rPr lang="zh-CN" altLang="en-US" sz="2400" b="1" dirty="0">
                  <a:solidFill>
                    <a:srgbClr val="222222"/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模板使用说明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474" y="1103"/>
              <a:ext cx="8576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（本页为隐藏说明页，放映时不会播放显示，用户使用模板时可删除本页内容）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263650" y="2947670"/>
            <a:ext cx="4060825" cy="640080"/>
            <a:chOff x="1022" y="3613"/>
            <a:chExt cx="6395" cy="1008"/>
          </a:xfrm>
        </p:grpSpPr>
        <p:sp>
          <p:nvSpPr>
            <p:cNvPr id="28" name="文本框 27"/>
            <p:cNvSpPr txBox="1"/>
            <p:nvPr/>
          </p:nvSpPr>
          <p:spPr>
            <a:xfrm>
              <a:off x="1051" y="3613"/>
              <a:ext cx="1702" cy="34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/>
              <a:r>
                <a:rPr lang="zh-CN" altLang="en-US" sz="80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中文｜字体名称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022" y="3992"/>
              <a:ext cx="497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222222"/>
                  </a:solidFill>
                  <a:latin typeface="汉仪许静行楷W" panose="00020600040101010101" pitchFamily="18" charset="-122"/>
                  <a:ea typeface="汉仪许静行楷W" panose="00020600040101010101" pitchFamily="18" charset="-122"/>
                  <a:cs typeface="+mn-ea"/>
                  <a:sym typeface="+mn-lt"/>
                </a:rPr>
                <a:t>汉仪许静行楷</a:t>
              </a:r>
              <a:r>
                <a:rPr lang="en-US" altLang="zh-CN" sz="2000" dirty="0">
                  <a:solidFill>
                    <a:srgbClr val="222222"/>
                  </a:solidFill>
                  <a:latin typeface="汉仪许静行楷W" panose="00020600040101010101" pitchFamily="18" charset="-122"/>
                  <a:ea typeface="汉仪许静行楷W" panose="00020600040101010101" pitchFamily="18" charset="-122"/>
                  <a:cs typeface="+mn-ea"/>
                  <a:sym typeface="+mn-lt"/>
                </a:rPr>
                <a:t>W</a:t>
              </a:r>
              <a:endParaRPr lang="zh-CN" altLang="en-US" sz="2000" dirty="0">
                <a:solidFill>
                  <a:srgbClr val="222222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cs typeface="+mn-ea"/>
                <a:sym typeface="+mn-lt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1182" y="4621"/>
              <a:ext cx="6235" cy="0"/>
            </a:xfrm>
            <a:prstGeom prst="line">
              <a:avLst/>
            </a:prstGeom>
            <a:ln w="9525">
              <a:solidFill>
                <a:srgbClr val="222222">
                  <a:alpha val="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1234555" y="1803400"/>
            <a:ext cx="2066925" cy="645160"/>
            <a:chOff x="1166" y="2210"/>
            <a:chExt cx="3255" cy="1016"/>
          </a:xfrm>
        </p:grpSpPr>
        <p:sp>
          <p:nvSpPr>
            <p:cNvPr id="47" name="文本框 46"/>
            <p:cNvSpPr txBox="1"/>
            <p:nvPr/>
          </p:nvSpPr>
          <p:spPr>
            <a:xfrm>
              <a:off x="1166" y="2210"/>
              <a:ext cx="155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rgbClr val="FF2832"/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01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135" y="2404"/>
              <a:ext cx="228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222222"/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字体说明</a:t>
              </a:r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6096000" y="1965960"/>
            <a:ext cx="0" cy="4320000"/>
          </a:xfrm>
          <a:prstGeom prst="line">
            <a:avLst/>
          </a:prstGeom>
          <a:ln w="9525">
            <a:solidFill>
              <a:srgbClr val="222222">
                <a:alpha val="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/>
        </p:nvGrpSpPr>
        <p:grpSpPr>
          <a:xfrm>
            <a:off x="6711690" y="1826260"/>
            <a:ext cx="2101215" cy="645160"/>
            <a:chOff x="1213" y="2210"/>
            <a:chExt cx="3309" cy="1016"/>
          </a:xfrm>
        </p:grpSpPr>
        <p:sp>
          <p:nvSpPr>
            <p:cNvPr id="55" name="文本框 54"/>
            <p:cNvSpPr txBox="1"/>
            <p:nvPr/>
          </p:nvSpPr>
          <p:spPr>
            <a:xfrm>
              <a:off x="1213" y="2210"/>
              <a:ext cx="155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solidFill>
                    <a:srgbClr val="FF2832"/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02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236" y="2404"/>
              <a:ext cx="228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rgbClr val="222222"/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素材说明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727190" y="2946400"/>
            <a:ext cx="3959860" cy="718185"/>
            <a:chOff x="7197" y="3533"/>
            <a:chExt cx="6236" cy="1131"/>
          </a:xfrm>
        </p:grpSpPr>
        <p:sp>
          <p:nvSpPr>
            <p:cNvPr id="58" name="文本框 57"/>
            <p:cNvSpPr txBox="1"/>
            <p:nvPr/>
          </p:nvSpPr>
          <p:spPr>
            <a:xfrm>
              <a:off x="7197" y="3533"/>
              <a:ext cx="1287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000" b="1">
                  <a:solidFill>
                    <a:srgbClr val="222222"/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图片：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197" y="3977"/>
              <a:ext cx="6236" cy="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 fontAlgn="auto">
                <a:lnSpc>
                  <a:spcPts val="1400"/>
                </a:lnSpc>
              </a:pPr>
              <a:r>
                <a:rPr lang="zh-CN" altLang="en-US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模板中使用的图片来源于</a:t>
              </a:r>
              <a:r>
                <a:rPr lang="en-US" altLang="zh-CN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【</a:t>
              </a:r>
              <a:r>
                <a:rPr lang="en-US" altLang="zh-CN" sz="800" dirty="0" err="1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Unsplash</a:t>
              </a:r>
              <a:r>
                <a:rPr lang="en-US" altLang="zh-CN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】</a:t>
              </a:r>
              <a:r>
                <a:rPr lang="zh-CN" altLang="en-US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，该图片具有</a:t>
              </a:r>
              <a:r>
                <a:rPr lang="en-US" altLang="zh-CN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CC0</a:t>
              </a:r>
              <a:r>
                <a:rPr lang="zh-CN" altLang="en-US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共享协议，您可在遵循</a:t>
              </a:r>
              <a:r>
                <a:rPr lang="en-US" altLang="zh-CN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CC0</a:t>
              </a:r>
              <a:r>
                <a:rPr lang="zh-CN" altLang="en-US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共享协议的情况下使用。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727190" y="4330700"/>
            <a:ext cx="3959860" cy="681355"/>
            <a:chOff x="7197" y="4715"/>
            <a:chExt cx="6236" cy="1073"/>
          </a:xfrm>
        </p:grpSpPr>
        <p:sp>
          <p:nvSpPr>
            <p:cNvPr id="61" name="文本框 60"/>
            <p:cNvSpPr txBox="1"/>
            <p:nvPr/>
          </p:nvSpPr>
          <p:spPr>
            <a:xfrm>
              <a:off x="7197" y="4715"/>
              <a:ext cx="1287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000" b="1">
                  <a:solidFill>
                    <a:srgbClr val="222222"/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素材：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7197" y="5101"/>
              <a:ext cx="6236" cy="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ts val="1400"/>
                </a:lnSpc>
              </a:pPr>
              <a:r>
                <a:rPr lang="zh-CN" altLang="en-US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模板中使用的素材/插画来源于</a:t>
              </a:r>
              <a:r>
                <a:rPr lang="en-US" altLang="zh-CN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【</a:t>
              </a:r>
              <a:r>
                <a:rPr lang="en-US" altLang="zh-CN" sz="800" dirty="0" err="1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freepik</a:t>
              </a:r>
              <a:r>
                <a:rPr lang="en-US" altLang="zh-CN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】</a:t>
              </a:r>
              <a:r>
                <a:rPr lang="zh-CN" altLang="en-US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，该素材具有</a:t>
              </a:r>
              <a:r>
                <a:rPr lang="en-US" altLang="zh-CN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CC0</a:t>
              </a:r>
              <a:r>
                <a:rPr lang="zh-CN" altLang="en-US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共享协议，您可在遵循</a:t>
              </a:r>
              <a:r>
                <a:rPr lang="en-US" altLang="zh-CN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CC0</a:t>
              </a:r>
              <a:r>
                <a:rPr lang="zh-CN" altLang="en-US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共享协议的情况下使用。</a:t>
              </a:r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1305560" y="5492750"/>
            <a:ext cx="4069715" cy="886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700" dirty="0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【说明】</a:t>
            </a:r>
          </a:p>
          <a:p>
            <a:pPr algn="l" fontAlgn="auto">
              <a:lnSpc>
                <a:spcPct val="150000"/>
              </a:lnSpc>
            </a:pPr>
            <a:r>
              <a:rPr sz="700" dirty="0" err="1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模板中使用的字体为</a:t>
            </a:r>
            <a:r>
              <a:rPr sz="700" dirty="0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【</a:t>
            </a:r>
            <a:r>
              <a:rPr lang="zh-CN" altLang="en-US" sz="700" dirty="0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汉仪许静行楷</a:t>
            </a:r>
            <a:r>
              <a:rPr lang="en-US" altLang="zh-CN" sz="700" dirty="0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W</a:t>
            </a:r>
            <a:r>
              <a:rPr sz="700" dirty="0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】，</a:t>
            </a:r>
            <a:r>
              <a:rPr sz="700" dirty="0" err="1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仅限于个人学习、研究或欣赏目的使用</a:t>
            </a:r>
            <a:r>
              <a:rPr lang="zh-CN" altLang="en-US" sz="700" dirty="0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，</a:t>
            </a:r>
            <a:r>
              <a:rPr sz="700" dirty="0" err="1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如需商用请您自行向版权方购买、获取商用版权</a:t>
            </a:r>
            <a:r>
              <a:rPr sz="700" dirty="0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。</a:t>
            </a:r>
            <a:endParaRPr lang="en-US" sz="700" dirty="0">
              <a:solidFill>
                <a:srgbClr val="222222">
                  <a:alpha val="60000"/>
                </a:srgb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思源黑体 Normal" panose="020B0400000000000000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700" dirty="0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模板中使用的字体为</a:t>
            </a:r>
            <a:r>
              <a:rPr lang="en-US" altLang="zh-CN" sz="700" dirty="0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【</a:t>
            </a:r>
            <a:r>
              <a:rPr lang="zh-CN" altLang="en-US" sz="700" dirty="0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思源黑体 </a:t>
            </a:r>
            <a:r>
              <a:rPr lang="en-US" altLang="zh-CN" sz="700" dirty="0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Normal】</a:t>
            </a:r>
            <a:r>
              <a:rPr lang="zh-CN" altLang="en-US" sz="700" dirty="0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，该字体为开源字体，请用户按照该款开源字体的开源协议要求来使用该字体。</a:t>
            </a:r>
            <a:endParaRPr sz="700" dirty="0">
              <a:solidFill>
                <a:srgbClr val="222222">
                  <a:alpha val="60000"/>
                </a:srgb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思源黑体 Normal" panose="020B0400000000000000" pitchFamily="34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316A3B1-1BFF-4774-AC69-6D4A9A34B86C}"/>
              </a:ext>
            </a:extLst>
          </p:cNvPr>
          <p:cNvGrpSpPr/>
          <p:nvPr/>
        </p:nvGrpSpPr>
        <p:grpSpPr>
          <a:xfrm>
            <a:off x="1263650" y="4230370"/>
            <a:ext cx="4060825" cy="640080"/>
            <a:chOff x="1022" y="3613"/>
            <a:chExt cx="6395" cy="100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60BC0CE-7BA4-46F0-8F75-4BAE684BDA08}"/>
                </a:ext>
              </a:extLst>
            </p:cNvPr>
            <p:cNvSpPr txBox="1"/>
            <p:nvPr/>
          </p:nvSpPr>
          <p:spPr>
            <a:xfrm>
              <a:off x="1051" y="3613"/>
              <a:ext cx="1702" cy="34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/>
              <a:r>
                <a:rPr lang="zh-CN" altLang="en-US" sz="80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中文｜字体名称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9BE1A5D-001A-45B3-B4E4-F9E517E0C215}"/>
                </a:ext>
              </a:extLst>
            </p:cNvPr>
            <p:cNvSpPr txBox="1"/>
            <p:nvPr/>
          </p:nvSpPr>
          <p:spPr>
            <a:xfrm>
              <a:off x="1022" y="3992"/>
              <a:ext cx="497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222222"/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思源黑体 </a:t>
              </a:r>
              <a:r>
                <a:rPr lang="en-US" altLang="zh-CN" sz="2000" dirty="0">
                  <a:solidFill>
                    <a:srgbClr val="222222"/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Normal</a:t>
              </a:r>
              <a:endParaRPr lang="zh-CN" altLang="en-US" sz="2000" dirty="0">
                <a:solidFill>
                  <a:srgbClr val="222222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8FEBDD4A-C4F9-40F9-A04D-D9F9385D125A}"/>
                </a:ext>
              </a:extLst>
            </p:cNvPr>
            <p:cNvCxnSpPr/>
            <p:nvPr/>
          </p:nvCxnSpPr>
          <p:spPr>
            <a:xfrm>
              <a:off x="1182" y="4621"/>
              <a:ext cx="6235" cy="0"/>
            </a:xfrm>
            <a:prstGeom prst="line">
              <a:avLst/>
            </a:prstGeom>
            <a:ln w="9525">
              <a:solidFill>
                <a:srgbClr val="222222">
                  <a:alpha val="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DAF288-DF97-4073-BF44-8419D4C401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BF202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B19077B-29AD-4854-9CEC-A9931F6A0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60" y="107950"/>
            <a:ext cx="12018680" cy="6642100"/>
          </a:xfrm>
          <a:prstGeom prst="rect">
            <a:avLst/>
          </a:prstGeom>
        </p:spPr>
      </p:pic>
      <p:pic>
        <p:nvPicPr>
          <p:cNvPr id="3" name="图片 2" descr="图标&#10;&#10;描述已自动生成">
            <a:extLst>
              <a:ext uri="{FF2B5EF4-FFF2-40B4-BE49-F238E27FC236}">
                <a16:creationId xmlns:a16="http://schemas.microsoft.com/office/drawing/2014/main" id="{901DA5C8-A82F-45D7-8060-16A3710DC6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791" y="6045264"/>
            <a:ext cx="1122775" cy="603102"/>
          </a:xfrm>
          <a:prstGeom prst="rect">
            <a:avLst/>
          </a:prstGeom>
        </p:spPr>
      </p:pic>
      <p:pic>
        <p:nvPicPr>
          <p:cNvPr id="13" name="图片 12" descr="卡通人物&#10;&#10;描述已自动生成">
            <a:extLst>
              <a:ext uri="{FF2B5EF4-FFF2-40B4-BE49-F238E27FC236}">
                <a16:creationId xmlns:a16="http://schemas.microsoft.com/office/drawing/2014/main" id="{344E62E9-FD89-4A78-90B6-EB5118454C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11869" y="2095820"/>
            <a:ext cx="1852232" cy="4000500"/>
          </a:xfrm>
          <a:prstGeom prst="rect">
            <a:avLst/>
          </a:prstGeom>
        </p:spPr>
      </p:pic>
      <p:pic>
        <p:nvPicPr>
          <p:cNvPr id="15" name="图片 14" descr="图片包含 徽标&#10;&#10;描述已自动生成">
            <a:extLst>
              <a:ext uri="{FF2B5EF4-FFF2-40B4-BE49-F238E27FC236}">
                <a16:creationId xmlns:a16="http://schemas.microsoft.com/office/drawing/2014/main" id="{8671A21B-418E-4B07-B5FF-C7ADED662E5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789181" y="107950"/>
            <a:ext cx="826080" cy="1701800"/>
          </a:xfrm>
          <a:prstGeom prst="rect">
            <a:avLst/>
          </a:prstGeom>
        </p:spPr>
      </p:pic>
      <p:pic>
        <p:nvPicPr>
          <p:cNvPr id="16" name="图片 15" descr="图片包含 徽标&#10;&#10;描述已自动生成">
            <a:extLst>
              <a:ext uri="{FF2B5EF4-FFF2-40B4-BE49-F238E27FC236}">
                <a16:creationId xmlns:a16="http://schemas.microsoft.com/office/drawing/2014/main" id="{B44FD0C8-F88C-416C-A803-324E7DA4342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4"/>
          <a:stretch/>
        </p:blipFill>
        <p:spPr>
          <a:xfrm>
            <a:off x="11216758" y="127000"/>
            <a:ext cx="814006" cy="2222500"/>
          </a:xfrm>
          <a:prstGeom prst="rect">
            <a:avLst/>
          </a:prstGeom>
        </p:spPr>
      </p:pic>
      <p:pic>
        <p:nvPicPr>
          <p:cNvPr id="17" name="图片 16" descr="图片包含 徽标&#10;&#10;描述已自动生成">
            <a:extLst>
              <a:ext uri="{FF2B5EF4-FFF2-40B4-BE49-F238E27FC236}">
                <a16:creationId xmlns:a16="http://schemas.microsoft.com/office/drawing/2014/main" id="{149138C8-D946-41B1-A0A8-B89F0DFBF18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10856150" y="127000"/>
            <a:ext cx="627231" cy="1292151"/>
          </a:xfrm>
          <a:prstGeom prst="rect">
            <a:avLst/>
          </a:prstGeom>
        </p:spPr>
      </p:pic>
      <p:pic>
        <p:nvPicPr>
          <p:cNvPr id="23" name="图片 22" descr="徽标, 图标&#10;&#10;中度可信度描述已自动生成">
            <a:extLst>
              <a:ext uri="{FF2B5EF4-FFF2-40B4-BE49-F238E27FC236}">
                <a16:creationId xmlns:a16="http://schemas.microsoft.com/office/drawing/2014/main" id="{167B1D85-BBE2-4609-9579-0032DC252F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861" y="1303033"/>
            <a:ext cx="1123648" cy="288905"/>
          </a:xfrm>
          <a:prstGeom prst="rect">
            <a:avLst/>
          </a:prstGeom>
        </p:spPr>
      </p:pic>
      <p:pic>
        <p:nvPicPr>
          <p:cNvPr id="25" name="图片 24" descr="徽标, 公司名称&#10;&#10;描述已自动生成">
            <a:extLst>
              <a:ext uri="{FF2B5EF4-FFF2-40B4-BE49-F238E27FC236}">
                <a16:creationId xmlns:a16="http://schemas.microsoft.com/office/drawing/2014/main" id="{A4323596-03FE-4056-800A-D8B6F2F3A1C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1416" y="302778"/>
            <a:ext cx="544859" cy="265828"/>
          </a:xfrm>
          <a:prstGeom prst="rect">
            <a:avLst/>
          </a:prstGeom>
        </p:spPr>
      </p:pic>
      <p:pic>
        <p:nvPicPr>
          <p:cNvPr id="26" name="图片 25" descr="徽标, 图标&#10;&#10;中度可信度描述已自动生成">
            <a:extLst>
              <a:ext uri="{FF2B5EF4-FFF2-40B4-BE49-F238E27FC236}">
                <a16:creationId xmlns:a16="http://schemas.microsoft.com/office/drawing/2014/main" id="{546B9B8C-FF14-4176-8158-5E4D7CD32D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825" y="630988"/>
            <a:ext cx="725689" cy="186584"/>
          </a:xfrm>
          <a:prstGeom prst="rect">
            <a:avLst/>
          </a:prstGeom>
        </p:spPr>
      </p:pic>
      <p:pic>
        <p:nvPicPr>
          <p:cNvPr id="28" name="图片 27" descr="示意图&#10;&#10;描述已自动生成">
            <a:extLst>
              <a:ext uri="{FF2B5EF4-FFF2-40B4-BE49-F238E27FC236}">
                <a16:creationId xmlns:a16="http://schemas.microsoft.com/office/drawing/2014/main" id="{4A83C6A0-C08D-4023-A2AC-957790F50AE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4504" y="4216845"/>
            <a:ext cx="521921" cy="521921"/>
          </a:xfrm>
          <a:prstGeom prst="rect">
            <a:avLst/>
          </a:prstGeom>
        </p:spPr>
      </p:pic>
      <p:pic>
        <p:nvPicPr>
          <p:cNvPr id="34" name="图片 33" descr="徽标, 公司名称&#10;&#10;描述已自动生成">
            <a:extLst>
              <a:ext uri="{FF2B5EF4-FFF2-40B4-BE49-F238E27FC236}">
                <a16:creationId xmlns:a16="http://schemas.microsoft.com/office/drawing/2014/main" id="{08763F5C-BD45-4F01-BB4B-3A49F93EF64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841" y="5277087"/>
            <a:ext cx="796192" cy="388450"/>
          </a:xfrm>
          <a:prstGeom prst="rect">
            <a:avLst/>
          </a:prstGeom>
        </p:spPr>
      </p:pic>
      <p:pic>
        <p:nvPicPr>
          <p:cNvPr id="36" name="图片 35" descr="图片包含 游戏机&#10;&#10;描述已自动生成">
            <a:extLst>
              <a:ext uri="{FF2B5EF4-FFF2-40B4-BE49-F238E27FC236}">
                <a16:creationId xmlns:a16="http://schemas.microsoft.com/office/drawing/2014/main" id="{A35C71BD-17C7-4A87-A562-F2162F2B178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591" y="6126709"/>
            <a:ext cx="350692" cy="344604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ECD4AF47-DAF6-41EA-95E2-63B45DB76FBB}"/>
              </a:ext>
            </a:extLst>
          </p:cNvPr>
          <p:cNvGrpSpPr/>
          <p:nvPr/>
        </p:nvGrpSpPr>
        <p:grpSpPr>
          <a:xfrm>
            <a:off x="5152999" y="1071209"/>
            <a:ext cx="5057137" cy="935711"/>
            <a:chOff x="1731013" y="1355425"/>
            <a:chExt cx="5057137" cy="935711"/>
          </a:xfrm>
          <a:effectLst/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69E82456-3B67-444F-A0FC-FF0AC63374A4}"/>
                </a:ext>
              </a:extLst>
            </p:cNvPr>
            <p:cNvSpPr/>
            <p:nvPr/>
          </p:nvSpPr>
          <p:spPr>
            <a:xfrm>
              <a:off x="1731013" y="1492758"/>
              <a:ext cx="733425" cy="733425"/>
            </a:xfrm>
            <a:prstGeom prst="ellipse">
              <a:avLst/>
            </a:prstGeom>
            <a:solidFill>
              <a:srgbClr val="E0B9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C80B20D-9E5B-4CB6-A615-05D67D7E7008}"/>
                </a:ext>
              </a:extLst>
            </p:cNvPr>
            <p:cNvSpPr txBox="1"/>
            <p:nvPr/>
          </p:nvSpPr>
          <p:spPr>
            <a:xfrm>
              <a:off x="1785485" y="1530446"/>
              <a:ext cx="6286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rgbClr val="BF202F"/>
                  </a:solidFill>
                  <a:latin typeface="汉仪许静行楷W" panose="00020600040101010101" pitchFamily="18" charset="-122"/>
                  <a:ea typeface="汉仪许静行楷W" panose="00020600040101010101" pitchFamily="18" charset="-122"/>
                  <a:sym typeface="思源黑体 Normal" panose="020B0400000000000000" pitchFamily="34" charset="-122"/>
                </a:rPr>
                <a:t>01</a:t>
              </a:r>
              <a:endParaRPr lang="zh-CN" altLang="en-US" sz="3200" dirty="0">
                <a:solidFill>
                  <a:srgbClr val="BF202F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A315FC03-7739-4DC3-ACE5-6584AA3356AB}"/>
                </a:ext>
              </a:extLst>
            </p:cNvPr>
            <p:cNvSpPr/>
            <p:nvPr/>
          </p:nvSpPr>
          <p:spPr>
            <a:xfrm>
              <a:off x="2607814" y="1355425"/>
              <a:ext cx="418033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400" dirty="0">
                  <a:solidFill>
                    <a:srgbClr val="E0B95A"/>
                  </a:solidFill>
                  <a:latin typeface="汉仪许静行楷W" panose="00020600040101010101" pitchFamily="18" charset="-122"/>
                  <a:ea typeface="汉仪许静行楷W" panose="00020600040101010101" pitchFamily="18" charset="-122"/>
                  <a:sym typeface="思源黑体 Normal" panose="020B0400000000000000" pitchFamily="34" charset="-122"/>
                </a:rPr>
                <a:t>年会活动背景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:a16="http://schemas.microsoft.com/office/drawing/2014/main" id="{D72D2262-FCDE-4F86-B308-7E97182E81B9}"/>
                </a:ext>
              </a:extLst>
            </p:cNvPr>
            <p:cNvSpPr/>
            <p:nvPr/>
          </p:nvSpPr>
          <p:spPr>
            <a:xfrm>
              <a:off x="2607813" y="2014137"/>
              <a:ext cx="412220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E0B95A"/>
                  </a:solidFill>
                  <a:latin typeface="汉仪许静行楷W" panose="00020600040101010101" pitchFamily="18" charset="-122"/>
                  <a:ea typeface="汉仪许静行楷W" panose="00020600040101010101" pitchFamily="18" charset="-122"/>
                  <a:sym typeface="思源黑体 Normal" panose="020B0400000000000000" pitchFamily="34" charset="-122"/>
                </a:rPr>
                <a:t>Background of annual meeting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37BB94DB-EBCC-409C-A78A-EC605D139A92}"/>
              </a:ext>
            </a:extLst>
          </p:cNvPr>
          <p:cNvGrpSpPr/>
          <p:nvPr/>
        </p:nvGrpSpPr>
        <p:grpSpPr>
          <a:xfrm>
            <a:off x="5152999" y="2347559"/>
            <a:ext cx="5057137" cy="935711"/>
            <a:chOff x="1731013" y="1355425"/>
            <a:chExt cx="5057137" cy="935711"/>
          </a:xfrm>
          <a:effectLst/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C207A515-1280-4809-9DA1-D434B056C69E}"/>
                </a:ext>
              </a:extLst>
            </p:cNvPr>
            <p:cNvSpPr/>
            <p:nvPr/>
          </p:nvSpPr>
          <p:spPr>
            <a:xfrm>
              <a:off x="1731013" y="1492758"/>
              <a:ext cx="733425" cy="733425"/>
            </a:xfrm>
            <a:prstGeom prst="ellipse">
              <a:avLst/>
            </a:prstGeom>
            <a:solidFill>
              <a:srgbClr val="E0B9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B0E0796-DB67-449B-AE6A-334FBC8691B2}"/>
                </a:ext>
              </a:extLst>
            </p:cNvPr>
            <p:cNvSpPr txBox="1"/>
            <p:nvPr/>
          </p:nvSpPr>
          <p:spPr>
            <a:xfrm>
              <a:off x="1785485" y="1530446"/>
              <a:ext cx="6286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rgbClr val="BF202F"/>
                  </a:solidFill>
                  <a:latin typeface="汉仪许静行楷W" panose="00020600040101010101" pitchFamily="18" charset="-122"/>
                  <a:ea typeface="汉仪许静行楷W" panose="00020600040101010101" pitchFamily="18" charset="-122"/>
                  <a:sym typeface="思源黑体 Normal" panose="020B0400000000000000" pitchFamily="34" charset="-122"/>
                </a:rPr>
                <a:t>02</a:t>
              </a:r>
              <a:endParaRPr lang="zh-CN" altLang="en-US" sz="3200" dirty="0">
                <a:solidFill>
                  <a:srgbClr val="BF202F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2CB3629F-EAEF-4ACF-9724-4F7BA41444DF}"/>
                </a:ext>
              </a:extLst>
            </p:cNvPr>
            <p:cNvSpPr/>
            <p:nvPr/>
          </p:nvSpPr>
          <p:spPr>
            <a:xfrm>
              <a:off x="2607814" y="1355425"/>
              <a:ext cx="4180336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400" dirty="0">
                  <a:solidFill>
                    <a:srgbClr val="E0B95A"/>
                  </a:solidFill>
                  <a:latin typeface="汉仪许静行楷W" panose="00020600040101010101" pitchFamily="18" charset="-122"/>
                  <a:ea typeface="汉仪许静行楷W" panose="00020600040101010101" pitchFamily="18" charset="-122"/>
                  <a:sym typeface="思源黑体 Normal" panose="020B0400000000000000" pitchFamily="34" charset="-122"/>
                </a:rPr>
                <a:t>年会方案介绍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9917E897-2F56-4C9D-8033-0B87726BD14D}"/>
                </a:ext>
              </a:extLst>
            </p:cNvPr>
            <p:cNvSpPr/>
            <p:nvPr/>
          </p:nvSpPr>
          <p:spPr>
            <a:xfrm>
              <a:off x="2607813" y="2014137"/>
              <a:ext cx="412220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E0B95A"/>
                  </a:solidFill>
                  <a:latin typeface="汉仪许静行楷W" panose="00020600040101010101" pitchFamily="18" charset="-122"/>
                  <a:ea typeface="汉仪许静行楷W" panose="00020600040101010101" pitchFamily="18" charset="-122"/>
                  <a:sym typeface="思源黑体 Normal" panose="020B0400000000000000" pitchFamily="34" charset="-122"/>
                </a:rPr>
                <a:t>The annual meeting plan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65E3F9B-A4FB-4E30-A33C-884DF51D9708}"/>
              </a:ext>
            </a:extLst>
          </p:cNvPr>
          <p:cNvGrpSpPr/>
          <p:nvPr/>
        </p:nvGrpSpPr>
        <p:grpSpPr>
          <a:xfrm>
            <a:off x="5152999" y="3615023"/>
            <a:ext cx="4999006" cy="935711"/>
            <a:chOff x="1731013" y="1355425"/>
            <a:chExt cx="4999006" cy="935711"/>
          </a:xfrm>
          <a:effectLst/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4AF036E8-9FFB-4B5E-981F-965F4A02BCF8}"/>
                </a:ext>
              </a:extLst>
            </p:cNvPr>
            <p:cNvSpPr/>
            <p:nvPr/>
          </p:nvSpPr>
          <p:spPr>
            <a:xfrm>
              <a:off x="1731013" y="1492758"/>
              <a:ext cx="733425" cy="733425"/>
            </a:xfrm>
            <a:prstGeom prst="ellipse">
              <a:avLst/>
            </a:prstGeom>
            <a:solidFill>
              <a:srgbClr val="E0B9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8F40EB40-D78E-4F69-AB1B-4E2B4A677C43}"/>
                </a:ext>
              </a:extLst>
            </p:cNvPr>
            <p:cNvSpPr txBox="1"/>
            <p:nvPr/>
          </p:nvSpPr>
          <p:spPr>
            <a:xfrm>
              <a:off x="1785485" y="1530446"/>
              <a:ext cx="6286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rgbClr val="BF202F"/>
                  </a:solidFill>
                  <a:latin typeface="汉仪许静行楷W" panose="00020600040101010101" pitchFamily="18" charset="-122"/>
                  <a:ea typeface="汉仪许静行楷W" panose="00020600040101010101" pitchFamily="18" charset="-122"/>
                  <a:sym typeface="思源黑体 Normal" panose="020B0400000000000000" pitchFamily="34" charset="-122"/>
                </a:rPr>
                <a:t>03</a:t>
              </a:r>
              <a:endParaRPr lang="zh-CN" altLang="en-US" sz="3200" dirty="0">
                <a:solidFill>
                  <a:srgbClr val="BF202F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16610E98-3103-4C84-ABC7-AD55D0A4A3EE}"/>
                </a:ext>
              </a:extLst>
            </p:cNvPr>
            <p:cNvSpPr/>
            <p:nvPr/>
          </p:nvSpPr>
          <p:spPr>
            <a:xfrm>
              <a:off x="2607814" y="1355425"/>
              <a:ext cx="412220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400" dirty="0">
                  <a:solidFill>
                    <a:srgbClr val="E0B95A"/>
                  </a:solidFill>
                  <a:latin typeface="汉仪许静行楷W" panose="00020600040101010101" pitchFamily="18" charset="-122"/>
                  <a:ea typeface="汉仪许静行楷W" panose="00020600040101010101" pitchFamily="18" charset="-122"/>
                  <a:sym typeface="思源黑体 Normal" panose="020B0400000000000000" pitchFamily="34" charset="-122"/>
                </a:rPr>
                <a:t>方案实施细节</a:t>
              </a: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966DD967-8C89-4B1C-8E7B-5A95A20E90D7}"/>
                </a:ext>
              </a:extLst>
            </p:cNvPr>
            <p:cNvSpPr/>
            <p:nvPr/>
          </p:nvSpPr>
          <p:spPr>
            <a:xfrm>
              <a:off x="2607813" y="2014137"/>
              <a:ext cx="406488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E0B95A"/>
                  </a:solidFill>
                  <a:latin typeface="汉仪许静行楷W" panose="00020600040101010101" pitchFamily="18" charset="-122"/>
                  <a:ea typeface="汉仪许静行楷W" panose="00020600040101010101" pitchFamily="18" charset="-122"/>
                  <a:sym typeface="思源黑体 Normal" panose="020B0400000000000000" pitchFamily="34" charset="-122"/>
                </a:rPr>
                <a:t>Implementation details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5764CB97-6FFE-45E9-938D-27BB2EFE2CD3}"/>
              </a:ext>
            </a:extLst>
          </p:cNvPr>
          <p:cNvGrpSpPr/>
          <p:nvPr/>
        </p:nvGrpSpPr>
        <p:grpSpPr>
          <a:xfrm>
            <a:off x="5152999" y="4877655"/>
            <a:ext cx="4999006" cy="935711"/>
            <a:chOff x="1731013" y="1355425"/>
            <a:chExt cx="4999006" cy="935711"/>
          </a:xfrm>
          <a:effectLst/>
        </p:grpSpPr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E8672CB4-FDE1-4ADB-8329-DD95A14A3506}"/>
                </a:ext>
              </a:extLst>
            </p:cNvPr>
            <p:cNvSpPr/>
            <p:nvPr/>
          </p:nvSpPr>
          <p:spPr>
            <a:xfrm>
              <a:off x="1731013" y="1492758"/>
              <a:ext cx="733425" cy="733425"/>
            </a:xfrm>
            <a:prstGeom prst="ellipse">
              <a:avLst/>
            </a:prstGeom>
            <a:solidFill>
              <a:srgbClr val="E0B95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4B14ED9B-6903-47D3-8075-C47C9F0D05CE}"/>
                </a:ext>
              </a:extLst>
            </p:cNvPr>
            <p:cNvSpPr txBox="1"/>
            <p:nvPr/>
          </p:nvSpPr>
          <p:spPr>
            <a:xfrm>
              <a:off x="1785485" y="1530446"/>
              <a:ext cx="62865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3200" dirty="0">
                  <a:solidFill>
                    <a:srgbClr val="BF202F"/>
                  </a:solidFill>
                  <a:latin typeface="汉仪许静行楷W" panose="00020600040101010101" pitchFamily="18" charset="-122"/>
                  <a:ea typeface="汉仪许静行楷W" panose="00020600040101010101" pitchFamily="18" charset="-122"/>
                  <a:sym typeface="思源黑体 Normal" panose="020B0400000000000000" pitchFamily="34" charset="-122"/>
                </a:rPr>
                <a:t>04</a:t>
              </a:r>
              <a:endParaRPr lang="zh-CN" altLang="en-US" sz="3200" dirty="0">
                <a:solidFill>
                  <a:srgbClr val="BF202F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628E096C-1616-4563-A46E-20605403ED37}"/>
                </a:ext>
              </a:extLst>
            </p:cNvPr>
            <p:cNvSpPr/>
            <p:nvPr/>
          </p:nvSpPr>
          <p:spPr>
            <a:xfrm>
              <a:off x="2607814" y="1355425"/>
              <a:ext cx="4122205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4400" dirty="0">
                  <a:solidFill>
                    <a:srgbClr val="E0B95A"/>
                  </a:solidFill>
                  <a:latin typeface="汉仪许静行楷W" panose="00020600040101010101" pitchFamily="18" charset="-122"/>
                  <a:ea typeface="汉仪许静行楷W" panose="00020600040101010101" pitchFamily="18" charset="-122"/>
                  <a:sym typeface="思源黑体 Normal" panose="020B0400000000000000" pitchFamily="34" charset="-122"/>
                </a:rPr>
                <a:t>年会预算统计</a:t>
              </a:r>
            </a:p>
          </p:txBody>
        </p:sp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B232B56B-F08D-41A5-A740-1D6160146C5B}"/>
                </a:ext>
              </a:extLst>
            </p:cNvPr>
            <p:cNvSpPr/>
            <p:nvPr/>
          </p:nvSpPr>
          <p:spPr>
            <a:xfrm>
              <a:off x="2607813" y="2014137"/>
              <a:ext cx="4064883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E0B95A"/>
                  </a:solidFill>
                  <a:latin typeface="汉仪许静行楷W" panose="00020600040101010101" pitchFamily="18" charset="-122"/>
                  <a:ea typeface="汉仪许静行楷W" panose="00020600040101010101" pitchFamily="18" charset="-122"/>
                  <a:sym typeface="思源黑体 Normal" panose="020B0400000000000000" pitchFamily="34" charset="-122"/>
                </a:rPr>
                <a:t>Annual meeting budget statistics</a:t>
              </a:r>
            </a:p>
          </p:txBody>
        </p:sp>
      </p:grpSp>
      <p:sp>
        <p:nvSpPr>
          <p:cNvPr id="53" name="文本框 52">
            <a:extLst>
              <a:ext uri="{FF2B5EF4-FFF2-40B4-BE49-F238E27FC236}">
                <a16:creationId xmlns:a16="http://schemas.microsoft.com/office/drawing/2014/main" id="{92E345BB-8D8E-4CC6-A824-27EB6B2651C7}"/>
              </a:ext>
            </a:extLst>
          </p:cNvPr>
          <p:cNvSpPr txBox="1"/>
          <p:nvPr/>
        </p:nvSpPr>
        <p:spPr>
          <a:xfrm>
            <a:off x="2620401" y="2072247"/>
            <a:ext cx="1263366" cy="25545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目</a:t>
            </a:r>
            <a:endParaRPr lang="en-US" altLang="zh-CN" sz="8000" dirty="0">
              <a:solidFill>
                <a:srgbClr val="E0B95A"/>
              </a:solidFill>
              <a:latin typeface="汉仪许静行楷W" panose="00020600040101010101" pitchFamily="18" charset="-122"/>
              <a:ea typeface="汉仪许静行楷W" panose="00020600040101010101" pitchFamily="18" charset="-122"/>
              <a:sym typeface="思源黑体 Normal" panose="020B0400000000000000" pitchFamily="34" charset="-122"/>
            </a:endParaRPr>
          </a:p>
          <a:p>
            <a:pPr algn="dist"/>
            <a:r>
              <a:rPr lang="zh-CN" altLang="en-US" sz="80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录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61682ABA-8E71-4F8A-8509-6FEA196B1711}"/>
              </a:ext>
            </a:extLst>
          </p:cNvPr>
          <p:cNvSpPr txBox="1"/>
          <p:nvPr/>
        </p:nvSpPr>
        <p:spPr>
          <a:xfrm rot="5400000">
            <a:off x="3210144" y="3606895"/>
            <a:ext cx="1510883" cy="30777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CONTENTS</a:t>
            </a:r>
            <a:endParaRPr lang="zh-CN" altLang="en-US" sz="1400" dirty="0">
              <a:solidFill>
                <a:srgbClr val="E0B95A"/>
              </a:solidFill>
              <a:latin typeface="汉仪许静行楷W" panose="00020600040101010101" pitchFamily="18" charset="-122"/>
              <a:ea typeface="汉仪许静行楷W" panose="00020600040101010101" pitchFamily="18" charset="-122"/>
              <a:sym typeface="思源黑体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03671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DAF288-DF97-4073-BF44-8419D4C401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BF202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B19077B-29AD-4854-9CEC-A9931F6A0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60" y="107950"/>
            <a:ext cx="12018680" cy="6642100"/>
          </a:xfrm>
          <a:prstGeom prst="rect">
            <a:avLst/>
          </a:prstGeom>
        </p:spPr>
      </p:pic>
      <p:pic>
        <p:nvPicPr>
          <p:cNvPr id="3" name="图片 2" descr="图标&#10;&#10;描述已自动生成">
            <a:extLst>
              <a:ext uri="{FF2B5EF4-FFF2-40B4-BE49-F238E27FC236}">
                <a16:creationId xmlns:a16="http://schemas.microsoft.com/office/drawing/2014/main" id="{901DA5C8-A82F-45D7-8060-16A3710DC6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0941" y="6045264"/>
            <a:ext cx="1122775" cy="603102"/>
          </a:xfrm>
          <a:prstGeom prst="rect">
            <a:avLst/>
          </a:prstGeom>
        </p:spPr>
      </p:pic>
      <p:pic>
        <p:nvPicPr>
          <p:cNvPr id="15" name="图片 14" descr="图片包含 徽标&#10;&#10;描述已自动生成">
            <a:extLst>
              <a:ext uri="{FF2B5EF4-FFF2-40B4-BE49-F238E27FC236}">
                <a16:creationId xmlns:a16="http://schemas.microsoft.com/office/drawing/2014/main" id="{8671A21B-418E-4B07-B5FF-C7ADED662E5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789181" y="107950"/>
            <a:ext cx="826080" cy="1701800"/>
          </a:xfrm>
          <a:prstGeom prst="rect">
            <a:avLst/>
          </a:prstGeom>
        </p:spPr>
      </p:pic>
      <p:pic>
        <p:nvPicPr>
          <p:cNvPr id="16" name="图片 15" descr="图片包含 徽标&#10;&#10;描述已自动生成">
            <a:extLst>
              <a:ext uri="{FF2B5EF4-FFF2-40B4-BE49-F238E27FC236}">
                <a16:creationId xmlns:a16="http://schemas.microsoft.com/office/drawing/2014/main" id="{B44FD0C8-F88C-416C-A803-324E7DA4342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4"/>
          <a:stretch/>
        </p:blipFill>
        <p:spPr>
          <a:xfrm>
            <a:off x="11216758" y="127000"/>
            <a:ext cx="814006" cy="2222500"/>
          </a:xfrm>
          <a:prstGeom prst="rect">
            <a:avLst/>
          </a:prstGeom>
        </p:spPr>
      </p:pic>
      <p:pic>
        <p:nvPicPr>
          <p:cNvPr id="17" name="图片 16" descr="图片包含 徽标&#10;&#10;描述已自动生成">
            <a:extLst>
              <a:ext uri="{FF2B5EF4-FFF2-40B4-BE49-F238E27FC236}">
                <a16:creationId xmlns:a16="http://schemas.microsoft.com/office/drawing/2014/main" id="{149138C8-D946-41B1-A0A8-B89F0DFBF18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10856150" y="127000"/>
            <a:ext cx="627231" cy="1292151"/>
          </a:xfrm>
          <a:prstGeom prst="rect">
            <a:avLst/>
          </a:prstGeom>
        </p:spPr>
      </p:pic>
      <p:pic>
        <p:nvPicPr>
          <p:cNvPr id="23" name="图片 22" descr="徽标, 图标&#10;&#10;中度可信度描述已自动生成">
            <a:extLst>
              <a:ext uri="{FF2B5EF4-FFF2-40B4-BE49-F238E27FC236}">
                <a16:creationId xmlns:a16="http://schemas.microsoft.com/office/drawing/2014/main" id="{167B1D85-BBE2-4609-9579-0032DC252F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861" y="1303033"/>
            <a:ext cx="1123648" cy="288905"/>
          </a:xfrm>
          <a:prstGeom prst="rect">
            <a:avLst/>
          </a:prstGeom>
        </p:spPr>
      </p:pic>
      <p:pic>
        <p:nvPicPr>
          <p:cNvPr id="26" name="图片 25" descr="徽标, 图标&#10;&#10;中度可信度描述已自动生成">
            <a:extLst>
              <a:ext uri="{FF2B5EF4-FFF2-40B4-BE49-F238E27FC236}">
                <a16:creationId xmlns:a16="http://schemas.microsoft.com/office/drawing/2014/main" id="{546B9B8C-FF14-4176-8158-5E4D7CD32D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825" y="630988"/>
            <a:ext cx="725689" cy="186584"/>
          </a:xfrm>
          <a:prstGeom prst="rect">
            <a:avLst/>
          </a:prstGeom>
        </p:spPr>
      </p:pic>
      <p:pic>
        <p:nvPicPr>
          <p:cNvPr id="28" name="图片 27" descr="示意图&#10;&#10;描述已自动生成">
            <a:extLst>
              <a:ext uri="{FF2B5EF4-FFF2-40B4-BE49-F238E27FC236}">
                <a16:creationId xmlns:a16="http://schemas.microsoft.com/office/drawing/2014/main" id="{4A83C6A0-C08D-4023-A2AC-957790F50A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13" y="2526060"/>
            <a:ext cx="521921" cy="521921"/>
          </a:xfrm>
          <a:prstGeom prst="rect">
            <a:avLst/>
          </a:prstGeom>
        </p:spPr>
      </p:pic>
      <p:pic>
        <p:nvPicPr>
          <p:cNvPr id="34" name="图片 33" descr="徽标, 公司名称&#10;&#10;描述已自动生成">
            <a:extLst>
              <a:ext uri="{FF2B5EF4-FFF2-40B4-BE49-F238E27FC236}">
                <a16:creationId xmlns:a16="http://schemas.microsoft.com/office/drawing/2014/main" id="{08763F5C-BD45-4F01-BB4B-3A49F93EF64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499" y="5277087"/>
            <a:ext cx="796192" cy="388450"/>
          </a:xfrm>
          <a:prstGeom prst="rect">
            <a:avLst/>
          </a:prstGeom>
        </p:spPr>
      </p:pic>
      <p:pic>
        <p:nvPicPr>
          <p:cNvPr id="36" name="图片 35" descr="图片包含 游戏机&#10;&#10;描述已自动生成">
            <a:extLst>
              <a:ext uri="{FF2B5EF4-FFF2-40B4-BE49-F238E27FC236}">
                <a16:creationId xmlns:a16="http://schemas.microsoft.com/office/drawing/2014/main" id="{A35C71BD-17C7-4A87-A562-F2162F2B178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249" y="6126709"/>
            <a:ext cx="350692" cy="344604"/>
          </a:xfrm>
          <a:prstGeom prst="rect">
            <a:avLst/>
          </a:prstGeom>
        </p:spPr>
      </p:pic>
      <p:pic>
        <p:nvPicPr>
          <p:cNvPr id="37" name="图片 36" descr="卡通人物&#10;&#10;描述已自动生成">
            <a:extLst>
              <a:ext uri="{FF2B5EF4-FFF2-40B4-BE49-F238E27FC236}">
                <a16:creationId xmlns:a16="http://schemas.microsoft.com/office/drawing/2014/main" id="{8BBA444E-CC74-4CF1-9C5F-07E27F5FA4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150" y="1803400"/>
            <a:ext cx="1998753" cy="4316959"/>
          </a:xfrm>
          <a:prstGeom prst="rect">
            <a:avLst/>
          </a:prstGeom>
        </p:spPr>
      </p:pic>
      <p:sp>
        <p:nvSpPr>
          <p:cNvPr id="55" name="文本框 54">
            <a:extLst>
              <a:ext uri="{FF2B5EF4-FFF2-40B4-BE49-F238E27FC236}">
                <a16:creationId xmlns:a16="http://schemas.microsoft.com/office/drawing/2014/main" id="{5CF29031-CD43-4014-9B93-7447004C624E}"/>
              </a:ext>
            </a:extLst>
          </p:cNvPr>
          <p:cNvSpPr txBox="1"/>
          <p:nvPr/>
        </p:nvSpPr>
        <p:spPr>
          <a:xfrm>
            <a:off x="895484" y="1804123"/>
            <a:ext cx="8618135" cy="175432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800" spc="-3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年会活动背景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5C9EF5E-6228-4BFD-9A86-EACED272DC5A}"/>
              </a:ext>
            </a:extLst>
          </p:cNvPr>
          <p:cNvSpPr txBox="1"/>
          <p:nvPr/>
        </p:nvSpPr>
        <p:spPr>
          <a:xfrm>
            <a:off x="2673157" y="3901444"/>
            <a:ext cx="5033387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—</a:t>
            </a:r>
            <a:r>
              <a:rPr lang="zh-CN" altLang="en-US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虎年年会策划</a:t>
            </a:r>
            <a:r>
              <a:rPr lang="en-US" altLang="zh-CN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PPT</a:t>
            </a:r>
            <a:r>
              <a:rPr lang="zh-CN" altLang="en-US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模板</a:t>
            </a:r>
            <a:r>
              <a:rPr lang="en-US" altLang="zh-CN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—</a:t>
            </a:r>
            <a:endParaRPr lang="zh-CN" altLang="en-US" sz="2400" b="1" dirty="0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思源黑体 Normal" panose="020B0400000000000000" pitchFamily="34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E2D5E74E-1141-4905-849A-736850EE534C}"/>
              </a:ext>
            </a:extLst>
          </p:cNvPr>
          <p:cNvSpPr/>
          <p:nvPr/>
        </p:nvSpPr>
        <p:spPr>
          <a:xfrm>
            <a:off x="2244343" y="4602660"/>
            <a:ext cx="5881508" cy="57855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Arial" panose="020B0604020202020204" pitchFamily="34" charset="0"/>
                <a:sym typeface="思源黑体 Normal" panose="020B0400000000000000" pitchFamily="34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100" dirty="0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Arial" panose="020B0604020202020204" pitchFamily="34" charset="0"/>
              <a:sym typeface="思源黑体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7160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DAF288-DF97-4073-BF44-8419D4C401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BF202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B19077B-29AD-4854-9CEC-A9931F6A0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60" y="107950"/>
            <a:ext cx="12018680" cy="6642100"/>
          </a:xfrm>
          <a:prstGeom prst="rect">
            <a:avLst/>
          </a:prstGeom>
        </p:spPr>
      </p:pic>
      <p:pic>
        <p:nvPicPr>
          <p:cNvPr id="15" name="图片 14" descr="图片包含 徽标&#10;&#10;描述已自动生成">
            <a:extLst>
              <a:ext uri="{FF2B5EF4-FFF2-40B4-BE49-F238E27FC236}">
                <a16:creationId xmlns:a16="http://schemas.microsoft.com/office/drawing/2014/main" id="{8671A21B-418E-4B07-B5FF-C7ADED662E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243110" y="107950"/>
            <a:ext cx="419205" cy="863600"/>
          </a:xfrm>
          <a:prstGeom prst="rect">
            <a:avLst/>
          </a:prstGeom>
        </p:spPr>
      </p:pic>
      <p:pic>
        <p:nvPicPr>
          <p:cNvPr id="16" name="图片 15" descr="图片包含 徽标&#10;&#10;描述已自动生成">
            <a:extLst>
              <a:ext uri="{FF2B5EF4-FFF2-40B4-BE49-F238E27FC236}">
                <a16:creationId xmlns:a16="http://schemas.microsoft.com/office/drawing/2014/main" id="{B44FD0C8-F88C-416C-A803-324E7DA434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4"/>
          <a:stretch/>
        </p:blipFill>
        <p:spPr>
          <a:xfrm>
            <a:off x="11521558" y="126999"/>
            <a:ext cx="492642" cy="1345071"/>
          </a:xfrm>
          <a:prstGeom prst="rect">
            <a:avLst/>
          </a:prstGeom>
        </p:spPr>
      </p:pic>
      <p:pic>
        <p:nvPicPr>
          <p:cNvPr id="17" name="图片 16" descr="图片包含 徽标&#10;&#10;描述已自动生成">
            <a:extLst>
              <a:ext uri="{FF2B5EF4-FFF2-40B4-BE49-F238E27FC236}">
                <a16:creationId xmlns:a16="http://schemas.microsoft.com/office/drawing/2014/main" id="{149138C8-D946-41B1-A0A8-B89F0DFBF1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11213616" y="127000"/>
            <a:ext cx="379604" cy="782017"/>
          </a:xfrm>
          <a:prstGeom prst="rect">
            <a:avLst/>
          </a:prstGeom>
        </p:spPr>
      </p:pic>
      <p:pic>
        <p:nvPicPr>
          <p:cNvPr id="28" name="图片 27" descr="示意图&#10;&#10;描述已自动生成">
            <a:extLst>
              <a:ext uri="{FF2B5EF4-FFF2-40B4-BE49-F238E27FC236}">
                <a16:creationId xmlns:a16="http://schemas.microsoft.com/office/drawing/2014/main" id="{4A83C6A0-C08D-4023-A2AC-957790F50A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4012" y="443646"/>
            <a:ext cx="379604" cy="379604"/>
          </a:xfrm>
          <a:prstGeom prst="rect">
            <a:avLst/>
          </a:prstGeom>
        </p:spPr>
      </p:pic>
      <p:pic>
        <p:nvPicPr>
          <p:cNvPr id="3" name="图片 2" descr="图标&#10;&#10;描述已自动生成">
            <a:extLst>
              <a:ext uri="{FF2B5EF4-FFF2-40B4-BE49-F238E27FC236}">
                <a16:creationId xmlns:a16="http://schemas.microsoft.com/office/drawing/2014/main" id="{901DA5C8-A82F-45D7-8060-16A3710DC6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2177" y="6483904"/>
            <a:ext cx="595959" cy="320121"/>
          </a:xfrm>
          <a:prstGeom prst="rect">
            <a:avLst/>
          </a:prstGeom>
        </p:spPr>
      </p:pic>
      <p:pic>
        <p:nvPicPr>
          <p:cNvPr id="37" name="图片 36" descr="卡通人物&#10;&#10;描述已自动生成">
            <a:extLst>
              <a:ext uri="{FF2B5EF4-FFF2-40B4-BE49-F238E27FC236}">
                <a16:creationId xmlns:a16="http://schemas.microsoft.com/office/drawing/2014/main" id="{8BBA444E-CC74-4CF1-9C5F-07E27F5FA4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8379" y="4232359"/>
            <a:ext cx="1060921" cy="2291404"/>
          </a:xfrm>
          <a:prstGeom prst="rect">
            <a:avLst/>
          </a:prstGeom>
        </p:spPr>
      </p:pic>
      <p:sp>
        <p:nvSpPr>
          <p:cNvPr id="55" name="文本框 54">
            <a:extLst>
              <a:ext uri="{FF2B5EF4-FFF2-40B4-BE49-F238E27FC236}">
                <a16:creationId xmlns:a16="http://schemas.microsoft.com/office/drawing/2014/main" id="{5CF29031-CD43-4014-9B93-7447004C624E}"/>
              </a:ext>
            </a:extLst>
          </p:cNvPr>
          <p:cNvSpPr txBox="1"/>
          <p:nvPr/>
        </p:nvSpPr>
        <p:spPr>
          <a:xfrm>
            <a:off x="621823" y="151259"/>
            <a:ext cx="272462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spc="-3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年会活动背景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C805C5F-8010-4837-9EE8-B11D78846050}"/>
              </a:ext>
            </a:extLst>
          </p:cNvPr>
          <p:cNvSpPr/>
          <p:nvPr/>
        </p:nvSpPr>
        <p:spPr>
          <a:xfrm>
            <a:off x="5922877" y="1507645"/>
            <a:ext cx="17908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9560D62-0A2F-4403-90D9-CF2D790CED03}"/>
              </a:ext>
            </a:extLst>
          </p:cNvPr>
          <p:cNvSpPr txBox="1"/>
          <p:nvPr/>
        </p:nvSpPr>
        <p:spPr>
          <a:xfrm>
            <a:off x="5948616" y="2070441"/>
            <a:ext cx="4674934" cy="1357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8560324-265C-4C83-B822-CC79D2C8C8BC}"/>
              </a:ext>
            </a:extLst>
          </p:cNvPr>
          <p:cNvSpPr txBox="1"/>
          <p:nvPr/>
        </p:nvSpPr>
        <p:spPr>
          <a:xfrm>
            <a:off x="5948616" y="4576407"/>
            <a:ext cx="4674934" cy="13574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4B68FFC1-1E05-4CD0-9659-3D1C90558A13}"/>
              </a:ext>
            </a:extLst>
          </p:cNvPr>
          <p:cNvSpPr/>
          <p:nvPr/>
        </p:nvSpPr>
        <p:spPr>
          <a:xfrm>
            <a:off x="5922877" y="4013611"/>
            <a:ext cx="17908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输入标题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B06E8B18-AB21-4853-BE21-E634A9F1F7F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6214" y="1006890"/>
            <a:ext cx="5114987" cy="511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186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DAF288-DF97-4073-BF44-8419D4C401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BF202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B19077B-29AD-4854-9CEC-A9931F6A0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60" y="107950"/>
            <a:ext cx="12018680" cy="6642100"/>
          </a:xfrm>
          <a:prstGeom prst="rect">
            <a:avLst/>
          </a:prstGeom>
        </p:spPr>
      </p:pic>
      <p:pic>
        <p:nvPicPr>
          <p:cNvPr id="15" name="图片 14" descr="图片包含 徽标&#10;&#10;描述已自动生成">
            <a:extLst>
              <a:ext uri="{FF2B5EF4-FFF2-40B4-BE49-F238E27FC236}">
                <a16:creationId xmlns:a16="http://schemas.microsoft.com/office/drawing/2014/main" id="{8671A21B-418E-4B07-B5FF-C7ADED662E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243110" y="107950"/>
            <a:ext cx="419205" cy="863600"/>
          </a:xfrm>
          <a:prstGeom prst="rect">
            <a:avLst/>
          </a:prstGeom>
        </p:spPr>
      </p:pic>
      <p:pic>
        <p:nvPicPr>
          <p:cNvPr id="16" name="图片 15" descr="图片包含 徽标&#10;&#10;描述已自动生成">
            <a:extLst>
              <a:ext uri="{FF2B5EF4-FFF2-40B4-BE49-F238E27FC236}">
                <a16:creationId xmlns:a16="http://schemas.microsoft.com/office/drawing/2014/main" id="{B44FD0C8-F88C-416C-A803-324E7DA434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4"/>
          <a:stretch/>
        </p:blipFill>
        <p:spPr>
          <a:xfrm>
            <a:off x="11521558" y="126999"/>
            <a:ext cx="492642" cy="1345071"/>
          </a:xfrm>
          <a:prstGeom prst="rect">
            <a:avLst/>
          </a:prstGeom>
        </p:spPr>
      </p:pic>
      <p:pic>
        <p:nvPicPr>
          <p:cNvPr id="17" name="图片 16" descr="图片包含 徽标&#10;&#10;描述已自动生成">
            <a:extLst>
              <a:ext uri="{FF2B5EF4-FFF2-40B4-BE49-F238E27FC236}">
                <a16:creationId xmlns:a16="http://schemas.microsoft.com/office/drawing/2014/main" id="{149138C8-D946-41B1-A0A8-B89F0DFBF1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11213616" y="127000"/>
            <a:ext cx="379604" cy="782017"/>
          </a:xfrm>
          <a:prstGeom prst="rect">
            <a:avLst/>
          </a:prstGeom>
        </p:spPr>
      </p:pic>
      <p:pic>
        <p:nvPicPr>
          <p:cNvPr id="28" name="图片 27" descr="示意图&#10;&#10;描述已自动生成">
            <a:extLst>
              <a:ext uri="{FF2B5EF4-FFF2-40B4-BE49-F238E27FC236}">
                <a16:creationId xmlns:a16="http://schemas.microsoft.com/office/drawing/2014/main" id="{4A83C6A0-C08D-4023-A2AC-957790F50A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4012" y="443646"/>
            <a:ext cx="379604" cy="379604"/>
          </a:xfrm>
          <a:prstGeom prst="rect">
            <a:avLst/>
          </a:prstGeom>
        </p:spPr>
      </p:pic>
      <p:pic>
        <p:nvPicPr>
          <p:cNvPr id="3" name="图片 2" descr="图标&#10;&#10;描述已自动生成">
            <a:extLst>
              <a:ext uri="{FF2B5EF4-FFF2-40B4-BE49-F238E27FC236}">
                <a16:creationId xmlns:a16="http://schemas.microsoft.com/office/drawing/2014/main" id="{901DA5C8-A82F-45D7-8060-16A3710DC6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2177" y="6483904"/>
            <a:ext cx="595959" cy="320121"/>
          </a:xfrm>
          <a:prstGeom prst="rect">
            <a:avLst/>
          </a:prstGeom>
        </p:spPr>
      </p:pic>
      <p:pic>
        <p:nvPicPr>
          <p:cNvPr id="37" name="图片 36" descr="卡通人物&#10;&#10;描述已自动生成">
            <a:extLst>
              <a:ext uri="{FF2B5EF4-FFF2-40B4-BE49-F238E27FC236}">
                <a16:creationId xmlns:a16="http://schemas.microsoft.com/office/drawing/2014/main" id="{8BBA444E-CC74-4CF1-9C5F-07E27F5FA4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8379" y="4232359"/>
            <a:ext cx="1060921" cy="2291404"/>
          </a:xfrm>
          <a:prstGeom prst="rect">
            <a:avLst/>
          </a:prstGeom>
        </p:spPr>
      </p:pic>
      <p:sp>
        <p:nvSpPr>
          <p:cNvPr id="55" name="文本框 54">
            <a:extLst>
              <a:ext uri="{FF2B5EF4-FFF2-40B4-BE49-F238E27FC236}">
                <a16:creationId xmlns:a16="http://schemas.microsoft.com/office/drawing/2014/main" id="{5CF29031-CD43-4014-9B93-7447004C624E}"/>
              </a:ext>
            </a:extLst>
          </p:cNvPr>
          <p:cNvSpPr txBox="1"/>
          <p:nvPr/>
        </p:nvSpPr>
        <p:spPr>
          <a:xfrm>
            <a:off x="621823" y="151259"/>
            <a:ext cx="272462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spc="-3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年会活动背景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405DEAC7-7839-4D33-8063-199ABD13D795}"/>
              </a:ext>
            </a:extLst>
          </p:cNvPr>
          <p:cNvSpPr txBox="1"/>
          <p:nvPr/>
        </p:nvSpPr>
        <p:spPr>
          <a:xfrm>
            <a:off x="1633365" y="4661405"/>
            <a:ext cx="3470074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en-US" altLang="zh-CN" sz="140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……</a:t>
            </a:r>
            <a:endParaRPr lang="zh-CN" altLang="en-US" sz="1400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3BFDA99-E610-4504-95C9-808D3A838680}"/>
              </a:ext>
            </a:extLst>
          </p:cNvPr>
          <p:cNvSpPr txBox="1"/>
          <p:nvPr/>
        </p:nvSpPr>
        <p:spPr>
          <a:xfrm>
            <a:off x="7021685" y="4661405"/>
            <a:ext cx="3470074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en-US" altLang="zh-CN" sz="140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……</a:t>
            </a:r>
            <a:endParaRPr lang="zh-CN" altLang="en-US" sz="1400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66212088-8CAA-40CB-AA8B-48DCC9647F26}"/>
              </a:ext>
            </a:extLst>
          </p:cNvPr>
          <p:cNvSpPr/>
          <p:nvPr/>
        </p:nvSpPr>
        <p:spPr>
          <a:xfrm>
            <a:off x="6536933" y="1472070"/>
            <a:ext cx="4300533" cy="2332667"/>
          </a:xfrm>
          <a:prstGeom prst="roundRect">
            <a:avLst>
              <a:gd name="adj" fmla="val 0"/>
            </a:avLst>
          </a:prstGeom>
          <a:blipFill>
            <a:blip r:embed="rId7"/>
            <a:stretch>
              <a:fillRect t="-11515" b="-11392"/>
            </a:stretch>
          </a:blipFill>
          <a:ln w="19050" cap="flat" cmpd="sng" algn="ctr">
            <a:solidFill>
              <a:srgbClr val="E0B95A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C49875D3-4BCF-4484-8180-94532F34C22D}"/>
              </a:ext>
            </a:extLst>
          </p:cNvPr>
          <p:cNvSpPr/>
          <p:nvPr/>
        </p:nvSpPr>
        <p:spPr>
          <a:xfrm>
            <a:off x="1295008" y="1472070"/>
            <a:ext cx="4300533" cy="2332667"/>
          </a:xfrm>
          <a:prstGeom prst="roundRect">
            <a:avLst>
              <a:gd name="adj" fmla="val 0"/>
            </a:avLst>
          </a:prstGeom>
          <a:blipFill>
            <a:blip r:embed="rId8"/>
            <a:stretch>
              <a:fillRect t="-19192" b="-18984"/>
            </a:stretch>
          </a:blipFill>
          <a:ln w="19050" cap="flat" cmpd="sng" algn="ctr">
            <a:solidFill>
              <a:srgbClr val="E0B95A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6395C464-D123-4725-9DBD-48223F8A51E7}"/>
              </a:ext>
            </a:extLst>
          </p:cNvPr>
          <p:cNvSpPr/>
          <p:nvPr/>
        </p:nvSpPr>
        <p:spPr>
          <a:xfrm>
            <a:off x="7736666" y="3538258"/>
            <a:ext cx="1928808" cy="576262"/>
          </a:xfrm>
          <a:prstGeom prst="roundRect">
            <a:avLst>
              <a:gd name="adj" fmla="val 0"/>
            </a:avLst>
          </a:prstGeom>
          <a:solidFill>
            <a:srgbClr val="E0B95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F4520F23-7683-4254-84BE-F2D1D0EB06B6}"/>
              </a:ext>
            </a:extLst>
          </p:cNvPr>
          <p:cNvSpPr/>
          <p:nvPr/>
        </p:nvSpPr>
        <p:spPr>
          <a:xfrm>
            <a:off x="2488391" y="3538258"/>
            <a:ext cx="1928808" cy="576262"/>
          </a:xfrm>
          <a:prstGeom prst="roundRect">
            <a:avLst>
              <a:gd name="adj" fmla="val 0"/>
            </a:avLst>
          </a:prstGeom>
          <a:solidFill>
            <a:srgbClr val="E0B95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DEA312D-4C85-4815-A78A-5644F17ED0B8}"/>
              </a:ext>
            </a:extLst>
          </p:cNvPr>
          <p:cNvSpPr txBox="1"/>
          <p:nvPr/>
        </p:nvSpPr>
        <p:spPr>
          <a:xfrm>
            <a:off x="2591703" y="3537139"/>
            <a:ext cx="1717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 dirty="0">
                <a:solidFill>
                  <a:srgbClr val="BF202F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39" name="文本框 18">
            <a:extLst>
              <a:ext uri="{FF2B5EF4-FFF2-40B4-BE49-F238E27FC236}">
                <a16:creationId xmlns:a16="http://schemas.microsoft.com/office/drawing/2014/main" id="{6332080D-E8DD-4FF3-8F4E-1DF8FFC19DCD}"/>
              </a:ext>
            </a:extLst>
          </p:cNvPr>
          <p:cNvSpPr txBox="1"/>
          <p:nvPr/>
        </p:nvSpPr>
        <p:spPr>
          <a:xfrm>
            <a:off x="7844767" y="3537139"/>
            <a:ext cx="1717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 dirty="0">
                <a:solidFill>
                  <a:srgbClr val="BF202F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3710858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DAF288-DF97-4073-BF44-8419D4C401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BF202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B19077B-29AD-4854-9CEC-A9931F6A0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60" y="107950"/>
            <a:ext cx="12018680" cy="6642100"/>
          </a:xfrm>
          <a:prstGeom prst="rect">
            <a:avLst/>
          </a:prstGeom>
        </p:spPr>
      </p:pic>
      <p:pic>
        <p:nvPicPr>
          <p:cNvPr id="3" name="图片 2" descr="图标&#10;&#10;描述已自动生成">
            <a:extLst>
              <a:ext uri="{FF2B5EF4-FFF2-40B4-BE49-F238E27FC236}">
                <a16:creationId xmlns:a16="http://schemas.microsoft.com/office/drawing/2014/main" id="{901DA5C8-A82F-45D7-8060-16A3710DC6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0941" y="6045264"/>
            <a:ext cx="1122775" cy="603102"/>
          </a:xfrm>
          <a:prstGeom prst="rect">
            <a:avLst/>
          </a:prstGeom>
        </p:spPr>
      </p:pic>
      <p:pic>
        <p:nvPicPr>
          <p:cNvPr id="15" name="图片 14" descr="图片包含 徽标&#10;&#10;描述已自动生成">
            <a:extLst>
              <a:ext uri="{FF2B5EF4-FFF2-40B4-BE49-F238E27FC236}">
                <a16:creationId xmlns:a16="http://schemas.microsoft.com/office/drawing/2014/main" id="{8671A21B-418E-4B07-B5FF-C7ADED662E5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789181" y="107950"/>
            <a:ext cx="826080" cy="1701800"/>
          </a:xfrm>
          <a:prstGeom prst="rect">
            <a:avLst/>
          </a:prstGeom>
        </p:spPr>
      </p:pic>
      <p:pic>
        <p:nvPicPr>
          <p:cNvPr id="16" name="图片 15" descr="图片包含 徽标&#10;&#10;描述已自动生成">
            <a:extLst>
              <a:ext uri="{FF2B5EF4-FFF2-40B4-BE49-F238E27FC236}">
                <a16:creationId xmlns:a16="http://schemas.microsoft.com/office/drawing/2014/main" id="{B44FD0C8-F88C-416C-A803-324E7DA4342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4"/>
          <a:stretch/>
        </p:blipFill>
        <p:spPr>
          <a:xfrm>
            <a:off x="11216758" y="127000"/>
            <a:ext cx="814006" cy="2222500"/>
          </a:xfrm>
          <a:prstGeom prst="rect">
            <a:avLst/>
          </a:prstGeom>
        </p:spPr>
      </p:pic>
      <p:pic>
        <p:nvPicPr>
          <p:cNvPr id="17" name="图片 16" descr="图片包含 徽标&#10;&#10;描述已自动生成">
            <a:extLst>
              <a:ext uri="{FF2B5EF4-FFF2-40B4-BE49-F238E27FC236}">
                <a16:creationId xmlns:a16="http://schemas.microsoft.com/office/drawing/2014/main" id="{149138C8-D946-41B1-A0A8-B89F0DFBF18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10856150" y="127000"/>
            <a:ext cx="627231" cy="1292151"/>
          </a:xfrm>
          <a:prstGeom prst="rect">
            <a:avLst/>
          </a:prstGeom>
        </p:spPr>
      </p:pic>
      <p:pic>
        <p:nvPicPr>
          <p:cNvPr id="23" name="图片 22" descr="徽标, 图标&#10;&#10;中度可信度描述已自动生成">
            <a:extLst>
              <a:ext uri="{FF2B5EF4-FFF2-40B4-BE49-F238E27FC236}">
                <a16:creationId xmlns:a16="http://schemas.microsoft.com/office/drawing/2014/main" id="{167B1D85-BBE2-4609-9579-0032DC252F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861" y="1303033"/>
            <a:ext cx="1123648" cy="288905"/>
          </a:xfrm>
          <a:prstGeom prst="rect">
            <a:avLst/>
          </a:prstGeom>
        </p:spPr>
      </p:pic>
      <p:pic>
        <p:nvPicPr>
          <p:cNvPr id="26" name="图片 25" descr="徽标, 图标&#10;&#10;中度可信度描述已自动生成">
            <a:extLst>
              <a:ext uri="{FF2B5EF4-FFF2-40B4-BE49-F238E27FC236}">
                <a16:creationId xmlns:a16="http://schemas.microsoft.com/office/drawing/2014/main" id="{546B9B8C-FF14-4176-8158-5E4D7CD32D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825" y="630988"/>
            <a:ext cx="725689" cy="186584"/>
          </a:xfrm>
          <a:prstGeom prst="rect">
            <a:avLst/>
          </a:prstGeom>
        </p:spPr>
      </p:pic>
      <p:pic>
        <p:nvPicPr>
          <p:cNvPr id="28" name="图片 27" descr="示意图&#10;&#10;描述已自动生成">
            <a:extLst>
              <a:ext uri="{FF2B5EF4-FFF2-40B4-BE49-F238E27FC236}">
                <a16:creationId xmlns:a16="http://schemas.microsoft.com/office/drawing/2014/main" id="{4A83C6A0-C08D-4023-A2AC-957790F50A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13" y="2526060"/>
            <a:ext cx="521921" cy="521921"/>
          </a:xfrm>
          <a:prstGeom prst="rect">
            <a:avLst/>
          </a:prstGeom>
        </p:spPr>
      </p:pic>
      <p:pic>
        <p:nvPicPr>
          <p:cNvPr id="34" name="图片 33" descr="徽标, 公司名称&#10;&#10;描述已自动生成">
            <a:extLst>
              <a:ext uri="{FF2B5EF4-FFF2-40B4-BE49-F238E27FC236}">
                <a16:creationId xmlns:a16="http://schemas.microsoft.com/office/drawing/2014/main" id="{08763F5C-BD45-4F01-BB4B-3A49F93EF64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499" y="5277087"/>
            <a:ext cx="796192" cy="388450"/>
          </a:xfrm>
          <a:prstGeom prst="rect">
            <a:avLst/>
          </a:prstGeom>
        </p:spPr>
      </p:pic>
      <p:pic>
        <p:nvPicPr>
          <p:cNvPr id="36" name="图片 35" descr="图片包含 游戏机&#10;&#10;描述已自动生成">
            <a:extLst>
              <a:ext uri="{FF2B5EF4-FFF2-40B4-BE49-F238E27FC236}">
                <a16:creationId xmlns:a16="http://schemas.microsoft.com/office/drawing/2014/main" id="{A35C71BD-17C7-4A87-A562-F2162F2B178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249" y="6126709"/>
            <a:ext cx="350692" cy="344604"/>
          </a:xfrm>
          <a:prstGeom prst="rect">
            <a:avLst/>
          </a:prstGeom>
        </p:spPr>
      </p:pic>
      <p:pic>
        <p:nvPicPr>
          <p:cNvPr id="37" name="图片 36" descr="卡通人物&#10;&#10;描述已自动生成">
            <a:extLst>
              <a:ext uri="{FF2B5EF4-FFF2-40B4-BE49-F238E27FC236}">
                <a16:creationId xmlns:a16="http://schemas.microsoft.com/office/drawing/2014/main" id="{8BBA444E-CC74-4CF1-9C5F-07E27F5FA4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150" y="1803400"/>
            <a:ext cx="1998753" cy="4316959"/>
          </a:xfrm>
          <a:prstGeom prst="rect">
            <a:avLst/>
          </a:prstGeom>
        </p:spPr>
      </p:pic>
      <p:sp>
        <p:nvSpPr>
          <p:cNvPr id="55" name="文本框 54">
            <a:extLst>
              <a:ext uri="{FF2B5EF4-FFF2-40B4-BE49-F238E27FC236}">
                <a16:creationId xmlns:a16="http://schemas.microsoft.com/office/drawing/2014/main" id="{5CF29031-CD43-4014-9B93-7447004C624E}"/>
              </a:ext>
            </a:extLst>
          </p:cNvPr>
          <p:cNvSpPr txBox="1"/>
          <p:nvPr/>
        </p:nvSpPr>
        <p:spPr>
          <a:xfrm>
            <a:off x="895484" y="1804123"/>
            <a:ext cx="8618135" cy="175432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800" spc="-3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年会方案介绍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5C9EF5E-6228-4BFD-9A86-EACED272DC5A}"/>
              </a:ext>
            </a:extLst>
          </p:cNvPr>
          <p:cNvSpPr txBox="1"/>
          <p:nvPr/>
        </p:nvSpPr>
        <p:spPr>
          <a:xfrm>
            <a:off x="2673157" y="3901444"/>
            <a:ext cx="5033387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—</a:t>
            </a:r>
            <a:r>
              <a:rPr lang="zh-CN" altLang="en-US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虎年年会策划</a:t>
            </a:r>
            <a:r>
              <a:rPr lang="en-US" altLang="zh-CN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PPT</a:t>
            </a:r>
            <a:r>
              <a:rPr lang="zh-CN" altLang="en-US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模板</a:t>
            </a:r>
            <a:r>
              <a:rPr lang="en-US" altLang="zh-CN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—</a:t>
            </a:r>
            <a:endParaRPr lang="zh-CN" altLang="en-US" sz="2400" b="1" dirty="0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思源黑体 Normal" panose="020B0400000000000000" pitchFamily="34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E2D5E74E-1141-4905-849A-736850EE534C}"/>
              </a:ext>
            </a:extLst>
          </p:cNvPr>
          <p:cNvSpPr/>
          <p:nvPr/>
        </p:nvSpPr>
        <p:spPr>
          <a:xfrm>
            <a:off x="2244343" y="4602660"/>
            <a:ext cx="5881508" cy="57855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Arial" panose="020B0604020202020204" pitchFamily="34" charset="0"/>
                <a:sym typeface="思源黑体 Normal" panose="020B0400000000000000" pitchFamily="34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100" dirty="0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Arial" panose="020B0604020202020204" pitchFamily="34" charset="0"/>
              <a:sym typeface="思源黑体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4737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DAF288-DF97-4073-BF44-8419D4C401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BF202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B19077B-29AD-4854-9CEC-A9931F6A0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60" y="107950"/>
            <a:ext cx="12018680" cy="6642100"/>
          </a:xfrm>
          <a:prstGeom prst="rect">
            <a:avLst/>
          </a:prstGeom>
        </p:spPr>
      </p:pic>
      <p:pic>
        <p:nvPicPr>
          <p:cNvPr id="15" name="图片 14" descr="图片包含 徽标&#10;&#10;描述已自动生成">
            <a:extLst>
              <a:ext uri="{FF2B5EF4-FFF2-40B4-BE49-F238E27FC236}">
                <a16:creationId xmlns:a16="http://schemas.microsoft.com/office/drawing/2014/main" id="{8671A21B-418E-4B07-B5FF-C7ADED662E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243110" y="107950"/>
            <a:ext cx="419205" cy="863600"/>
          </a:xfrm>
          <a:prstGeom prst="rect">
            <a:avLst/>
          </a:prstGeom>
        </p:spPr>
      </p:pic>
      <p:pic>
        <p:nvPicPr>
          <p:cNvPr id="16" name="图片 15" descr="图片包含 徽标&#10;&#10;描述已自动生成">
            <a:extLst>
              <a:ext uri="{FF2B5EF4-FFF2-40B4-BE49-F238E27FC236}">
                <a16:creationId xmlns:a16="http://schemas.microsoft.com/office/drawing/2014/main" id="{B44FD0C8-F88C-416C-A803-324E7DA434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4"/>
          <a:stretch/>
        </p:blipFill>
        <p:spPr>
          <a:xfrm>
            <a:off x="11521558" y="126999"/>
            <a:ext cx="492642" cy="1345071"/>
          </a:xfrm>
          <a:prstGeom prst="rect">
            <a:avLst/>
          </a:prstGeom>
        </p:spPr>
      </p:pic>
      <p:pic>
        <p:nvPicPr>
          <p:cNvPr id="17" name="图片 16" descr="图片包含 徽标&#10;&#10;描述已自动生成">
            <a:extLst>
              <a:ext uri="{FF2B5EF4-FFF2-40B4-BE49-F238E27FC236}">
                <a16:creationId xmlns:a16="http://schemas.microsoft.com/office/drawing/2014/main" id="{149138C8-D946-41B1-A0A8-B89F0DFBF1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11213616" y="127000"/>
            <a:ext cx="379604" cy="782017"/>
          </a:xfrm>
          <a:prstGeom prst="rect">
            <a:avLst/>
          </a:prstGeom>
        </p:spPr>
      </p:pic>
      <p:pic>
        <p:nvPicPr>
          <p:cNvPr id="28" name="图片 27" descr="示意图&#10;&#10;描述已自动生成">
            <a:extLst>
              <a:ext uri="{FF2B5EF4-FFF2-40B4-BE49-F238E27FC236}">
                <a16:creationId xmlns:a16="http://schemas.microsoft.com/office/drawing/2014/main" id="{4A83C6A0-C08D-4023-A2AC-957790F50A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4012" y="443646"/>
            <a:ext cx="379604" cy="379604"/>
          </a:xfrm>
          <a:prstGeom prst="rect">
            <a:avLst/>
          </a:prstGeom>
        </p:spPr>
      </p:pic>
      <p:pic>
        <p:nvPicPr>
          <p:cNvPr id="3" name="图片 2" descr="图标&#10;&#10;描述已自动生成">
            <a:extLst>
              <a:ext uri="{FF2B5EF4-FFF2-40B4-BE49-F238E27FC236}">
                <a16:creationId xmlns:a16="http://schemas.microsoft.com/office/drawing/2014/main" id="{901DA5C8-A82F-45D7-8060-16A3710DC6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2177" y="6483904"/>
            <a:ext cx="595959" cy="320121"/>
          </a:xfrm>
          <a:prstGeom prst="rect">
            <a:avLst/>
          </a:prstGeom>
        </p:spPr>
      </p:pic>
      <p:pic>
        <p:nvPicPr>
          <p:cNvPr id="37" name="图片 36" descr="卡通人物&#10;&#10;描述已自动生成">
            <a:extLst>
              <a:ext uri="{FF2B5EF4-FFF2-40B4-BE49-F238E27FC236}">
                <a16:creationId xmlns:a16="http://schemas.microsoft.com/office/drawing/2014/main" id="{8BBA444E-CC74-4CF1-9C5F-07E27F5FA4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8379" y="4232359"/>
            <a:ext cx="1060921" cy="2291404"/>
          </a:xfrm>
          <a:prstGeom prst="rect">
            <a:avLst/>
          </a:prstGeom>
        </p:spPr>
      </p:pic>
      <p:sp>
        <p:nvSpPr>
          <p:cNvPr id="55" name="文本框 54">
            <a:extLst>
              <a:ext uri="{FF2B5EF4-FFF2-40B4-BE49-F238E27FC236}">
                <a16:creationId xmlns:a16="http://schemas.microsoft.com/office/drawing/2014/main" id="{5CF29031-CD43-4014-9B93-7447004C624E}"/>
              </a:ext>
            </a:extLst>
          </p:cNvPr>
          <p:cNvSpPr txBox="1"/>
          <p:nvPr/>
        </p:nvSpPr>
        <p:spPr>
          <a:xfrm>
            <a:off x="621823" y="151259"/>
            <a:ext cx="272462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spc="-3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年会方案介绍</a:t>
            </a:r>
          </a:p>
        </p:txBody>
      </p:sp>
      <p:sp>
        <p:nvSpPr>
          <p:cNvPr id="11" name="对话气泡: 矩形 10">
            <a:extLst>
              <a:ext uri="{FF2B5EF4-FFF2-40B4-BE49-F238E27FC236}">
                <a16:creationId xmlns:a16="http://schemas.microsoft.com/office/drawing/2014/main" id="{1CB6CAD0-4891-4AB6-ACB6-A44D54FF0411}"/>
              </a:ext>
            </a:extLst>
          </p:cNvPr>
          <p:cNvSpPr/>
          <p:nvPr/>
        </p:nvSpPr>
        <p:spPr>
          <a:xfrm>
            <a:off x="1133476" y="1562100"/>
            <a:ext cx="2809874" cy="1919593"/>
          </a:xfrm>
          <a:prstGeom prst="wedgeRectCallout">
            <a:avLst>
              <a:gd name="adj1" fmla="val 33140"/>
              <a:gd name="adj2" fmla="val 71367"/>
            </a:avLst>
          </a:prstGeom>
          <a:noFill/>
          <a:ln w="19050">
            <a:solidFill>
              <a:srgbClr val="E0B9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12" name="对话气泡: 矩形 11">
            <a:extLst>
              <a:ext uri="{FF2B5EF4-FFF2-40B4-BE49-F238E27FC236}">
                <a16:creationId xmlns:a16="http://schemas.microsoft.com/office/drawing/2014/main" id="{120574A1-9D61-43F4-92EE-2DEE8C529F29}"/>
              </a:ext>
            </a:extLst>
          </p:cNvPr>
          <p:cNvSpPr/>
          <p:nvPr/>
        </p:nvSpPr>
        <p:spPr>
          <a:xfrm>
            <a:off x="8248648" y="1562100"/>
            <a:ext cx="2809874" cy="1919593"/>
          </a:xfrm>
          <a:prstGeom prst="wedgeRectCallout">
            <a:avLst>
              <a:gd name="adj1" fmla="val -33640"/>
              <a:gd name="adj2" fmla="val 73472"/>
            </a:avLst>
          </a:prstGeom>
          <a:noFill/>
          <a:ln w="19050">
            <a:solidFill>
              <a:srgbClr val="E0B9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E81D6510-A26F-4997-A2CB-9FF291F34FD4}"/>
              </a:ext>
            </a:extLst>
          </p:cNvPr>
          <p:cNvSpPr/>
          <p:nvPr/>
        </p:nvSpPr>
        <p:spPr>
          <a:xfrm rot="10800000">
            <a:off x="4691062" y="1537819"/>
            <a:ext cx="2809874" cy="2343923"/>
          </a:xfrm>
          <a:custGeom>
            <a:avLst/>
            <a:gdLst>
              <a:gd name="connsiteX0" fmla="*/ 2809874 w 2809874"/>
              <a:gd name="connsiteY0" fmla="*/ 2209799 h 2209799"/>
              <a:gd name="connsiteX1" fmla="*/ 0 w 2809874"/>
              <a:gd name="connsiteY1" fmla="*/ 2209799 h 2209799"/>
              <a:gd name="connsiteX2" fmla="*/ 0 w 2809874"/>
              <a:gd name="connsiteY2" fmla="*/ 400049 h 2209799"/>
              <a:gd name="connsiteX3" fmla="*/ 905028 w 2809874"/>
              <a:gd name="connsiteY3" fmla="*/ 400049 h 2209799"/>
              <a:gd name="connsiteX4" fmla="*/ 1295399 w 2809874"/>
              <a:gd name="connsiteY4" fmla="*/ 0 h 2209799"/>
              <a:gd name="connsiteX5" fmla="*/ 1685769 w 2809874"/>
              <a:gd name="connsiteY5" fmla="*/ 400049 h 2209799"/>
              <a:gd name="connsiteX6" fmla="*/ 2809874 w 2809874"/>
              <a:gd name="connsiteY6" fmla="*/ 400049 h 2209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9874" h="2209799">
                <a:moveTo>
                  <a:pt x="2809874" y="2209799"/>
                </a:moveTo>
                <a:lnTo>
                  <a:pt x="0" y="2209799"/>
                </a:lnTo>
                <a:lnTo>
                  <a:pt x="0" y="400049"/>
                </a:lnTo>
                <a:lnTo>
                  <a:pt x="905028" y="400049"/>
                </a:lnTo>
                <a:lnTo>
                  <a:pt x="1295399" y="0"/>
                </a:lnTo>
                <a:lnTo>
                  <a:pt x="1685769" y="400049"/>
                </a:lnTo>
                <a:lnTo>
                  <a:pt x="2809874" y="400049"/>
                </a:lnTo>
                <a:close/>
              </a:path>
            </a:pathLst>
          </a:custGeom>
          <a:noFill/>
          <a:ln w="19050">
            <a:solidFill>
              <a:srgbClr val="E0B9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14" name="文本框 21">
            <a:extLst>
              <a:ext uri="{FF2B5EF4-FFF2-40B4-BE49-F238E27FC236}">
                <a16:creationId xmlns:a16="http://schemas.microsoft.com/office/drawing/2014/main" id="{E105B6FA-4A69-4145-9D7B-29D29F9752C6}"/>
              </a:ext>
            </a:extLst>
          </p:cNvPr>
          <p:cNvSpPr txBox="1"/>
          <p:nvPr/>
        </p:nvSpPr>
        <p:spPr>
          <a:xfrm>
            <a:off x="8388350" y="2224754"/>
            <a:ext cx="2561048" cy="1034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8" name="文本框 22">
            <a:extLst>
              <a:ext uri="{FF2B5EF4-FFF2-40B4-BE49-F238E27FC236}">
                <a16:creationId xmlns:a16="http://schemas.microsoft.com/office/drawing/2014/main" id="{B7045960-091C-47FB-BE52-E2FB74362662}"/>
              </a:ext>
            </a:extLst>
          </p:cNvPr>
          <p:cNvSpPr txBox="1"/>
          <p:nvPr/>
        </p:nvSpPr>
        <p:spPr>
          <a:xfrm>
            <a:off x="8387233" y="1695184"/>
            <a:ext cx="1673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19" name="文本框 22">
            <a:extLst>
              <a:ext uri="{FF2B5EF4-FFF2-40B4-BE49-F238E27FC236}">
                <a16:creationId xmlns:a16="http://schemas.microsoft.com/office/drawing/2014/main" id="{4B55F9FA-874A-43A0-8DAF-1CBF59A39BEB}"/>
              </a:ext>
            </a:extLst>
          </p:cNvPr>
          <p:cNvSpPr txBox="1"/>
          <p:nvPr/>
        </p:nvSpPr>
        <p:spPr>
          <a:xfrm>
            <a:off x="1273235" y="1695184"/>
            <a:ext cx="1673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20" name="文本框 21">
            <a:extLst>
              <a:ext uri="{FF2B5EF4-FFF2-40B4-BE49-F238E27FC236}">
                <a16:creationId xmlns:a16="http://schemas.microsoft.com/office/drawing/2014/main" id="{FA49659C-1AEA-47C8-A116-EDE273D30EE4}"/>
              </a:ext>
            </a:extLst>
          </p:cNvPr>
          <p:cNvSpPr txBox="1"/>
          <p:nvPr/>
        </p:nvSpPr>
        <p:spPr>
          <a:xfrm>
            <a:off x="1274352" y="2224754"/>
            <a:ext cx="2561048" cy="1034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文本框 22">
            <a:extLst>
              <a:ext uri="{FF2B5EF4-FFF2-40B4-BE49-F238E27FC236}">
                <a16:creationId xmlns:a16="http://schemas.microsoft.com/office/drawing/2014/main" id="{F2C15794-0647-4CB9-9FDF-C47075A73DD1}"/>
              </a:ext>
            </a:extLst>
          </p:cNvPr>
          <p:cNvSpPr txBox="1"/>
          <p:nvPr/>
        </p:nvSpPr>
        <p:spPr>
          <a:xfrm>
            <a:off x="4820709" y="1695184"/>
            <a:ext cx="1673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7A7CA9A-9011-43CE-84A8-8DAF040A4A6C}"/>
              </a:ext>
            </a:extLst>
          </p:cNvPr>
          <p:cNvSpPr txBox="1"/>
          <p:nvPr/>
        </p:nvSpPr>
        <p:spPr>
          <a:xfrm>
            <a:off x="4821826" y="2224754"/>
            <a:ext cx="2561048" cy="1034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B18C68A-BB6D-41E5-A870-ABC68621DEE8}"/>
              </a:ext>
            </a:extLst>
          </p:cNvPr>
          <p:cNvSpPr txBox="1"/>
          <p:nvPr/>
        </p:nvSpPr>
        <p:spPr>
          <a:xfrm>
            <a:off x="5214280" y="4444932"/>
            <a:ext cx="17824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45A3212-0FC7-4B12-B02A-8DCEE355C031}"/>
              </a:ext>
            </a:extLst>
          </p:cNvPr>
          <p:cNvSpPr txBox="1"/>
          <p:nvPr/>
        </p:nvSpPr>
        <p:spPr>
          <a:xfrm>
            <a:off x="2386116" y="5247302"/>
            <a:ext cx="7476904" cy="711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03E71F74-A28B-4814-8E86-86A8B77ADE9D}"/>
              </a:ext>
            </a:extLst>
          </p:cNvPr>
          <p:cNvCxnSpPr>
            <a:cxnSpLocks/>
          </p:cNvCxnSpPr>
          <p:nvPr/>
        </p:nvCxnSpPr>
        <p:spPr>
          <a:xfrm>
            <a:off x="5336968" y="5108930"/>
            <a:ext cx="1537101" cy="0"/>
          </a:xfrm>
          <a:prstGeom prst="line">
            <a:avLst/>
          </a:prstGeom>
          <a:ln w="19050">
            <a:solidFill>
              <a:srgbClr val="E0B9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2554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DAF288-DF97-4073-BF44-8419D4C401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BF202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B19077B-29AD-4854-9CEC-A9931F6A0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60" y="107950"/>
            <a:ext cx="12018680" cy="6642100"/>
          </a:xfrm>
          <a:prstGeom prst="rect">
            <a:avLst/>
          </a:prstGeom>
        </p:spPr>
      </p:pic>
      <p:pic>
        <p:nvPicPr>
          <p:cNvPr id="15" name="图片 14" descr="图片包含 徽标&#10;&#10;描述已自动生成">
            <a:extLst>
              <a:ext uri="{FF2B5EF4-FFF2-40B4-BE49-F238E27FC236}">
                <a16:creationId xmlns:a16="http://schemas.microsoft.com/office/drawing/2014/main" id="{8671A21B-418E-4B07-B5FF-C7ADED662E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243110" y="107950"/>
            <a:ext cx="419205" cy="863600"/>
          </a:xfrm>
          <a:prstGeom prst="rect">
            <a:avLst/>
          </a:prstGeom>
        </p:spPr>
      </p:pic>
      <p:pic>
        <p:nvPicPr>
          <p:cNvPr id="16" name="图片 15" descr="图片包含 徽标&#10;&#10;描述已自动生成">
            <a:extLst>
              <a:ext uri="{FF2B5EF4-FFF2-40B4-BE49-F238E27FC236}">
                <a16:creationId xmlns:a16="http://schemas.microsoft.com/office/drawing/2014/main" id="{B44FD0C8-F88C-416C-A803-324E7DA434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4"/>
          <a:stretch/>
        </p:blipFill>
        <p:spPr>
          <a:xfrm>
            <a:off x="11521558" y="126999"/>
            <a:ext cx="492642" cy="1345071"/>
          </a:xfrm>
          <a:prstGeom prst="rect">
            <a:avLst/>
          </a:prstGeom>
        </p:spPr>
      </p:pic>
      <p:pic>
        <p:nvPicPr>
          <p:cNvPr id="17" name="图片 16" descr="图片包含 徽标&#10;&#10;描述已自动生成">
            <a:extLst>
              <a:ext uri="{FF2B5EF4-FFF2-40B4-BE49-F238E27FC236}">
                <a16:creationId xmlns:a16="http://schemas.microsoft.com/office/drawing/2014/main" id="{149138C8-D946-41B1-A0A8-B89F0DFBF1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11213616" y="127000"/>
            <a:ext cx="379604" cy="782017"/>
          </a:xfrm>
          <a:prstGeom prst="rect">
            <a:avLst/>
          </a:prstGeom>
        </p:spPr>
      </p:pic>
      <p:pic>
        <p:nvPicPr>
          <p:cNvPr id="28" name="图片 27" descr="示意图&#10;&#10;描述已自动生成">
            <a:extLst>
              <a:ext uri="{FF2B5EF4-FFF2-40B4-BE49-F238E27FC236}">
                <a16:creationId xmlns:a16="http://schemas.microsoft.com/office/drawing/2014/main" id="{4A83C6A0-C08D-4023-A2AC-957790F50AE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4012" y="443646"/>
            <a:ext cx="379604" cy="379604"/>
          </a:xfrm>
          <a:prstGeom prst="rect">
            <a:avLst/>
          </a:prstGeom>
        </p:spPr>
      </p:pic>
      <p:pic>
        <p:nvPicPr>
          <p:cNvPr id="3" name="图片 2" descr="图标&#10;&#10;描述已自动生成">
            <a:extLst>
              <a:ext uri="{FF2B5EF4-FFF2-40B4-BE49-F238E27FC236}">
                <a16:creationId xmlns:a16="http://schemas.microsoft.com/office/drawing/2014/main" id="{901DA5C8-A82F-45D7-8060-16A3710DC6C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32177" y="6483904"/>
            <a:ext cx="595959" cy="320121"/>
          </a:xfrm>
          <a:prstGeom prst="rect">
            <a:avLst/>
          </a:prstGeom>
        </p:spPr>
      </p:pic>
      <p:pic>
        <p:nvPicPr>
          <p:cNvPr id="37" name="图片 36" descr="卡通人物&#10;&#10;描述已自动生成">
            <a:extLst>
              <a:ext uri="{FF2B5EF4-FFF2-40B4-BE49-F238E27FC236}">
                <a16:creationId xmlns:a16="http://schemas.microsoft.com/office/drawing/2014/main" id="{8BBA444E-CC74-4CF1-9C5F-07E27F5FA4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8379" y="4232359"/>
            <a:ext cx="1060921" cy="2291404"/>
          </a:xfrm>
          <a:prstGeom prst="rect">
            <a:avLst/>
          </a:prstGeom>
        </p:spPr>
      </p:pic>
      <p:sp>
        <p:nvSpPr>
          <p:cNvPr id="55" name="文本框 54">
            <a:extLst>
              <a:ext uri="{FF2B5EF4-FFF2-40B4-BE49-F238E27FC236}">
                <a16:creationId xmlns:a16="http://schemas.microsoft.com/office/drawing/2014/main" id="{5CF29031-CD43-4014-9B93-7447004C624E}"/>
              </a:ext>
            </a:extLst>
          </p:cNvPr>
          <p:cNvSpPr txBox="1"/>
          <p:nvPr/>
        </p:nvSpPr>
        <p:spPr>
          <a:xfrm>
            <a:off x="621823" y="151259"/>
            <a:ext cx="272462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spc="-3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年会方案介绍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3B8DF56C-AEC3-4154-98AF-EFABC1592E27}"/>
              </a:ext>
            </a:extLst>
          </p:cNvPr>
          <p:cNvSpPr/>
          <p:nvPr/>
        </p:nvSpPr>
        <p:spPr>
          <a:xfrm>
            <a:off x="1635342" y="1309381"/>
            <a:ext cx="8921316" cy="2105026"/>
          </a:xfrm>
          <a:prstGeom prst="roundRect">
            <a:avLst>
              <a:gd name="adj" fmla="val 0"/>
            </a:avLst>
          </a:prstGeom>
          <a:blipFill>
            <a:blip r:embed="rId7"/>
            <a:stretch>
              <a:fillRect t="-109475" b="-108161"/>
            </a:stretch>
          </a:blipFill>
          <a:ln w="19050" cap="flat" cmpd="sng" algn="ctr">
            <a:solidFill>
              <a:srgbClr val="E0B95A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F874C988-BD04-40AA-86E7-4F791AA4EC70}"/>
              </a:ext>
            </a:extLst>
          </p:cNvPr>
          <p:cNvSpPr/>
          <p:nvPr/>
        </p:nvSpPr>
        <p:spPr>
          <a:xfrm>
            <a:off x="1635342" y="4054475"/>
            <a:ext cx="8921316" cy="2105026"/>
          </a:xfrm>
          <a:prstGeom prst="roundRect">
            <a:avLst>
              <a:gd name="adj" fmla="val 0"/>
            </a:avLst>
          </a:prstGeom>
          <a:noFill/>
          <a:ln w="19050" cap="flat" cmpd="sng" algn="ctr">
            <a:solidFill>
              <a:srgbClr val="E0B95A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14" name="文本框 18">
            <a:extLst>
              <a:ext uri="{FF2B5EF4-FFF2-40B4-BE49-F238E27FC236}">
                <a16:creationId xmlns:a16="http://schemas.microsoft.com/office/drawing/2014/main" id="{7E01E5F2-37DC-4449-B33A-6992F4F94838}"/>
              </a:ext>
            </a:extLst>
          </p:cNvPr>
          <p:cNvSpPr txBox="1"/>
          <p:nvPr/>
        </p:nvSpPr>
        <p:spPr>
          <a:xfrm>
            <a:off x="7383344" y="4297524"/>
            <a:ext cx="1774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18" name="文本框 19">
            <a:extLst>
              <a:ext uri="{FF2B5EF4-FFF2-40B4-BE49-F238E27FC236}">
                <a16:creationId xmlns:a16="http://schemas.microsoft.com/office/drawing/2014/main" id="{FC9355AD-8E99-45B9-ADA7-64AF7E06ED10}"/>
              </a:ext>
            </a:extLst>
          </p:cNvPr>
          <p:cNvSpPr txBox="1"/>
          <p:nvPr/>
        </p:nvSpPr>
        <p:spPr>
          <a:xfrm>
            <a:off x="7401180" y="4868369"/>
            <a:ext cx="2877004" cy="1034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D51B33C-5169-47B7-ADE0-9705B310DBE5}"/>
              </a:ext>
            </a:extLst>
          </p:cNvPr>
          <p:cNvSpPr txBox="1"/>
          <p:nvPr/>
        </p:nvSpPr>
        <p:spPr>
          <a:xfrm>
            <a:off x="2054798" y="4297524"/>
            <a:ext cx="1774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8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A2E7BB4-2EC9-442B-8CD5-3656C9A86B85}"/>
              </a:ext>
            </a:extLst>
          </p:cNvPr>
          <p:cNvSpPr txBox="1"/>
          <p:nvPr/>
        </p:nvSpPr>
        <p:spPr>
          <a:xfrm>
            <a:off x="2072634" y="4868369"/>
            <a:ext cx="2877004" cy="1034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E907317A-37E7-4F7F-B32C-F931A9AC5C9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66646" y="4274655"/>
            <a:ext cx="1671408" cy="167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378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CEDAF288-DF97-4073-BF44-8419D4C4013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BF202F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4B19077B-29AD-4854-9CEC-A9931F6A0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60" y="107950"/>
            <a:ext cx="12018680" cy="6642100"/>
          </a:xfrm>
          <a:prstGeom prst="rect">
            <a:avLst/>
          </a:prstGeom>
        </p:spPr>
      </p:pic>
      <p:pic>
        <p:nvPicPr>
          <p:cNvPr id="3" name="图片 2" descr="图标&#10;&#10;描述已自动生成">
            <a:extLst>
              <a:ext uri="{FF2B5EF4-FFF2-40B4-BE49-F238E27FC236}">
                <a16:creationId xmlns:a16="http://schemas.microsoft.com/office/drawing/2014/main" id="{901DA5C8-A82F-45D7-8060-16A3710DC6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0941" y="6045264"/>
            <a:ext cx="1122775" cy="603102"/>
          </a:xfrm>
          <a:prstGeom prst="rect">
            <a:avLst/>
          </a:prstGeom>
        </p:spPr>
      </p:pic>
      <p:pic>
        <p:nvPicPr>
          <p:cNvPr id="15" name="图片 14" descr="图片包含 徽标&#10;&#10;描述已自动生成">
            <a:extLst>
              <a:ext uri="{FF2B5EF4-FFF2-40B4-BE49-F238E27FC236}">
                <a16:creationId xmlns:a16="http://schemas.microsoft.com/office/drawing/2014/main" id="{8671A21B-418E-4B07-B5FF-C7ADED662E5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789181" y="107950"/>
            <a:ext cx="826080" cy="1701800"/>
          </a:xfrm>
          <a:prstGeom prst="rect">
            <a:avLst/>
          </a:prstGeom>
        </p:spPr>
      </p:pic>
      <p:pic>
        <p:nvPicPr>
          <p:cNvPr id="16" name="图片 15" descr="图片包含 徽标&#10;&#10;描述已自动生成">
            <a:extLst>
              <a:ext uri="{FF2B5EF4-FFF2-40B4-BE49-F238E27FC236}">
                <a16:creationId xmlns:a16="http://schemas.microsoft.com/office/drawing/2014/main" id="{B44FD0C8-F88C-416C-A803-324E7DA4342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4"/>
          <a:stretch/>
        </p:blipFill>
        <p:spPr>
          <a:xfrm>
            <a:off x="11216758" y="127000"/>
            <a:ext cx="814006" cy="2222500"/>
          </a:xfrm>
          <a:prstGeom prst="rect">
            <a:avLst/>
          </a:prstGeom>
        </p:spPr>
      </p:pic>
      <p:pic>
        <p:nvPicPr>
          <p:cNvPr id="17" name="图片 16" descr="图片包含 徽标&#10;&#10;描述已自动生成">
            <a:extLst>
              <a:ext uri="{FF2B5EF4-FFF2-40B4-BE49-F238E27FC236}">
                <a16:creationId xmlns:a16="http://schemas.microsoft.com/office/drawing/2014/main" id="{149138C8-D946-41B1-A0A8-B89F0DFBF18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57"/>
          <a:stretch/>
        </p:blipFill>
        <p:spPr>
          <a:xfrm>
            <a:off x="10856150" y="127000"/>
            <a:ext cx="627231" cy="1292151"/>
          </a:xfrm>
          <a:prstGeom prst="rect">
            <a:avLst/>
          </a:prstGeom>
        </p:spPr>
      </p:pic>
      <p:pic>
        <p:nvPicPr>
          <p:cNvPr id="23" name="图片 22" descr="徽标, 图标&#10;&#10;中度可信度描述已自动生成">
            <a:extLst>
              <a:ext uri="{FF2B5EF4-FFF2-40B4-BE49-F238E27FC236}">
                <a16:creationId xmlns:a16="http://schemas.microsoft.com/office/drawing/2014/main" id="{167B1D85-BBE2-4609-9579-0032DC252F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861" y="1303033"/>
            <a:ext cx="1123648" cy="288905"/>
          </a:xfrm>
          <a:prstGeom prst="rect">
            <a:avLst/>
          </a:prstGeom>
        </p:spPr>
      </p:pic>
      <p:pic>
        <p:nvPicPr>
          <p:cNvPr id="26" name="图片 25" descr="徽标, 图标&#10;&#10;中度可信度描述已自动生成">
            <a:extLst>
              <a:ext uri="{FF2B5EF4-FFF2-40B4-BE49-F238E27FC236}">
                <a16:creationId xmlns:a16="http://schemas.microsoft.com/office/drawing/2014/main" id="{546B9B8C-FF14-4176-8158-5E4D7CD32D9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825" y="630988"/>
            <a:ext cx="725689" cy="186584"/>
          </a:xfrm>
          <a:prstGeom prst="rect">
            <a:avLst/>
          </a:prstGeom>
        </p:spPr>
      </p:pic>
      <p:pic>
        <p:nvPicPr>
          <p:cNvPr id="28" name="图片 27" descr="示意图&#10;&#10;描述已自动生成">
            <a:extLst>
              <a:ext uri="{FF2B5EF4-FFF2-40B4-BE49-F238E27FC236}">
                <a16:creationId xmlns:a16="http://schemas.microsoft.com/office/drawing/2014/main" id="{4A83C6A0-C08D-4023-A2AC-957790F50A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13" y="2526060"/>
            <a:ext cx="521921" cy="521921"/>
          </a:xfrm>
          <a:prstGeom prst="rect">
            <a:avLst/>
          </a:prstGeom>
        </p:spPr>
      </p:pic>
      <p:pic>
        <p:nvPicPr>
          <p:cNvPr id="34" name="图片 33" descr="徽标, 公司名称&#10;&#10;描述已自动生成">
            <a:extLst>
              <a:ext uri="{FF2B5EF4-FFF2-40B4-BE49-F238E27FC236}">
                <a16:creationId xmlns:a16="http://schemas.microsoft.com/office/drawing/2014/main" id="{08763F5C-BD45-4F01-BB4B-3A49F93EF64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499" y="5277087"/>
            <a:ext cx="796192" cy="388450"/>
          </a:xfrm>
          <a:prstGeom prst="rect">
            <a:avLst/>
          </a:prstGeom>
        </p:spPr>
      </p:pic>
      <p:pic>
        <p:nvPicPr>
          <p:cNvPr id="36" name="图片 35" descr="图片包含 游戏机&#10;&#10;描述已自动生成">
            <a:extLst>
              <a:ext uri="{FF2B5EF4-FFF2-40B4-BE49-F238E27FC236}">
                <a16:creationId xmlns:a16="http://schemas.microsoft.com/office/drawing/2014/main" id="{A35C71BD-17C7-4A87-A562-F2162F2B178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3249" y="6126709"/>
            <a:ext cx="350692" cy="344604"/>
          </a:xfrm>
          <a:prstGeom prst="rect">
            <a:avLst/>
          </a:prstGeom>
        </p:spPr>
      </p:pic>
      <p:pic>
        <p:nvPicPr>
          <p:cNvPr id="37" name="图片 36" descr="卡通人物&#10;&#10;描述已自动生成">
            <a:extLst>
              <a:ext uri="{FF2B5EF4-FFF2-40B4-BE49-F238E27FC236}">
                <a16:creationId xmlns:a16="http://schemas.microsoft.com/office/drawing/2014/main" id="{8BBA444E-CC74-4CF1-9C5F-07E27F5FA42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8150" y="1803400"/>
            <a:ext cx="1998753" cy="4316959"/>
          </a:xfrm>
          <a:prstGeom prst="rect">
            <a:avLst/>
          </a:prstGeom>
        </p:spPr>
      </p:pic>
      <p:sp>
        <p:nvSpPr>
          <p:cNvPr id="55" name="文本框 54">
            <a:extLst>
              <a:ext uri="{FF2B5EF4-FFF2-40B4-BE49-F238E27FC236}">
                <a16:creationId xmlns:a16="http://schemas.microsoft.com/office/drawing/2014/main" id="{5CF29031-CD43-4014-9B93-7447004C624E}"/>
              </a:ext>
            </a:extLst>
          </p:cNvPr>
          <p:cNvSpPr txBox="1"/>
          <p:nvPr/>
        </p:nvSpPr>
        <p:spPr>
          <a:xfrm>
            <a:off x="895484" y="1804123"/>
            <a:ext cx="8618135" cy="175432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800" spc="-300" dirty="0">
                <a:solidFill>
                  <a:srgbClr val="E0B95A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  <a:sym typeface="思源黑体 Normal" panose="020B0400000000000000" pitchFamily="34" charset="-122"/>
              </a:rPr>
              <a:t>方案实施细节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5C9EF5E-6228-4BFD-9A86-EACED272DC5A}"/>
              </a:ext>
            </a:extLst>
          </p:cNvPr>
          <p:cNvSpPr txBox="1"/>
          <p:nvPr/>
        </p:nvSpPr>
        <p:spPr>
          <a:xfrm>
            <a:off x="2673157" y="3901444"/>
            <a:ext cx="5033387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—</a:t>
            </a:r>
            <a:r>
              <a:rPr lang="zh-CN" altLang="en-US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虎年年会策划</a:t>
            </a:r>
            <a:r>
              <a:rPr lang="en-US" altLang="zh-CN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PPT</a:t>
            </a:r>
            <a:r>
              <a:rPr lang="zh-CN" altLang="en-US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模板</a:t>
            </a:r>
            <a:r>
              <a:rPr lang="en-US" altLang="zh-CN" sz="2400" b="1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—</a:t>
            </a:r>
            <a:endParaRPr lang="zh-CN" altLang="en-US" sz="2400" b="1" dirty="0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思源黑体 Normal" panose="020B0400000000000000" pitchFamily="34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E2D5E74E-1141-4905-849A-736850EE534C}"/>
              </a:ext>
            </a:extLst>
          </p:cNvPr>
          <p:cNvSpPr/>
          <p:nvPr/>
        </p:nvSpPr>
        <p:spPr>
          <a:xfrm>
            <a:off x="2244343" y="4602660"/>
            <a:ext cx="5881508" cy="578556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rgbClr val="E0B95A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Arial" panose="020B0604020202020204" pitchFamily="34" charset="0"/>
                <a:sym typeface="思源黑体 Normal" panose="020B0400000000000000" pitchFamily="34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100" dirty="0">
              <a:solidFill>
                <a:srgbClr val="E0B95A"/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Arial" panose="020B0604020202020204" pitchFamily="34" charset="0"/>
              <a:sym typeface="思源黑体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8859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edc3d11b-7d28-430f-a7f6-a4376700bbeb&quot;,&quot;Name&quot;:null,&quot;Kind&quot;:&quot;Custom&quot;,&quot;OldGuidesSetting&quot;:{&quot;HeaderHeight&quot;:0.0,&quot;FooterHeight&quot;:0.0,&quot;SideMargin&quot;:0.0,&quot;TopMargin&quot;:0.0,&quot;BottomMargin&quot;:0.0,&quot;IntervalMargin&quot;:0.0}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r203x4ul">
      <a:majorFont>
        <a:latin typeface="思源黑体 Normal" panose="020F0302020204030204"/>
        <a:ea typeface="思源黑体 Normal"/>
        <a:cs typeface=""/>
      </a:majorFont>
      <a:minorFont>
        <a:latin typeface="思源黑体 Normal" panose="020F0502020204030204"/>
        <a:ea typeface="思源黑体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</TotalTime>
  <Words>1289</Words>
  <PresentationFormat>宽屏</PresentationFormat>
  <Paragraphs>111</Paragraphs>
  <Slides>16</Slides>
  <Notes>0</Notes>
  <HiddenSlides>1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Arial</vt:lpstr>
      <vt:lpstr>汉仪许静行楷W</vt:lpstr>
      <vt:lpstr>思源黑体 Normal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2020-10-09T09:44:28Z</dcterms:created>
  <dcterms:modified xsi:type="dcterms:W3CDTF">2021-11-29T08:04:56Z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  <property fmtid="{D5CDD505-2E9C-101B-9397-08002B2CF9AE}" pid="3" name="KSOTemplateUUID">
    <vt:lpwstr>v1.0_mb_Cp8sa+aoBoGX/6Q8PGH6WQ==</vt:lpwstr>
  </property>
</Properties>
</file>