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3" r:id="rId3"/>
  </p:sldMasterIdLst>
  <p:notesMasterIdLst>
    <p:notesMasterId r:id="rId5"/>
  </p:notesMasterIdLst>
  <p:sldIdLst>
    <p:sldId id="256" r:id="rId4"/>
    <p:sldId id="348" r:id="rId6"/>
    <p:sldId id="349" r:id="rId7"/>
    <p:sldId id="279" r:id="rId8"/>
    <p:sldId id="280" r:id="rId9"/>
    <p:sldId id="282" r:id="rId10"/>
    <p:sldId id="353" r:id="rId11"/>
    <p:sldId id="350" r:id="rId12"/>
    <p:sldId id="264" r:id="rId13"/>
    <p:sldId id="278" r:id="rId14"/>
    <p:sldId id="288" r:id="rId15"/>
    <p:sldId id="285" r:id="rId16"/>
    <p:sldId id="283" r:id="rId17"/>
    <p:sldId id="286" r:id="rId18"/>
    <p:sldId id="311" r:id="rId19"/>
    <p:sldId id="351" r:id="rId20"/>
    <p:sldId id="290" r:id="rId21"/>
    <p:sldId id="310" r:id="rId22"/>
    <p:sldId id="314" r:id="rId23"/>
    <p:sldId id="315" r:id="rId24"/>
    <p:sldId id="352" r:id="rId25"/>
    <p:sldId id="306" r:id="rId26"/>
    <p:sldId id="308" r:id="rId27"/>
    <p:sldId id="309" r:id="rId28"/>
    <p:sldId id="328" r:id="rId29"/>
    <p:sldId id="355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1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6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</c:v>
                </c:pt>
                <c:pt idx="1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</c:v>
                </c:pt>
                <c:pt idx="1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bg1">
                  <a:alpha val="13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C1FBA-B83C-49B1-AA14-0564F5868E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012A4-6934-4615-802E-783308ECA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10096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502283" y="1143000"/>
            <a:ext cx="5834633" cy="2167944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502283" y="3547056"/>
            <a:ext cx="5834633" cy="2167944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</p:bldLst>
      </p:timing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009180" y="1750124"/>
            <a:ext cx="4173641" cy="4167188"/>
          </a:xfrm>
          <a:custGeom>
            <a:avLst/>
            <a:gdLst>
              <a:gd name="connsiteX0" fmla="*/ 3333750 w 6667500"/>
              <a:gd name="connsiteY0" fmla="*/ 0 h 6667500"/>
              <a:gd name="connsiteX1" fmla="*/ 6667500 w 6667500"/>
              <a:gd name="connsiteY1" fmla="*/ 3333750 h 6667500"/>
              <a:gd name="connsiteX2" fmla="*/ 3333750 w 6667500"/>
              <a:gd name="connsiteY2" fmla="*/ 6667500 h 6667500"/>
              <a:gd name="connsiteX3" fmla="*/ 0 w 6667500"/>
              <a:gd name="connsiteY3" fmla="*/ 3333750 h 666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00" h="6667500">
                <a:moveTo>
                  <a:pt x="3333750" y="0"/>
                </a:moveTo>
                <a:lnTo>
                  <a:pt x="6667500" y="3333750"/>
                </a:lnTo>
                <a:lnTo>
                  <a:pt x="3333750" y="6667500"/>
                </a:lnTo>
                <a:lnTo>
                  <a:pt x="0" y="3333750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>
            <a:outerShdw blurRad="1270000" dist="12065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05901" y="1825113"/>
            <a:ext cx="5082176" cy="304957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2192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877855" y="3743131"/>
            <a:ext cx="1991167" cy="1553134"/>
          </a:xfrm>
          <a:custGeom>
            <a:avLst/>
            <a:gdLst>
              <a:gd name="connsiteX0" fmla="*/ 77781 w 3180942"/>
              <a:gd name="connsiteY0" fmla="*/ 0 h 2485015"/>
              <a:gd name="connsiteX1" fmla="*/ 3103161 w 3180942"/>
              <a:gd name="connsiteY1" fmla="*/ 0 h 2485015"/>
              <a:gd name="connsiteX2" fmla="*/ 3180942 w 3180942"/>
              <a:gd name="connsiteY2" fmla="*/ 77781 h 2485015"/>
              <a:gd name="connsiteX3" fmla="*/ 3180942 w 3180942"/>
              <a:gd name="connsiteY3" fmla="*/ 2407234 h 2485015"/>
              <a:gd name="connsiteX4" fmla="*/ 3103161 w 3180942"/>
              <a:gd name="connsiteY4" fmla="*/ 2485015 h 2485015"/>
              <a:gd name="connsiteX5" fmla="*/ 77781 w 3180942"/>
              <a:gd name="connsiteY5" fmla="*/ 2485015 h 2485015"/>
              <a:gd name="connsiteX6" fmla="*/ 0 w 3180942"/>
              <a:gd name="connsiteY6" fmla="*/ 2407234 h 2485015"/>
              <a:gd name="connsiteX7" fmla="*/ 0 w 3180942"/>
              <a:gd name="connsiteY7" fmla="*/ 77781 h 2485015"/>
              <a:gd name="connsiteX8" fmla="*/ 77781 w 3180942"/>
              <a:gd name="connsiteY8" fmla="*/ 0 h 24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0942" h="2485015">
                <a:moveTo>
                  <a:pt x="77781" y="0"/>
                </a:moveTo>
                <a:lnTo>
                  <a:pt x="3103161" y="0"/>
                </a:lnTo>
                <a:cubicBezTo>
                  <a:pt x="3146118" y="0"/>
                  <a:pt x="3180942" y="34824"/>
                  <a:pt x="3180942" y="77781"/>
                </a:cubicBezTo>
                <a:lnTo>
                  <a:pt x="3180942" y="2407234"/>
                </a:lnTo>
                <a:cubicBezTo>
                  <a:pt x="3180942" y="2450191"/>
                  <a:pt x="3146118" y="2485015"/>
                  <a:pt x="3103161" y="2485015"/>
                </a:cubicBezTo>
                <a:lnTo>
                  <a:pt x="77781" y="2485015"/>
                </a:lnTo>
                <a:cubicBezTo>
                  <a:pt x="34824" y="2485015"/>
                  <a:pt x="0" y="2450191"/>
                  <a:pt x="0" y="2407234"/>
                </a:cubicBezTo>
                <a:lnTo>
                  <a:pt x="0" y="77781"/>
                </a:lnTo>
                <a:cubicBezTo>
                  <a:pt x="0" y="34824"/>
                  <a:pt x="34824" y="0"/>
                  <a:pt x="77781" y="0"/>
                </a:cubicBezTo>
                <a:close/>
              </a:path>
            </a:pathLst>
          </a:custGeom>
          <a:solidFill>
            <a:schemeClr val="bg1">
              <a:lumMod val="95000"/>
              <a:alpha val="78000"/>
            </a:schemeClr>
          </a:solidFill>
          <a:effectLst>
            <a:outerShdw blurRad="1270000" dist="8763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9468367" y="3743131"/>
            <a:ext cx="1991167" cy="1553134"/>
          </a:xfrm>
          <a:custGeom>
            <a:avLst/>
            <a:gdLst>
              <a:gd name="connsiteX0" fmla="*/ 77781 w 3180942"/>
              <a:gd name="connsiteY0" fmla="*/ 0 h 2485015"/>
              <a:gd name="connsiteX1" fmla="*/ 3103161 w 3180942"/>
              <a:gd name="connsiteY1" fmla="*/ 0 h 2485015"/>
              <a:gd name="connsiteX2" fmla="*/ 3180942 w 3180942"/>
              <a:gd name="connsiteY2" fmla="*/ 77781 h 2485015"/>
              <a:gd name="connsiteX3" fmla="*/ 3180942 w 3180942"/>
              <a:gd name="connsiteY3" fmla="*/ 2407234 h 2485015"/>
              <a:gd name="connsiteX4" fmla="*/ 3103161 w 3180942"/>
              <a:gd name="connsiteY4" fmla="*/ 2485015 h 2485015"/>
              <a:gd name="connsiteX5" fmla="*/ 77781 w 3180942"/>
              <a:gd name="connsiteY5" fmla="*/ 2485015 h 2485015"/>
              <a:gd name="connsiteX6" fmla="*/ 0 w 3180942"/>
              <a:gd name="connsiteY6" fmla="*/ 2407234 h 2485015"/>
              <a:gd name="connsiteX7" fmla="*/ 0 w 3180942"/>
              <a:gd name="connsiteY7" fmla="*/ 77781 h 2485015"/>
              <a:gd name="connsiteX8" fmla="*/ 77781 w 3180942"/>
              <a:gd name="connsiteY8" fmla="*/ 0 h 24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0942" h="2485015">
                <a:moveTo>
                  <a:pt x="77781" y="0"/>
                </a:moveTo>
                <a:lnTo>
                  <a:pt x="3103161" y="0"/>
                </a:lnTo>
                <a:cubicBezTo>
                  <a:pt x="3146118" y="0"/>
                  <a:pt x="3180942" y="34824"/>
                  <a:pt x="3180942" y="77781"/>
                </a:cubicBezTo>
                <a:lnTo>
                  <a:pt x="3180942" y="2407234"/>
                </a:lnTo>
                <a:cubicBezTo>
                  <a:pt x="3180942" y="2450191"/>
                  <a:pt x="3146118" y="2485015"/>
                  <a:pt x="3103161" y="2485015"/>
                </a:cubicBezTo>
                <a:lnTo>
                  <a:pt x="77781" y="2485015"/>
                </a:lnTo>
                <a:cubicBezTo>
                  <a:pt x="34824" y="2485015"/>
                  <a:pt x="0" y="2450191"/>
                  <a:pt x="0" y="2407234"/>
                </a:cubicBezTo>
                <a:lnTo>
                  <a:pt x="0" y="77781"/>
                </a:lnTo>
                <a:cubicBezTo>
                  <a:pt x="0" y="34824"/>
                  <a:pt x="34824" y="0"/>
                  <a:pt x="77781" y="0"/>
                </a:cubicBezTo>
                <a:close/>
              </a:path>
            </a:pathLst>
          </a:custGeom>
          <a:solidFill>
            <a:schemeClr val="bg1">
              <a:lumMod val="95000"/>
              <a:alpha val="78000"/>
            </a:schemeClr>
          </a:solidFill>
          <a:effectLst>
            <a:outerShdw blurRad="1270000" dist="8763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287344" y="3743131"/>
            <a:ext cx="1991167" cy="1553134"/>
          </a:xfrm>
          <a:custGeom>
            <a:avLst/>
            <a:gdLst>
              <a:gd name="connsiteX0" fmla="*/ 77781 w 3180942"/>
              <a:gd name="connsiteY0" fmla="*/ 0 h 2485015"/>
              <a:gd name="connsiteX1" fmla="*/ 3103161 w 3180942"/>
              <a:gd name="connsiteY1" fmla="*/ 0 h 2485015"/>
              <a:gd name="connsiteX2" fmla="*/ 3180942 w 3180942"/>
              <a:gd name="connsiteY2" fmla="*/ 77781 h 2485015"/>
              <a:gd name="connsiteX3" fmla="*/ 3180942 w 3180942"/>
              <a:gd name="connsiteY3" fmla="*/ 2407234 h 2485015"/>
              <a:gd name="connsiteX4" fmla="*/ 3103161 w 3180942"/>
              <a:gd name="connsiteY4" fmla="*/ 2485015 h 2485015"/>
              <a:gd name="connsiteX5" fmla="*/ 77781 w 3180942"/>
              <a:gd name="connsiteY5" fmla="*/ 2485015 h 2485015"/>
              <a:gd name="connsiteX6" fmla="*/ 0 w 3180942"/>
              <a:gd name="connsiteY6" fmla="*/ 2407234 h 2485015"/>
              <a:gd name="connsiteX7" fmla="*/ 0 w 3180942"/>
              <a:gd name="connsiteY7" fmla="*/ 77781 h 2485015"/>
              <a:gd name="connsiteX8" fmla="*/ 77781 w 3180942"/>
              <a:gd name="connsiteY8" fmla="*/ 0 h 24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0942" h="2485015">
                <a:moveTo>
                  <a:pt x="77781" y="0"/>
                </a:moveTo>
                <a:lnTo>
                  <a:pt x="3103161" y="0"/>
                </a:lnTo>
                <a:cubicBezTo>
                  <a:pt x="3146118" y="0"/>
                  <a:pt x="3180942" y="34824"/>
                  <a:pt x="3180942" y="77781"/>
                </a:cubicBezTo>
                <a:lnTo>
                  <a:pt x="3180942" y="2407234"/>
                </a:lnTo>
                <a:cubicBezTo>
                  <a:pt x="3180942" y="2450191"/>
                  <a:pt x="3146118" y="2485015"/>
                  <a:pt x="3103161" y="2485015"/>
                </a:cubicBezTo>
                <a:lnTo>
                  <a:pt x="77781" y="2485015"/>
                </a:lnTo>
                <a:cubicBezTo>
                  <a:pt x="34824" y="2485015"/>
                  <a:pt x="0" y="2450191"/>
                  <a:pt x="0" y="2407234"/>
                </a:cubicBezTo>
                <a:lnTo>
                  <a:pt x="0" y="77781"/>
                </a:lnTo>
                <a:cubicBezTo>
                  <a:pt x="0" y="34824"/>
                  <a:pt x="34824" y="0"/>
                  <a:pt x="77781" y="0"/>
                </a:cubicBezTo>
                <a:close/>
              </a:path>
            </a:pathLst>
          </a:custGeom>
          <a:solidFill>
            <a:schemeClr val="bg1">
              <a:lumMod val="95000"/>
              <a:alpha val="78000"/>
            </a:schemeClr>
          </a:solidFill>
          <a:effectLst>
            <a:outerShdw blurRad="1270000" dist="8763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75434" y="333492"/>
            <a:ext cx="1106349" cy="285600"/>
            <a:chOff x="1669393" y="1587774"/>
            <a:chExt cx="1546247" cy="399776"/>
          </a:xfrm>
        </p:grpSpPr>
        <p:sp>
          <p:nvSpPr>
            <p:cNvPr id="9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11" name="Arc 10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2" name="Arc 11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3" name="Arc 12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grpSp>
        <p:nvGrpSpPr>
          <p:cNvPr id="14" name="Group 13"/>
          <p:cNvGrpSpPr/>
          <p:nvPr userDrawn="1"/>
        </p:nvGrpSpPr>
        <p:grpSpPr>
          <a:xfrm>
            <a:off x="1175434" y="6332152"/>
            <a:ext cx="2236446" cy="226985"/>
            <a:chOff x="1173828" y="9898598"/>
            <a:chExt cx="3572782" cy="363176"/>
          </a:xfrm>
        </p:grpSpPr>
        <p:sp>
          <p:nvSpPr>
            <p:cNvPr id="15" name="TextBox 14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17" name="TextBox 16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>
          <a:xfrm>
            <a:off x="6877855" y="3743131"/>
            <a:ext cx="1991167" cy="1553134"/>
          </a:xfrm>
          <a:custGeom>
            <a:avLst/>
            <a:gdLst>
              <a:gd name="connsiteX0" fmla="*/ 77781 w 3180942"/>
              <a:gd name="connsiteY0" fmla="*/ 0 h 2485015"/>
              <a:gd name="connsiteX1" fmla="*/ 3103161 w 3180942"/>
              <a:gd name="connsiteY1" fmla="*/ 0 h 2485015"/>
              <a:gd name="connsiteX2" fmla="*/ 3180942 w 3180942"/>
              <a:gd name="connsiteY2" fmla="*/ 77781 h 2485015"/>
              <a:gd name="connsiteX3" fmla="*/ 3180942 w 3180942"/>
              <a:gd name="connsiteY3" fmla="*/ 2407234 h 2485015"/>
              <a:gd name="connsiteX4" fmla="*/ 3103161 w 3180942"/>
              <a:gd name="connsiteY4" fmla="*/ 2485015 h 2485015"/>
              <a:gd name="connsiteX5" fmla="*/ 77781 w 3180942"/>
              <a:gd name="connsiteY5" fmla="*/ 2485015 h 2485015"/>
              <a:gd name="connsiteX6" fmla="*/ 0 w 3180942"/>
              <a:gd name="connsiteY6" fmla="*/ 2407234 h 2485015"/>
              <a:gd name="connsiteX7" fmla="*/ 0 w 3180942"/>
              <a:gd name="connsiteY7" fmla="*/ 77781 h 2485015"/>
              <a:gd name="connsiteX8" fmla="*/ 77781 w 3180942"/>
              <a:gd name="connsiteY8" fmla="*/ 0 h 24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0942" h="2485015">
                <a:moveTo>
                  <a:pt x="77781" y="0"/>
                </a:moveTo>
                <a:lnTo>
                  <a:pt x="3103161" y="0"/>
                </a:lnTo>
                <a:cubicBezTo>
                  <a:pt x="3146118" y="0"/>
                  <a:pt x="3180942" y="34824"/>
                  <a:pt x="3180942" y="77781"/>
                </a:cubicBezTo>
                <a:lnTo>
                  <a:pt x="3180942" y="2407234"/>
                </a:lnTo>
                <a:cubicBezTo>
                  <a:pt x="3180942" y="2450191"/>
                  <a:pt x="3146118" y="2485015"/>
                  <a:pt x="3103161" y="2485015"/>
                </a:cubicBezTo>
                <a:lnTo>
                  <a:pt x="77781" y="2485015"/>
                </a:lnTo>
                <a:cubicBezTo>
                  <a:pt x="34824" y="2485015"/>
                  <a:pt x="0" y="2450191"/>
                  <a:pt x="0" y="2407234"/>
                </a:cubicBezTo>
                <a:lnTo>
                  <a:pt x="0" y="77781"/>
                </a:lnTo>
                <a:cubicBezTo>
                  <a:pt x="0" y="34824"/>
                  <a:pt x="34824" y="0"/>
                  <a:pt x="77781" y="0"/>
                </a:cubicBezTo>
                <a:close/>
              </a:path>
            </a:pathLst>
          </a:custGeom>
          <a:solidFill>
            <a:schemeClr val="bg1">
              <a:lumMod val="95000"/>
              <a:alpha val="78000"/>
            </a:schemeClr>
          </a:solidFill>
          <a:effectLst>
            <a:outerShdw blurRad="1270000" dist="8763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87344" y="3743131"/>
            <a:ext cx="1991167" cy="1553134"/>
          </a:xfrm>
          <a:custGeom>
            <a:avLst/>
            <a:gdLst>
              <a:gd name="connsiteX0" fmla="*/ 77781 w 3180942"/>
              <a:gd name="connsiteY0" fmla="*/ 0 h 2485015"/>
              <a:gd name="connsiteX1" fmla="*/ 3103161 w 3180942"/>
              <a:gd name="connsiteY1" fmla="*/ 0 h 2485015"/>
              <a:gd name="connsiteX2" fmla="*/ 3180942 w 3180942"/>
              <a:gd name="connsiteY2" fmla="*/ 77781 h 2485015"/>
              <a:gd name="connsiteX3" fmla="*/ 3180942 w 3180942"/>
              <a:gd name="connsiteY3" fmla="*/ 2407234 h 2485015"/>
              <a:gd name="connsiteX4" fmla="*/ 3103161 w 3180942"/>
              <a:gd name="connsiteY4" fmla="*/ 2485015 h 2485015"/>
              <a:gd name="connsiteX5" fmla="*/ 77781 w 3180942"/>
              <a:gd name="connsiteY5" fmla="*/ 2485015 h 2485015"/>
              <a:gd name="connsiteX6" fmla="*/ 0 w 3180942"/>
              <a:gd name="connsiteY6" fmla="*/ 2407234 h 2485015"/>
              <a:gd name="connsiteX7" fmla="*/ 0 w 3180942"/>
              <a:gd name="connsiteY7" fmla="*/ 77781 h 2485015"/>
              <a:gd name="connsiteX8" fmla="*/ 77781 w 3180942"/>
              <a:gd name="connsiteY8" fmla="*/ 0 h 24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0942" h="2485015">
                <a:moveTo>
                  <a:pt x="77781" y="0"/>
                </a:moveTo>
                <a:lnTo>
                  <a:pt x="3103161" y="0"/>
                </a:lnTo>
                <a:cubicBezTo>
                  <a:pt x="3146118" y="0"/>
                  <a:pt x="3180942" y="34824"/>
                  <a:pt x="3180942" y="77781"/>
                </a:cubicBezTo>
                <a:lnTo>
                  <a:pt x="3180942" y="2407234"/>
                </a:lnTo>
                <a:cubicBezTo>
                  <a:pt x="3180942" y="2450191"/>
                  <a:pt x="3146118" y="2485015"/>
                  <a:pt x="3103161" y="2485015"/>
                </a:cubicBezTo>
                <a:lnTo>
                  <a:pt x="77781" y="2485015"/>
                </a:lnTo>
                <a:cubicBezTo>
                  <a:pt x="34824" y="2485015"/>
                  <a:pt x="0" y="2450191"/>
                  <a:pt x="0" y="2407234"/>
                </a:cubicBezTo>
                <a:lnTo>
                  <a:pt x="0" y="77781"/>
                </a:lnTo>
                <a:cubicBezTo>
                  <a:pt x="0" y="34824"/>
                  <a:pt x="34824" y="0"/>
                  <a:pt x="77781" y="0"/>
                </a:cubicBezTo>
                <a:close/>
              </a:path>
            </a:pathLst>
          </a:custGeom>
          <a:solidFill>
            <a:schemeClr val="bg1">
              <a:lumMod val="95000"/>
              <a:alpha val="78000"/>
            </a:schemeClr>
          </a:solidFill>
          <a:effectLst>
            <a:outerShdw blurRad="1270000" dist="8763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5441045" y="2117492"/>
            <a:ext cx="3993948" cy="2532956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73000"/>
            </a:schemeClr>
          </a:solidFill>
          <a:effectLst>
            <a:innerShdw blurRad="63500">
              <a:prstClr val="black"/>
            </a:inn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167043" y="1382705"/>
            <a:ext cx="3580478" cy="3352459"/>
          </a:xfrm>
          <a:custGeom>
            <a:avLst/>
            <a:gdLst>
              <a:gd name="connsiteX0" fmla="*/ 0 w 4933950"/>
              <a:gd name="connsiteY0" fmla="*/ 0 h 4565650"/>
              <a:gd name="connsiteX1" fmla="*/ 4933950 w 4933950"/>
              <a:gd name="connsiteY1" fmla="*/ 0 h 4565650"/>
              <a:gd name="connsiteX2" fmla="*/ 4933950 w 4933950"/>
              <a:gd name="connsiteY2" fmla="*/ 4565650 h 4565650"/>
              <a:gd name="connsiteX3" fmla="*/ 0 w 4933950"/>
              <a:gd name="connsiteY3" fmla="*/ 4565650 h 4565650"/>
              <a:gd name="connsiteX4" fmla="*/ 0 w 4933950"/>
              <a:gd name="connsiteY4" fmla="*/ 0 h 4565650"/>
              <a:gd name="connsiteX0-1" fmla="*/ 0 w 4933950"/>
              <a:gd name="connsiteY0-2" fmla="*/ 1364343 h 5929993"/>
              <a:gd name="connsiteX1-3" fmla="*/ 4803322 w 4933950"/>
              <a:gd name="connsiteY1-4" fmla="*/ 0 h 5929993"/>
              <a:gd name="connsiteX2-5" fmla="*/ 4933950 w 4933950"/>
              <a:gd name="connsiteY2-6" fmla="*/ 5929993 h 5929993"/>
              <a:gd name="connsiteX3-7" fmla="*/ 0 w 4933950"/>
              <a:gd name="connsiteY3-8" fmla="*/ 5929993 h 5929993"/>
              <a:gd name="connsiteX4-9" fmla="*/ 0 w 4933950"/>
              <a:gd name="connsiteY4-10" fmla="*/ 1364343 h 5929993"/>
              <a:gd name="connsiteX0-11" fmla="*/ 0 w 4933950"/>
              <a:gd name="connsiteY0-12" fmla="*/ 1204685 h 5770335"/>
              <a:gd name="connsiteX1-13" fmla="*/ 4817836 w 4933950"/>
              <a:gd name="connsiteY1-14" fmla="*/ 0 h 5770335"/>
              <a:gd name="connsiteX2-15" fmla="*/ 4933950 w 4933950"/>
              <a:gd name="connsiteY2-16" fmla="*/ 5770335 h 5770335"/>
              <a:gd name="connsiteX3-17" fmla="*/ 0 w 4933950"/>
              <a:gd name="connsiteY3-18" fmla="*/ 5770335 h 5770335"/>
              <a:gd name="connsiteX4-19" fmla="*/ 0 w 4933950"/>
              <a:gd name="connsiteY4-20" fmla="*/ 1204685 h 5770335"/>
              <a:gd name="connsiteX0-21" fmla="*/ 0 w 4933950"/>
              <a:gd name="connsiteY0-22" fmla="*/ 1103085 h 5668735"/>
              <a:gd name="connsiteX1-23" fmla="*/ 4774293 w 4933950"/>
              <a:gd name="connsiteY1-24" fmla="*/ 0 h 5668735"/>
              <a:gd name="connsiteX2-25" fmla="*/ 4933950 w 4933950"/>
              <a:gd name="connsiteY2-26" fmla="*/ 5668735 h 5668735"/>
              <a:gd name="connsiteX3-27" fmla="*/ 0 w 4933950"/>
              <a:gd name="connsiteY3-28" fmla="*/ 5668735 h 5668735"/>
              <a:gd name="connsiteX4-29" fmla="*/ 0 w 4933950"/>
              <a:gd name="connsiteY4-30" fmla="*/ 1103085 h 5668735"/>
              <a:gd name="connsiteX0-31" fmla="*/ 0 w 4933950"/>
              <a:gd name="connsiteY0-32" fmla="*/ 1045028 h 5610678"/>
              <a:gd name="connsiteX1-33" fmla="*/ 4803322 w 4933950"/>
              <a:gd name="connsiteY1-34" fmla="*/ 0 h 5610678"/>
              <a:gd name="connsiteX2-35" fmla="*/ 4933950 w 4933950"/>
              <a:gd name="connsiteY2-36" fmla="*/ 5610678 h 5610678"/>
              <a:gd name="connsiteX3-37" fmla="*/ 0 w 4933950"/>
              <a:gd name="connsiteY3-38" fmla="*/ 5610678 h 5610678"/>
              <a:gd name="connsiteX4-39" fmla="*/ 0 w 4933950"/>
              <a:gd name="connsiteY4-40" fmla="*/ 1045028 h 5610678"/>
              <a:gd name="connsiteX0-41" fmla="*/ 0 w 4933950"/>
              <a:gd name="connsiteY0-42" fmla="*/ 1059543 h 5625193"/>
              <a:gd name="connsiteX1-43" fmla="*/ 4803322 w 4933950"/>
              <a:gd name="connsiteY1-44" fmla="*/ 0 h 5625193"/>
              <a:gd name="connsiteX2-45" fmla="*/ 4933950 w 4933950"/>
              <a:gd name="connsiteY2-46" fmla="*/ 5625193 h 5625193"/>
              <a:gd name="connsiteX3-47" fmla="*/ 0 w 4933950"/>
              <a:gd name="connsiteY3-48" fmla="*/ 5625193 h 5625193"/>
              <a:gd name="connsiteX4-49" fmla="*/ 0 w 4933950"/>
              <a:gd name="connsiteY4-50" fmla="*/ 1059543 h 5625193"/>
              <a:gd name="connsiteX0-51" fmla="*/ 0 w 4933950"/>
              <a:gd name="connsiteY0-52" fmla="*/ 1074057 h 5639707"/>
              <a:gd name="connsiteX1-53" fmla="*/ 4774293 w 4933950"/>
              <a:gd name="connsiteY1-54" fmla="*/ 0 h 5639707"/>
              <a:gd name="connsiteX2-55" fmla="*/ 4933950 w 4933950"/>
              <a:gd name="connsiteY2-56" fmla="*/ 5639707 h 5639707"/>
              <a:gd name="connsiteX3-57" fmla="*/ 0 w 4933950"/>
              <a:gd name="connsiteY3-58" fmla="*/ 5639707 h 5639707"/>
              <a:gd name="connsiteX4-59" fmla="*/ 0 w 4933950"/>
              <a:gd name="connsiteY4-60" fmla="*/ 1074057 h 5639707"/>
              <a:gd name="connsiteX0-61" fmla="*/ 0 w 4933950"/>
              <a:gd name="connsiteY0-62" fmla="*/ 1103086 h 5668736"/>
              <a:gd name="connsiteX1-63" fmla="*/ 4803322 w 4933950"/>
              <a:gd name="connsiteY1-64" fmla="*/ 0 h 5668736"/>
              <a:gd name="connsiteX2-65" fmla="*/ 4933950 w 4933950"/>
              <a:gd name="connsiteY2-66" fmla="*/ 5668736 h 5668736"/>
              <a:gd name="connsiteX3-67" fmla="*/ 0 w 4933950"/>
              <a:gd name="connsiteY3-68" fmla="*/ 5668736 h 5668736"/>
              <a:gd name="connsiteX4-69" fmla="*/ 0 w 4933950"/>
              <a:gd name="connsiteY4-70" fmla="*/ 1103086 h 5668736"/>
              <a:gd name="connsiteX0-71" fmla="*/ 0 w 4977493"/>
              <a:gd name="connsiteY0-72" fmla="*/ 1103086 h 5813879"/>
              <a:gd name="connsiteX1-73" fmla="*/ 4803322 w 4977493"/>
              <a:gd name="connsiteY1-74" fmla="*/ 0 h 5813879"/>
              <a:gd name="connsiteX2-75" fmla="*/ 4977493 w 4977493"/>
              <a:gd name="connsiteY2-76" fmla="*/ 5813879 h 5813879"/>
              <a:gd name="connsiteX3-77" fmla="*/ 0 w 4977493"/>
              <a:gd name="connsiteY3-78" fmla="*/ 5668736 h 5813879"/>
              <a:gd name="connsiteX4-79" fmla="*/ 0 w 4977493"/>
              <a:gd name="connsiteY4-80" fmla="*/ 1103086 h 5813879"/>
              <a:gd name="connsiteX0-81" fmla="*/ 0 w 4992007"/>
              <a:gd name="connsiteY0-82" fmla="*/ 1103086 h 5871936"/>
              <a:gd name="connsiteX1-83" fmla="*/ 4803322 w 4992007"/>
              <a:gd name="connsiteY1-84" fmla="*/ 0 h 5871936"/>
              <a:gd name="connsiteX2-85" fmla="*/ 4992007 w 4992007"/>
              <a:gd name="connsiteY2-86" fmla="*/ 5871936 h 5871936"/>
              <a:gd name="connsiteX3-87" fmla="*/ 0 w 4992007"/>
              <a:gd name="connsiteY3-88" fmla="*/ 5668736 h 5871936"/>
              <a:gd name="connsiteX4-89" fmla="*/ 0 w 4992007"/>
              <a:gd name="connsiteY4-90" fmla="*/ 1103086 h 5871936"/>
              <a:gd name="connsiteX0-91" fmla="*/ 0 w 5035550"/>
              <a:gd name="connsiteY0-92" fmla="*/ 1103086 h 5886450"/>
              <a:gd name="connsiteX1-93" fmla="*/ 4803322 w 5035550"/>
              <a:gd name="connsiteY1-94" fmla="*/ 0 h 5886450"/>
              <a:gd name="connsiteX2-95" fmla="*/ 5035550 w 5035550"/>
              <a:gd name="connsiteY2-96" fmla="*/ 5886450 h 5886450"/>
              <a:gd name="connsiteX3-97" fmla="*/ 0 w 5035550"/>
              <a:gd name="connsiteY3-98" fmla="*/ 5668736 h 5886450"/>
              <a:gd name="connsiteX4-99" fmla="*/ 0 w 5035550"/>
              <a:gd name="connsiteY4-100" fmla="*/ 1103086 h 5886450"/>
              <a:gd name="connsiteX0-101" fmla="*/ 0 w 5064579"/>
              <a:gd name="connsiteY0-102" fmla="*/ 1103086 h 5886450"/>
              <a:gd name="connsiteX1-103" fmla="*/ 4803322 w 5064579"/>
              <a:gd name="connsiteY1-104" fmla="*/ 0 h 5886450"/>
              <a:gd name="connsiteX2-105" fmla="*/ 5064579 w 5064579"/>
              <a:gd name="connsiteY2-106" fmla="*/ 5886450 h 5886450"/>
              <a:gd name="connsiteX3-107" fmla="*/ 0 w 5064579"/>
              <a:gd name="connsiteY3-108" fmla="*/ 5668736 h 5886450"/>
              <a:gd name="connsiteX4-109" fmla="*/ 0 w 5064579"/>
              <a:gd name="connsiteY4-110" fmla="*/ 1103086 h 5886450"/>
              <a:gd name="connsiteX0-111" fmla="*/ 14515 w 5079094"/>
              <a:gd name="connsiteY0-112" fmla="*/ 1103086 h 5900964"/>
              <a:gd name="connsiteX1-113" fmla="*/ 4817837 w 5079094"/>
              <a:gd name="connsiteY1-114" fmla="*/ 0 h 5900964"/>
              <a:gd name="connsiteX2-115" fmla="*/ 5079094 w 5079094"/>
              <a:gd name="connsiteY2-116" fmla="*/ 5886450 h 5900964"/>
              <a:gd name="connsiteX3-117" fmla="*/ 0 w 5079094"/>
              <a:gd name="connsiteY3-118" fmla="*/ 5900964 h 5900964"/>
              <a:gd name="connsiteX4-119" fmla="*/ 14515 w 5079094"/>
              <a:gd name="connsiteY4-120" fmla="*/ 1103086 h 5900964"/>
              <a:gd name="connsiteX0-121" fmla="*/ 116115 w 5180694"/>
              <a:gd name="connsiteY0-122" fmla="*/ 1103086 h 5886450"/>
              <a:gd name="connsiteX1-123" fmla="*/ 4919437 w 5180694"/>
              <a:gd name="connsiteY1-124" fmla="*/ 0 h 5886450"/>
              <a:gd name="connsiteX2-125" fmla="*/ 5180694 w 5180694"/>
              <a:gd name="connsiteY2-126" fmla="*/ 5886450 h 5886450"/>
              <a:gd name="connsiteX3-127" fmla="*/ 0 w 5180694"/>
              <a:gd name="connsiteY3-128" fmla="*/ 5857421 h 5886450"/>
              <a:gd name="connsiteX4-129" fmla="*/ 116115 w 5180694"/>
              <a:gd name="connsiteY4-130" fmla="*/ 1103086 h 5886450"/>
              <a:gd name="connsiteX0-131" fmla="*/ 101601 w 5166180"/>
              <a:gd name="connsiteY0-132" fmla="*/ 1103086 h 5886450"/>
              <a:gd name="connsiteX1-133" fmla="*/ 4904923 w 5166180"/>
              <a:gd name="connsiteY1-134" fmla="*/ 0 h 5886450"/>
              <a:gd name="connsiteX2-135" fmla="*/ 5166180 w 5166180"/>
              <a:gd name="connsiteY2-136" fmla="*/ 5886450 h 5886450"/>
              <a:gd name="connsiteX3-137" fmla="*/ 0 w 5166180"/>
              <a:gd name="connsiteY3-138" fmla="*/ 5755821 h 5886450"/>
              <a:gd name="connsiteX4-139" fmla="*/ 101601 w 5166180"/>
              <a:gd name="connsiteY4-140" fmla="*/ 1103086 h 5886450"/>
              <a:gd name="connsiteX0-141" fmla="*/ 72572 w 5137151"/>
              <a:gd name="connsiteY0-142" fmla="*/ 1103086 h 5886450"/>
              <a:gd name="connsiteX1-143" fmla="*/ 4875894 w 5137151"/>
              <a:gd name="connsiteY1-144" fmla="*/ 0 h 5886450"/>
              <a:gd name="connsiteX2-145" fmla="*/ 5137151 w 5137151"/>
              <a:gd name="connsiteY2-146" fmla="*/ 5886450 h 5886450"/>
              <a:gd name="connsiteX3-147" fmla="*/ 0 w 5137151"/>
              <a:gd name="connsiteY3-148" fmla="*/ 5813879 h 5886450"/>
              <a:gd name="connsiteX4-149" fmla="*/ 72572 w 5137151"/>
              <a:gd name="connsiteY4-150" fmla="*/ 1103086 h 5886450"/>
              <a:gd name="connsiteX0-151" fmla="*/ 14515 w 5079094"/>
              <a:gd name="connsiteY0-152" fmla="*/ 1103086 h 5886450"/>
              <a:gd name="connsiteX1-153" fmla="*/ 4817837 w 5079094"/>
              <a:gd name="connsiteY1-154" fmla="*/ 0 h 5886450"/>
              <a:gd name="connsiteX2-155" fmla="*/ 5079094 w 5079094"/>
              <a:gd name="connsiteY2-156" fmla="*/ 5886450 h 5886450"/>
              <a:gd name="connsiteX3-157" fmla="*/ 0 w 5079094"/>
              <a:gd name="connsiteY3-158" fmla="*/ 5770336 h 5886450"/>
              <a:gd name="connsiteX4-159" fmla="*/ 14515 w 5079094"/>
              <a:gd name="connsiteY4-160" fmla="*/ 1103086 h 5886450"/>
              <a:gd name="connsiteX0-161" fmla="*/ 87086 w 5151665"/>
              <a:gd name="connsiteY0-162" fmla="*/ 1103086 h 5886450"/>
              <a:gd name="connsiteX1-163" fmla="*/ 4890408 w 5151665"/>
              <a:gd name="connsiteY1-164" fmla="*/ 0 h 5886450"/>
              <a:gd name="connsiteX2-165" fmla="*/ 5151665 w 5151665"/>
              <a:gd name="connsiteY2-166" fmla="*/ 5886450 h 5886450"/>
              <a:gd name="connsiteX3-167" fmla="*/ 0 w 5151665"/>
              <a:gd name="connsiteY3-168" fmla="*/ 5813879 h 5886450"/>
              <a:gd name="connsiteX4-169" fmla="*/ 87086 w 5151665"/>
              <a:gd name="connsiteY4-170" fmla="*/ 1103086 h 5886450"/>
              <a:gd name="connsiteX0-171" fmla="*/ 29029 w 5151665"/>
              <a:gd name="connsiteY0-172" fmla="*/ 1117600 h 5886450"/>
              <a:gd name="connsiteX1-173" fmla="*/ 4890408 w 5151665"/>
              <a:gd name="connsiteY1-174" fmla="*/ 0 h 5886450"/>
              <a:gd name="connsiteX2-175" fmla="*/ 5151665 w 5151665"/>
              <a:gd name="connsiteY2-176" fmla="*/ 5886450 h 5886450"/>
              <a:gd name="connsiteX3-177" fmla="*/ 0 w 5151665"/>
              <a:gd name="connsiteY3-178" fmla="*/ 5813879 h 5886450"/>
              <a:gd name="connsiteX4-179" fmla="*/ 29029 w 5151665"/>
              <a:gd name="connsiteY4-180" fmla="*/ 1117600 h 5886450"/>
              <a:gd name="connsiteX0-181" fmla="*/ 29029 w 5151665"/>
              <a:gd name="connsiteY0-182" fmla="*/ 1117600 h 5886450"/>
              <a:gd name="connsiteX1-183" fmla="*/ 4890408 w 5151665"/>
              <a:gd name="connsiteY1-184" fmla="*/ 0 h 5886450"/>
              <a:gd name="connsiteX2-185" fmla="*/ 5151665 w 5151665"/>
              <a:gd name="connsiteY2-186" fmla="*/ 5886450 h 5886450"/>
              <a:gd name="connsiteX3-187" fmla="*/ 0 w 5151665"/>
              <a:gd name="connsiteY3-188" fmla="*/ 5813879 h 5886450"/>
              <a:gd name="connsiteX4-189" fmla="*/ 29029 w 5151665"/>
              <a:gd name="connsiteY4-190" fmla="*/ 1117600 h 5886450"/>
              <a:gd name="connsiteX0-191" fmla="*/ 0 w 5166179"/>
              <a:gd name="connsiteY0-192" fmla="*/ 1175657 h 5886450"/>
              <a:gd name="connsiteX1-193" fmla="*/ 4904922 w 5166179"/>
              <a:gd name="connsiteY1-194" fmla="*/ 0 h 5886450"/>
              <a:gd name="connsiteX2-195" fmla="*/ 5166179 w 5166179"/>
              <a:gd name="connsiteY2-196" fmla="*/ 5886450 h 5886450"/>
              <a:gd name="connsiteX3-197" fmla="*/ 14514 w 5166179"/>
              <a:gd name="connsiteY3-198" fmla="*/ 5813879 h 5886450"/>
              <a:gd name="connsiteX4-199" fmla="*/ 0 w 5166179"/>
              <a:gd name="connsiteY4-200" fmla="*/ 1175657 h 5886450"/>
              <a:gd name="connsiteX0-201" fmla="*/ 38826 w 5151665"/>
              <a:gd name="connsiteY0-202" fmla="*/ 1160417 h 5886450"/>
              <a:gd name="connsiteX1-203" fmla="*/ 4890408 w 5151665"/>
              <a:gd name="connsiteY1-204" fmla="*/ 0 h 5886450"/>
              <a:gd name="connsiteX2-205" fmla="*/ 5151665 w 5151665"/>
              <a:gd name="connsiteY2-206" fmla="*/ 5886450 h 5886450"/>
              <a:gd name="connsiteX3-207" fmla="*/ 0 w 5151665"/>
              <a:gd name="connsiteY3-208" fmla="*/ 5813879 h 5886450"/>
              <a:gd name="connsiteX4-209" fmla="*/ 38826 w 5151665"/>
              <a:gd name="connsiteY4-210" fmla="*/ 1160417 h 5886450"/>
              <a:gd name="connsiteX0-211" fmla="*/ 23586 w 5151665"/>
              <a:gd name="connsiteY0-212" fmla="*/ 1160417 h 5886450"/>
              <a:gd name="connsiteX1-213" fmla="*/ 4890408 w 5151665"/>
              <a:gd name="connsiteY1-214" fmla="*/ 0 h 5886450"/>
              <a:gd name="connsiteX2-215" fmla="*/ 5151665 w 5151665"/>
              <a:gd name="connsiteY2-216" fmla="*/ 5886450 h 5886450"/>
              <a:gd name="connsiteX3-217" fmla="*/ 0 w 5151665"/>
              <a:gd name="connsiteY3-218" fmla="*/ 5813879 h 5886450"/>
              <a:gd name="connsiteX4-219" fmla="*/ 23586 w 5151665"/>
              <a:gd name="connsiteY4-220" fmla="*/ 1160417 h 5886450"/>
              <a:gd name="connsiteX0-221" fmla="*/ 726 w 5151665"/>
              <a:gd name="connsiteY0-222" fmla="*/ 1145177 h 5886450"/>
              <a:gd name="connsiteX1-223" fmla="*/ 4890408 w 5151665"/>
              <a:gd name="connsiteY1-224" fmla="*/ 0 h 5886450"/>
              <a:gd name="connsiteX2-225" fmla="*/ 5151665 w 5151665"/>
              <a:gd name="connsiteY2-226" fmla="*/ 5886450 h 5886450"/>
              <a:gd name="connsiteX3-227" fmla="*/ 0 w 5151665"/>
              <a:gd name="connsiteY3-228" fmla="*/ 5813879 h 5886450"/>
              <a:gd name="connsiteX4-229" fmla="*/ 726 w 5151665"/>
              <a:gd name="connsiteY4-230" fmla="*/ 1145177 h 5886450"/>
              <a:gd name="connsiteX0-231" fmla="*/ 15966 w 5151665"/>
              <a:gd name="connsiteY0-232" fmla="*/ 1137557 h 5886450"/>
              <a:gd name="connsiteX1-233" fmla="*/ 4890408 w 5151665"/>
              <a:gd name="connsiteY1-234" fmla="*/ 0 h 5886450"/>
              <a:gd name="connsiteX2-235" fmla="*/ 5151665 w 5151665"/>
              <a:gd name="connsiteY2-236" fmla="*/ 5886450 h 5886450"/>
              <a:gd name="connsiteX3-237" fmla="*/ 0 w 5151665"/>
              <a:gd name="connsiteY3-238" fmla="*/ 5813879 h 5886450"/>
              <a:gd name="connsiteX4-239" fmla="*/ 15966 w 5151665"/>
              <a:gd name="connsiteY4-240" fmla="*/ 1137557 h 5886450"/>
              <a:gd name="connsiteX0-241" fmla="*/ 15966 w 5151665"/>
              <a:gd name="connsiteY0-242" fmla="*/ 1137557 h 5886450"/>
              <a:gd name="connsiteX1-243" fmla="*/ 4890408 w 5151665"/>
              <a:gd name="connsiteY1-244" fmla="*/ 0 h 5886450"/>
              <a:gd name="connsiteX2-245" fmla="*/ 5151665 w 5151665"/>
              <a:gd name="connsiteY2-246" fmla="*/ 5886450 h 5886450"/>
              <a:gd name="connsiteX3-247" fmla="*/ 0 w 5151665"/>
              <a:gd name="connsiteY3-248" fmla="*/ 5813879 h 5886450"/>
              <a:gd name="connsiteX4-249" fmla="*/ 15966 w 5151665"/>
              <a:gd name="connsiteY4-250" fmla="*/ 1137557 h 5886450"/>
              <a:gd name="connsiteX0-251" fmla="*/ 15966 w 5126265"/>
              <a:gd name="connsiteY0-252" fmla="*/ 1137557 h 5899150"/>
              <a:gd name="connsiteX1-253" fmla="*/ 4890408 w 5126265"/>
              <a:gd name="connsiteY1-254" fmla="*/ 0 h 5899150"/>
              <a:gd name="connsiteX2-255" fmla="*/ 5126265 w 5126265"/>
              <a:gd name="connsiteY2-256" fmla="*/ 5899150 h 5899150"/>
              <a:gd name="connsiteX3-257" fmla="*/ 0 w 5126265"/>
              <a:gd name="connsiteY3-258" fmla="*/ 5813879 h 5899150"/>
              <a:gd name="connsiteX4-259" fmla="*/ 15966 w 5126265"/>
              <a:gd name="connsiteY4-260" fmla="*/ 1137557 h 5899150"/>
              <a:gd name="connsiteX0-261" fmla="*/ 15966 w 5138965"/>
              <a:gd name="connsiteY0-262" fmla="*/ 1137557 h 5899150"/>
              <a:gd name="connsiteX1-263" fmla="*/ 4890408 w 5138965"/>
              <a:gd name="connsiteY1-264" fmla="*/ 0 h 5899150"/>
              <a:gd name="connsiteX2-265" fmla="*/ 5138965 w 5138965"/>
              <a:gd name="connsiteY2-266" fmla="*/ 5899150 h 5899150"/>
              <a:gd name="connsiteX3-267" fmla="*/ 0 w 5138965"/>
              <a:gd name="connsiteY3-268" fmla="*/ 5813879 h 5899150"/>
              <a:gd name="connsiteX4-269" fmla="*/ 15966 w 5138965"/>
              <a:gd name="connsiteY4-270" fmla="*/ 1137557 h 5899150"/>
              <a:gd name="connsiteX0-271" fmla="*/ 15966 w 5138965"/>
              <a:gd name="connsiteY0-272" fmla="*/ 1156607 h 5918200"/>
              <a:gd name="connsiteX1-273" fmla="*/ 4884058 w 5138965"/>
              <a:gd name="connsiteY1-274" fmla="*/ 0 h 5918200"/>
              <a:gd name="connsiteX2-275" fmla="*/ 5138965 w 5138965"/>
              <a:gd name="connsiteY2-276" fmla="*/ 5918200 h 5918200"/>
              <a:gd name="connsiteX3-277" fmla="*/ 0 w 5138965"/>
              <a:gd name="connsiteY3-278" fmla="*/ 5832929 h 5918200"/>
              <a:gd name="connsiteX4-279" fmla="*/ 15966 w 5138965"/>
              <a:gd name="connsiteY4-280" fmla="*/ 1156607 h 5918200"/>
              <a:gd name="connsiteX0-281" fmla="*/ 3266 w 5126265"/>
              <a:gd name="connsiteY0-282" fmla="*/ 1156607 h 5918200"/>
              <a:gd name="connsiteX1-283" fmla="*/ 4871358 w 5126265"/>
              <a:gd name="connsiteY1-284" fmla="*/ 0 h 5918200"/>
              <a:gd name="connsiteX2-285" fmla="*/ 5126265 w 5126265"/>
              <a:gd name="connsiteY2-286" fmla="*/ 5918200 h 5918200"/>
              <a:gd name="connsiteX3-287" fmla="*/ 0 w 5126265"/>
              <a:gd name="connsiteY3-288" fmla="*/ 5839279 h 5918200"/>
              <a:gd name="connsiteX4-289" fmla="*/ 3266 w 5126265"/>
              <a:gd name="connsiteY4-290" fmla="*/ 1156607 h 5918200"/>
              <a:gd name="connsiteX0-291" fmla="*/ 0 w 5122999"/>
              <a:gd name="connsiteY0-292" fmla="*/ 1156607 h 5918200"/>
              <a:gd name="connsiteX1-293" fmla="*/ 4868092 w 5122999"/>
              <a:gd name="connsiteY1-294" fmla="*/ 0 h 5918200"/>
              <a:gd name="connsiteX2-295" fmla="*/ 5122999 w 5122999"/>
              <a:gd name="connsiteY2-296" fmla="*/ 5918200 h 5918200"/>
              <a:gd name="connsiteX3-297" fmla="*/ 9434 w 5122999"/>
              <a:gd name="connsiteY3-298" fmla="*/ 5864679 h 5918200"/>
              <a:gd name="connsiteX4-299" fmla="*/ 0 w 5122999"/>
              <a:gd name="connsiteY4-300" fmla="*/ 1156607 h 5918200"/>
              <a:gd name="connsiteX0-301" fmla="*/ 0 w 5122999"/>
              <a:gd name="connsiteY0-302" fmla="*/ 1156607 h 5918200"/>
              <a:gd name="connsiteX1-303" fmla="*/ 4868092 w 5122999"/>
              <a:gd name="connsiteY1-304" fmla="*/ 0 h 5918200"/>
              <a:gd name="connsiteX2-305" fmla="*/ 5122999 w 5122999"/>
              <a:gd name="connsiteY2-306" fmla="*/ 5918200 h 5918200"/>
              <a:gd name="connsiteX3-307" fmla="*/ 3084 w 5122999"/>
              <a:gd name="connsiteY3-308" fmla="*/ 5858329 h 5918200"/>
              <a:gd name="connsiteX4-309" fmla="*/ 0 w 5122999"/>
              <a:gd name="connsiteY4-310" fmla="*/ 1156607 h 5918200"/>
              <a:gd name="connsiteX0-311" fmla="*/ 0 w 5122999"/>
              <a:gd name="connsiteY0-312" fmla="*/ 1156607 h 5918200"/>
              <a:gd name="connsiteX1-313" fmla="*/ 4868092 w 5122999"/>
              <a:gd name="connsiteY1-314" fmla="*/ 0 h 5918200"/>
              <a:gd name="connsiteX2-315" fmla="*/ 5122999 w 5122999"/>
              <a:gd name="connsiteY2-316" fmla="*/ 5918200 h 5918200"/>
              <a:gd name="connsiteX3-317" fmla="*/ 3084 w 5122999"/>
              <a:gd name="connsiteY3-318" fmla="*/ 5845629 h 5918200"/>
              <a:gd name="connsiteX4-319" fmla="*/ 0 w 5122999"/>
              <a:gd name="connsiteY4-320" fmla="*/ 1156607 h 5918200"/>
              <a:gd name="connsiteX0-321" fmla="*/ 0 w 5122999"/>
              <a:gd name="connsiteY0-322" fmla="*/ 1093107 h 5854700"/>
              <a:gd name="connsiteX1-323" fmla="*/ 5007792 w 5122999"/>
              <a:gd name="connsiteY1-324" fmla="*/ 0 h 5854700"/>
              <a:gd name="connsiteX2-325" fmla="*/ 5122999 w 5122999"/>
              <a:gd name="connsiteY2-326" fmla="*/ 5854700 h 5854700"/>
              <a:gd name="connsiteX3-327" fmla="*/ 3084 w 5122999"/>
              <a:gd name="connsiteY3-328" fmla="*/ 5782129 h 5854700"/>
              <a:gd name="connsiteX4-329" fmla="*/ 0 w 5122999"/>
              <a:gd name="connsiteY4-330" fmla="*/ 1093107 h 5854700"/>
              <a:gd name="connsiteX0-331" fmla="*/ 0 w 5122999"/>
              <a:gd name="connsiteY0-332" fmla="*/ 1012144 h 5773737"/>
              <a:gd name="connsiteX1-333" fmla="*/ 5074467 w 5122999"/>
              <a:gd name="connsiteY1-334" fmla="*/ 0 h 5773737"/>
              <a:gd name="connsiteX2-335" fmla="*/ 5122999 w 5122999"/>
              <a:gd name="connsiteY2-336" fmla="*/ 5773737 h 5773737"/>
              <a:gd name="connsiteX3-337" fmla="*/ 3084 w 5122999"/>
              <a:gd name="connsiteY3-338" fmla="*/ 5701166 h 5773737"/>
              <a:gd name="connsiteX4-339" fmla="*/ 0 w 5122999"/>
              <a:gd name="connsiteY4-340" fmla="*/ 1012144 h 5773737"/>
              <a:gd name="connsiteX0-341" fmla="*/ 0 w 5126855"/>
              <a:gd name="connsiteY0-342" fmla="*/ 969282 h 5730875"/>
              <a:gd name="connsiteX1-343" fmla="*/ 5126855 w 5126855"/>
              <a:gd name="connsiteY1-344" fmla="*/ 0 h 5730875"/>
              <a:gd name="connsiteX2-345" fmla="*/ 5122999 w 5126855"/>
              <a:gd name="connsiteY2-346" fmla="*/ 5730875 h 5730875"/>
              <a:gd name="connsiteX3-347" fmla="*/ 3084 w 5126855"/>
              <a:gd name="connsiteY3-348" fmla="*/ 5658304 h 5730875"/>
              <a:gd name="connsiteX4-349" fmla="*/ 0 w 5126855"/>
              <a:gd name="connsiteY4-350" fmla="*/ 969282 h 5730875"/>
              <a:gd name="connsiteX0-351" fmla="*/ 0 w 5198292"/>
              <a:gd name="connsiteY0-352" fmla="*/ 878794 h 5640387"/>
              <a:gd name="connsiteX1-353" fmla="*/ 5198292 w 5198292"/>
              <a:gd name="connsiteY1-354" fmla="*/ 0 h 5640387"/>
              <a:gd name="connsiteX2-355" fmla="*/ 5122999 w 5198292"/>
              <a:gd name="connsiteY2-356" fmla="*/ 5640387 h 5640387"/>
              <a:gd name="connsiteX3-357" fmla="*/ 3084 w 5198292"/>
              <a:gd name="connsiteY3-358" fmla="*/ 5567816 h 5640387"/>
              <a:gd name="connsiteX4-359" fmla="*/ 0 w 5198292"/>
              <a:gd name="connsiteY4-360" fmla="*/ 878794 h 5640387"/>
              <a:gd name="connsiteX0-361" fmla="*/ 0 w 5212580"/>
              <a:gd name="connsiteY0-362" fmla="*/ 874032 h 5635625"/>
              <a:gd name="connsiteX1-363" fmla="*/ 5212580 w 5212580"/>
              <a:gd name="connsiteY1-364" fmla="*/ 0 h 5635625"/>
              <a:gd name="connsiteX2-365" fmla="*/ 5122999 w 5212580"/>
              <a:gd name="connsiteY2-366" fmla="*/ 5635625 h 5635625"/>
              <a:gd name="connsiteX3-367" fmla="*/ 3084 w 5212580"/>
              <a:gd name="connsiteY3-368" fmla="*/ 5563054 h 5635625"/>
              <a:gd name="connsiteX4-369" fmla="*/ 0 w 5212580"/>
              <a:gd name="connsiteY4-370" fmla="*/ 874032 h 5635625"/>
              <a:gd name="connsiteX0-371" fmla="*/ 0 w 5417368"/>
              <a:gd name="connsiteY0-372" fmla="*/ 769257 h 5635625"/>
              <a:gd name="connsiteX1-373" fmla="*/ 5417368 w 5417368"/>
              <a:gd name="connsiteY1-374" fmla="*/ 0 h 5635625"/>
              <a:gd name="connsiteX2-375" fmla="*/ 5327787 w 5417368"/>
              <a:gd name="connsiteY2-376" fmla="*/ 5635625 h 5635625"/>
              <a:gd name="connsiteX3-377" fmla="*/ 207872 w 5417368"/>
              <a:gd name="connsiteY3-378" fmla="*/ 5563054 h 5635625"/>
              <a:gd name="connsiteX4-379" fmla="*/ 0 w 5417368"/>
              <a:gd name="connsiteY4-380" fmla="*/ 769257 h 5635625"/>
              <a:gd name="connsiteX0-381" fmla="*/ 0 w 5722168"/>
              <a:gd name="connsiteY0-382" fmla="*/ 654957 h 5635625"/>
              <a:gd name="connsiteX1-383" fmla="*/ 5722168 w 5722168"/>
              <a:gd name="connsiteY1-384" fmla="*/ 0 h 5635625"/>
              <a:gd name="connsiteX2-385" fmla="*/ 5632587 w 5722168"/>
              <a:gd name="connsiteY2-386" fmla="*/ 5635625 h 5635625"/>
              <a:gd name="connsiteX3-387" fmla="*/ 512672 w 5722168"/>
              <a:gd name="connsiteY3-388" fmla="*/ 5563054 h 5635625"/>
              <a:gd name="connsiteX4-389" fmla="*/ 0 w 5722168"/>
              <a:gd name="connsiteY4-390" fmla="*/ 654957 h 5635625"/>
              <a:gd name="connsiteX0-391" fmla="*/ 0 w 5712643"/>
              <a:gd name="connsiteY0-392" fmla="*/ 597807 h 5635625"/>
              <a:gd name="connsiteX1-393" fmla="*/ 5712643 w 5712643"/>
              <a:gd name="connsiteY1-394" fmla="*/ 0 h 5635625"/>
              <a:gd name="connsiteX2-395" fmla="*/ 5623062 w 5712643"/>
              <a:gd name="connsiteY2-396" fmla="*/ 5635625 h 5635625"/>
              <a:gd name="connsiteX3-397" fmla="*/ 503147 w 5712643"/>
              <a:gd name="connsiteY3-398" fmla="*/ 5563054 h 5635625"/>
              <a:gd name="connsiteX4-399" fmla="*/ 0 w 5712643"/>
              <a:gd name="connsiteY4-400" fmla="*/ 597807 h 5635625"/>
              <a:gd name="connsiteX0-401" fmla="*/ 0 w 5731693"/>
              <a:gd name="connsiteY0-402" fmla="*/ 569232 h 5635625"/>
              <a:gd name="connsiteX1-403" fmla="*/ 5731693 w 5731693"/>
              <a:gd name="connsiteY1-404" fmla="*/ 0 h 5635625"/>
              <a:gd name="connsiteX2-405" fmla="*/ 5642112 w 5731693"/>
              <a:gd name="connsiteY2-406" fmla="*/ 5635625 h 5635625"/>
              <a:gd name="connsiteX3-407" fmla="*/ 522197 w 5731693"/>
              <a:gd name="connsiteY3-408" fmla="*/ 5563054 h 5635625"/>
              <a:gd name="connsiteX4-409" fmla="*/ 0 w 5731693"/>
              <a:gd name="connsiteY4-410" fmla="*/ 569232 h 5635625"/>
              <a:gd name="connsiteX0-411" fmla="*/ 0 w 5731693"/>
              <a:gd name="connsiteY0-412" fmla="*/ 569232 h 5635625"/>
              <a:gd name="connsiteX1-413" fmla="*/ 5731693 w 5731693"/>
              <a:gd name="connsiteY1-414" fmla="*/ 0 h 5635625"/>
              <a:gd name="connsiteX2-415" fmla="*/ 5642112 w 5731693"/>
              <a:gd name="connsiteY2-416" fmla="*/ 5635625 h 5635625"/>
              <a:gd name="connsiteX3-417" fmla="*/ 522197 w 5731693"/>
              <a:gd name="connsiteY3-418" fmla="*/ 5563054 h 5635625"/>
              <a:gd name="connsiteX4-419" fmla="*/ 0 w 5731693"/>
              <a:gd name="connsiteY4-420" fmla="*/ 569232 h 5635625"/>
              <a:gd name="connsiteX0-421" fmla="*/ 0 w 5731693"/>
              <a:gd name="connsiteY0-422" fmla="*/ 569232 h 5635625"/>
              <a:gd name="connsiteX1-423" fmla="*/ 5731693 w 5731693"/>
              <a:gd name="connsiteY1-424" fmla="*/ 0 h 5635625"/>
              <a:gd name="connsiteX2-425" fmla="*/ 5642112 w 5731693"/>
              <a:gd name="connsiteY2-426" fmla="*/ 5635625 h 5635625"/>
              <a:gd name="connsiteX3-427" fmla="*/ 403135 w 5731693"/>
              <a:gd name="connsiteY3-428" fmla="*/ 5520191 h 5635625"/>
              <a:gd name="connsiteX4-429" fmla="*/ 0 w 5731693"/>
              <a:gd name="connsiteY4-430" fmla="*/ 569232 h 5635625"/>
              <a:gd name="connsiteX0-431" fmla="*/ 0 w 5731693"/>
              <a:gd name="connsiteY0-432" fmla="*/ 569232 h 5635625"/>
              <a:gd name="connsiteX1-433" fmla="*/ 5731693 w 5731693"/>
              <a:gd name="connsiteY1-434" fmla="*/ 0 h 5635625"/>
              <a:gd name="connsiteX2-435" fmla="*/ 5642112 w 5731693"/>
              <a:gd name="connsiteY2-436" fmla="*/ 5635625 h 5635625"/>
              <a:gd name="connsiteX3-437" fmla="*/ 317410 w 5731693"/>
              <a:gd name="connsiteY3-438" fmla="*/ 5429704 h 5635625"/>
              <a:gd name="connsiteX4-439" fmla="*/ 0 w 5731693"/>
              <a:gd name="connsiteY4-440" fmla="*/ 569232 h 5635625"/>
              <a:gd name="connsiteX0-441" fmla="*/ 0 w 5731693"/>
              <a:gd name="connsiteY0-442" fmla="*/ 569232 h 5635625"/>
              <a:gd name="connsiteX1-443" fmla="*/ 5731693 w 5731693"/>
              <a:gd name="connsiteY1-444" fmla="*/ 0 h 5635625"/>
              <a:gd name="connsiteX2-445" fmla="*/ 5642112 w 5731693"/>
              <a:gd name="connsiteY2-446" fmla="*/ 5635625 h 5635625"/>
              <a:gd name="connsiteX3-447" fmla="*/ 274547 w 5731693"/>
              <a:gd name="connsiteY3-448" fmla="*/ 5420179 h 5635625"/>
              <a:gd name="connsiteX4-449" fmla="*/ 0 w 5731693"/>
              <a:gd name="connsiteY4-450" fmla="*/ 569232 h 5635625"/>
              <a:gd name="connsiteX0-451" fmla="*/ 0 w 5731693"/>
              <a:gd name="connsiteY0-452" fmla="*/ 569232 h 5635625"/>
              <a:gd name="connsiteX1-453" fmla="*/ 5731693 w 5731693"/>
              <a:gd name="connsiteY1-454" fmla="*/ 0 h 5635625"/>
              <a:gd name="connsiteX2-455" fmla="*/ 5642112 w 5731693"/>
              <a:gd name="connsiteY2-456" fmla="*/ 5635625 h 5635625"/>
              <a:gd name="connsiteX3-457" fmla="*/ 188822 w 5731693"/>
              <a:gd name="connsiteY3-458" fmla="*/ 5382079 h 5635625"/>
              <a:gd name="connsiteX4-459" fmla="*/ 0 w 5731693"/>
              <a:gd name="connsiteY4-460" fmla="*/ 569232 h 5635625"/>
              <a:gd name="connsiteX0-461" fmla="*/ 0 w 5731693"/>
              <a:gd name="connsiteY0-462" fmla="*/ 569232 h 5635625"/>
              <a:gd name="connsiteX1-463" fmla="*/ 5731693 w 5731693"/>
              <a:gd name="connsiteY1-464" fmla="*/ 0 h 5635625"/>
              <a:gd name="connsiteX2-465" fmla="*/ 5642112 w 5731693"/>
              <a:gd name="connsiteY2-466" fmla="*/ 5635625 h 5635625"/>
              <a:gd name="connsiteX3-467" fmla="*/ 136435 w 5731693"/>
              <a:gd name="connsiteY3-468" fmla="*/ 5291591 h 5635625"/>
              <a:gd name="connsiteX4-469" fmla="*/ 0 w 5731693"/>
              <a:gd name="connsiteY4-470" fmla="*/ 569232 h 5635625"/>
              <a:gd name="connsiteX0-471" fmla="*/ 0 w 5731693"/>
              <a:gd name="connsiteY0-472" fmla="*/ 569232 h 5635625"/>
              <a:gd name="connsiteX1-473" fmla="*/ 5731693 w 5731693"/>
              <a:gd name="connsiteY1-474" fmla="*/ 0 h 5635625"/>
              <a:gd name="connsiteX2-475" fmla="*/ 5642112 w 5731693"/>
              <a:gd name="connsiteY2-476" fmla="*/ 5635625 h 5635625"/>
              <a:gd name="connsiteX3-477" fmla="*/ 155485 w 5731693"/>
              <a:gd name="connsiteY3-478" fmla="*/ 5277304 h 5635625"/>
              <a:gd name="connsiteX4-479" fmla="*/ 0 w 5731693"/>
              <a:gd name="connsiteY4-480" fmla="*/ 569232 h 5635625"/>
              <a:gd name="connsiteX0-481" fmla="*/ 0 w 5731693"/>
              <a:gd name="connsiteY0-482" fmla="*/ 569232 h 5635625"/>
              <a:gd name="connsiteX1-483" fmla="*/ 5731693 w 5731693"/>
              <a:gd name="connsiteY1-484" fmla="*/ 0 h 5635625"/>
              <a:gd name="connsiteX2-485" fmla="*/ 5642112 w 5731693"/>
              <a:gd name="connsiteY2-486" fmla="*/ 5635625 h 5635625"/>
              <a:gd name="connsiteX3-487" fmla="*/ 179297 w 5731693"/>
              <a:gd name="connsiteY3-488" fmla="*/ 5291592 h 5635625"/>
              <a:gd name="connsiteX4-489" fmla="*/ 0 w 5731693"/>
              <a:gd name="connsiteY4-490" fmla="*/ 569232 h 5635625"/>
              <a:gd name="connsiteX0-491" fmla="*/ 0 w 5731693"/>
              <a:gd name="connsiteY0-492" fmla="*/ 569232 h 5635625"/>
              <a:gd name="connsiteX1-493" fmla="*/ 5731693 w 5731693"/>
              <a:gd name="connsiteY1-494" fmla="*/ 0 h 5635625"/>
              <a:gd name="connsiteX2-495" fmla="*/ 5642112 w 5731693"/>
              <a:gd name="connsiteY2-496" fmla="*/ 5635625 h 5635625"/>
              <a:gd name="connsiteX3-497" fmla="*/ 179297 w 5731693"/>
              <a:gd name="connsiteY3-498" fmla="*/ 5291592 h 5635625"/>
              <a:gd name="connsiteX4-499" fmla="*/ 0 w 5731693"/>
              <a:gd name="connsiteY4-500" fmla="*/ 569232 h 5635625"/>
              <a:gd name="connsiteX0-501" fmla="*/ 0 w 5731693"/>
              <a:gd name="connsiteY0-502" fmla="*/ 569232 h 5635625"/>
              <a:gd name="connsiteX1-503" fmla="*/ 5731693 w 5731693"/>
              <a:gd name="connsiteY1-504" fmla="*/ 0 h 5635625"/>
              <a:gd name="connsiteX2-505" fmla="*/ 5642112 w 5731693"/>
              <a:gd name="connsiteY2-506" fmla="*/ 5635625 h 5635625"/>
              <a:gd name="connsiteX3-507" fmla="*/ 179297 w 5731693"/>
              <a:gd name="connsiteY3-508" fmla="*/ 5291592 h 5635625"/>
              <a:gd name="connsiteX4-509" fmla="*/ 0 w 5731693"/>
              <a:gd name="connsiteY4-510" fmla="*/ 569232 h 5635625"/>
              <a:gd name="connsiteX0-511" fmla="*/ 0 w 5731693"/>
              <a:gd name="connsiteY0-512" fmla="*/ 569232 h 5635625"/>
              <a:gd name="connsiteX1-513" fmla="*/ 5731693 w 5731693"/>
              <a:gd name="connsiteY1-514" fmla="*/ 0 h 5635625"/>
              <a:gd name="connsiteX2-515" fmla="*/ 5642112 w 5731693"/>
              <a:gd name="connsiteY2-516" fmla="*/ 5635625 h 5635625"/>
              <a:gd name="connsiteX3-517" fmla="*/ 174535 w 5731693"/>
              <a:gd name="connsiteY3-518" fmla="*/ 5305879 h 5635625"/>
              <a:gd name="connsiteX4-519" fmla="*/ 0 w 5731693"/>
              <a:gd name="connsiteY4-520" fmla="*/ 569232 h 5635625"/>
              <a:gd name="connsiteX0-521" fmla="*/ 0 w 5789769"/>
              <a:gd name="connsiteY0-522" fmla="*/ 569232 h 5854700"/>
              <a:gd name="connsiteX1-523" fmla="*/ 5731693 w 5789769"/>
              <a:gd name="connsiteY1-524" fmla="*/ 0 h 5854700"/>
              <a:gd name="connsiteX2-525" fmla="*/ 5789749 w 5789769"/>
              <a:gd name="connsiteY2-526" fmla="*/ 5854700 h 5854700"/>
              <a:gd name="connsiteX3-527" fmla="*/ 174535 w 5789769"/>
              <a:gd name="connsiteY3-528" fmla="*/ 5305879 h 5854700"/>
              <a:gd name="connsiteX4-529" fmla="*/ 0 w 5789769"/>
              <a:gd name="connsiteY4-530" fmla="*/ 569232 h 5854700"/>
              <a:gd name="connsiteX0-531" fmla="*/ 0 w 6199326"/>
              <a:gd name="connsiteY0-532" fmla="*/ 569232 h 5973763"/>
              <a:gd name="connsiteX1-533" fmla="*/ 5731693 w 6199326"/>
              <a:gd name="connsiteY1-534" fmla="*/ 0 h 5973763"/>
              <a:gd name="connsiteX2-535" fmla="*/ 6199324 w 6199326"/>
              <a:gd name="connsiteY2-536" fmla="*/ 5973763 h 5973763"/>
              <a:gd name="connsiteX3-537" fmla="*/ 174535 w 6199326"/>
              <a:gd name="connsiteY3-538" fmla="*/ 5305879 h 5973763"/>
              <a:gd name="connsiteX4-539" fmla="*/ 0 w 6199326"/>
              <a:gd name="connsiteY4-540" fmla="*/ 569232 h 5973763"/>
              <a:gd name="connsiteX0-541" fmla="*/ 0 w 6237426"/>
              <a:gd name="connsiteY0-542" fmla="*/ 569232 h 5959475"/>
              <a:gd name="connsiteX1-543" fmla="*/ 5731693 w 6237426"/>
              <a:gd name="connsiteY1-544" fmla="*/ 0 h 5959475"/>
              <a:gd name="connsiteX2-545" fmla="*/ 6237424 w 6237426"/>
              <a:gd name="connsiteY2-546" fmla="*/ 5959475 h 5959475"/>
              <a:gd name="connsiteX3-547" fmla="*/ 174535 w 6237426"/>
              <a:gd name="connsiteY3-548" fmla="*/ 5305879 h 5959475"/>
              <a:gd name="connsiteX4-549" fmla="*/ 0 w 6237426"/>
              <a:gd name="connsiteY4-550" fmla="*/ 569232 h 5959475"/>
              <a:gd name="connsiteX0-551" fmla="*/ 0 w 6266001"/>
              <a:gd name="connsiteY0-552" fmla="*/ 569232 h 5983287"/>
              <a:gd name="connsiteX1-553" fmla="*/ 5731693 w 6266001"/>
              <a:gd name="connsiteY1-554" fmla="*/ 0 h 5983287"/>
              <a:gd name="connsiteX2-555" fmla="*/ 6265999 w 6266001"/>
              <a:gd name="connsiteY2-556" fmla="*/ 5983287 h 5983287"/>
              <a:gd name="connsiteX3-557" fmla="*/ 174535 w 6266001"/>
              <a:gd name="connsiteY3-558" fmla="*/ 5305879 h 5983287"/>
              <a:gd name="connsiteX4-559" fmla="*/ 0 w 6266001"/>
              <a:gd name="connsiteY4-560" fmla="*/ 569232 h 5983287"/>
              <a:gd name="connsiteX0-561" fmla="*/ 0 w 6265999"/>
              <a:gd name="connsiteY0-562" fmla="*/ 569232 h 5983287"/>
              <a:gd name="connsiteX1-563" fmla="*/ 5731693 w 6265999"/>
              <a:gd name="connsiteY1-564" fmla="*/ 0 h 5983287"/>
              <a:gd name="connsiteX2-565" fmla="*/ 6265999 w 6265999"/>
              <a:gd name="connsiteY2-566" fmla="*/ 5983287 h 5983287"/>
              <a:gd name="connsiteX3-567" fmla="*/ 174535 w 6265999"/>
              <a:gd name="connsiteY3-568" fmla="*/ 5305879 h 5983287"/>
              <a:gd name="connsiteX4-569" fmla="*/ 0 w 6265999"/>
              <a:gd name="connsiteY4-570" fmla="*/ 569232 h 5983287"/>
              <a:gd name="connsiteX0-571" fmla="*/ 0 w 6266543"/>
              <a:gd name="connsiteY0-572" fmla="*/ 569232 h 5983385"/>
              <a:gd name="connsiteX1-573" fmla="*/ 5731693 w 6266543"/>
              <a:gd name="connsiteY1-574" fmla="*/ 0 h 5983385"/>
              <a:gd name="connsiteX2-575" fmla="*/ 6265999 w 6266543"/>
              <a:gd name="connsiteY2-576" fmla="*/ 5983287 h 5983385"/>
              <a:gd name="connsiteX3-577" fmla="*/ 174535 w 6266543"/>
              <a:gd name="connsiteY3-578" fmla="*/ 5305879 h 5983385"/>
              <a:gd name="connsiteX4-579" fmla="*/ 0 w 6266543"/>
              <a:gd name="connsiteY4-580" fmla="*/ 569232 h 5983385"/>
              <a:gd name="connsiteX0-581" fmla="*/ 0 w 6266049"/>
              <a:gd name="connsiteY0-582" fmla="*/ 569232 h 5983301"/>
              <a:gd name="connsiteX1-583" fmla="*/ 5731693 w 6266049"/>
              <a:gd name="connsiteY1-584" fmla="*/ 0 h 5983301"/>
              <a:gd name="connsiteX2-585" fmla="*/ 6265999 w 6266049"/>
              <a:gd name="connsiteY2-586" fmla="*/ 5983287 h 5983301"/>
              <a:gd name="connsiteX3-587" fmla="*/ 174535 w 6266049"/>
              <a:gd name="connsiteY3-588" fmla="*/ 5305879 h 5983301"/>
              <a:gd name="connsiteX4-589" fmla="*/ 0 w 6266049"/>
              <a:gd name="connsiteY4-590" fmla="*/ 569232 h 5983301"/>
              <a:gd name="connsiteX0-591" fmla="*/ 0 w 6266047"/>
              <a:gd name="connsiteY0-592" fmla="*/ 588282 h 6002351"/>
              <a:gd name="connsiteX1-593" fmla="*/ 5712643 w 6266047"/>
              <a:gd name="connsiteY1-594" fmla="*/ 0 h 6002351"/>
              <a:gd name="connsiteX2-595" fmla="*/ 6265999 w 6266047"/>
              <a:gd name="connsiteY2-596" fmla="*/ 6002337 h 6002351"/>
              <a:gd name="connsiteX3-597" fmla="*/ 174535 w 6266047"/>
              <a:gd name="connsiteY3-598" fmla="*/ 5324929 h 6002351"/>
              <a:gd name="connsiteX4-599" fmla="*/ 0 w 6266047"/>
              <a:gd name="connsiteY4-600" fmla="*/ 588282 h 6002351"/>
              <a:gd name="connsiteX0-601" fmla="*/ 0 w 6266046"/>
              <a:gd name="connsiteY0-602" fmla="*/ 616857 h 6030926"/>
              <a:gd name="connsiteX1-603" fmla="*/ 5703118 w 6266046"/>
              <a:gd name="connsiteY1-604" fmla="*/ 0 h 6030926"/>
              <a:gd name="connsiteX2-605" fmla="*/ 6265999 w 6266046"/>
              <a:gd name="connsiteY2-606" fmla="*/ 6030912 h 6030926"/>
              <a:gd name="connsiteX3-607" fmla="*/ 174535 w 6266046"/>
              <a:gd name="connsiteY3-608" fmla="*/ 5353504 h 6030926"/>
              <a:gd name="connsiteX4-609" fmla="*/ 0 w 6266046"/>
              <a:gd name="connsiteY4-610" fmla="*/ 616857 h 6030926"/>
              <a:gd name="connsiteX0-611" fmla="*/ 0 w 6266046"/>
              <a:gd name="connsiteY0-612" fmla="*/ 616857 h 6030922"/>
              <a:gd name="connsiteX1-613" fmla="*/ 5703118 w 6266046"/>
              <a:gd name="connsiteY1-614" fmla="*/ 0 h 6030922"/>
              <a:gd name="connsiteX2-615" fmla="*/ 6265999 w 6266046"/>
              <a:gd name="connsiteY2-616" fmla="*/ 6030912 h 6030922"/>
              <a:gd name="connsiteX3-617" fmla="*/ 174535 w 6266046"/>
              <a:gd name="connsiteY3-618" fmla="*/ 5353504 h 6030922"/>
              <a:gd name="connsiteX4-619" fmla="*/ 0 w 6266046"/>
              <a:gd name="connsiteY4-620" fmla="*/ 616857 h 6030922"/>
              <a:gd name="connsiteX0-621" fmla="*/ 0 w 6370821"/>
              <a:gd name="connsiteY0-622" fmla="*/ 502557 h 6030922"/>
              <a:gd name="connsiteX1-623" fmla="*/ 5807893 w 6370821"/>
              <a:gd name="connsiteY1-624" fmla="*/ 0 h 6030922"/>
              <a:gd name="connsiteX2-625" fmla="*/ 6370774 w 6370821"/>
              <a:gd name="connsiteY2-626" fmla="*/ 6030912 h 6030922"/>
              <a:gd name="connsiteX3-627" fmla="*/ 279310 w 6370821"/>
              <a:gd name="connsiteY3-628" fmla="*/ 5353504 h 6030922"/>
              <a:gd name="connsiteX4-629" fmla="*/ 0 w 6370821"/>
              <a:gd name="connsiteY4-630" fmla="*/ 502557 h 6030922"/>
              <a:gd name="connsiteX0-631" fmla="*/ 0 w 6380346"/>
              <a:gd name="connsiteY0-632" fmla="*/ 464457 h 6030922"/>
              <a:gd name="connsiteX1-633" fmla="*/ 5817418 w 6380346"/>
              <a:gd name="connsiteY1-634" fmla="*/ 0 h 6030922"/>
              <a:gd name="connsiteX2-635" fmla="*/ 6380299 w 6380346"/>
              <a:gd name="connsiteY2-636" fmla="*/ 6030912 h 6030922"/>
              <a:gd name="connsiteX3-637" fmla="*/ 288835 w 6380346"/>
              <a:gd name="connsiteY3-638" fmla="*/ 5353504 h 6030922"/>
              <a:gd name="connsiteX4-639" fmla="*/ 0 w 6380346"/>
              <a:gd name="connsiteY4-640" fmla="*/ 464457 h 6030922"/>
              <a:gd name="connsiteX0-641" fmla="*/ 0 w 6418446"/>
              <a:gd name="connsiteY0-642" fmla="*/ 473982 h 6030922"/>
              <a:gd name="connsiteX1-643" fmla="*/ 5855518 w 6418446"/>
              <a:gd name="connsiteY1-644" fmla="*/ 0 h 6030922"/>
              <a:gd name="connsiteX2-645" fmla="*/ 6418399 w 6418446"/>
              <a:gd name="connsiteY2-646" fmla="*/ 6030912 h 6030922"/>
              <a:gd name="connsiteX3-647" fmla="*/ 326935 w 6418446"/>
              <a:gd name="connsiteY3-648" fmla="*/ 5353504 h 6030922"/>
              <a:gd name="connsiteX4-649" fmla="*/ 0 w 6418446"/>
              <a:gd name="connsiteY4-650" fmla="*/ 473982 h 6030922"/>
              <a:gd name="connsiteX0-651" fmla="*/ 0 w 6418450"/>
              <a:gd name="connsiteY0-652" fmla="*/ 483507 h 6040447"/>
              <a:gd name="connsiteX1-653" fmla="*/ 5893618 w 6418450"/>
              <a:gd name="connsiteY1-654" fmla="*/ 0 h 6040447"/>
              <a:gd name="connsiteX2-655" fmla="*/ 6418399 w 6418450"/>
              <a:gd name="connsiteY2-656" fmla="*/ 6040437 h 6040447"/>
              <a:gd name="connsiteX3-657" fmla="*/ 326935 w 6418450"/>
              <a:gd name="connsiteY3-658" fmla="*/ 5363029 h 6040447"/>
              <a:gd name="connsiteX4-659" fmla="*/ 0 w 6418450"/>
              <a:gd name="connsiteY4-660" fmla="*/ 483507 h 6040447"/>
              <a:gd name="connsiteX0-661" fmla="*/ 0 w 6418450"/>
              <a:gd name="connsiteY0-662" fmla="*/ 454932 h 6011872"/>
              <a:gd name="connsiteX1-663" fmla="*/ 5893618 w 6418450"/>
              <a:gd name="connsiteY1-664" fmla="*/ 0 h 6011872"/>
              <a:gd name="connsiteX2-665" fmla="*/ 6418399 w 6418450"/>
              <a:gd name="connsiteY2-666" fmla="*/ 6011862 h 6011872"/>
              <a:gd name="connsiteX3-667" fmla="*/ 326935 w 6418450"/>
              <a:gd name="connsiteY3-668" fmla="*/ 5334454 h 6011872"/>
              <a:gd name="connsiteX4-669" fmla="*/ 0 w 6418450"/>
              <a:gd name="connsiteY4-670" fmla="*/ 454932 h 6011872"/>
              <a:gd name="connsiteX0-671" fmla="*/ 0 w 6418450"/>
              <a:gd name="connsiteY0-672" fmla="*/ 454932 h 6011872"/>
              <a:gd name="connsiteX1-673" fmla="*/ 5893618 w 6418450"/>
              <a:gd name="connsiteY1-674" fmla="*/ 0 h 6011872"/>
              <a:gd name="connsiteX2-675" fmla="*/ 6418399 w 6418450"/>
              <a:gd name="connsiteY2-676" fmla="*/ 6011862 h 6011872"/>
              <a:gd name="connsiteX3-677" fmla="*/ 269785 w 6418450"/>
              <a:gd name="connsiteY3-678" fmla="*/ 5239204 h 6011872"/>
              <a:gd name="connsiteX4-679" fmla="*/ 0 w 6418450"/>
              <a:gd name="connsiteY4-680" fmla="*/ 454932 h 6011872"/>
              <a:gd name="connsiteX0-681" fmla="*/ 0 w 6418450"/>
              <a:gd name="connsiteY0-682" fmla="*/ 454932 h 6011872"/>
              <a:gd name="connsiteX1-683" fmla="*/ 5893618 w 6418450"/>
              <a:gd name="connsiteY1-684" fmla="*/ 0 h 6011872"/>
              <a:gd name="connsiteX2-685" fmla="*/ 6418399 w 6418450"/>
              <a:gd name="connsiteY2-686" fmla="*/ 6011862 h 6011872"/>
              <a:gd name="connsiteX3-687" fmla="*/ 212635 w 6418450"/>
              <a:gd name="connsiteY3-688" fmla="*/ 5239204 h 6011872"/>
              <a:gd name="connsiteX4-689" fmla="*/ 0 w 6418450"/>
              <a:gd name="connsiteY4-690" fmla="*/ 454932 h 6011872"/>
              <a:gd name="connsiteX0-691" fmla="*/ 0 w 6418450"/>
              <a:gd name="connsiteY0-692" fmla="*/ 454932 h 6011872"/>
              <a:gd name="connsiteX1-693" fmla="*/ 5893618 w 6418450"/>
              <a:gd name="connsiteY1-694" fmla="*/ 0 h 6011872"/>
              <a:gd name="connsiteX2-695" fmla="*/ 6418399 w 6418450"/>
              <a:gd name="connsiteY2-696" fmla="*/ 6011862 h 6011872"/>
              <a:gd name="connsiteX3-697" fmla="*/ 193585 w 6418450"/>
              <a:gd name="connsiteY3-698" fmla="*/ 5201104 h 6011872"/>
              <a:gd name="connsiteX4-699" fmla="*/ 0 w 6418450"/>
              <a:gd name="connsiteY4-700" fmla="*/ 454932 h 6011872"/>
              <a:gd name="connsiteX0-701" fmla="*/ 0 w 6456546"/>
              <a:gd name="connsiteY0-702" fmla="*/ 454932 h 6069021"/>
              <a:gd name="connsiteX1-703" fmla="*/ 5893618 w 6456546"/>
              <a:gd name="connsiteY1-704" fmla="*/ 0 h 6069021"/>
              <a:gd name="connsiteX2-705" fmla="*/ 6456499 w 6456546"/>
              <a:gd name="connsiteY2-706" fmla="*/ 6069012 h 6069021"/>
              <a:gd name="connsiteX3-707" fmla="*/ 193585 w 6456546"/>
              <a:gd name="connsiteY3-708" fmla="*/ 5201104 h 6069021"/>
              <a:gd name="connsiteX4-709" fmla="*/ 0 w 6456546"/>
              <a:gd name="connsiteY4-710" fmla="*/ 454932 h 6069021"/>
              <a:gd name="connsiteX0-711" fmla="*/ 0 w 6441306"/>
              <a:gd name="connsiteY0-712" fmla="*/ 424452 h 6069021"/>
              <a:gd name="connsiteX1-713" fmla="*/ 5878378 w 6441306"/>
              <a:gd name="connsiteY1-714" fmla="*/ 0 h 6069021"/>
              <a:gd name="connsiteX2-715" fmla="*/ 6441259 w 6441306"/>
              <a:gd name="connsiteY2-716" fmla="*/ 6069012 h 6069021"/>
              <a:gd name="connsiteX3-717" fmla="*/ 178345 w 6441306"/>
              <a:gd name="connsiteY3-718" fmla="*/ 5201104 h 6069021"/>
              <a:gd name="connsiteX4-719" fmla="*/ 0 w 6441306"/>
              <a:gd name="connsiteY4-720" fmla="*/ 424452 h 6069021"/>
              <a:gd name="connsiteX0-721" fmla="*/ 0 w 6471786"/>
              <a:gd name="connsiteY0-722" fmla="*/ 424452 h 6069021"/>
              <a:gd name="connsiteX1-723" fmla="*/ 5908858 w 6471786"/>
              <a:gd name="connsiteY1-724" fmla="*/ 0 h 6069021"/>
              <a:gd name="connsiteX2-725" fmla="*/ 6471739 w 6471786"/>
              <a:gd name="connsiteY2-726" fmla="*/ 6069012 h 6069021"/>
              <a:gd name="connsiteX3-727" fmla="*/ 208825 w 6471786"/>
              <a:gd name="connsiteY3-728" fmla="*/ 5201104 h 6069021"/>
              <a:gd name="connsiteX4-729" fmla="*/ 0 w 6471786"/>
              <a:gd name="connsiteY4-730" fmla="*/ 424452 h 60690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1786" h="6069021">
                <a:moveTo>
                  <a:pt x="0" y="424452"/>
                </a:moveTo>
                <a:lnTo>
                  <a:pt x="5908858" y="0"/>
                </a:lnTo>
                <a:cubicBezTo>
                  <a:pt x="5907573" y="5292"/>
                  <a:pt x="6477786" y="6078007"/>
                  <a:pt x="6471739" y="6069012"/>
                </a:cubicBezTo>
                <a:lnTo>
                  <a:pt x="208825" y="5201104"/>
                </a:lnTo>
                <a:cubicBezTo>
                  <a:pt x="156513" y="3606573"/>
                  <a:pt x="1330" y="437606"/>
                  <a:pt x="0" y="4244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innerShdw blurRad="127000">
              <a:prstClr val="black"/>
            </a:innerShdw>
          </a:effectLst>
          <a:scene3d>
            <a:camera prst="isometricRightUp">
              <a:rot lat="1788000" lon="18522000" rev="21360000"/>
            </a:camera>
            <a:lightRig rig="threePt" dir="t"/>
          </a:scene3d>
        </p:spPr>
        <p:txBody>
          <a:bodyPr/>
          <a:lstStyle>
            <a:lvl1pPr marL="0" indent="0" algn="ctr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350731" y="1531055"/>
            <a:ext cx="875914" cy="874559"/>
          </a:xfrm>
          <a:custGeom>
            <a:avLst/>
            <a:gdLst>
              <a:gd name="connsiteX0" fmla="*/ 1981200 w 3962400"/>
              <a:gd name="connsiteY0" fmla="*/ 0 h 3962400"/>
              <a:gd name="connsiteX1" fmla="*/ 3962400 w 3962400"/>
              <a:gd name="connsiteY1" fmla="*/ 1981200 h 3962400"/>
              <a:gd name="connsiteX2" fmla="*/ 1981200 w 3962400"/>
              <a:gd name="connsiteY2" fmla="*/ 3962400 h 3962400"/>
              <a:gd name="connsiteX3" fmla="*/ 0 w 3962400"/>
              <a:gd name="connsiteY3" fmla="*/ 1981200 h 3962400"/>
              <a:gd name="connsiteX4" fmla="*/ 1981200 w 3962400"/>
              <a:gd name="connsiteY4" fmla="*/ 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3962400">
                <a:moveTo>
                  <a:pt x="1981200" y="0"/>
                </a:moveTo>
                <a:cubicBezTo>
                  <a:pt x="3075387" y="0"/>
                  <a:pt x="3962400" y="887013"/>
                  <a:pt x="3962400" y="1981200"/>
                </a:cubicBezTo>
                <a:cubicBezTo>
                  <a:pt x="3962400" y="3075387"/>
                  <a:pt x="3075387" y="3962400"/>
                  <a:pt x="1981200" y="3962400"/>
                </a:cubicBezTo>
                <a:cubicBezTo>
                  <a:pt x="887013" y="3962400"/>
                  <a:pt x="0" y="3075387"/>
                  <a:pt x="0" y="1981200"/>
                </a:cubicBezTo>
                <a:cubicBezTo>
                  <a:pt x="0" y="887013"/>
                  <a:pt x="887013" y="0"/>
                  <a:pt x="1981200" y="0"/>
                </a:cubicBezTo>
                <a:close/>
              </a:path>
            </a:pathLst>
          </a:custGeom>
          <a:solidFill>
            <a:schemeClr val="bg1">
              <a:lumMod val="85000"/>
              <a:alpha val="17000"/>
            </a:schemeClr>
          </a:solidFill>
          <a:effectLst>
            <a:outerShdw blurRad="1270000" dist="762000" dir="5400000" sx="80000" sy="8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350731" y="3643312"/>
            <a:ext cx="875914" cy="874559"/>
          </a:xfrm>
          <a:custGeom>
            <a:avLst/>
            <a:gdLst>
              <a:gd name="connsiteX0" fmla="*/ 1981200 w 3962400"/>
              <a:gd name="connsiteY0" fmla="*/ 0 h 3962400"/>
              <a:gd name="connsiteX1" fmla="*/ 3962400 w 3962400"/>
              <a:gd name="connsiteY1" fmla="*/ 1981200 h 3962400"/>
              <a:gd name="connsiteX2" fmla="*/ 1981200 w 3962400"/>
              <a:gd name="connsiteY2" fmla="*/ 3962400 h 3962400"/>
              <a:gd name="connsiteX3" fmla="*/ 0 w 3962400"/>
              <a:gd name="connsiteY3" fmla="*/ 1981200 h 3962400"/>
              <a:gd name="connsiteX4" fmla="*/ 1981200 w 3962400"/>
              <a:gd name="connsiteY4" fmla="*/ 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3962400">
                <a:moveTo>
                  <a:pt x="1981200" y="0"/>
                </a:moveTo>
                <a:cubicBezTo>
                  <a:pt x="3075387" y="0"/>
                  <a:pt x="3962400" y="887013"/>
                  <a:pt x="3962400" y="1981200"/>
                </a:cubicBezTo>
                <a:cubicBezTo>
                  <a:pt x="3962400" y="3075387"/>
                  <a:pt x="3075387" y="3962400"/>
                  <a:pt x="1981200" y="3962400"/>
                </a:cubicBezTo>
                <a:cubicBezTo>
                  <a:pt x="887013" y="3962400"/>
                  <a:pt x="0" y="3075387"/>
                  <a:pt x="0" y="1981200"/>
                </a:cubicBezTo>
                <a:cubicBezTo>
                  <a:pt x="0" y="887013"/>
                  <a:pt x="887013" y="0"/>
                  <a:pt x="1981200" y="0"/>
                </a:cubicBezTo>
                <a:close/>
              </a:path>
            </a:pathLst>
          </a:custGeom>
          <a:solidFill>
            <a:schemeClr val="bg1">
              <a:lumMod val="85000"/>
              <a:alpha val="17000"/>
            </a:schemeClr>
          </a:solidFill>
          <a:effectLst>
            <a:outerShdw blurRad="1270000" dist="762000" dir="5400000" sx="80000" sy="8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632485" y="2177666"/>
            <a:ext cx="875914" cy="874559"/>
          </a:xfrm>
          <a:custGeom>
            <a:avLst/>
            <a:gdLst>
              <a:gd name="connsiteX0" fmla="*/ 1981200 w 3962400"/>
              <a:gd name="connsiteY0" fmla="*/ 0 h 3962400"/>
              <a:gd name="connsiteX1" fmla="*/ 3962400 w 3962400"/>
              <a:gd name="connsiteY1" fmla="*/ 1981200 h 3962400"/>
              <a:gd name="connsiteX2" fmla="*/ 1981200 w 3962400"/>
              <a:gd name="connsiteY2" fmla="*/ 3962400 h 3962400"/>
              <a:gd name="connsiteX3" fmla="*/ 0 w 3962400"/>
              <a:gd name="connsiteY3" fmla="*/ 1981200 h 3962400"/>
              <a:gd name="connsiteX4" fmla="*/ 1981200 w 3962400"/>
              <a:gd name="connsiteY4" fmla="*/ 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3962400">
                <a:moveTo>
                  <a:pt x="1981200" y="0"/>
                </a:moveTo>
                <a:cubicBezTo>
                  <a:pt x="3075387" y="0"/>
                  <a:pt x="3962400" y="887013"/>
                  <a:pt x="3962400" y="1981200"/>
                </a:cubicBezTo>
                <a:cubicBezTo>
                  <a:pt x="3962400" y="3075387"/>
                  <a:pt x="3075387" y="3962400"/>
                  <a:pt x="1981200" y="3962400"/>
                </a:cubicBezTo>
                <a:cubicBezTo>
                  <a:pt x="887013" y="3962400"/>
                  <a:pt x="0" y="3075387"/>
                  <a:pt x="0" y="1981200"/>
                </a:cubicBezTo>
                <a:cubicBezTo>
                  <a:pt x="0" y="887013"/>
                  <a:pt x="887013" y="0"/>
                  <a:pt x="1981200" y="0"/>
                </a:cubicBezTo>
                <a:close/>
              </a:path>
            </a:pathLst>
          </a:custGeom>
          <a:solidFill>
            <a:schemeClr val="bg1">
              <a:lumMod val="85000"/>
              <a:alpha val="17000"/>
            </a:schemeClr>
          </a:solidFill>
          <a:effectLst>
            <a:outerShdw blurRad="1270000" dist="762000" dir="5400000" sx="80000" sy="8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9632485" y="4289924"/>
            <a:ext cx="875914" cy="874559"/>
          </a:xfrm>
          <a:custGeom>
            <a:avLst/>
            <a:gdLst>
              <a:gd name="connsiteX0" fmla="*/ 1981200 w 3962400"/>
              <a:gd name="connsiteY0" fmla="*/ 0 h 3962400"/>
              <a:gd name="connsiteX1" fmla="*/ 3962400 w 3962400"/>
              <a:gd name="connsiteY1" fmla="*/ 1981200 h 3962400"/>
              <a:gd name="connsiteX2" fmla="*/ 1981200 w 3962400"/>
              <a:gd name="connsiteY2" fmla="*/ 3962400 h 3962400"/>
              <a:gd name="connsiteX3" fmla="*/ 0 w 3962400"/>
              <a:gd name="connsiteY3" fmla="*/ 1981200 h 3962400"/>
              <a:gd name="connsiteX4" fmla="*/ 1981200 w 3962400"/>
              <a:gd name="connsiteY4" fmla="*/ 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3962400">
                <a:moveTo>
                  <a:pt x="1981200" y="0"/>
                </a:moveTo>
                <a:cubicBezTo>
                  <a:pt x="3075387" y="0"/>
                  <a:pt x="3962400" y="887013"/>
                  <a:pt x="3962400" y="1981200"/>
                </a:cubicBezTo>
                <a:cubicBezTo>
                  <a:pt x="3962400" y="3075387"/>
                  <a:pt x="3075387" y="3962400"/>
                  <a:pt x="1981200" y="3962400"/>
                </a:cubicBezTo>
                <a:cubicBezTo>
                  <a:pt x="887013" y="3962400"/>
                  <a:pt x="0" y="3075387"/>
                  <a:pt x="0" y="1981200"/>
                </a:cubicBezTo>
                <a:cubicBezTo>
                  <a:pt x="0" y="887013"/>
                  <a:pt x="887013" y="0"/>
                  <a:pt x="1981200" y="0"/>
                </a:cubicBezTo>
                <a:close/>
              </a:path>
            </a:pathLst>
          </a:custGeom>
          <a:solidFill>
            <a:schemeClr val="bg1">
              <a:lumMod val="85000"/>
              <a:alpha val="17000"/>
            </a:schemeClr>
          </a:solidFill>
          <a:effectLst>
            <a:outerShdw blurRad="1270000" dist="762000" dir="5400000" sx="80000" sy="8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298337" y="2565388"/>
            <a:ext cx="624680" cy="623713"/>
          </a:xfrm>
          <a:custGeom>
            <a:avLst/>
            <a:gdLst>
              <a:gd name="connsiteX0" fmla="*/ 1981200 w 3962400"/>
              <a:gd name="connsiteY0" fmla="*/ 0 h 3962400"/>
              <a:gd name="connsiteX1" fmla="*/ 3962400 w 3962400"/>
              <a:gd name="connsiteY1" fmla="*/ 1981200 h 3962400"/>
              <a:gd name="connsiteX2" fmla="*/ 1981200 w 3962400"/>
              <a:gd name="connsiteY2" fmla="*/ 3962400 h 3962400"/>
              <a:gd name="connsiteX3" fmla="*/ 0 w 3962400"/>
              <a:gd name="connsiteY3" fmla="*/ 1981200 h 3962400"/>
              <a:gd name="connsiteX4" fmla="*/ 1981200 w 3962400"/>
              <a:gd name="connsiteY4" fmla="*/ 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3962400">
                <a:moveTo>
                  <a:pt x="1981200" y="0"/>
                </a:moveTo>
                <a:cubicBezTo>
                  <a:pt x="3075387" y="0"/>
                  <a:pt x="3962400" y="887013"/>
                  <a:pt x="3962400" y="1981200"/>
                </a:cubicBezTo>
                <a:cubicBezTo>
                  <a:pt x="3962400" y="3075387"/>
                  <a:pt x="3075387" y="3962400"/>
                  <a:pt x="1981200" y="3962400"/>
                </a:cubicBezTo>
                <a:cubicBezTo>
                  <a:pt x="887013" y="3962400"/>
                  <a:pt x="0" y="3075387"/>
                  <a:pt x="0" y="1981200"/>
                </a:cubicBezTo>
                <a:cubicBezTo>
                  <a:pt x="0" y="887013"/>
                  <a:pt x="887013" y="0"/>
                  <a:pt x="1981200" y="0"/>
                </a:cubicBezTo>
                <a:close/>
              </a:path>
            </a:pathLst>
          </a:custGeom>
          <a:solidFill>
            <a:schemeClr val="bg1">
              <a:lumMod val="85000"/>
              <a:alpha val="17000"/>
            </a:schemeClr>
          </a:solidFill>
          <a:effectLst>
            <a:outerShdw blurRad="1270000" dist="762000" dir="5400000" sx="80000" sy="80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66120" y="315057"/>
            <a:ext cx="11059761" cy="6299382"/>
            <a:chOff x="904391" y="504091"/>
            <a:chExt cx="17668257" cy="1007901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904391" y="504091"/>
              <a:ext cx="1767422" cy="456960"/>
              <a:chOff x="1669393" y="1587774"/>
              <a:chExt cx="1546247" cy="399776"/>
            </a:xfrm>
          </p:grpSpPr>
          <p:sp>
            <p:nvSpPr>
              <p:cNvPr id="15" name="Text Placeholder 2"/>
              <p:cNvSpPr txBox="1"/>
              <p:nvPr/>
            </p:nvSpPr>
            <p:spPr>
              <a:xfrm>
                <a:off x="1669393" y="1587774"/>
                <a:ext cx="1546247" cy="399776"/>
              </a:xfrm>
              <a:prstGeom prst="rect">
                <a:avLst/>
              </a:prstGeom>
            </p:spPr>
            <p:txBody>
              <a:bodyPr/>
              <a:lstStyle>
                <a:lvl1pPr marL="0" indent="0" algn="ctr" defTabSz="1460500" rtl="0" eaLnBrk="1" latinLnBrk="0" hangingPunct="1">
                  <a:lnSpc>
                    <a:spcPct val="90000"/>
                  </a:lnSpc>
                  <a:spcBef>
                    <a:spcPts val="1600"/>
                  </a:spcBef>
                  <a:buFont typeface="Arial" panose="020B0604020202020204" pitchFamily="34" charset="0"/>
                  <a:buNone/>
                  <a:defRPr sz="4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1095375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38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6260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319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556510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286760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017010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747260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478145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208395" indent="-365125" algn="l" defTabSz="14605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8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500" b="0" dirty="0">
                    <a:solidFill>
                      <a:schemeClr val="bg1"/>
                    </a:solidFill>
                    <a:latin typeface="Montserrat" panose="00000500000000000000" pitchFamily="50" charset="0"/>
                  </a:rPr>
                  <a:t>imagine.</a:t>
                </a:r>
                <a:endParaRPr lang="id-ID" sz="1500" b="0" dirty="0">
                  <a:solidFill>
                    <a:schemeClr val="bg1"/>
                  </a:solidFill>
                  <a:latin typeface="Montserrat" panose="00000500000000000000" pitchFamily="50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2842095" y="1802606"/>
                <a:ext cx="184474" cy="86962"/>
                <a:chOff x="1464244" y="3580217"/>
                <a:chExt cx="1212308" cy="571491"/>
              </a:xfrm>
            </p:grpSpPr>
            <p:sp>
              <p:nvSpPr>
                <p:cNvPr id="17" name="Arc 16"/>
                <p:cNvSpPr/>
                <p:nvPr/>
              </p:nvSpPr>
              <p:spPr>
                <a:xfrm>
                  <a:off x="2105062" y="3580217"/>
                  <a:ext cx="571490" cy="571491"/>
                </a:xfrm>
                <a:prstGeom prst="arc">
                  <a:avLst>
                    <a:gd name="adj1" fmla="val 16200000"/>
                    <a:gd name="adj2" fmla="val 5435974"/>
                  </a:avLst>
                </a:prstGeom>
                <a:ln w="19050" cap="rnd"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1250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>
                  <a:off x="1800329" y="3642921"/>
                  <a:ext cx="446079" cy="446080"/>
                </a:xfrm>
                <a:prstGeom prst="arc">
                  <a:avLst>
                    <a:gd name="adj1" fmla="val 16200000"/>
                    <a:gd name="adj2" fmla="val 5435974"/>
                  </a:avLst>
                </a:prstGeom>
                <a:ln w="19050" cap="rnd">
                  <a:solidFill>
                    <a:schemeClr val="accent1">
                      <a:alpha val="2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1250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1464244" y="3674277"/>
                  <a:ext cx="383372" cy="383373"/>
                </a:xfrm>
                <a:prstGeom prst="arc">
                  <a:avLst>
                    <a:gd name="adj1" fmla="val 16200000"/>
                    <a:gd name="adj2" fmla="val 5435974"/>
                  </a:avLst>
                </a:prstGeom>
                <a:ln w="19050" cap="rnd">
                  <a:solidFill>
                    <a:schemeClr val="accent1">
                      <a:alpha val="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1250"/>
                </a:p>
              </p:txBody>
            </p:sp>
          </p:grpSp>
        </p:grpSp>
        <p:cxnSp>
          <p:nvCxnSpPr>
            <p:cNvPr id="4" name="Straight Connector 3"/>
            <p:cNvCxnSpPr/>
            <p:nvPr userDrawn="1"/>
          </p:nvCxnSpPr>
          <p:spPr>
            <a:xfrm>
              <a:off x="926631" y="9854323"/>
              <a:ext cx="17623777" cy="0"/>
            </a:xfrm>
            <a:prstGeom prst="line">
              <a:avLst/>
            </a:prstGeom>
            <a:ln>
              <a:solidFill>
                <a:schemeClr val="bg1">
                  <a:alpha val="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 userDrawn="1"/>
          </p:nvGrpSpPr>
          <p:grpSpPr>
            <a:xfrm>
              <a:off x="904391" y="10219926"/>
              <a:ext cx="3572782" cy="363176"/>
              <a:chOff x="1173828" y="9898598"/>
              <a:chExt cx="3572782" cy="363176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173828" y="9898598"/>
                <a:ext cx="3572782" cy="363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75" spc="188" dirty="0">
                    <a:solidFill>
                      <a:schemeClr val="bg1"/>
                    </a:solidFill>
                    <a:latin typeface="Montserrat" panose="000005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IMAGINE  </a:t>
                </a:r>
                <a:r>
                  <a:rPr lang="en-US" sz="875" spc="188" dirty="0">
                    <a:solidFill>
                      <a:schemeClr val="bg1">
                        <a:lumMod val="85000"/>
                        <a:alpha val="35000"/>
                      </a:schemeClr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2019.ALL RIGHTS</a:t>
                </a:r>
                <a:endParaRPr lang="id-ID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2419751" y="9982564"/>
                <a:ext cx="10800" cy="149367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 dirty="0">
                  <a:solidFill>
                    <a:schemeClr val="lt1">
                      <a:alpha val="35000"/>
                    </a:schemeClr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 userDrawn="1"/>
          </p:nvSpPr>
          <p:spPr>
            <a:xfrm flipH="1">
              <a:off x="15009059" y="10219926"/>
              <a:ext cx="3563589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875" strike="noStrike" spc="375" dirty="0" smtClean="0">
                  <a:solidFill>
                    <a:schemeClr val="bg1"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WWW.1PPT.COM</a:t>
              </a:r>
              <a:endParaRPr lang="id-ID" sz="875" strike="noStrike" spc="375" dirty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16944371" y="539510"/>
              <a:ext cx="1628277" cy="328939"/>
              <a:chOff x="8603136" y="3664093"/>
              <a:chExt cx="1628277" cy="328939"/>
            </a:xfrm>
          </p:grpSpPr>
          <p:sp>
            <p:nvSpPr>
              <p:cNvPr id="8" name="Freeform 85"/>
              <p:cNvSpPr>
                <a:spLocks noChangeArrowheads="1"/>
              </p:cNvSpPr>
              <p:nvPr userDrawn="1"/>
            </p:nvSpPr>
            <p:spPr bwMode="auto">
              <a:xfrm>
                <a:off x="9137129" y="3688383"/>
                <a:ext cx="348793" cy="280359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125" dirty="0">
                  <a:solidFill>
                    <a:schemeClr val="bg1">
                      <a:alpha val="70000"/>
                    </a:schemeClr>
                  </a:solidFill>
                </a:endParaRPr>
              </a:p>
            </p:txBody>
          </p:sp>
          <p:grpSp>
            <p:nvGrpSpPr>
              <p:cNvPr id="9" name="Group 8"/>
              <p:cNvGrpSpPr/>
              <p:nvPr userDrawn="1"/>
            </p:nvGrpSpPr>
            <p:grpSpPr>
              <a:xfrm>
                <a:off x="9842794" y="3680185"/>
                <a:ext cx="388619" cy="296755"/>
                <a:chOff x="10541000" y="3240088"/>
                <a:chExt cx="1282701" cy="979487"/>
              </a:xfrm>
              <a:solidFill>
                <a:schemeClr val="bg1">
                  <a:alpha val="25000"/>
                </a:schemeClr>
              </a:solidFill>
            </p:grpSpPr>
            <p:sp>
              <p:nvSpPr>
                <p:cNvPr id="11" name="Freeform 5"/>
                <p:cNvSpPr/>
                <p:nvPr userDrawn="1"/>
              </p:nvSpPr>
              <p:spPr bwMode="auto">
                <a:xfrm>
                  <a:off x="10541000" y="3240088"/>
                  <a:ext cx="984250" cy="979487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 sz="1125"/>
                </a:p>
              </p:txBody>
            </p:sp>
            <p:sp>
              <p:nvSpPr>
                <p:cNvPr id="12" name="Freeform 6"/>
                <p:cNvSpPr/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 sz="1125"/>
                </a:p>
              </p:txBody>
            </p:sp>
          </p:grpSp>
          <p:sp>
            <p:nvSpPr>
              <p:cNvPr id="10" name="Freeform 75"/>
              <p:cNvSpPr>
                <a:spLocks noChangeArrowheads="1"/>
              </p:cNvSpPr>
              <p:nvPr userDrawn="1"/>
            </p:nvSpPr>
            <p:spPr bwMode="auto">
              <a:xfrm>
                <a:off x="8603136" y="3664093"/>
                <a:ext cx="177121" cy="328939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125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81699" y="866467"/>
            <a:ext cx="9828604" cy="3115597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2703" y="0"/>
            <a:ext cx="3153621" cy="685800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56970" y="333492"/>
            <a:ext cx="1106349" cy="285600"/>
            <a:chOff x="1669393" y="1587774"/>
            <a:chExt cx="1546247" cy="399776"/>
          </a:xfrm>
        </p:grpSpPr>
        <p:sp>
          <p:nvSpPr>
            <p:cNvPr id="10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3" name="Arc 12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4" name="Arc 13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grpSp>
        <p:nvGrpSpPr>
          <p:cNvPr id="15" name="Group 14"/>
          <p:cNvGrpSpPr/>
          <p:nvPr userDrawn="1"/>
        </p:nvGrpSpPr>
        <p:grpSpPr>
          <a:xfrm>
            <a:off x="1156970" y="6332152"/>
            <a:ext cx="2236446" cy="226985"/>
            <a:chOff x="1173828" y="9898598"/>
            <a:chExt cx="3572782" cy="363176"/>
          </a:xfrm>
        </p:grpSpPr>
        <p:sp>
          <p:nvSpPr>
            <p:cNvPr id="16" name="TextBox 15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18" name="TextBox 17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1624659" y="2943383"/>
            <a:ext cx="198146" cy="971236"/>
            <a:chOff x="15428633" y="4561123"/>
            <a:chExt cx="388619" cy="1907805"/>
          </a:xfrm>
        </p:grpSpPr>
        <p:sp>
          <p:nvSpPr>
            <p:cNvPr id="20" name="Freeform 85"/>
            <p:cNvSpPr>
              <a:spLocks noChangeArrowheads="1"/>
            </p:cNvSpPr>
            <p:nvPr userDrawn="1"/>
          </p:nvSpPr>
          <p:spPr bwMode="auto">
            <a:xfrm>
              <a:off x="15448546" y="5390938"/>
              <a:ext cx="348793" cy="28035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21" name="Group 20"/>
            <p:cNvGrpSpPr/>
            <p:nvPr userDrawn="1"/>
          </p:nvGrpSpPr>
          <p:grpSpPr>
            <a:xfrm>
              <a:off x="15428633" y="6172173"/>
              <a:ext cx="388619" cy="296755"/>
              <a:chOff x="10541000" y="3240088"/>
              <a:chExt cx="1282701" cy="979487"/>
            </a:xfrm>
            <a:solidFill>
              <a:schemeClr val="bg1">
                <a:alpha val="25000"/>
              </a:schemeClr>
            </a:solidFill>
          </p:grpSpPr>
          <p:sp>
            <p:nvSpPr>
              <p:cNvPr id="23" name="Freeform 5"/>
              <p:cNvSpPr/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  <p:sp>
            <p:nvSpPr>
              <p:cNvPr id="24" name="Freeform 6"/>
              <p:cNvSpPr/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</p:grpSp>
        <p:sp>
          <p:nvSpPr>
            <p:cNvPr id="22" name="Freeform 75"/>
            <p:cNvSpPr>
              <a:spLocks noChangeArrowheads="1"/>
            </p:cNvSpPr>
            <p:nvPr userDrawn="1"/>
          </p:nvSpPr>
          <p:spPr bwMode="auto">
            <a:xfrm>
              <a:off x="15534382" y="4561123"/>
              <a:ext cx="177121" cy="328939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25" name="Straight Connector 24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1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1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14918" y="1032387"/>
            <a:ext cx="2729892" cy="239661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44812" y="1032387"/>
            <a:ext cx="2729892" cy="239661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14918" y="3429000"/>
            <a:ext cx="2729892" cy="239661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944812" y="3429000"/>
            <a:ext cx="2729892" cy="239661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028711" y="1933048"/>
            <a:ext cx="2386211" cy="362808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3335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15747" y="1933048"/>
            <a:ext cx="2386211" cy="362808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3335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002784" y="1933048"/>
            <a:ext cx="2386211" cy="362808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3335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53837" y="3102429"/>
            <a:ext cx="2310858" cy="286749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3335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006749" y="888080"/>
            <a:ext cx="2310858" cy="286749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524000" dir="8100000" sx="85000" sy="85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1175434" y="3070835"/>
            <a:ext cx="2726915" cy="2720239"/>
          </a:xfrm>
          <a:custGeom>
            <a:avLst/>
            <a:gdLst>
              <a:gd name="connsiteX0" fmla="*/ 1276145 w 4356318"/>
              <a:gd name="connsiteY0" fmla="*/ 0 h 4352382"/>
              <a:gd name="connsiteX1" fmla="*/ 4356318 w 4356318"/>
              <a:gd name="connsiteY1" fmla="*/ 0 h 4352382"/>
              <a:gd name="connsiteX2" fmla="*/ 4356318 w 4356318"/>
              <a:gd name="connsiteY2" fmla="*/ 981062 h 4352382"/>
              <a:gd name="connsiteX3" fmla="*/ 4356317 w 4356318"/>
              <a:gd name="connsiteY3" fmla="*/ 981062 h 4352382"/>
              <a:gd name="connsiteX4" fmla="*/ 4356317 w 4356318"/>
              <a:gd name="connsiteY4" fmla="*/ 3080176 h 4352382"/>
              <a:gd name="connsiteX5" fmla="*/ 3375256 w 4356318"/>
              <a:gd name="connsiteY5" fmla="*/ 3080176 h 4352382"/>
              <a:gd name="connsiteX6" fmla="*/ 3375256 w 4356318"/>
              <a:gd name="connsiteY6" fmla="*/ 1670840 h 4352382"/>
              <a:gd name="connsiteX7" fmla="*/ 693715 w 4356318"/>
              <a:gd name="connsiteY7" fmla="*/ 4352382 h 4352382"/>
              <a:gd name="connsiteX8" fmla="*/ 0 w 4356318"/>
              <a:gd name="connsiteY8" fmla="*/ 3658667 h 4352382"/>
              <a:gd name="connsiteX9" fmla="*/ 2677605 w 4356318"/>
              <a:gd name="connsiteY9" fmla="*/ 981062 h 4352382"/>
              <a:gd name="connsiteX10" fmla="*/ 1276145 w 4356318"/>
              <a:gd name="connsiteY10" fmla="*/ 981062 h 435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56318" h="4352382">
                <a:moveTo>
                  <a:pt x="1276145" y="0"/>
                </a:moveTo>
                <a:lnTo>
                  <a:pt x="4356318" y="0"/>
                </a:lnTo>
                <a:lnTo>
                  <a:pt x="4356318" y="981062"/>
                </a:lnTo>
                <a:lnTo>
                  <a:pt x="4356317" y="981062"/>
                </a:lnTo>
                <a:lnTo>
                  <a:pt x="4356317" y="3080176"/>
                </a:lnTo>
                <a:lnTo>
                  <a:pt x="3375256" y="3080176"/>
                </a:lnTo>
                <a:lnTo>
                  <a:pt x="3375256" y="1670840"/>
                </a:lnTo>
                <a:lnTo>
                  <a:pt x="693715" y="4352382"/>
                </a:lnTo>
                <a:lnTo>
                  <a:pt x="0" y="3658667"/>
                </a:lnTo>
                <a:lnTo>
                  <a:pt x="2677605" y="981062"/>
                </a:lnTo>
                <a:lnTo>
                  <a:pt x="1276145" y="981062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3468019" y="2275707"/>
            <a:ext cx="2726915" cy="2720239"/>
          </a:xfrm>
          <a:custGeom>
            <a:avLst/>
            <a:gdLst>
              <a:gd name="connsiteX0" fmla="*/ 1276145 w 4356318"/>
              <a:gd name="connsiteY0" fmla="*/ 0 h 4352382"/>
              <a:gd name="connsiteX1" fmla="*/ 4356318 w 4356318"/>
              <a:gd name="connsiteY1" fmla="*/ 0 h 4352382"/>
              <a:gd name="connsiteX2" fmla="*/ 4356318 w 4356318"/>
              <a:gd name="connsiteY2" fmla="*/ 981062 h 4352382"/>
              <a:gd name="connsiteX3" fmla="*/ 4356317 w 4356318"/>
              <a:gd name="connsiteY3" fmla="*/ 981062 h 4352382"/>
              <a:gd name="connsiteX4" fmla="*/ 4356317 w 4356318"/>
              <a:gd name="connsiteY4" fmla="*/ 3080176 h 4352382"/>
              <a:gd name="connsiteX5" fmla="*/ 3375256 w 4356318"/>
              <a:gd name="connsiteY5" fmla="*/ 3080176 h 4352382"/>
              <a:gd name="connsiteX6" fmla="*/ 3375256 w 4356318"/>
              <a:gd name="connsiteY6" fmla="*/ 1670840 h 4352382"/>
              <a:gd name="connsiteX7" fmla="*/ 693715 w 4356318"/>
              <a:gd name="connsiteY7" fmla="*/ 4352382 h 4352382"/>
              <a:gd name="connsiteX8" fmla="*/ 0 w 4356318"/>
              <a:gd name="connsiteY8" fmla="*/ 3658667 h 4352382"/>
              <a:gd name="connsiteX9" fmla="*/ 2677605 w 4356318"/>
              <a:gd name="connsiteY9" fmla="*/ 981062 h 4352382"/>
              <a:gd name="connsiteX10" fmla="*/ 1276145 w 4356318"/>
              <a:gd name="connsiteY10" fmla="*/ 981062 h 435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56318" h="4352382">
                <a:moveTo>
                  <a:pt x="1276145" y="0"/>
                </a:moveTo>
                <a:lnTo>
                  <a:pt x="4356318" y="0"/>
                </a:lnTo>
                <a:lnTo>
                  <a:pt x="4356318" y="981062"/>
                </a:lnTo>
                <a:lnTo>
                  <a:pt x="4356317" y="981062"/>
                </a:lnTo>
                <a:lnTo>
                  <a:pt x="4356317" y="3080176"/>
                </a:lnTo>
                <a:lnTo>
                  <a:pt x="3375256" y="3080176"/>
                </a:lnTo>
                <a:lnTo>
                  <a:pt x="3375256" y="1670840"/>
                </a:lnTo>
                <a:lnTo>
                  <a:pt x="693715" y="4352382"/>
                </a:lnTo>
                <a:lnTo>
                  <a:pt x="0" y="3658667"/>
                </a:lnTo>
                <a:lnTo>
                  <a:pt x="2677605" y="981062"/>
                </a:lnTo>
                <a:lnTo>
                  <a:pt x="1276145" y="981062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>
            <a:outerShdw blurRad="1270000" dist="876300" dir="9600000" sx="90000" sy="9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760605" y="1477313"/>
            <a:ext cx="2726915" cy="2720239"/>
          </a:xfrm>
          <a:custGeom>
            <a:avLst/>
            <a:gdLst>
              <a:gd name="connsiteX0" fmla="*/ 1276145 w 4356318"/>
              <a:gd name="connsiteY0" fmla="*/ 0 h 4352382"/>
              <a:gd name="connsiteX1" fmla="*/ 4356318 w 4356318"/>
              <a:gd name="connsiteY1" fmla="*/ 0 h 4352382"/>
              <a:gd name="connsiteX2" fmla="*/ 4356318 w 4356318"/>
              <a:gd name="connsiteY2" fmla="*/ 981062 h 4352382"/>
              <a:gd name="connsiteX3" fmla="*/ 4356317 w 4356318"/>
              <a:gd name="connsiteY3" fmla="*/ 981062 h 4352382"/>
              <a:gd name="connsiteX4" fmla="*/ 4356317 w 4356318"/>
              <a:gd name="connsiteY4" fmla="*/ 3080176 h 4352382"/>
              <a:gd name="connsiteX5" fmla="*/ 3375256 w 4356318"/>
              <a:gd name="connsiteY5" fmla="*/ 3080176 h 4352382"/>
              <a:gd name="connsiteX6" fmla="*/ 3375256 w 4356318"/>
              <a:gd name="connsiteY6" fmla="*/ 1670840 h 4352382"/>
              <a:gd name="connsiteX7" fmla="*/ 693715 w 4356318"/>
              <a:gd name="connsiteY7" fmla="*/ 4352382 h 4352382"/>
              <a:gd name="connsiteX8" fmla="*/ 0 w 4356318"/>
              <a:gd name="connsiteY8" fmla="*/ 3658667 h 4352382"/>
              <a:gd name="connsiteX9" fmla="*/ 2677605 w 4356318"/>
              <a:gd name="connsiteY9" fmla="*/ 981062 h 4352382"/>
              <a:gd name="connsiteX10" fmla="*/ 1276145 w 4356318"/>
              <a:gd name="connsiteY10" fmla="*/ 981062 h 435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56318" h="4352382">
                <a:moveTo>
                  <a:pt x="1276145" y="0"/>
                </a:moveTo>
                <a:lnTo>
                  <a:pt x="4356318" y="0"/>
                </a:lnTo>
                <a:lnTo>
                  <a:pt x="4356318" y="981062"/>
                </a:lnTo>
                <a:lnTo>
                  <a:pt x="4356317" y="981062"/>
                </a:lnTo>
                <a:lnTo>
                  <a:pt x="4356317" y="3080176"/>
                </a:lnTo>
                <a:lnTo>
                  <a:pt x="3375256" y="3080176"/>
                </a:lnTo>
                <a:lnTo>
                  <a:pt x="3375256" y="1670840"/>
                </a:lnTo>
                <a:lnTo>
                  <a:pt x="693715" y="4352382"/>
                </a:lnTo>
                <a:lnTo>
                  <a:pt x="0" y="3658667"/>
                </a:lnTo>
                <a:lnTo>
                  <a:pt x="2677605" y="981062"/>
                </a:lnTo>
                <a:lnTo>
                  <a:pt x="1276145" y="981062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>
            <a:outerShdw blurRad="1270000" dist="876300" dir="9600000" sx="90000" sy="9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053762" y="682186"/>
            <a:ext cx="2726915" cy="2720239"/>
          </a:xfrm>
          <a:custGeom>
            <a:avLst/>
            <a:gdLst>
              <a:gd name="connsiteX0" fmla="*/ 1276145 w 4356318"/>
              <a:gd name="connsiteY0" fmla="*/ 0 h 4352382"/>
              <a:gd name="connsiteX1" fmla="*/ 4356318 w 4356318"/>
              <a:gd name="connsiteY1" fmla="*/ 0 h 4352382"/>
              <a:gd name="connsiteX2" fmla="*/ 4356318 w 4356318"/>
              <a:gd name="connsiteY2" fmla="*/ 981062 h 4352382"/>
              <a:gd name="connsiteX3" fmla="*/ 4356317 w 4356318"/>
              <a:gd name="connsiteY3" fmla="*/ 981062 h 4352382"/>
              <a:gd name="connsiteX4" fmla="*/ 4356317 w 4356318"/>
              <a:gd name="connsiteY4" fmla="*/ 3080176 h 4352382"/>
              <a:gd name="connsiteX5" fmla="*/ 3375256 w 4356318"/>
              <a:gd name="connsiteY5" fmla="*/ 3080176 h 4352382"/>
              <a:gd name="connsiteX6" fmla="*/ 3375256 w 4356318"/>
              <a:gd name="connsiteY6" fmla="*/ 1670840 h 4352382"/>
              <a:gd name="connsiteX7" fmla="*/ 693715 w 4356318"/>
              <a:gd name="connsiteY7" fmla="*/ 4352382 h 4352382"/>
              <a:gd name="connsiteX8" fmla="*/ 0 w 4356318"/>
              <a:gd name="connsiteY8" fmla="*/ 3658667 h 4352382"/>
              <a:gd name="connsiteX9" fmla="*/ 2677605 w 4356318"/>
              <a:gd name="connsiteY9" fmla="*/ 981062 h 4352382"/>
              <a:gd name="connsiteX10" fmla="*/ 1276145 w 4356318"/>
              <a:gd name="connsiteY10" fmla="*/ 981062 h 435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56318" h="4352382">
                <a:moveTo>
                  <a:pt x="1276145" y="0"/>
                </a:moveTo>
                <a:lnTo>
                  <a:pt x="4356318" y="0"/>
                </a:lnTo>
                <a:lnTo>
                  <a:pt x="4356318" y="981062"/>
                </a:lnTo>
                <a:lnTo>
                  <a:pt x="4356317" y="981062"/>
                </a:lnTo>
                <a:lnTo>
                  <a:pt x="4356317" y="3080176"/>
                </a:lnTo>
                <a:lnTo>
                  <a:pt x="3375256" y="3080176"/>
                </a:lnTo>
                <a:lnTo>
                  <a:pt x="3375256" y="1670840"/>
                </a:lnTo>
                <a:lnTo>
                  <a:pt x="693715" y="4352382"/>
                </a:lnTo>
                <a:lnTo>
                  <a:pt x="0" y="3658667"/>
                </a:lnTo>
                <a:lnTo>
                  <a:pt x="2677605" y="981062"/>
                </a:lnTo>
                <a:lnTo>
                  <a:pt x="1276145" y="981062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>
            <a:outerShdw blurRad="1270000" dist="876300" dir="9600000" sx="90000" sy="9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35790" y="923192"/>
            <a:ext cx="3120422" cy="501161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3335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01229" y="607884"/>
            <a:ext cx="2893342" cy="2032834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635000" dir="2700000" sx="90000" sy="9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647840" y="1576511"/>
            <a:ext cx="2470868" cy="1736008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168400" dir="8100000" sx="86000" sy="86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87764" y="4463237"/>
            <a:ext cx="2470868" cy="1736008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295400" dir="13500000" sx="87000" sy="87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-1" y="154781"/>
            <a:ext cx="12192002" cy="6548439"/>
            <a:chOff x="-2" y="-1"/>
            <a:chExt cx="19477041" cy="10972804"/>
          </a:xfrm>
        </p:grpSpPr>
        <p:sp>
          <p:nvSpPr>
            <p:cNvPr id="5" name="Trapezoid 4"/>
            <p:cNvSpPr/>
            <p:nvPr/>
          </p:nvSpPr>
          <p:spPr>
            <a:xfrm rot="16200000" flipH="1">
              <a:off x="4252116" y="-4252119"/>
              <a:ext cx="10972804" cy="19477039"/>
            </a:xfrm>
            <a:prstGeom prst="trapezoid">
              <a:avLst>
                <a:gd name="adj" fmla="val 16397"/>
              </a:avLst>
            </a:prstGeom>
            <a:gradFill>
              <a:gsLst>
                <a:gs pos="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" name="Trapezoid 5"/>
            <p:cNvSpPr/>
            <p:nvPr/>
          </p:nvSpPr>
          <p:spPr>
            <a:xfrm rot="5400000">
              <a:off x="4252118" y="-4252119"/>
              <a:ext cx="10972804" cy="19477039"/>
            </a:xfrm>
            <a:prstGeom prst="trapezoid">
              <a:avLst>
                <a:gd name="adj" fmla="val 16397"/>
              </a:avLst>
            </a:prstGeom>
            <a:gradFill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497759"/>
            <a:ext cx="12192000" cy="5862484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effectLst>
            <a:outerShdw blurRad="1270000" sx="95000" sy="95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bg>
      <p:bgPr>
        <a:gradFill flip="none" rotWithShape="1">
          <a:gsLst>
            <a:gs pos="2000">
              <a:schemeClr val="accent1"/>
            </a:gs>
            <a:gs pos="100000">
              <a:schemeClr val="accent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icture Placeholder 58"/>
          <p:cNvSpPr>
            <a:spLocks noGrp="1"/>
          </p:cNvSpPr>
          <p:nvPr>
            <p:ph type="pic" sz="quarter" idx="11"/>
          </p:nvPr>
        </p:nvSpPr>
        <p:spPr>
          <a:xfrm>
            <a:off x="5942446" y="3128060"/>
            <a:ext cx="924086" cy="910327"/>
          </a:xfrm>
          <a:custGeom>
            <a:avLst/>
            <a:gdLst>
              <a:gd name="connsiteX0" fmla="*/ 0 w 1476252"/>
              <a:gd name="connsiteY0" fmla="*/ 0 h 1456523"/>
              <a:gd name="connsiteX1" fmla="*/ 1476252 w 1476252"/>
              <a:gd name="connsiteY1" fmla="*/ 0 h 1456523"/>
              <a:gd name="connsiteX2" fmla="*/ 1476252 w 1476252"/>
              <a:gd name="connsiteY2" fmla="*/ 1456523 h 1456523"/>
              <a:gd name="connsiteX3" fmla="*/ 0 w 1476252"/>
              <a:gd name="connsiteY3" fmla="*/ 1456523 h 145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6252" h="1456523">
                <a:moveTo>
                  <a:pt x="0" y="0"/>
                </a:moveTo>
                <a:lnTo>
                  <a:pt x="1476252" y="0"/>
                </a:lnTo>
                <a:lnTo>
                  <a:pt x="1476252" y="1456523"/>
                </a:lnTo>
                <a:lnTo>
                  <a:pt x="0" y="1456523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/>
        </p:spPr>
        <p:txBody>
          <a:bodyPr wrap="square">
            <a:noAutofit/>
          </a:bodyPr>
          <a:lstStyle>
            <a:lvl1pPr marL="0" indent="0" algn="ctr">
              <a:buNone/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60" name="Picture Placeholder 59"/>
          <p:cNvSpPr>
            <a:spLocks noGrp="1"/>
          </p:cNvSpPr>
          <p:nvPr>
            <p:ph type="pic" sz="quarter" idx="12"/>
          </p:nvPr>
        </p:nvSpPr>
        <p:spPr>
          <a:xfrm>
            <a:off x="10468119" y="1535041"/>
            <a:ext cx="924086" cy="910327"/>
          </a:xfrm>
          <a:custGeom>
            <a:avLst/>
            <a:gdLst>
              <a:gd name="connsiteX0" fmla="*/ 0 w 1476252"/>
              <a:gd name="connsiteY0" fmla="*/ 0 h 1456523"/>
              <a:gd name="connsiteX1" fmla="*/ 1476252 w 1476252"/>
              <a:gd name="connsiteY1" fmla="*/ 0 h 1456523"/>
              <a:gd name="connsiteX2" fmla="*/ 1476252 w 1476252"/>
              <a:gd name="connsiteY2" fmla="*/ 1456523 h 1456523"/>
              <a:gd name="connsiteX3" fmla="*/ 0 w 1476252"/>
              <a:gd name="connsiteY3" fmla="*/ 1456523 h 145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6252" h="1456523">
                <a:moveTo>
                  <a:pt x="0" y="0"/>
                </a:moveTo>
                <a:lnTo>
                  <a:pt x="1476252" y="0"/>
                </a:lnTo>
                <a:lnTo>
                  <a:pt x="1476252" y="1456523"/>
                </a:lnTo>
                <a:lnTo>
                  <a:pt x="0" y="1456523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/>
        </p:spPr>
        <p:txBody>
          <a:bodyPr wrap="square">
            <a:noAutofit/>
          </a:bodyPr>
          <a:lstStyle>
            <a:lvl1pPr marL="0" indent="0" algn="ctr">
              <a:buNone/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8" name="Picture Placeholder 57"/>
          <p:cNvSpPr>
            <a:spLocks noGrp="1"/>
          </p:cNvSpPr>
          <p:nvPr>
            <p:ph type="pic" sz="quarter" idx="10"/>
          </p:nvPr>
        </p:nvSpPr>
        <p:spPr>
          <a:xfrm>
            <a:off x="4594246" y="1260871"/>
            <a:ext cx="924086" cy="910327"/>
          </a:xfrm>
          <a:custGeom>
            <a:avLst/>
            <a:gdLst>
              <a:gd name="connsiteX0" fmla="*/ 0 w 1476252"/>
              <a:gd name="connsiteY0" fmla="*/ 0 h 1456523"/>
              <a:gd name="connsiteX1" fmla="*/ 1476252 w 1476252"/>
              <a:gd name="connsiteY1" fmla="*/ 0 h 1456523"/>
              <a:gd name="connsiteX2" fmla="*/ 1476252 w 1476252"/>
              <a:gd name="connsiteY2" fmla="*/ 1456523 h 1456523"/>
              <a:gd name="connsiteX3" fmla="*/ 0 w 1476252"/>
              <a:gd name="connsiteY3" fmla="*/ 1456523 h 145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6252" h="1456523">
                <a:moveTo>
                  <a:pt x="0" y="0"/>
                </a:moveTo>
                <a:lnTo>
                  <a:pt x="1476252" y="0"/>
                </a:lnTo>
                <a:lnTo>
                  <a:pt x="1476252" y="1456523"/>
                </a:lnTo>
                <a:lnTo>
                  <a:pt x="0" y="1456523"/>
                </a:ln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effectLst/>
        </p:spPr>
        <p:txBody>
          <a:bodyPr wrap="square">
            <a:noAutofit/>
          </a:bodyPr>
          <a:lstStyle>
            <a:lvl1pPr marL="0" indent="0" algn="ctr">
              <a:buNone/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658274" y="67378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850489" y="2095501"/>
            <a:ext cx="4491022" cy="334107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>
            <a:outerShdw blurRad="1270000" dist="1562100" dir="8100000" sx="90000" sy="90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199379" y="1669382"/>
            <a:ext cx="3906061" cy="387709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4267" y="957649"/>
            <a:ext cx="10020328" cy="295017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3" name="Rectangle 2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75434" y="333492"/>
            <a:ext cx="1106349" cy="285600"/>
            <a:chOff x="1669393" y="1587774"/>
            <a:chExt cx="1546247" cy="399776"/>
          </a:xfrm>
        </p:grpSpPr>
        <p:sp>
          <p:nvSpPr>
            <p:cNvPr id="5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7" name="Arc 6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8" name="Arc 7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9" name="Arc 8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grpSp>
        <p:nvGrpSpPr>
          <p:cNvPr id="10" name="Group 9"/>
          <p:cNvGrpSpPr/>
          <p:nvPr userDrawn="1"/>
        </p:nvGrpSpPr>
        <p:grpSpPr>
          <a:xfrm>
            <a:off x="1175434" y="6332152"/>
            <a:ext cx="2236446" cy="226985"/>
            <a:chOff x="1173828" y="9898598"/>
            <a:chExt cx="3572782" cy="363176"/>
          </a:xfrm>
        </p:grpSpPr>
        <p:sp>
          <p:nvSpPr>
            <p:cNvPr id="11" name="TextBox 10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624659" y="2943383"/>
            <a:ext cx="198146" cy="971236"/>
            <a:chOff x="15428633" y="4561123"/>
            <a:chExt cx="388619" cy="1907805"/>
          </a:xfrm>
        </p:grpSpPr>
        <p:sp>
          <p:nvSpPr>
            <p:cNvPr id="15" name="Freeform 85"/>
            <p:cNvSpPr>
              <a:spLocks noChangeArrowheads="1"/>
            </p:cNvSpPr>
            <p:nvPr userDrawn="1"/>
          </p:nvSpPr>
          <p:spPr bwMode="auto">
            <a:xfrm>
              <a:off x="15448546" y="5390938"/>
              <a:ext cx="348793" cy="28035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6" name="Group 15"/>
            <p:cNvGrpSpPr/>
            <p:nvPr userDrawn="1"/>
          </p:nvGrpSpPr>
          <p:grpSpPr>
            <a:xfrm>
              <a:off x="15428633" y="6172173"/>
              <a:ext cx="388619" cy="296755"/>
              <a:chOff x="10541000" y="3240088"/>
              <a:chExt cx="1282701" cy="979487"/>
            </a:xfrm>
            <a:solidFill>
              <a:schemeClr val="bg1">
                <a:alpha val="25000"/>
              </a:schemeClr>
            </a:solidFill>
          </p:grpSpPr>
          <p:sp>
            <p:nvSpPr>
              <p:cNvPr id="18" name="Freeform 5"/>
              <p:cNvSpPr/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  <p:sp>
            <p:nvSpPr>
              <p:cNvPr id="19" name="Freeform 6"/>
              <p:cNvSpPr/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</p:grpSp>
        <p:sp>
          <p:nvSpPr>
            <p:cNvPr id="17" name="Freeform 75"/>
            <p:cNvSpPr>
              <a:spLocks noChangeArrowheads="1"/>
            </p:cNvSpPr>
            <p:nvPr userDrawn="1"/>
          </p:nvSpPr>
          <p:spPr bwMode="auto">
            <a:xfrm>
              <a:off x="15534382" y="4561123"/>
              <a:ext cx="177121" cy="328939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766589" y="2101645"/>
            <a:ext cx="1329411" cy="132735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096000" y="2101645"/>
            <a:ext cx="1329411" cy="132735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766589" y="3429000"/>
            <a:ext cx="1329411" cy="132735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96000" y="3429000"/>
            <a:ext cx="1329411" cy="132735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4154408" cy="685800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135778" y="1528676"/>
            <a:ext cx="2096262" cy="3723681"/>
          </a:xfrm>
          <a:custGeom>
            <a:avLst/>
            <a:gdLst>
              <a:gd name="connsiteX0" fmla="*/ 0 w 2051050"/>
              <a:gd name="connsiteY0" fmla="*/ 0 h 3625850"/>
              <a:gd name="connsiteX1" fmla="*/ 2051050 w 2051050"/>
              <a:gd name="connsiteY1" fmla="*/ 0 h 3625850"/>
              <a:gd name="connsiteX2" fmla="*/ 2051050 w 2051050"/>
              <a:gd name="connsiteY2" fmla="*/ 3625850 h 3625850"/>
              <a:gd name="connsiteX3" fmla="*/ 0 w 2051050"/>
              <a:gd name="connsiteY3" fmla="*/ 3625850 h 362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050" h="3625850">
                <a:moveTo>
                  <a:pt x="0" y="0"/>
                </a:moveTo>
                <a:lnTo>
                  <a:pt x="2051050" y="0"/>
                </a:lnTo>
                <a:lnTo>
                  <a:pt x="2051050" y="3625850"/>
                </a:lnTo>
                <a:lnTo>
                  <a:pt x="0" y="36258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2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306603" y="-1"/>
            <a:ext cx="6885397" cy="685800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90072" y="1569768"/>
            <a:ext cx="4996444" cy="2631281"/>
          </a:xfrm>
          <a:custGeom>
            <a:avLst/>
            <a:gdLst>
              <a:gd name="connsiteX0" fmla="*/ 0 w 2051050"/>
              <a:gd name="connsiteY0" fmla="*/ 0 h 3625850"/>
              <a:gd name="connsiteX1" fmla="*/ 2051050 w 2051050"/>
              <a:gd name="connsiteY1" fmla="*/ 0 h 3625850"/>
              <a:gd name="connsiteX2" fmla="*/ 2051050 w 2051050"/>
              <a:gd name="connsiteY2" fmla="*/ 3625850 h 3625850"/>
              <a:gd name="connsiteX3" fmla="*/ 0 w 2051050"/>
              <a:gd name="connsiteY3" fmla="*/ 3625850 h 362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050" h="3625850">
                <a:moveTo>
                  <a:pt x="0" y="0"/>
                </a:moveTo>
                <a:lnTo>
                  <a:pt x="2051050" y="0"/>
                </a:lnTo>
                <a:lnTo>
                  <a:pt x="2051050" y="3625850"/>
                </a:lnTo>
                <a:lnTo>
                  <a:pt x="0" y="36258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2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47404" y="783771"/>
            <a:ext cx="5148596" cy="264522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096000" y="783771"/>
            <a:ext cx="5148596" cy="264522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47404" y="3429000"/>
            <a:ext cx="5148596" cy="264522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96000" y="3429000"/>
            <a:ext cx="5148596" cy="264522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317246" cy="685800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175434" y="333492"/>
            <a:ext cx="1106349" cy="285600"/>
            <a:chOff x="1669393" y="1587774"/>
            <a:chExt cx="1546247" cy="399776"/>
          </a:xfrm>
        </p:grpSpPr>
        <p:sp>
          <p:nvSpPr>
            <p:cNvPr id="4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6" name="Arc 5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7" name="Arc 6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8" name="Arc 7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sp>
        <p:nvSpPr>
          <p:cNvPr id="12" name="TextBox 11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1624659" y="2943383"/>
            <a:ext cx="198146" cy="971236"/>
            <a:chOff x="15428633" y="4561123"/>
            <a:chExt cx="388619" cy="1907805"/>
          </a:xfrm>
        </p:grpSpPr>
        <p:sp>
          <p:nvSpPr>
            <p:cNvPr id="14" name="Freeform 85"/>
            <p:cNvSpPr>
              <a:spLocks noChangeArrowheads="1"/>
            </p:cNvSpPr>
            <p:nvPr userDrawn="1"/>
          </p:nvSpPr>
          <p:spPr bwMode="auto">
            <a:xfrm>
              <a:off x="15448546" y="5390938"/>
              <a:ext cx="348793" cy="28035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 userDrawn="1"/>
          </p:nvGrpSpPr>
          <p:grpSpPr>
            <a:xfrm>
              <a:off x="15428633" y="6172173"/>
              <a:ext cx="388619" cy="296755"/>
              <a:chOff x="10541000" y="3240088"/>
              <a:chExt cx="1282701" cy="979487"/>
            </a:xfrm>
            <a:solidFill>
              <a:schemeClr val="bg1">
                <a:alpha val="25000"/>
              </a:schemeClr>
            </a:solidFill>
          </p:grpSpPr>
          <p:sp>
            <p:nvSpPr>
              <p:cNvPr id="17" name="Freeform 5"/>
              <p:cNvSpPr/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  <p:sp>
            <p:nvSpPr>
              <p:cNvPr id="18" name="Freeform 6"/>
              <p:cNvSpPr/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</p:grpSp>
        <p:sp>
          <p:nvSpPr>
            <p:cNvPr id="16" name="Freeform 75"/>
            <p:cNvSpPr>
              <a:spLocks noChangeArrowheads="1"/>
            </p:cNvSpPr>
            <p:nvPr userDrawn="1"/>
          </p:nvSpPr>
          <p:spPr bwMode="auto">
            <a:xfrm>
              <a:off x="15534382" y="4561123"/>
              <a:ext cx="177121" cy="328939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19" name="Straight Connector 18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175434" y="6332152"/>
            <a:ext cx="2236446" cy="226985"/>
            <a:chOff x="1173828" y="9898598"/>
            <a:chExt cx="3572782" cy="363176"/>
          </a:xfrm>
        </p:grpSpPr>
        <p:sp>
          <p:nvSpPr>
            <p:cNvPr id="9" name="TextBox 8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1624659" y="2943383"/>
            <a:ext cx="198146" cy="971236"/>
            <a:chOff x="15428633" y="4561123"/>
            <a:chExt cx="388619" cy="1907805"/>
          </a:xfrm>
        </p:grpSpPr>
        <p:sp>
          <p:nvSpPr>
            <p:cNvPr id="13" name="Freeform 85"/>
            <p:cNvSpPr>
              <a:spLocks noChangeArrowheads="1"/>
            </p:cNvSpPr>
            <p:nvPr userDrawn="1"/>
          </p:nvSpPr>
          <p:spPr bwMode="auto">
            <a:xfrm>
              <a:off x="15448546" y="5390938"/>
              <a:ext cx="348793" cy="28035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4" name="Group 13"/>
            <p:cNvGrpSpPr/>
            <p:nvPr userDrawn="1"/>
          </p:nvGrpSpPr>
          <p:grpSpPr>
            <a:xfrm>
              <a:off x="15428633" y="6172173"/>
              <a:ext cx="388619" cy="296755"/>
              <a:chOff x="10541000" y="3240088"/>
              <a:chExt cx="1282701" cy="979487"/>
            </a:xfrm>
            <a:solidFill>
              <a:schemeClr val="bg1">
                <a:alpha val="25000"/>
              </a:schemeClr>
            </a:solidFill>
          </p:grpSpPr>
          <p:sp>
            <p:nvSpPr>
              <p:cNvPr id="16" name="Freeform 5"/>
              <p:cNvSpPr/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  <p:sp>
            <p:nvSpPr>
              <p:cNvPr id="17" name="Freeform 6"/>
              <p:cNvSpPr/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</p:grpSp>
        <p:sp>
          <p:nvSpPr>
            <p:cNvPr id="15" name="Freeform 75"/>
            <p:cNvSpPr>
              <a:spLocks noChangeArrowheads="1"/>
            </p:cNvSpPr>
            <p:nvPr userDrawn="1"/>
          </p:nvSpPr>
          <p:spPr bwMode="auto">
            <a:xfrm>
              <a:off x="15534382" y="4561123"/>
              <a:ext cx="177121" cy="328939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18" name="Straight Connector 17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4268" y="833438"/>
            <a:ext cx="9743464" cy="307478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471487" y="1086445"/>
            <a:ext cx="3100419" cy="180379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effectLst>
            <a:outerShdw blurRad="1270000" dist="6477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929647" y="1086445"/>
            <a:ext cx="3100419" cy="180379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effectLst>
            <a:outerShdw blurRad="1270000" dist="6477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471487" y="3482577"/>
            <a:ext cx="3100419" cy="180379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effectLst>
            <a:outerShdw blurRad="1270000" dist="6477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929647" y="3482577"/>
            <a:ext cx="3100419" cy="180379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effectLst>
            <a:outerShdw blurRad="1270000" dist="647700" dir="5400000" sx="90000" sy="9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75434" y="333492"/>
            <a:ext cx="1106349" cy="285600"/>
            <a:chOff x="1669393" y="1587774"/>
            <a:chExt cx="1546247" cy="399776"/>
          </a:xfrm>
        </p:grpSpPr>
        <p:sp>
          <p:nvSpPr>
            <p:cNvPr id="11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13" name="Arc 12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4" name="Arc 13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15" name="Arc 14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grpSp>
        <p:nvGrpSpPr>
          <p:cNvPr id="16" name="Group 15"/>
          <p:cNvGrpSpPr/>
          <p:nvPr userDrawn="1"/>
        </p:nvGrpSpPr>
        <p:grpSpPr>
          <a:xfrm>
            <a:off x="1175434" y="6332152"/>
            <a:ext cx="2236446" cy="226985"/>
            <a:chOff x="1173828" y="9898598"/>
            <a:chExt cx="3572782" cy="363176"/>
          </a:xfrm>
        </p:grpSpPr>
        <p:sp>
          <p:nvSpPr>
            <p:cNvPr id="17" name="TextBox 16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B1B5-1E69-43A4-8D54-9AB04F23D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5AA6-FCC4-4193-8CAC-0D53D6A37A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81590" y="0"/>
            <a:ext cx="6110410" cy="610096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10410" cy="610096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141683" y="1"/>
            <a:ext cx="3908637" cy="606028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effectLst/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56397" y="2138516"/>
            <a:ext cx="4493597" cy="344743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</p:spPr>
        <p:txBody>
          <a:bodyPr/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5" Type="http://schemas.openxmlformats.org/officeDocument/2006/relationships/theme" Target="../theme/theme1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rgbClr val="2E3252"/>
            </a:gs>
            <a:gs pos="100000">
              <a:srgbClr val="16182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175434" y="333492"/>
            <a:ext cx="1106349" cy="285600"/>
            <a:chOff x="1669393" y="1587774"/>
            <a:chExt cx="1546247" cy="399776"/>
          </a:xfrm>
        </p:grpSpPr>
        <p:sp>
          <p:nvSpPr>
            <p:cNvPr id="21" name="Text Placeholder 2"/>
            <p:cNvSpPr txBox="1"/>
            <p:nvPr/>
          </p:nvSpPr>
          <p:spPr>
            <a:xfrm>
              <a:off x="1669393" y="1587774"/>
              <a:ext cx="1546247" cy="39977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500" b="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imagine.</a:t>
              </a:r>
              <a:endParaRPr lang="id-ID" sz="1500" b="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842095" y="1802606"/>
              <a:ext cx="184474" cy="86962"/>
              <a:chOff x="1464244" y="3580217"/>
              <a:chExt cx="1212308" cy="571491"/>
            </a:xfrm>
          </p:grpSpPr>
          <p:sp>
            <p:nvSpPr>
              <p:cNvPr id="23" name="Arc 22"/>
              <p:cNvSpPr/>
              <p:nvPr/>
            </p:nvSpPr>
            <p:spPr>
              <a:xfrm>
                <a:off x="2105062" y="3580217"/>
                <a:ext cx="571490" cy="571491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24" name="Arc 23"/>
              <p:cNvSpPr/>
              <p:nvPr/>
            </p:nvSpPr>
            <p:spPr>
              <a:xfrm>
                <a:off x="1800329" y="3642921"/>
                <a:ext cx="446079" cy="446080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2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  <p:sp>
            <p:nvSpPr>
              <p:cNvPr id="25" name="Arc 24"/>
              <p:cNvSpPr/>
              <p:nvPr/>
            </p:nvSpPr>
            <p:spPr>
              <a:xfrm>
                <a:off x="1464244" y="3674277"/>
                <a:ext cx="383372" cy="383373"/>
              </a:xfrm>
              <a:prstGeom prst="arc">
                <a:avLst>
                  <a:gd name="adj1" fmla="val 16200000"/>
                  <a:gd name="adj2" fmla="val 5435974"/>
                </a:avLst>
              </a:prstGeom>
              <a:ln w="19050" cap="rnd">
                <a:solidFill>
                  <a:schemeClr val="accent1">
                    <a:alpha val="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250"/>
              </a:p>
            </p:txBody>
          </p:sp>
        </p:grpSp>
      </p:grpSp>
      <p:grpSp>
        <p:nvGrpSpPr>
          <p:cNvPr id="26" name="Group 25"/>
          <p:cNvGrpSpPr/>
          <p:nvPr userDrawn="1"/>
        </p:nvGrpSpPr>
        <p:grpSpPr>
          <a:xfrm>
            <a:off x="1175434" y="6332152"/>
            <a:ext cx="2236446" cy="226985"/>
            <a:chOff x="1173828" y="9898598"/>
            <a:chExt cx="3572782" cy="363176"/>
          </a:xfrm>
        </p:grpSpPr>
        <p:sp>
          <p:nvSpPr>
            <p:cNvPr id="27" name="TextBox 26"/>
            <p:cNvSpPr txBox="1"/>
            <p:nvPr/>
          </p:nvSpPr>
          <p:spPr>
            <a:xfrm>
              <a:off x="1173828" y="9898598"/>
              <a:ext cx="3572782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75" spc="188" dirty="0">
                  <a:solidFill>
                    <a:schemeClr val="bg1"/>
                  </a:solidFill>
                  <a:latin typeface="Montserrat" panose="000005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IMAGINE  </a:t>
              </a:r>
              <a:r>
                <a:rPr lang="en-US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2019.ALL RIGHTS</a:t>
              </a:r>
              <a:endParaRPr lang="id-ID" sz="875" spc="188" dirty="0">
                <a:solidFill>
                  <a:schemeClr val="bg1">
                    <a:lumMod val="85000"/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29" name="TextBox 28"/>
          <p:cNvSpPr txBox="1"/>
          <p:nvPr userDrawn="1"/>
        </p:nvSpPr>
        <p:spPr>
          <a:xfrm rot="16200000" flipH="1">
            <a:off x="-808967" y="3315508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75" strike="noStrike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trike="noStrike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11624659" y="2943383"/>
            <a:ext cx="198146" cy="971236"/>
            <a:chOff x="15428633" y="4561123"/>
            <a:chExt cx="388619" cy="1907805"/>
          </a:xfrm>
        </p:grpSpPr>
        <p:sp>
          <p:nvSpPr>
            <p:cNvPr id="31" name="Freeform 85"/>
            <p:cNvSpPr>
              <a:spLocks noChangeArrowheads="1"/>
            </p:cNvSpPr>
            <p:nvPr userDrawn="1"/>
          </p:nvSpPr>
          <p:spPr bwMode="auto">
            <a:xfrm>
              <a:off x="15448546" y="5390938"/>
              <a:ext cx="348793" cy="28035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32" name="Group 31"/>
            <p:cNvGrpSpPr/>
            <p:nvPr userDrawn="1"/>
          </p:nvGrpSpPr>
          <p:grpSpPr>
            <a:xfrm>
              <a:off x="15428633" y="6172173"/>
              <a:ext cx="388619" cy="296755"/>
              <a:chOff x="10541000" y="3240088"/>
              <a:chExt cx="1282701" cy="979487"/>
            </a:xfrm>
            <a:solidFill>
              <a:schemeClr val="bg1">
                <a:alpha val="25000"/>
              </a:schemeClr>
            </a:solidFill>
          </p:grpSpPr>
          <p:sp>
            <p:nvSpPr>
              <p:cNvPr id="34" name="Freeform 5"/>
              <p:cNvSpPr/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  <p:sp>
            <p:nvSpPr>
              <p:cNvPr id="37" name="Freeform 6"/>
              <p:cNvSpPr/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125"/>
              </a:p>
            </p:txBody>
          </p:sp>
        </p:grpSp>
        <p:sp>
          <p:nvSpPr>
            <p:cNvPr id="33" name="Freeform 75"/>
            <p:cNvSpPr>
              <a:spLocks noChangeArrowheads="1"/>
            </p:cNvSpPr>
            <p:nvPr userDrawn="1"/>
          </p:nvSpPr>
          <p:spPr bwMode="auto">
            <a:xfrm>
              <a:off x="15534382" y="4561123"/>
              <a:ext cx="177121" cy="328939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12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38" name="Straight Connector 37"/>
          <p:cNvCxnSpPr/>
          <p:nvPr userDrawn="1"/>
        </p:nvCxnSpPr>
        <p:spPr>
          <a:xfrm flipV="1">
            <a:off x="609310" y="0"/>
            <a:ext cx="0" cy="6858000"/>
          </a:xfrm>
          <a:prstGeom prst="line">
            <a:avLst/>
          </a:prstGeom>
          <a:ln>
            <a:solidFill>
              <a:schemeClr val="bg1">
                <a:alpha val="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 rot="10800000" flipV="1">
            <a:off x="11249307" y="6247508"/>
            <a:ext cx="948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750" b="1" i="0" smtClean="0">
                <a:solidFill>
                  <a:schemeClr val="bg1">
                    <a:lumMod val="85000"/>
                    <a:alpha val="2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</a:fld>
            <a:endParaRPr lang="id-ID" sz="5500" b="1" i="0" dirty="0">
              <a:solidFill>
                <a:schemeClr val="bg1">
                  <a:lumMod val="85000"/>
                  <a:alpha val="2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</p:sldLayoutIdLst>
  <p:txStyles>
    <p:titleStyle>
      <a:lvl1pPr algn="l" defTabSz="9131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965" indent="-227965" algn="l" defTabSz="9131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09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66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22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79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35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92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85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3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9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6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9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75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32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88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54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27.png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2.xml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7.xml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2.jpe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Speech Bubble: Rectangle 54"/>
          <p:cNvSpPr/>
          <p:nvPr>
            <p:custDataLst>
              <p:tags r:id="rId2"/>
            </p:custDataLst>
          </p:nvPr>
        </p:nvSpPr>
        <p:spPr>
          <a:xfrm>
            <a:off x="954506" y="1933527"/>
            <a:ext cx="4768575" cy="2705528"/>
          </a:xfrm>
          <a:prstGeom prst="wedgeRectCallout">
            <a:avLst>
              <a:gd name="adj1" fmla="val 48265"/>
              <a:gd name="adj2" fmla="val 63922"/>
            </a:avLst>
          </a:prstGeom>
          <a:solidFill>
            <a:schemeClr val="bg1"/>
          </a:solidFill>
          <a:ln>
            <a:noFill/>
          </a:ln>
          <a:effectLst>
            <a:outerShdw blurRad="1270000" dist="6858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A_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biLevel thresh="25000"/>
          </a:blip>
          <a:stretch>
            <a:fillRect/>
          </a:stretch>
        </p:blipFill>
        <p:spPr>
          <a:xfrm>
            <a:off x="5482389" y="2257926"/>
            <a:ext cx="5755105" cy="57551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8" name="PA_组合 15"/>
          <p:cNvGrpSpPr/>
          <p:nvPr>
            <p:custDataLst>
              <p:tags r:id="rId5"/>
            </p:custDataLst>
          </p:nvPr>
        </p:nvGrpSpPr>
        <p:grpSpPr>
          <a:xfrm>
            <a:off x="1024809" y="2053389"/>
            <a:ext cx="4787539" cy="1889421"/>
            <a:chOff x="1441099" y="993866"/>
            <a:chExt cx="7660062" cy="3023073"/>
          </a:xfrm>
        </p:grpSpPr>
        <p:sp>
          <p:nvSpPr>
            <p:cNvPr id="9" name="Text Placeholder 2"/>
            <p:cNvSpPr txBox="1"/>
            <p:nvPr/>
          </p:nvSpPr>
          <p:spPr>
            <a:xfrm>
              <a:off x="1441099" y="1443600"/>
              <a:ext cx="7660062" cy="2573339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130">
                <a:spcBef>
                  <a:spcPts val="1000"/>
                </a:spcBef>
              </a:pPr>
              <a:r>
                <a:rPr lang="en-US" sz="6600" dirty="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3.8</a:t>
              </a:r>
              <a:r>
                <a:rPr lang="zh-CN" altLang="en-US" sz="6000" dirty="0">
                  <a:solidFill>
                    <a:schemeClr val="tx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节日策划</a:t>
              </a:r>
              <a:endParaRPr lang="id-ID" sz="6000" dirty="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10" name="TextBox 22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85750"/>
              <a:r>
                <a:rPr lang="en-US" sz="1000" b="1" spc="188" dirty="0">
                  <a:solidFill>
                    <a:prstClr val="white">
                      <a:lumMod val="65000"/>
                    </a:prst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prstClr val="white">
                    <a:lumMod val="65000"/>
                  </a:prst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PA_矩形 16"/>
          <p:cNvSpPr/>
          <p:nvPr>
            <p:custDataLst>
              <p:tags r:id="rId6"/>
            </p:custDataLst>
          </p:nvPr>
        </p:nvSpPr>
        <p:spPr>
          <a:xfrm>
            <a:off x="1024812" y="3681983"/>
            <a:ext cx="4368309" cy="81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85750">
              <a:lnSpc>
                <a:spcPct val="120000"/>
              </a:lnSpc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prstClr val="white">
                  <a:lumMod val="7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" name="PA_组合 17"/>
          <p:cNvGrpSpPr/>
          <p:nvPr>
            <p:custDataLst>
              <p:tags r:id="rId7"/>
            </p:custDataLst>
          </p:nvPr>
        </p:nvGrpSpPr>
        <p:grpSpPr>
          <a:xfrm>
            <a:off x="1084314" y="3286291"/>
            <a:ext cx="451293" cy="94511"/>
            <a:chOff x="1464244" y="3674277"/>
            <a:chExt cx="1830619" cy="383373"/>
          </a:xfrm>
        </p:grpSpPr>
        <p:sp>
          <p:nvSpPr>
            <p:cNvPr id="13" name="Arc 18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Arc 19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Arc 20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4" name="Arc 3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5" name="Arc 4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" name="Arc 5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95350" y="673674"/>
            <a:ext cx="5201301" cy="910775"/>
            <a:chOff x="75960" y="2465055"/>
            <a:chExt cx="8322082" cy="1457240"/>
          </a:xfrm>
        </p:grpSpPr>
        <p:sp>
          <p:nvSpPr>
            <p:cNvPr id="8" name="Text Placeholder 2"/>
            <p:cNvSpPr txBox="1"/>
            <p:nvPr/>
          </p:nvSpPr>
          <p:spPr>
            <a:xfrm>
              <a:off x="75960" y="2914790"/>
              <a:ext cx="8322082" cy="1007505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Special Feature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81546" y="2465055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" name="Freeform 79"/>
          <p:cNvSpPr>
            <a:spLocks noChangeArrowheads="1"/>
          </p:cNvSpPr>
          <p:nvPr/>
        </p:nvSpPr>
        <p:spPr bwMode="auto">
          <a:xfrm>
            <a:off x="8696651" y="3794488"/>
            <a:ext cx="294760" cy="296943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11" name="Freeform 115"/>
          <p:cNvSpPr>
            <a:spLocks noChangeArrowheads="1"/>
          </p:cNvSpPr>
          <p:nvPr/>
        </p:nvSpPr>
        <p:spPr bwMode="auto">
          <a:xfrm>
            <a:off x="1519976" y="1965196"/>
            <a:ext cx="246725" cy="307860"/>
          </a:xfrm>
          <a:custGeom>
            <a:avLst/>
            <a:gdLst>
              <a:gd name="T0" fmla="*/ 170867 w 400"/>
              <a:gd name="T1" fmla="*/ 55735 h 498"/>
              <a:gd name="T2" fmla="*/ 170867 w 400"/>
              <a:gd name="T3" fmla="*/ 55735 h 498"/>
              <a:gd name="T4" fmla="*/ 103597 w 400"/>
              <a:gd name="T5" fmla="*/ 4045 h 498"/>
              <a:gd name="T6" fmla="*/ 51574 w 400"/>
              <a:gd name="T7" fmla="*/ 67871 h 498"/>
              <a:gd name="T8" fmla="*/ 59647 w 400"/>
              <a:gd name="T9" fmla="*/ 95738 h 498"/>
              <a:gd name="T10" fmla="*/ 4036 w 400"/>
              <a:gd name="T11" fmla="*/ 182936 h 498"/>
              <a:gd name="T12" fmla="*/ 0 w 400"/>
              <a:gd name="T13" fmla="*/ 195072 h 498"/>
              <a:gd name="T14" fmla="*/ 4036 w 400"/>
              <a:gd name="T15" fmla="*/ 214849 h 498"/>
              <a:gd name="T16" fmla="*/ 12109 w 400"/>
              <a:gd name="T17" fmla="*/ 223389 h 498"/>
              <a:gd name="T18" fmla="*/ 27805 w 400"/>
              <a:gd name="T19" fmla="*/ 218894 h 498"/>
              <a:gd name="T20" fmla="*/ 39914 w 400"/>
              <a:gd name="T21" fmla="*/ 211253 h 498"/>
              <a:gd name="T22" fmla="*/ 63683 w 400"/>
              <a:gd name="T23" fmla="*/ 175295 h 498"/>
              <a:gd name="T24" fmla="*/ 63683 w 400"/>
              <a:gd name="T25" fmla="*/ 175295 h 498"/>
              <a:gd name="T26" fmla="*/ 79379 w 400"/>
              <a:gd name="T27" fmla="*/ 171250 h 498"/>
              <a:gd name="T28" fmla="*/ 103597 w 400"/>
              <a:gd name="T29" fmla="*/ 127651 h 498"/>
              <a:gd name="T30" fmla="*/ 131402 w 400"/>
              <a:gd name="T31" fmla="*/ 127651 h 498"/>
              <a:gd name="T32" fmla="*/ 170867 w 400"/>
              <a:gd name="T33" fmla="*/ 55735 h 498"/>
              <a:gd name="T34" fmla="*/ 143062 w 400"/>
              <a:gd name="T35" fmla="*/ 71466 h 498"/>
              <a:gd name="T36" fmla="*/ 143062 w 400"/>
              <a:gd name="T37" fmla="*/ 71466 h 498"/>
              <a:gd name="T38" fmla="*/ 114808 w 400"/>
              <a:gd name="T39" fmla="*/ 63825 h 498"/>
              <a:gd name="T40" fmla="*/ 99112 w 400"/>
              <a:gd name="T41" fmla="*/ 35958 h 498"/>
              <a:gd name="T42" fmla="*/ 139026 w 400"/>
              <a:gd name="T43" fmla="*/ 31913 h 498"/>
              <a:gd name="T44" fmla="*/ 143062 w 400"/>
              <a:gd name="T45" fmla="*/ 71466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12" name="Freeform 119"/>
          <p:cNvSpPr>
            <a:spLocks noChangeArrowheads="1"/>
          </p:cNvSpPr>
          <p:nvPr/>
        </p:nvSpPr>
        <p:spPr bwMode="auto">
          <a:xfrm>
            <a:off x="6315360" y="1981571"/>
            <a:ext cx="307860" cy="275109"/>
          </a:xfrm>
          <a:custGeom>
            <a:avLst/>
            <a:gdLst>
              <a:gd name="T0" fmla="*/ 199518 w 497"/>
              <a:gd name="T1" fmla="*/ 31535 h 444"/>
              <a:gd name="T2" fmla="*/ 199518 w 497"/>
              <a:gd name="T3" fmla="*/ 31535 h 444"/>
              <a:gd name="T4" fmla="*/ 191861 w 497"/>
              <a:gd name="T5" fmla="*/ 31535 h 444"/>
              <a:gd name="T6" fmla="*/ 191861 w 497"/>
              <a:gd name="T7" fmla="*/ 199574 h 444"/>
              <a:gd name="T8" fmla="*/ 199518 w 497"/>
              <a:gd name="T9" fmla="*/ 199574 h 444"/>
              <a:gd name="T10" fmla="*/ 223388 w 497"/>
              <a:gd name="T11" fmla="*/ 179302 h 444"/>
              <a:gd name="T12" fmla="*/ 223388 w 497"/>
              <a:gd name="T13" fmla="*/ 55863 h 444"/>
              <a:gd name="T14" fmla="*/ 199518 w 497"/>
              <a:gd name="T15" fmla="*/ 31535 h 444"/>
              <a:gd name="T16" fmla="*/ 0 w 497"/>
              <a:gd name="T17" fmla="*/ 55863 h 444"/>
              <a:gd name="T18" fmla="*/ 0 w 497"/>
              <a:gd name="T19" fmla="*/ 55863 h 444"/>
              <a:gd name="T20" fmla="*/ 0 w 497"/>
              <a:gd name="T21" fmla="*/ 179302 h 444"/>
              <a:gd name="T22" fmla="*/ 23870 w 497"/>
              <a:gd name="T23" fmla="*/ 199574 h 444"/>
              <a:gd name="T24" fmla="*/ 31977 w 497"/>
              <a:gd name="T25" fmla="*/ 199574 h 444"/>
              <a:gd name="T26" fmla="*/ 31977 w 497"/>
              <a:gd name="T27" fmla="*/ 31535 h 444"/>
              <a:gd name="T28" fmla="*/ 23870 w 497"/>
              <a:gd name="T29" fmla="*/ 31535 h 444"/>
              <a:gd name="T30" fmla="*/ 0 w 497"/>
              <a:gd name="T31" fmla="*/ 55863 h 444"/>
              <a:gd name="T32" fmla="*/ 151777 w 497"/>
              <a:gd name="T33" fmla="*/ 11713 h 444"/>
              <a:gd name="T34" fmla="*/ 151777 w 497"/>
              <a:gd name="T35" fmla="*/ 11713 h 444"/>
              <a:gd name="T36" fmla="*/ 111694 w 497"/>
              <a:gd name="T37" fmla="*/ 0 h 444"/>
              <a:gd name="T38" fmla="*/ 72061 w 497"/>
              <a:gd name="T39" fmla="*/ 11713 h 444"/>
              <a:gd name="T40" fmla="*/ 72061 w 497"/>
              <a:gd name="T41" fmla="*/ 31535 h 444"/>
              <a:gd name="T42" fmla="*/ 48190 w 497"/>
              <a:gd name="T43" fmla="*/ 31535 h 444"/>
              <a:gd name="T44" fmla="*/ 48190 w 497"/>
              <a:gd name="T45" fmla="*/ 199574 h 444"/>
              <a:gd name="T46" fmla="*/ 175648 w 497"/>
              <a:gd name="T47" fmla="*/ 199574 h 444"/>
              <a:gd name="T48" fmla="*/ 175648 w 497"/>
              <a:gd name="T49" fmla="*/ 31535 h 444"/>
              <a:gd name="T50" fmla="*/ 151777 w 497"/>
              <a:gd name="T51" fmla="*/ 31535 h 444"/>
              <a:gd name="T52" fmla="*/ 151777 w 497"/>
              <a:gd name="T53" fmla="*/ 11713 h 444"/>
              <a:gd name="T54" fmla="*/ 135564 w 497"/>
              <a:gd name="T55" fmla="*/ 31535 h 444"/>
              <a:gd name="T56" fmla="*/ 135564 w 497"/>
              <a:gd name="T57" fmla="*/ 31535 h 444"/>
              <a:gd name="T58" fmla="*/ 87824 w 497"/>
              <a:gd name="T59" fmla="*/ 31535 h 444"/>
              <a:gd name="T60" fmla="*/ 87824 w 497"/>
              <a:gd name="T61" fmla="*/ 19822 h 444"/>
              <a:gd name="T62" fmla="*/ 111694 w 497"/>
              <a:gd name="T63" fmla="*/ 11713 h 444"/>
              <a:gd name="T64" fmla="*/ 135564 w 497"/>
              <a:gd name="T65" fmla="*/ 19822 h 444"/>
              <a:gd name="T66" fmla="*/ 135564 w 497"/>
              <a:gd name="T67" fmla="*/ 31535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gradFill>
            <a:gsLst>
              <a:gs pos="2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13" name="Freeform 123"/>
          <p:cNvSpPr>
            <a:spLocks noChangeArrowheads="1"/>
          </p:cNvSpPr>
          <p:nvPr/>
        </p:nvSpPr>
        <p:spPr bwMode="auto">
          <a:xfrm>
            <a:off x="3871969" y="3799947"/>
            <a:ext cx="279475" cy="286024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gradFill>
            <a:gsLst>
              <a:gs pos="2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03971" y="2401661"/>
            <a:ext cx="2122549" cy="1128337"/>
            <a:chOff x="14297370" y="1174010"/>
            <a:chExt cx="3396079" cy="1805340"/>
          </a:xfrm>
        </p:grpSpPr>
        <p:sp>
          <p:nvSpPr>
            <p:cNvPr id="15" name="Rectangle 14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297372" y="1677146"/>
              <a:ext cx="3396077" cy="1302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463502" y="3658460"/>
            <a:ext cx="1253133" cy="247646"/>
            <a:chOff x="1948265" y="8529555"/>
            <a:chExt cx="2005013" cy="396234"/>
          </a:xfrm>
        </p:grpSpPr>
        <p:sp>
          <p:nvSpPr>
            <p:cNvPr id="18" name="Rectangle: Rounded Corners 17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24474" y="4187040"/>
            <a:ext cx="2122549" cy="1128337"/>
            <a:chOff x="14297370" y="1174010"/>
            <a:chExt cx="3396079" cy="1805340"/>
          </a:xfrm>
        </p:grpSpPr>
        <p:sp>
          <p:nvSpPr>
            <p:cNvPr id="22" name="Rectangle 21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297372" y="1677146"/>
              <a:ext cx="3396077" cy="1302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84005" y="5443840"/>
            <a:ext cx="1253133" cy="247646"/>
            <a:chOff x="1948265" y="8529555"/>
            <a:chExt cx="2005013" cy="396234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44978" y="2401661"/>
            <a:ext cx="2122549" cy="1128337"/>
            <a:chOff x="14297370" y="1174010"/>
            <a:chExt cx="3396079" cy="1805340"/>
          </a:xfrm>
        </p:grpSpPr>
        <p:sp>
          <p:nvSpPr>
            <p:cNvPr id="29" name="Rectangle 28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4297372" y="1677146"/>
              <a:ext cx="3396077" cy="1302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04509" y="3658460"/>
            <a:ext cx="1253133" cy="247646"/>
            <a:chOff x="1948265" y="8529555"/>
            <a:chExt cx="2005013" cy="396234"/>
          </a:xfrm>
        </p:grpSpPr>
        <p:sp>
          <p:nvSpPr>
            <p:cNvPr id="32" name="Rectangle: Rounded Corners 31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665481" y="4187040"/>
            <a:ext cx="2122549" cy="1128337"/>
            <a:chOff x="14297370" y="1174010"/>
            <a:chExt cx="3396079" cy="1805340"/>
          </a:xfrm>
        </p:grpSpPr>
        <p:sp>
          <p:nvSpPr>
            <p:cNvPr id="36" name="Rectangle 35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4297372" y="1677146"/>
              <a:ext cx="3396077" cy="1302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25012" y="5443840"/>
            <a:ext cx="1253133" cy="247646"/>
            <a:chOff x="1948265" y="8529555"/>
            <a:chExt cx="2005013" cy="396234"/>
          </a:xfrm>
        </p:grpSpPr>
        <p:sp>
          <p:nvSpPr>
            <p:cNvPr id="39" name="Rectangle: Rounded Corners 38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1" name="Isosceles Triangle 40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434049" y="4198071"/>
            <a:ext cx="1731480" cy="1110833"/>
            <a:chOff x="2279397" y="6716914"/>
            <a:chExt cx="2770368" cy="1777332"/>
          </a:xfrm>
        </p:grpSpPr>
        <p:sp>
          <p:nvSpPr>
            <p:cNvPr id="51" name="Rectangle: Rounded Corners 50"/>
            <p:cNvSpPr/>
            <p:nvPr/>
          </p:nvSpPr>
          <p:spPr>
            <a:xfrm>
              <a:off x="2279397" y="6716914"/>
              <a:ext cx="2770368" cy="1777332"/>
            </a:xfrm>
            <a:prstGeom prst="roundRect">
              <a:avLst>
                <a:gd name="adj" fmla="val 192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472947" y="6856339"/>
              <a:ext cx="2383268" cy="1529875"/>
              <a:chOff x="2367958" y="6625116"/>
              <a:chExt cx="2383268" cy="1529875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2367958" y="6625116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60</a:t>
                </a:r>
                <a:r>
                  <a:rPr lang="en-US" sz="2500" baseline="300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367960" y="7255668"/>
                <a:ext cx="2383266" cy="899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</a:t>
                </a:r>
                <a:endParaRPr lang="en-US" sz="875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6260284" y="4198071"/>
            <a:ext cx="1731480" cy="1110833"/>
            <a:chOff x="10001373" y="6716914"/>
            <a:chExt cx="2770368" cy="1777332"/>
          </a:xfrm>
        </p:grpSpPr>
        <p:sp>
          <p:nvSpPr>
            <p:cNvPr id="53" name="Rectangle: Rounded Corners 52"/>
            <p:cNvSpPr/>
            <p:nvPr/>
          </p:nvSpPr>
          <p:spPr>
            <a:xfrm>
              <a:off x="10001373" y="6716914"/>
              <a:ext cx="2770368" cy="1777332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0194923" y="6856339"/>
              <a:ext cx="2383268" cy="1529875"/>
              <a:chOff x="2367958" y="6625116"/>
              <a:chExt cx="2383268" cy="1529875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2367958" y="6625116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50</a:t>
                </a:r>
                <a:r>
                  <a:rPr lang="en-US" sz="2500" baseline="300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367960" y="7255668"/>
                <a:ext cx="2383266" cy="899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</a:t>
                </a:r>
                <a:endParaRPr lang="en-US" sz="875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3847166" y="2401410"/>
            <a:ext cx="1731480" cy="1110833"/>
            <a:chOff x="6140385" y="3842256"/>
            <a:chExt cx="2770368" cy="1777332"/>
          </a:xfrm>
        </p:grpSpPr>
        <p:sp>
          <p:nvSpPr>
            <p:cNvPr id="52" name="Rectangle: Rounded Corners 51"/>
            <p:cNvSpPr/>
            <p:nvPr/>
          </p:nvSpPr>
          <p:spPr>
            <a:xfrm>
              <a:off x="6140385" y="3842256"/>
              <a:ext cx="2770368" cy="1777332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6333935" y="3981681"/>
              <a:ext cx="2383268" cy="1529875"/>
              <a:chOff x="2367958" y="6625116"/>
              <a:chExt cx="2383268" cy="1529875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2367958" y="6625116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66</a:t>
                </a:r>
                <a:r>
                  <a:rPr lang="en-US" sz="2500" baseline="300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367960" y="7255668"/>
                <a:ext cx="2383266" cy="899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</a:t>
                </a:r>
                <a:endParaRPr lang="en-US" sz="875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8673401" y="2401410"/>
            <a:ext cx="1731480" cy="1110833"/>
            <a:chOff x="13862360" y="3842256"/>
            <a:chExt cx="2770368" cy="1777332"/>
          </a:xfrm>
        </p:grpSpPr>
        <p:sp>
          <p:nvSpPr>
            <p:cNvPr id="54" name="Rectangle: Rounded Corners 53"/>
            <p:cNvSpPr/>
            <p:nvPr/>
          </p:nvSpPr>
          <p:spPr>
            <a:xfrm>
              <a:off x="13862360" y="3842256"/>
              <a:ext cx="2770368" cy="1777332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4055910" y="3981681"/>
              <a:ext cx="2383268" cy="1529875"/>
              <a:chOff x="2367958" y="6625116"/>
              <a:chExt cx="2383268" cy="1529875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2367958" y="6625116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55</a:t>
                </a:r>
                <a:r>
                  <a:rPr lang="en-US" sz="2500" baseline="300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2367960" y="7255668"/>
                <a:ext cx="2383266" cy="899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</a:t>
                </a:r>
                <a:endParaRPr lang="en-US" sz="875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ll/>
      </p:transition>
    </mc:Choice>
    <mc:Fallback>
      <p:transition spd="slow" advClick="0" advTm="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grpSp>
        <p:nvGrpSpPr>
          <p:cNvPr id="18" name="Group 17"/>
          <p:cNvGrpSpPr/>
          <p:nvPr/>
        </p:nvGrpSpPr>
        <p:grpSpPr>
          <a:xfrm>
            <a:off x="7643302" y="3235280"/>
            <a:ext cx="3923453" cy="1170646"/>
            <a:chOff x="14149810" y="2626638"/>
            <a:chExt cx="6277524" cy="1873034"/>
          </a:xfr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grpSpPr>
        <p:sp>
          <p:nvSpPr>
            <p:cNvPr id="19" name="Rectangle 18"/>
            <p:cNvSpPr/>
            <p:nvPr/>
          </p:nvSpPr>
          <p:spPr>
            <a:xfrm>
              <a:off x="14317579" y="2626638"/>
              <a:ext cx="6109755" cy="18730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0" name="Freeform: Shape 19"/>
            <p:cNvSpPr/>
            <p:nvPr/>
          </p:nvSpPr>
          <p:spPr>
            <a:xfrm rot="8100000" flipV="1">
              <a:off x="14149810" y="3415089"/>
              <a:ext cx="335540" cy="335540"/>
            </a:xfrm>
            <a:custGeom>
              <a:avLst/>
              <a:gdLst>
                <a:gd name="connsiteX0" fmla="*/ 0 w 518793"/>
                <a:gd name="connsiteY0" fmla="*/ 0 h 518793"/>
                <a:gd name="connsiteX1" fmla="*/ 518793 w 518793"/>
                <a:gd name="connsiteY1" fmla="*/ 518793 h 518793"/>
                <a:gd name="connsiteX2" fmla="*/ 518792 w 518793"/>
                <a:gd name="connsiteY2" fmla="*/ 136361 h 518793"/>
                <a:gd name="connsiteX3" fmla="*/ 382432 w 518793"/>
                <a:gd name="connsiteY3" fmla="*/ 1 h 518793"/>
                <a:gd name="connsiteX4" fmla="*/ 0 w 518793"/>
                <a:gd name="connsiteY4" fmla="*/ 0 h 51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793" h="518793">
                  <a:moveTo>
                    <a:pt x="0" y="0"/>
                  </a:moveTo>
                  <a:lnTo>
                    <a:pt x="518793" y="518793"/>
                  </a:lnTo>
                  <a:lnTo>
                    <a:pt x="518792" y="136361"/>
                  </a:lnTo>
                  <a:cubicBezTo>
                    <a:pt x="518792" y="61050"/>
                    <a:pt x="457742" y="0"/>
                    <a:pt x="38243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05577" y="1776844"/>
            <a:ext cx="3408299" cy="943671"/>
            <a:chOff x="14297370" y="1174010"/>
            <a:chExt cx="5453279" cy="1509874"/>
          </a:xfrm>
        </p:grpSpPr>
        <p:sp>
          <p:nvSpPr>
            <p:cNvPr id="13" name="Rectangle 12"/>
            <p:cNvSpPr/>
            <p:nvPr/>
          </p:nvSpPr>
          <p:spPr>
            <a:xfrm>
              <a:off x="14297370" y="1174010"/>
              <a:ext cx="3262288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297370" y="1677146"/>
              <a:ext cx="5453279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4759361" y="5140761"/>
            <a:ext cx="321901" cy="326466"/>
          </a:xfrm>
          <a:custGeom>
            <a:avLst/>
            <a:gdLst>
              <a:gd name="T0" fmla="*/ 211227 w 497"/>
              <a:gd name="T1" fmla="*/ 3596 h 505"/>
              <a:gd name="T2" fmla="*/ 211227 w 497"/>
              <a:gd name="T3" fmla="*/ 3596 h 505"/>
              <a:gd name="T4" fmla="*/ 203571 w 497"/>
              <a:gd name="T5" fmla="*/ 0 h 505"/>
              <a:gd name="T6" fmla="*/ 199518 w 497"/>
              <a:gd name="T7" fmla="*/ 7642 h 505"/>
              <a:gd name="T8" fmla="*/ 171594 w 497"/>
              <a:gd name="T9" fmla="*/ 75521 h 505"/>
              <a:gd name="T10" fmla="*/ 167541 w 497"/>
              <a:gd name="T11" fmla="*/ 63384 h 505"/>
              <a:gd name="T12" fmla="*/ 155831 w 497"/>
              <a:gd name="T13" fmla="*/ 59338 h 505"/>
              <a:gd name="T14" fmla="*/ 119350 w 497"/>
              <a:gd name="T15" fmla="*/ 59338 h 505"/>
              <a:gd name="T16" fmla="*/ 108091 w 497"/>
              <a:gd name="T17" fmla="*/ 63384 h 505"/>
              <a:gd name="T18" fmla="*/ 4053 w 497"/>
              <a:gd name="T19" fmla="*/ 134859 h 505"/>
              <a:gd name="T20" fmla="*/ 4053 w 497"/>
              <a:gd name="T21" fmla="*/ 151042 h 505"/>
              <a:gd name="T22" fmla="*/ 47740 w 497"/>
              <a:gd name="T23" fmla="*/ 218472 h 505"/>
              <a:gd name="T24" fmla="*/ 63954 w 497"/>
              <a:gd name="T25" fmla="*/ 222518 h 505"/>
              <a:gd name="T26" fmla="*/ 167541 w 497"/>
              <a:gd name="T27" fmla="*/ 146997 h 505"/>
              <a:gd name="T28" fmla="*/ 175648 w 497"/>
              <a:gd name="T29" fmla="*/ 138905 h 505"/>
              <a:gd name="T30" fmla="*/ 187357 w 497"/>
              <a:gd name="T31" fmla="*/ 102943 h 505"/>
              <a:gd name="T32" fmla="*/ 183754 w 497"/>
              <a:gd name="T33" fmla="*/ 91255 h 505"/>
              <a:gd name="T34" fmla="*/ 179701 w 497"/>
              <a:gd name="T35" fmla="*/ 83163 h 505"/>
              <a:gd name="T36" fmla="*/ 211227 w 497"/>
              <a:gd name="T37" fmla="*/ 3596 h 505"/>
              <a:gd name="T38" fmla="*/ 163487 w 497"/>
              <a:gd name="T39" fmla="*/ 111034 h 505"/>
              <a:gd name="T40" fmla="*/ 163487 w 497"/>
              <a:gd name="T41" fmla="*/ 111034 h 505"/>
              <a:gd name="T42" fmla="*/ 139617 w 497"/>
              <a:gd name="T43" fmla="*/ 102943 h 505"/>
              <a:gd name="T44" fmla="*/ 143671 w 497"/>
              <a:gd name="T45" fmla="*/ 79117 h 505"/>
              <a:gd name="T46" fmla="*/ 163487 w 497"/>
              <a:gd name="T47" fmla="*/ 79117 h 505"/>
              <a:gd name="T48" fmla="*/ 159884 w 497"/>
              <a:gd name="T49" fmla="*/ 83163 h 505"/>
              <a:gd name="T50" fmla="*/ 155831 w 497"/>
              <a:gd name="T51" fmla="*/ 91255 h 505"/>
              <a:gd name="T52" fmla="*/ 159884 w 497"/>
              <a:gd name="T53" fmla="*/ 95301 h 505"/>
              <a:gd name="T54" fmla="*/ 163487 w 497"/>
              <a:gd name="T55" fmla="*/ 95301 h 505"/>
              <a:gd name="T56" fmla="*/ 171594 w 497"/>
              <a:gd name="T57" fmla="*/ 91255 h 505"/>
              <a:gd name="T58" fmla="*/ 163487 w 497"/>
              <a:gd name="T59" fmla="*/ 111034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22" name="Freeform 24"/>
          <p:cNvSpPr>
            <a:spLocks noChangeArrowheads="1"/>
          </p:cNvSpPr>
          <p:nvPr/>
        </p:nvSpPr>
        <p:spPr bwMode="auto">
          <a:xfrm>
            <a:off x="3491828" y="3479741"/>
            <a:ext cx="321901" cy="255694"/>
          </a:xfrm>
          <a:custGeom>
            <a:avLst/>
            <a:gdLst>
              <a:gd name="T0" fmla="*/ 111694 w 497"/>
              <a:gd name="T1" fmla="*/ 66842 h 399"/>
              <a:gd name="T2" fmla="*/ 111694 w 497"/>
              <a:gd name="T3" fmla="*/ 66842 h 399"/>
              <a:gd name="T4" fmla="*/ 79717 w 497"/>
              <a:gd name="T5" fmla="*/ 98481 h 399"/>
              <a:gd name="T6" fmla="*/ 111694 w 497"/>
              <a:gd name="T7" fmla="*/ 130119 h 399"/>
              <a:gd name="T8" fmla="*/ 143671 w 497"/>
              <a:gd name="T9" fmla="*/ 98481 h 399"/>
              <a:gd name="T10" fmla="*/ 111694 w 497"/>
              <a:gd name="T11" fmla="*/ 66842 h 399"/>
              <a:gd name="T12" fmla="*/ 199067 w 497"/>
              <a:gd name="T13" fmla="*/ 31193 h 399"/>
              <a:gd name="T14" fmla="*/ 199067 w 497"/>
              <a:gd name="T15" fmla="*/ 31193 h 399"/>
              <a:gd name="T16" fmla="*/ 175197 w 497"/>
              <a:gd name="T17" fmla="*/ 31193 h 399"/>
              <a:gd name="T18" fmla="*/ 163487 w 497"/>
              <a:gd name="T19" fmla="*/ 27182 h 399"/>
              <a:gd name="T20" fmla="*/ 159434 w 497"/>
              <a:gd name="T21" fmla="*/ 3565 h 399"/>
              <a:gd name="T22" fmla="*/ 147274 w 497"/>
              <a:gd name="T23" fmla="*/ 0 h 399"/>
              <a:gd name="T24" fmla="*/ 71610 w 497"/>
              <a:gd name="T25" fmla="*/ 0 h 399"/>
              <a:gd name="T26" fmla="*/ 63954 w 497"/>
              <a:gd name="T27" fmla="*/ 3565 h 399"/>
              <a:gd name="T28" fmla="*/ 55397 w 497"/>
              <a:gd name="T29" fmla="*/ 27182 h 399"/>
              <a:gd name="T30" fmla="*/ 47740 w 497"/>
              <a:gd name="T31" fmla="*/ 31193 h 399"/>
              <a:gd name="T32" fmla="*/ 23870 w 497"/>
              <a:gd name="T33" fmla="*/ 31193 h 399"/>
              <a:gd name="T34" fmla="*/ 0 w 497"/>
              <a:gd name="T35" fmla="*/ 54811 h 399"/>
              <a:gd name="T36" fmla="*/ 0 w 497"/>
              <a:gd name="T37" fmla="*/ 153737 h 399"/>
              <a:gd name="T38" fmla="*/ 23870 w 497"/>
              <a:gd name="T39" fmla="*/ 177354 h 399"/>
              <a:gd name="T40" fmla="*/ 199067 w 497"/>
              <a:gd name="T41" fmla="*/ 177354 h 399"/>
              <a:gd name="T42" fmla="*/ 223388 w 497"/>
              <a:gd name="T43" fmla="*/ 153737 h 399"/>
              <a:gd name="T44" fmla="*/ 223388 w 497"/>
              <a:gd name="T45" fmla="*/ 54811 h 399"/>
              <a:gd name="T46" fmla="*/ 199067 w 497"/>
              <a:gd name="T47" fmla="*/ 31193 h 399"/>
              <a:gd name="T48" fmla="*/ 111694 w 497"/>
              <a:gd name="T49" fmla="*/ 153737 h 399"/>
              <a:gd name="T50" fmla="*/ 111694 w 497"/>
              <a:gd name="T51" fmla="*/ 153737 h 399"/>
              <a:gd name="T52" fmla="*/ 55397 w 497"/>
              <a:gd name="T53" fmla="*/ 98481 h 399"/>
              <a:gd name="T54" fmla="*/ 111694 w 497"/>
              <a:gd name="T55" fmla="*/ 43225 h 399"/>
              <a:gd name="T56" fmla="*/ 167541 w 497"/>
              <a:gd name="T57" fmla="*/ 98481 h 399"/>
              <a:gd name="T58" fmla="*/ 111694 w 497"/>
              <a:gd name="T59" fmla="*/ 153737 h 399"/>
              <a:gd name="T60" fmla="*/ 191411 w 497"/>
              <a:gd name="T61" fmla="*/ 70853 h 399"/>
              <a:gd name="T62" fmla="*/ 191411 w 497"/>
              <a:gd name="T63" fmla="*/ 70853 h 399"/>
              <a:gd name="T64" fmla="*/ 183304 w 497"/>
              <a:gd name="T65" fmla="*/ 62832 h 399"/>
              <a:gd name="T66" fmla="*/ 191411 w 497"/>
              <a:gd name="T67" fmla="*/ 54811 h 399"/>
              <a:gd name="T68" fmla="*/ 199067 w 497"/>
              <a:gd name="T69" fmla="*/ 62832 h 399"/>
              <a:gd name="T70" fmla="*/ 191411 w 497"/>
              <a:gd name="T71" fmla="*/ 70853 h 3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7042284" y="5155601"/>
            <a:ext cx="287655" cy="29678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24" name="Freeform 65"/>
          <p:cNvSpPr>
            <a:spLocks noChangeArrowheads="1"/>
          </p:cNvSpPr>
          <p:nvPr/>
        </p:nvSpPr>
        <p:spPr bwMode="auto">
          <a:xfrm>
            <a:off x="7050274" y="1916904"/>
            <a:ext cx="271675" cy="269389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grpSp>
        <p:nvGrpSpPr>
          <p:cNvPr id="2" name="Group 1"/>
          <p:cNvGrpSpPr/>
          <p:nvPr/>
        </p:nvGrpSpPr>
        <p:grpSpPr>
          <a:xfrm>
            <a:off x="7954270" y="3357521"/>
            <a:ext cx="3490052" cy="943671"/>
            <a:chOff x="12711750" y="5372031"/>
            <a:chExt cx="5584083" cy="1509874"/>
          </a:xfrm>
        </p:grpSpPr>
        <p:grpSp>
          <p:nvGrpSpPr>
            <p:cNvPr id="15" name="Group 14"/>
            <p:cNvGrpSpPr/>
            <p:nvPr/>
          </p:nvGrpSpPr>
          <p:grpSpPr>
            <a:xfrm>
              <a:off x="13419032" y="5372031"/>
              <a:ext cx="4876801" cy="1509874"/>
              <a:chOff x="14297370" y="1174010"/>
              <a:chExt cx="4876801" cy="150987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4297370" y="1174010"/>
                <a:ext cx="3262289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Text Here</a:t>
                </a:r>
                <a:endPara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4297372" y="1677146"/>
                <a:ext cx="4876799" cy="10067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8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soul, like these sweet mornings of spring which I enjoy with my whole heart.</a:t>
                </a:r>
                <a:endPara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5" name="Freeform 102"/>
            <p:cNvSpPr>
              <a:spLocks noChangeArrowheads="1"/>
            </p:cNvSpPr>
            <p:nvPr/>
          </p:nvSpPr>
          <p:spPr bwMode="auto">
            <a:xfrm>
              <a:off x="12711750" y="5542016"/>
              <a:ext cx="511388" cy="460250"/>
            </a:xfrm>
            <a:custGeom>
              <a:avLst/>
              <a:gdLst>
                <a:gd name="T0" fmla="*/ 35703 w 498"/>
                <a:gd name="T1" fmla="*/ 67874 h 445"/>
                <a:gd name="T2" fmla="*/ 35703 w 498"/>
                <a:gd name="T3" fmla="*/ 67874 h 445"/>
                <a:gd name="T4" fmla="*/ 63372 w 498"/>
                <a:gd name="T5" fmla="*/ 75965 h 445"/>
                <a:gd name="T6" fmla="*/ 67389 w 498"/>
                <a:gd name="T7" fmla="*/ 75965 h 445"/>
                <a:gd name="T8" fmla="*/ 87026 w 498"/>
                <a:gd name="T9" fmla="*/ 60232 h 445"/>
                <a:gd name="T10" fmla="*/ 87026 w 498"/>
                <a:gd name="T11" fmla="*/ 56187 h 445"/>
                <a:gd name="T12" fmla="*/ 79439 w 498"/>
                <a:gd name="T13" fmla="*/ 48096 h 445"/>
                <a:gd name="T14" fmla="*/ 122728 w 498"/>
                <a:gd name="T15" fmla="*/ 4495 h 445"/>
                <a:gd name="T16" fmla="*/ 87026 w 498"/>
                <a:gd name="T17" fmla="*/ 0 h 445"/>
                <a:gd name="T18" fmla="*/ 47753 w 498"/>
                <a:gd name="T19" fmla="*/ 24273 h 445"/>
                <a:gd name="T20" fmla="*/ 32133 w 498"/>
                <a:gd name="T21" fmla="*/ 36409 h 445"/>
                <a:gd name="T22" fmla="*/ 23653 w 498"/>
                <a:gd name="T23" fmla="*/ 52141 h 445"/>
                <a:gd name="T24" fmla="*/ 8033 w 498"/>
                <a:gd name="T25" fmla="*/ 56187 h 445"/>
                <a:gd name="T26" fmla="*/ 0 w 498"/>
                <a:gd name="T27" fmla="*/ 64278 h 445"/>
                <a:gd name="T28" fmla="*/ 0 w 498"/>
                <a:gd name="T29" fmla="*/ 67874 h 445"/>
                <a:gd name="T30" fmla="*/ 16066 w 498"/>
                <a:gd name="T31" fmla="*/ 84055 h 445"/>
                <a:gd name="T32" fmla="*/ 23653 w 498"/>
                <a:gd name="T33" fmla="*/ 88101 h 445"/>
                <a:gd name="T34" fmla="*/ 32133 w 498"/>
                <a:gd name="T35" fmla="*/ 80010 h 445"/>
                <a:gd name="T36" fmla="*/ 35703 w 498"/>
                <a:gd name="T37" fmla="*/ 67874 h 445"/>
                <a:gd name="T38" fmla="*/ 99075 w 498"/>
                <a:gd name="T39" fmla="*/ 71919 h 445"/>
                <a:gd name="T40" fmla="*/ 99075 w 498"/>
                <a:gd name="T41" fmla="*/ 71919 h 445"/>
                <a:gd name="T42" fmla="*/ 95059 w 498"/>
                <a:gd name="T43" fmla="*/ 71919 h 445"/>
                <a:gd name="T44" fmla="*/ 79439 w 498"/>
                <a:gd name="T45" fmla="*/ 84055 h 445"/>
                <a:gd name="T46" fmla="*/ 75422 w 498"/>
                <a:gd name="T47" fmla="*/ 91697 h 445"/>
                <a:gd name="T48" fmla="*/ 170035 w 498"/>
                <a:gd name="T49" fmla="*/ 195530 h 445"/>
                <a:gd name="T50" fmla="*/ 178068 w 498"/>
                <a:gd name="T51" fmla="*/ 195530 h 445"/>
                <a:gd name="T52" fmla="*/ 190117 w 498"/>
                <a:gd name="T53" fmla="*/ 187439 h 445"/>
                <a:gd name="T54" fmla="*/ 190117 w 498"/>
                <a:gd name="T55" fmla="*/ 179798 h 445"/>
                <a:gd name="T56" fmla="*/ 99075 w 498"/>
                <a:gd name="T57" fmla="*/ 71919 h 445"/>
                <a:gd name="T58" fmla="*/ 221804 w 498"/>
                <a:gd name="T59" fmla="*/ 28318 h 445"/>
                <a:gd name="T60" fmla="*/ 221804 w 498"/>
                <a:gd name="T61" fmla="*/ 28318 h 445"/>
                <a:gd name="T62" fmla="*/ 213771 w 498"/>
                <a:gd name="T63" fmla="*/ 24273 h 445"/>
                <a:gd name="T64" fmla="*/ 205737 w 498"/>
                <a:gd name="T65" fmla="*/ 40005 h 445"/>
                <a:gd name="T66" fmla="*/ 182084 w 498"/>
                <a:gd name="T67" fmla="*/ 48096 h 445"/>
                <a:gd name="T68" fmla="*/ 178068 w 498"/>
                <a:gd name="T69" fmla="*/ 28318 h 445"/>
                <a:gd name="T70" fmla="*/ 186101 w 498"/>
                <a:gd name="T71" fmla="*/ 8540 h 445"/>
                <a:gd name="T72" fmla="*/ 182084 w 498"/>
                <a:gd name="T73" fmla="*/ 4495 h 445"/>
                <a:gd name="T74" fmla="*/ 150398 w 498"/>
                <a:gd name="T75" fmla="*/ 32364 h 445"/>
                <a:gd name="T76" fmla="*/ 142365 w 498"/>
                <a:gd name="T77" fmla="*/ 67874 h 445"/>
                <a:gd name="T78" fmla="*/ 126745 w 498"/>
                <a:gd name="T79" fmla="*/ 84055 h 445"/>
                <a:gd name="T80" fmla="*/ 142365 w 498"/>
                <a:gd name="T81" fmla="*/ 103833 h 445"/>
                <a:gd name="T82" fmla="*/ 162448 w 498"/>
                <a:gd name="T83" fmla="*/ 84055 h 445"/>
                <a:gd name="T84" fmla="*/ 182084 w 498"/>
                <a:gd name="T85" fmla="*/ 80010 h 445"/>
                <a:gd name="T86" fmla="*/ 217787 w 498"/>
                <a:gd name="T87" fmla="*/ 64278 h 445"/>
                <a:gd name="T88" fmla="*/ 221804 w 498"/>
                <a:gd name="T89" fmla="*/ 28318 h 445"/>
                <a:gd name="T90" fmla="*/ 32133 w 498"/>
                <a:gd name="T91" fmla="*/ 179798 h 445"/>
                <a:gd name="T92" fmla="*/ 32133 w 498"/>
                <a:gd name="T93" fmla="*/ 179798 h 445"/>
                <a:gd name="T94" fmla="*/ 32133 w 498"/>
                <a:gd name="T95" fmla="*/ 187439 h 445"/>
                <a:gd name="T96" fmla="*/ 39719 w 498"/>
                <a:gd name="T97" fmla="*/ 199576 h 445"/>
                <a:gd name="T98" fmla="*/ 47753 w 498"/>
                <a:gd name="T99" fmla="*/ 195530 h 445"/>
                <a:gd name="T100" fmla="*/ 103092 w 498"/>
                <a:gd name="T101" fmla="*/ 143838 h 445"/>
                <a:gd name="T102" fmla="*/ 87026 w 498"/>
                <a:gd name="T103" fmla="*/ 123611 h 445"/>
                <a:gd name="T104" fmla="*/ 32133 w 498"/>
                <a:gd name="T105" fmla="*/ 179798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</p:grpSp>
      <p:sp>
        <p:nvSpPr>
          <p:cNvPr id="26" name="Freeform 116"/>
          <p:cNvSpPr>
            <a:spLocks noChangeArrowheads="1"/>
          </p:cNvSpPr>
          <p:nvPr/>
        </p:nvSpPr>
        <p:spPr bwMode="auto">
          <a:xfrm>
            <a:off x="4776484" y="1903205"/>
            <a:ext cx="287655" cy="296786"/>
          </a:xfrm>
          <a:custGeom>
            <a:avLst/>
            <a:gdLst>
              <a:gd name="T0" fmla="*/ 179798 w 445"/>
              <a:gd name="T1" fmla="*/ 71025 h 462"/>
              <a:gd name="T2" fmla="*/ 179798 w 445"/>
              <a:gd name="T3" fmla="*/ 71025 h 462"/>
              <a:gd name="T4" fmla="*/ 119566 w 445"/>
              <a:gd name="T5" fmla="*/ 3574 h 462"/>
              <a:gd name="T6" fmla="*/ 16182 w 445"/>
              <a:gd name="T7" fmla="*/ 110781 h 462"/>
              <a:gd name="T8" fmla="*/ 4045 w 445"/>
              <a:gd name="T9" fmla="*/ 142497 h 462"/>
              <a:gd name="T10" fmla="*/ 36409 w 445"/>
              <a:gd name="T11" fmla="*/ 158578 h 462"/>
              <a:gd name="T12" fmla="*/ 44050 w 445"/>
              <a:gd name="T13" fmla="*/ 154558 h 462"/>
              <a:gd name="T14" fmla="*/ 60232 w 445"/>
              <a:gd name="T15" fmla="*/ 166172 h 462"/>
              <a:gd name="T16" fmla="*/ 71919 w 445"/>
              <a:gd name="T17" fmla="*/ 193867 h 462"/>
              <a:gd name="T18" fmla="*/ 84055 w 445"/>
              <a:gd name="T19" fmla="*/ 201908 h 462"/>
              <a:gd name="T20" fmla="*/ 107879 w 445"/>
              <a:gd name="T21" fmla="*/ 193867 h 462"/>
              <a:gd name="T22" fmla="*/ 111924 w 445"/>
              <a:gd name="T23" fmla="*/ 185827 h 462"/>
              <a:gd name="T24" fmla="*/ 103833 w 445"/>
              <a:gd name="T25" fmla="*/ 174213 h 462"/>
              <a:gd name="T26" fmla="*/ 91697 w 445"/>
              <a:gd name="T27" fmla="*/ 150538 h 462"/>
              <a:gd name="T28" fmla="*/ 103833 w 445"/>
              <a:gd name="T29" fmla="*/ 138477 h 462"/>
              <a:gd name="T30" fmla="*/ 187439 w 445"/>
              <a:gd name="T31" fmla="*/ 158578 h 462"/>
              <a:gd name="T32" fmla="*/ 179798 w 445"/>
              <a:gd name="T33" fmla="*/ 71025 h 462"/>
              <a:gd name="T34" fmla="*/ 175303 w 445"/>
              <a:gd name="T35" fmla="*/ 138477 h 462"/>
              <a:gd name="T36" fmla="*/ 175303 w 445"/>
              <a:gd name="T37" fmla="*/ 138477 h 462"/>
              <a:gd name="T38" fmla="*/ 135747 w 445"/>
              <a:gd name="T39" fmla="*/ 91127 h 462"/>
              <a:gd name="T40" fmla="*/ 127656 w 445"/>
              <a:gd name="T41" fmla="*/ 27695 h 462"/>
              <a:gd name="T42" fmla="*/ 163616 w 445"/>
              <a:gd name="T43" fmla="*/ 79066 h 462"/>
              <a:gd name="T44" fmla="*/ 175303 w 445"/>
              <a:gd name="T45" fmla="*/ 13847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grpSp>
        <p:nvGrpSpPr>
          <p:cNvPr id="27" name="Group 26"/>
          <p:cNvGrpSpPr/>
          <p:nvPr/>
        </p:nvGrpSpPr>
        <p:grpSpPr>
          <a:xfrm>
            <a:off x="7505577" y="4989545"/>
            <a:ext cx="3408299" cy="943671"/>
            <a:chOff x="14297370" y="1174010"/>
            <a:chExt cx="5453279" cy="1509874"/>
          </a:xfrm>
        </p:grpSpPr>
        <p:sp>
          <p:nvSpPr>
            <p:cNvPr id="28" name="Rectangle 27"/>
            <p:cNvSpPr/>
            <p:nvPr/>
          </p:nvSpPr>
          <p:spPr>
            <a:xfrm>
              <a:off x="14297370" y="1174010"/>
              <a:ext cx="3262288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297370" y="1677146"/>
              <a:ext cx="5453279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1168999" y="1776844"/>
            <a:ext cx="3408299" cy="943671"/>
            <a:chOff x="14297370" y="1174010"/>
            <a:chExt cx="5453279" cy="1509874"/>
          </a:xfrm>
        </p:grpSpPr>
        <p:sp>
          <p:nvSpPr>
            <p:cNvPr id="31" name="Rectangle 30"/>
            <p:cNvSpPr/>
            <p:nvPr/>
          </p:nvSpPr>
          <p:spPr>
            <a:xfrm>
              <a:off x="14297370" y="1174010"/>
              <a:ext cx="3262288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4297370" y="1677146"/>
              <a:ext cx="5453279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1168999" y="4989545"/>
            <a:ext cx="3408299" cy="943671"/>
            <a:chOff x="14297370" y="1174010"/>
            <a:chExt cx="5453279" cy="1509874"/>
          </a:xfrm>
        </p:grpSpPr>
        <p:sp>
          <p:nvSpPr>
            <p:cNvPr id="34" name="Rectangle 33"/>
            <p:cNvSpPr/>
            <p:nvPr/>
          </p:nvSpPr>
          <p:spPr>
            <a:xfrm>
              <a:off x="14297370" y="1174010"/>
              <a:ext cx="3262288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4297370" y="1677146"/>
              <a:ext cx="5453279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 flipH="1">
            <a:off x="475649" y="3383195"/>
            <a:ext cx="2951375" cy="943671"/>
            <a:chOff x="14297370" y="1174010"/>
            <a:chExt cx="4722200" cy="1509874"/>
          </a:xfrm>
        </p:grpSpPr>
        <p:sp>
          <p:nvSpPr>
            <p:cNvPr id="37" name="Rectangle 36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297372" y="1677146"/>
              <a:ext cx="4722198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41" name="Arc 40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2" name="Arc 41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3" name="Arc 42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95350" y="673674"/>
            <a:ext cx="5201301" cy="910775"/>
            <a:chOff x="75960" y="2465055"/>
            <a:chExt cx="8322082" cy="1457240"/>
          </a:xfrm>
        </p:grpSpPr>
        <p:sp>
          <p:nvSpPr>
            <p:cNvPr id="45" name="Text Placeholder 2"/>
            <p:cNvSpPr txBox="1"/>
            <p:nvPr/>
          </p:nvSpPr>
          <p:spPr>
            <a:xfrm>
              <a:off x="75960" y="2914790"/>
              <a:ext cx="8322082" cy="1007505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Special Feature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81546" y="2465055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6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sp>
        <p:nvSpPr>
          <p:cNvPr id="4" name="Right Triangle 3"/>
          <p:cNvSpPr/>
          <p:nvPr/>
        </p:nvSpPr>
        <p:spPr>
          <a:xfrm flipH="1">
            <a:off x="6081613" y="0"/>
            <a:ext cx="6100961" cy="6100961"/>
          </a:xfrm>
          <a:prstGeom prst="rtTriangle">
            <a:avLst/>
          </a:prstGeom>
          <a:gradFill flip="none" rotWithShape="1">
            <a:gsLst>
              <a:gs pos="100000">
                <a:schemeClr val="accent1">
                  <a:alpha val="95000"/>
                </a:schemeClr>
              </a:gs>
              <a:gs pos="0">
                <a:schemeClr val="accent4">
                  <a:alpha val="95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6" name="Right Triangle 5"/>
          <p:cNvSpPr/>
          <p:nvPr/>
        </p:nvSpPr>
        <p:spPr>
          <a:xfrm>
            <a:off x="9426" y="0"/>
            <a:ext cx="6100961" cy="6100961"/>
          </a:xfrm>
          <a:prstGeom prst="rtTriangle">
            <a:avLst/>
          </a:prstGeom>
          <a:gradFill flip="none" rotWithShape="1">
            <a:gsLst>
              <a:gs pos="100000">
                <a:schemeClr val="accent1">
                  <a:alpha val="95000"/>
                </a:schemeClr>
              </a:gs>
              <a:gs pos="0">
                <a:schemeClr val="accent4">
                  <a:alpha val="95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5" name="Group 4"/>
          <p:cNvGrpSpPr/>
          <p:nvPr/>
        </p:nvGrpSpPr>
        <p:grpSpPr>
          <a:xfrm>
            <a:off x="3495350" y="673675"/>
            <a:ext cx="5201301" cy="1826638"/>
            <a:chOff x="5577478" y="1077879"/>
            <a:chExt cx="8322082" cy="2922621"/>
          </a:xfrm>
        </p:grpSpPr>
        <p:sp>
          <p:nvSpPr>
            <p:cNvPr id="8" name="Text Placeholder 2"/>
            <p:cNvSpPr txBox="1"/>
            <p:nvPr/>
          </p:nvSpPr>
          <p:spPr>
            <a:xfrm>
              <a:off x="5577478" y="1527614"/>
              <a:ext cx="8322082" cy="247288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5000" dirty="0">
                  <a:solidFill>
                    <a:schemeClr val="bg1"/>
                  </a:solidFill>
                  <a:effectLst>
                    <a:outerShdw blurRad="1270000" dist="342900" dir="5400000" algn="t" rotWithShape="0">
                      <a:prstClr val="black">
                        <a:alpha val="40000"/>
                      </a:prstClr>
                    </a:outerShdw>
                  </a:effectLst>
                  <a:latin typeface="Montserrat Black" panose="00000A00000000000000" pitchFamily="50" charset="0"/>
                </a:rPr>
                <a:t>OUR SPECIAL FEATURE</a:t>
              </a:r>
              <a:endParaRPr lang="id-ID" sz="5000" dirty="0">
                <a:solidFill>
                  <a:schemeClr val="bg1"/>
                </a:solidFill>
                <a:effectLst>
                  <a:outerShdw blurRad="1270000" dist="342900" dir="5400000" algn="t" rotWithShape="0">
                    <a:prstClr val="black">
                      <a:alpha val="40000"/>
                    </a:prstClr>
                  </a:outerShdw>
                </a:effectLst>
                <a:latin typeface="Montserrat Black" panose="00000A00000000000000" pitchFamily="50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83064" y="1077879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11" name="Arc 10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2" name="Arc 11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3" name="Arc 12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0946" y="4221032"/>
            <a:ext cx="3528219" cy="1010805"/>
            <a:chOff x="14297370" y="1174010"/>
            <a:chExt cx="5645150" cy="1617287"/>
          </a:xfrm>
        </p:grpSpPr>
        <p:sp>
          <p:nvSpPr>
            <p:cNvPr id="15" name="Rectangle 14"/>
            <p:cNvSpPr/>
            <p:nvPr/>
          </p:nvSpPr>
          <p:spPr>
            <a:xfrm>
              <a:off x="14297370" y="1174010"/>
              <a:ext cx="3262289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297370" y="1677147"/>
              <a:ext cx="5645150" cy="1114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</a:t>
              </a:r>
              <a:endParaRPr lang="en-US" sz="112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8572" y="5324267"/>
            <a:ext cx="1253133" cy="247646"/>
            <a:chOff x="1948265" y="8529555"/>
            <a:chExt cx="2005013" cy="396234"/>
          </a:xfrm>
        </p:grpSpPr>
        <p:sp>
          <p:nvSpPr>
            <p:cNvPr id="18" name="Rectangle: Rounded Corners 17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58572" y="3514508"/>
            <a:ext cx="526289" cy="527189"/>
            <a:chOff x="7275629" y="3973834"/>
            <a:chExt cx="464344" cy="465138"/>
          </a:xfrm>
          <a:solidFill>
            <a:schemeClr val="bg1"/>
          </a:solidFill>
        </p:grpSpPr>
        <p:sp>
          <p:nvSpPr>
            <p:cNvPr id="22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1032086" y="3514958"/>
            <a:ext cx="526289" cy="52628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29" name="AutoShape 52"/>
            <p:cNvSpPr/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" name="AutoShape 53"/>
            <p:cNvSpPr/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54"/>
            <p:cNvSpPr/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55"/>
            <p:cNvSpPr/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 flipH="1">
            <a:off x="8152834" y="4221032"/>
            <a:ext cx="3528220" cy="1010805"/>
            <a:chOff x="14297370" y="1174010"/>
            <a:chExt cx="5645152" cy="1617287"/>
          </a:xfrm>
        </p:grpSpPr>
        <p:sp>
          <p:nvSpPr>
            <p:cNvPr id="39" name="Rectangle 38"/>
            <p:cNvSpPr/>
            <p:nvPr/>
          </p:nvSpPr>
          <p:spPr>
            <a:xfrm>
              <a:off x="14297370" y="1174010"/>
              <a:ext cx="3262290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297372" y="1677147"/>
              <a:ext cx="5645150" cy="1114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25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</a:t>
              </a:r>
              <a:endParaRPr lang="en-US" sz="112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0380296" y="5324267"/>
            <a:ext cx="1253133" cy="247646"/>
            <a:chOff x="1948265" y="8529555"/>
            <a:chExt cx="2005013" cy="396234"/>
          </a:xfrm>
        </p:grpSpPr>
        <p:sp>
          <p:nvSpPr>
            <p:cNvPr id="36" name="Rectangle: Rounded Corners 35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125">
                <a:latin typeface="Montserrat Light" panose="00000400000000000000" pitchFamily="50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ll dir="u"/>
      </p:transition>
    </mc:Choice>
    <mc:Fallback>
      <p:transition spd="slow" advClick="0" advTm="0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cxnSp>
        <p:nvCxnSpPr>
          <p:cNvPr id="18" name="Straight Connector 17"/>
          <p:cNvCxnSpPr/>
          <p:nvPr/>
        </p:nvCxnSpPr>
        <p:spPr>
          <a:xfrm>
            <a:off x="6096000" y="2203041"/>
            <a:ext cx="0" cy="3318387"/>
          </a:xfrm>
          <a:prstGeom prst="line">
            <a:avLst/>
          </a:prstGeom>
          <a:ln w="12700">
            <a:solidFill>
              <a:schemeClr val="accent1"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993505" y="2089621"/>
            <a:ext cx="204990" cy="2049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 w="31750">
            <a:noFill/>
          </a:ln>
          <a:effectLst>
            <a:outerShdw blurRad="3175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28" name="Oval 27"/>
          <p:cNvSpPr/>
          <p:nvPr/>
        </p:nvSpPr>
        <p:spPr>
          <a:xfrm>
            <a:off x="6018393" y="3543630"/>
            <a:ext cx="155215" cy="155214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0">
            <a:noFill/>
          </a:ln>
          <a:effectLst>
            <a:outerShdw blurRad="3175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29" name="Oval 28"/>
          <p:cNvSpPr/>
          <p:nvPr/>
        </p:nvSpPr>
        <p:spPr>
          <a:xfrm>
            <a:off x="6018393" y="4465576"/>
            <a:ext cx="155215" cy="155214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0">
            <a:noFill/>
          </a:ln>
          <a:effectLst>
            <a:outerShdw blurRad="3175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30" name="Oval 29"/>
          <p:cNvSpPr/>
          <p:nvPr/>
        </p:nvSpPr>
        <p:spPr>
          <a:xfrm>
            <a:off x="6018393" y="5387521"/>
            <a:ext cx="155215" cy="155214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0">
            <a:noFill/>
          </a:ln>
          <a:effectLst>
            <a:outerShdw blurRad="3175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31" name="Group 30"/>
          <p:cNvGrpSpPr/>
          <p:nvPr/>
        </p:nvGrpSpPr>
        <p:grpSpPr>
          <a:xfrm flipV="1">
            <a:off x="6306584" y="2138516"/>
            <a:ext cx="190569" cy="107199"/>
            <a:chOff x="1356148" y="3505129"/>
            <a:chExt cx="1282920" cy="721668"/>
          </a:xfrm>
        </p:grpSpPr>
        <p:sp>
          <p:nvSpPr>
            <p:cNvPr id="32" name="Arc 31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158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3" name="Arc 32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158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4" name="Arc 33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158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42983" y="1874533"/>
            <a:ext cx="4491289" cy="759005"/>
            <a:chOff x="14297370" y="1174010"/>
            <a:chExt cx="7186062" cy="1214408"/>
          </a:xfrm>
        </p:grpSpPr>
        <p:sp>
          <p:nvSpPr>
            <p:cNvPr id="45" name="Rectangle 44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4297370" y="1677146"/>
              <a:ext cx="7186062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790609" y="2754470"/>
            <a:ext cx="1253133" cy="247646"/>
            <a:chOff x="1948265" y="8529555"/>
            <a:chExt cx="2005013" cy="396234"/>
          </a:xfrm>
        </p:grpSpPr>
        <p:sp>
          <p:nvSpPr>
            <p:cNvPr id="42" name="Rectangle: Rounded Corners 41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4" name="Isosceles Triangle 43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406917" y="3278648"/>
            <a:ext cx="4355732" cy="759006"/>
            <a:chOff x="14297370" y="1174010"/>
            <a:chExt cx="6969171" cy="1214410"/>
          </a:xfrm>
        </p:grpSpPr>
        <p:sp>
          <p:nvSpPr>
            <p:cNvPr id="52" name="Rectangle 51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4297370" y="1677148"/>
              <a:ext cx="6969171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06917" y="4186513"/>
            <a:ext cx="4942272" cy="759006"/>
            <a:chOff x="14297370" y="1174010"/>
            <a:chExt cx="7907635" cy="1214410"/>
          </a:xfrm>
        </p:grpSpPr>
        <p:sp>
          <p:nvSpPr>
            <p:cNvPr id="55" name="Rectangle 54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4297372" y="1677148"/>
              <a:ext cx="7907633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406917" y="5094377"/>
            <a:ext cx="3794074" cy="759005"/>
            <a:chOff x="14297370" y="1174010"/>
            <a:chExt cx="6070519" cy="1214408"/>
          </a:xfrm>
        </p:grpSpPr>
        <p:sp>
          <p:nvSpPr>
            <p:cNvPr id="58" name="Rectangle 57"/>
            <p:cNvSpPr/>
            <p:nvPr/>
          </p:nvSpPr>
          <p:spPr>
            <a:xfrm>
              <a:off x="14297370" y="1174010"/>
              <a:ext cx="3262288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4297372" y="1677146"/>
              <a:ext cx="6070517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1" name="Speech Bubble: Rectangle 60"/>
          <p:cNvSpPr/>
          <p:nvPr/>
        </p:nvSpPr>
        <p:spPr>
          <a:xfrm>
            <a:off x="945028" y="1490662"/>
            <a:ext cx="1928925" cy="1125371"/>
          </a:xfrm>
          <a:prstGeom prst="wedgeRectCallout">
            <a:avLst>
              <a:gd name="adj1" fmla="val -1974"/>
              <a:gd name="adj2" fmla="val 74885"/>
            </a:avLst>
          </a:prstGeom>
          <a:gradFill flip="none" rotWithShape="1"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0" dist="419100" dir="5400000" sx="90000" sy="9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48" name="Group 47"/>
          <p:cNvGrpSpPr/>
          <p:nvPr/>
        </p:nvGrpSpPr>
        <p:grpSpPr>
          <a:xfrm>
            <a:off x="1164719" y="1585070"/>
            <a:ext cx="1489543" cy="956172"/>
            <a:chOff x="2367958" y="6625116"/>
            <a:chExt cx="2383268" cy="1529875"/>
          </a:xfrm>
        </p:grpSpPr>
        <p:sp>
          <p:nvSpPr>
            <p:cNvPr id="49" name="Rectangle 48"/>
            <p:cNvSpPr/>
            <p:nvPr/>
          </p:nvSpPr>
          <p:spPr>
            <a:xfrm>
              <a:off x="2367958" y="6625116"/>
              <a:ext cx="2383268" cy="7632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60</a:t>
              </a:r>
              <a:r>
                <a:rPr lang="en-US" sz="2500" baseline="30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2500" baseline="300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367960" y="7255668"/>
              <a:ext cx="2383266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875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47" name="Arc 46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0" name="Arc 59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2" name="Arc 61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495350" y="673674"/>
            <a:ext cx="5201301" cy="910775"/>
            <a:chOff x="75960" y="2465055"/>
            <a:chExt cx="8322082" cy="1457240"/>
          </a:xfrm>
        </p:grpSpPr>
        <p:sp>
          <p:nvSpPr>
            <p:cNvPr id="64" name="Text Placeholder 2"/>
            <p:cNvSpPr txBox="1"/>
            <p:nvPr/>
          </p:nvSpPr>
          <p:spPr>
            <a:xfrm>
              <a:off x="75960" y="2914790"/>
              <a:ext cx="8322082" cy="1007505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Special Feature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581546" y="2465055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10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8" grpId="0" animBg="1"/>
          <p:bldP spid="29" grpId="0" animBg="1"/>
          <p:bldP spid="3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10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10000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8" grpId="0" animBg="1"/>
          <p:bldP spid="29" grpId="0" animBg="1"/>
          <p:bldP spid="30" grpId="0" animBg="1"/>
          <p:bldP spid="61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email"/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/>
          <a:srcRect/>
          <a:stretch>
            <a:fillRect/>
          </a:stretch>
        </p:blipFill>
        <p:spPr>
          <a:xfrm flipH="1">
            <a:off x="5502283" y="1143000"/>
            <a:ext cx="5834633" cy="2167944"/>
          </a:xfrm>
        </p:spPr>
      </p:pic>
      <p:grpSp>
        <p:nvGrpSpPr>
          <p:cNvPr id="15" name="Group 14"/>
          <p:cNvGrpSpPr/>
          <p:nvPr/>
        </p:nvGrpSpPr>
        <p:grpSpPr>
          <a:xfrm>
            <a:off x="8853057" y="1143000"/>
            <a:ext cx="2475756" cy="2167944"/>
            <a:chOff x="14149810" y="1828800"/>
            <a:chExt cx="3961210" cy="3468710"/>
          </a:xfr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grpSpPr>
        <p:sp>
          <p:nvSpPr>
            <p:cNvPr id="3" name="Rectangle 2"/>
            <p:cNvSpPr/>
            <p:nvPr/>
          </p:nvSpPr>
          <p:spPr>
            <a:xfrm>
              <a:off x="14317579" y="1828800"/>
              <a:ext cx="3793441" cy="34687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4" name="Freeform: Shape 13"/>
            <p:cNvSpPr/>
            <p:nvPr/>
          </p:nvSpPr>
          <p:spPr>
            <a:xfrm rot="8100000" flipV="1">
              <a:off x="14149810" y="3415089"/>
              <a:ext cx="335540" cy="335540"/>
            </a:xfrm>
            <a:custGeom>
              <a:avLst/>
              <a:gdLst>
                <a:gd name="connsiteX0" fmla="*/ 0 w 518793"/>
                <a:gd name="connsiteY0" fmla="*/ 0 h 518793"/>
                <a:gd name="connsiteX1" fmla="*/ 518793 w 518793"/>
                <a:gd name="connsiteY1" fmla="*/ 518793 h 518793"/>
                <a:gd name="connsiteX2" fmla="*/ 518792 w 518793"/>
                <a:gd name="connsiteY2" fmla="*/ 136361 h 518793"/>
                <a:gd name="connsiteX3" fmla="*/ 382432 w 518793"/>
                <a:gd name="connsiteY3" fmla="*/ 1 h 518793"/>
                <a:gd name="connsiteX4" fmla="*/ 0 w 518793"/>
                <a:gd name="connsiteY4" fmla="*/ 0 h 51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793" h="518793">
                  <a:moveTo>
                    <a:pt x="0" y="0"/>
                  </a:moveTo>
                  <a:lnTo>
                    <a:pt x="518793" y="518793"/>
                  </a:lnTo>
                  <a:lnTo>
                    <a:pt x="518792" y="136361"/>
                  </a:lnTo>
                  <a:cubicBezTo>
                    <a:pt x="518792" y="61050"/>
                    <a:pt x="457742" y="0"/>
                    <a:pt x="38243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5503201" y="3547056"/>
            <a:ext cx="2475756" cy="2167944"/>
            <a:chOff x="14149810" y="1828800"/>
            <a:chExt cx="3961210" cy="3468710"/>
          </a:xfrm>
          <a:gradFill>
            <a:gsLst>
              <a:gs pos="2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</p:grpSpPr>
        <p:sp>
          <p:nvSpPr>
            <p:cNvPr id="17" name="Rectangle 16"/>
            <p:cNvSpPr/>
            <p:nvPr/>
          </p:nvSpPr>
          <p:spPr>
            <a:xfrm>
              <a:off x="14317579" y="1828800"/>
              <a:ext cx="3793441" cy="34687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8" name="Freeform: Shape 17"/>
            <p:cNvSpPr/>
            <p:nvPr/>
          </p:nvSpPr>
          <p:spPr>
            <a:xfrm rot="8100000" flipV="1">
              <a:off x="14149810" y="3415089"/>
              <a:ext cx="335540" cy="335540"/>
            </a:xfrm>
            <a:custGeom>
              <a:avLst/>
              <a:gdLst>
                <a:gd name="connsiteX0" fmla="*/ 0 w 518793"/>
                <a:gd name="connsiteY0" fmla="*/ 0 h 518793"/>
                <a:gd name="connsiteX1" fmla="*/ 518793 w 518793"/>
                <a:gd name="connsiteY1" fmla="*/ 518793 h 518793"/>
                <a:gd name="connsiteX2" fmla="*/ 518792 w 518793"/>
                <a:gd name="connsiteY2" fmla="*/ 136361 h 518793"/>
                <a:gd name="connsiteX3" fmla="*/ 382432 w 518793"/>
                <a:gd name="connsiteY3" fmla="*/ 1 h 518793"/>
                <a:gd name="connsiteX4" fmla="*/ 0 w 518793"/>
                <a:gd name="connsiteY4" fmla="*/ 0 h 51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793" h="518793">
                  <a:moveTo>
                    <a:pt x="0" y="0"/>
                  </a:moveTo>
                  <a:lnTo>
                    <a:pt x="518793" y="518793"/>
                  </a:lnTo>
                  <a:lnTo>
                    <a:pt x="518792" y="136361"/>
                  </a:lnTo>
                  <a:cubicBezTo>
                    <a:pt x="518792" y="61050"/>
                    <a:pt x="457742" y="0"/>
                    <a:pt x="38243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77799" y="1299189"/>
            <a:ext cx="3228408" cy="1889421"/>
            <a:chOff x="1441101" y="993866"/>
            <a:chExt cx="5165452" cy="3023073"/>
          </a:xfrm>
        </p:grpSpPr>
        <p:sp>
          <p:nvSpPr>
            <p:cNvPr id="42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1177801" y="2927783"/>
            <a:ext cx="3768316" cy="99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237303" y="2532091"/>
            <a:ext cx="451293" cy="94511"/>
            <a:chOff x="1464244" y="3674277"/>
            <a:chExt cx="1830619" cy="383373"/>
          </a:xfrm>
        </p:grpSpPr>
        <p:sp>
          <p:nvSpPr>
            <p:cNvPr id="39" name="Arc 38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0" name="Arc 39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1" name="Arc 40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77801" y="4025337"/>
            <a:ext cx="2038931" cy="799668"/>
            <a:chOff x="1869400" y="6440539"/>
            <a:chExt cx="3262289" cy="1279469"/>
          </a:xfrm>
        </p:grpSpPr>
        <p:sp>
          <p:nvSpPr>
            <p:cNvPr id="44" name="Rectangle 43"/>
            <p:cNvSpPr/>
            <p:nvPr/>
          </p:nvSpPr>
          <p:spPr>
            <a:xfrm>
              <a:off x="1869400" y="7264499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69400" y="6440539"/>
              <a:ext cx="2383268" cy="978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56</a:t>
              </a:r>
              <a:r>
                <a:rPr lang="en-US" sz="3375" baseline="30000" dirty="0">
                  <a:solidFill>
                    <a:schemeClr val="accent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249647" y="4025337"/>
            <a:ext cx="2038931" cy="800172"/>
            <a:chOff x="5184354" y="6440539"/>
            <a:chExt cx="3262289" cy="1280275"/>
          </a:xfrm>
        </p:grpSpPr>
        <p:sp>
          <p:nvSpPr>
            <p:cNvPr id="46" name="Rectangle 45"/>
            <p:cNvSpPr/>
            <p:nvPr/>
          </p:nvSpPr>
          <p:spPr>
            <a:xfrm>
              <a:off x="5184354" y="7265305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187223" y="6440539"/>
              <a:ext cx="2383268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2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79</a:t>
              </a:r>
              <a:r>
                <a:rPr lang="en-US" sz="3375" baseline="30000" dirty="0">
                  <a:solidFill>
                    <a:schemeClr val="accent2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2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1177801" y="4854772"/>
            <a:ext cx="1491336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249647" y="4854772"/>
            <a:ext cx="1491336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703471" y="3824677"/>
            <a:ext cx="2038931" cy="1814876"/>
            <a:chOff x="9216671" y="6261448"/>
            <a:chExt cx="3262290" cy="2903801"/>
          </a:xfrm>
        </p:grpSpPr>
        <p:sp>
          <p:nvSpPr>
            <p:cNvPr id="52" name="Freeform 154"/>
            <p:cNvSpPr>
              <a:spLocks noChangeArrowheads="1"/>
            </p:cNvSpPr>
            <p:nvPr/>
          </p:nvSpPr>
          <p:spPr bwMode="auto">
            <a:xfrm>
              <a:off x="9314621" y="6261448"/>
              <a:ext cx="383681" cy="520440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9216671" y="7064444"/>
              <a:ext cx="3262290" cy="2100805"/>
              <a:chOff x="9216671" y="7064444"/>
              <a:chExt cx="3262290" cy="2100805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9216673" y="7064444"/>
                <a:ext cx="3262288" cy="455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Text Here</a:t>
                </a:r>
                <a:endPara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9216671" y="7567581"/>
                <a:ext cx="3018872" cy="15976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soul, like these sweet mornings of spring which I enjoy</a:t>
                </a:r>
                <a:endParaRPr lang="en-US" sz="1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9233761" y="1432229"/>
            <a:ext cx="2038931" cy="1791656"/>
            <a:chOff x="14584736" y="2346260"/>
            <a:chExt cx="3262290" cy="2866649"/>
          </a:xfrm>
        </p:grpSpPr>
        <p:sp>
          <p:nvSpPr>
            <p:cNvPr id="51" name="Freeform 39"/>
            <p:cNvSpPr>
              <a:spLocks noChangeArrowheads="1"/>
            </p:cNvSpPr>
            <p:nvPr/>
          </p:nvSpPr>
          <p:spPr bwMode="auto">
            <a:xfrm>
              <a:off x="14719998" y="2346260"/>
              <a:ext cx="478654" cy="478654"/>
            </a:xfrm>
            <a:custGeom>
              <a:avLst/>
              <a:gdLst>
                <a:gd name="T0" fmla="*/ 179752 w 444"/>
                <a:gd name="T1" fmla="*/ 23877 h 444"/>
                <a:gd name="T2" fmla="*/ 179752 w 444"/>
                <a:gd name="T3" fmla="*/ 23877 h 444"/>
                <a:gd name="T4" fmla="*/ 167589 w 444"/>
                <a:gd name="T5" fmla="*/ 23877 h 444"/>
                <a:gd name="T6" fmla="*/ 167589 w 444"/>
                <a:gd name="T7" fmla="*/ 44150 h 444"/>
                <a:gd name="T8" fmla="*/ 131998 w 444"/>
                <a:gd name="T9" fmla="*/ 44150 h 444"/>
                <a:gd name="T10" fmla="*/ 131998 w 444"/>
                <a:gd name="T11" fmla="*/ 23877 h 444"/>
                <a:gd name="T12" fmla="*/ 68027 w 444"/>
                <a:gd name="T13" fmla="*/ 23877 h 444"/>
                <a:gd name="T14" fmla="*/ 68027 w 444"/>
                <a:gd name="T15" fmla="*/ 44150 h 444"/>
                <a:gd name="T16" fmla="*/ 31986 w 444"/>
                <a:gd name="T17" fmla="*/ 44150 h 444"/>
                <a:gd name="T18" fmla="*/ 31986 w 444"/>
                <a:gd name="T19" fmla="*/ 23877 h 444"/>
                <a:gd name="T20" fmla="*/ 20273 w 444"/>
                <a:gd name="T21" fmla="*/ 23877 h 444"/>
                <a:gd name="T22" fmla="*/ 0 w 444"/>
                <a:gd name="T23" fmla="*/ 44150 h 444"/>
                <a:gd name="T24" fmla="*/ 0 w 444"/>
                <a:gd name="T25" fmla="*/ 179752 h 444"/>
                <a:gd name="T26" fmla="*/ 20273 w 444"/>
                <a:gd name="T27" fmla="*/ 199574 h 444"/>
                <a:gd name="T28" fmla="*/ 179752 w 444"/>
                <a:gd name="T29" fmla="*/ 199574 h 444"/>
                <a:gd name="T30" fmla="*/ 199574 w 444"/>
                <a:gd name="T31" fmla="*/ 179752 h 444"/>
                <a:gd name="T32" fmla="*/ 199574 w 444"/>
                <a:gd name="T33" fmla="*/ 44150 h 444"/>
                <a:gd name="T34" fmla="*/ 179752 w 444"/>
                <a:gd name="T35" fmla="*/ 23877 h 444"/>
                <a:gd name="T36" fmla="*/ 179752 w 444"/>
                <a:gd name="T37" fmla="*/ 179752 h 444"/>
                <a:gd name="T38" fmla="*/ 179752 w 444"/>
                <a:gd name="T39" fmla="*/ 179752 h 444"/>
                <a:gd name="T40" fmla="*/ 20273 w 444"/>
                <a:gd name="T41" fmla="*/ 179752 h 444"/>
                <a:gd name="T42" fmla="*/ 20273 w 444"/>
                <a:gd name="T43" fmla="*/ 88299 h 444"/>
                <a:gd name="T44" fmla="*/ 179752 w 444"/>
                <a:gd name="T45" fmla="*/ 88299 h 444"/>
                <a:gd name="T46" fmla="*/ 179752 w 444"/>
                <a:gd name="T47" fmla="*/ 179752 h 444"/>
                <a:gd name="T48" fmla="*/ 55863 w 444"/>
                <a:gd name="T49" fmla="*/ 0 h 444"/>
                <a:gd name="T50" fmla="*/ 55863 w 444"/>
                <a:gd name="T51" fmla="*/ 0 h 444"/>
                <a:gd name="T52" fmla="*/ 40095 w 444"/>
                <a:gd name="T53" fmla="*/ 0 h 444"/>
                <a:gd name="T54" fmla="*/ 40095 w 444"/>
                <a:gd name="T55" fmla="*/ 40095 h 444"/>
                <a:gd name="T56" fmla="*/ 55863 w 444"/>
                <a:gd name="T57" fmla="*/ 40095 h 444"/>
                <a:gd name="T58" fmla="*/ 55863 w 444"/>
                <a:gd name="T59" fmla="*/ 0 h 444"/>
                <a:gd name="T60" fmla="*/ 159479 w 444"/>
                <a:gd name="T61" fmla="*/ 0 h 444"/>
                <a:gd name="T62" fmla="*/ 159479 w 444"/>
                <a:gd name="T63" fmla="*/ 0 h 444"/>
                <a:gd name="T64" fmla="*/ 143712 w 444"/>
                <a:gd name="T65" fmla="*/ 0 h 444"/>
                <a:gd name="T66" fmla="*/ 143712 w 444"/>
                <a:gd name="T67" fmla="*/ 40095 h 444"/>
                <a:gd name="T68" fmla="*/ 159479 w 444"/>
                <a:gd name="T69" fmla="*/ 40095 h 444"/>
                <a:gd name="T70" fmla="*/ 159479 w 444"/>
                <a:gd name="T71" fmla="*/ 0 h 4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4584736" y="3112104"/>
              <a:ext cx="3262290" cy="2100805"/>
              <a:chOff x="9216671" y="7064444"/>
              <a:chExt cx="3262290" cy="2100805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9216673" y="7064444"/>
                <a:ext cx="3262288" cy="455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Text Here</a:t>
                </a:r>
                <a:endPara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9216671" y="7567581"/>
                <a:ext cx="3018872" cy="15976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 wonderful serenity has taken possession of my entire soul, like these sweet mornings of spring which I enjoy</a:t>
                </a:r>
                <a:endParaRPr lang="en-US" sz="1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48" grpId="0"/>
          <p:bldP spid="4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405929" y="1466882"/>
            <a:ext cx="1033035" cy="885913"/>
            <a:chOff x="1493533" y="1313067"/>
            <a:chExt cx="1328605" cy="1139389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1493533" y="2041740"/>
              <a:ext cx="787894" cy="2059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2281427" y="1777854"/>
              <a:ext cx="540711" cy="674602"/>
            </a:xfrm>
            <a:custGeom>
              <a:avLst/>
              <a:gdLst>
                <a:gd name="T0" fmla="*/ 420 w 420"/>
                <a:gd name="T1" fmla="*/ 0 h 524"/>
                <a:gd name="T2" fmla="*/ 420 w 420"/>
                <a:gd name="T3" fmla="*/ 160 h 524"/>
                <a:gd name="T4" fmla="*/ 0 w 420"/>
                <a:gd name="T5" fmla="*/ 524 h 524"/>
                <a:gd name="T6" fmla="*/ 0 w 420"/>
                <a:gd name="T7" fmla="*/ 365 h 524"/>
                <a:gd name="T8" fmla="*/ 420 w 420"/>
                <a:gd name="T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524">
                  <a:moveTo>
                    <a:pt x="420" y="0"/>
                  </a:moveTo>
                  <a:lnTo>
                    <a:pt x="420" y="160"/>
                  </a:lnTo>
                  <a:lnTo>
                    <a:pt x="0" y="524"/>
                  </a:lnTo>
                  <a:lnTo>
                    <a:pt x="0" y="365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1493533" y="1313067"/>
              <a:ext cx="1328605" cy="939809"/>
            </a:xfrm>
            <a:custGeom>
              <a:avLst/>
              <a:gdLst>
                <a:gd name="T0" fmla="*/ 611 w 1031"/>
                <a:gd name="T1" fmla="*/ 0 h 730"/>
                <a:gd name="T2" fmla="*/ 799 w 1031"/>
                <a:gd name="T3" fmla="*/ 163 h 730"/>
                <a:gd name="T4" fmla="*/ 1031 w 1031"/>
                <a:gd name="T5" fmla="*/ 365 h 730"/>
                <a:gd name="T6" fmla="*/ 611 w 1031"/>
                <a:gd name="T7" fmla="*/ 730 h 730"/>
                <a:gd name="T8" fmla="*/ 611 w 1031"/>
                <a:gd name="T9" fmla="*/ 568 h 730"/>
                <a:gd name="T10" fmla="*/ 0 w 1031"/>
                <a:gd name="T11" fmla="*/ 568 h 730"/>
                <a:gd name="T12" fmla="*/ 0 w 1031"/>
                <a:gd name="T13" fmla="*/ 163 h 730"/>
                <a:gd name="T14" fmla="*/ 611 w 1031"/>
                <a:gd name="T15" fmla="*/ 163 h 730"/>
                <a:gd name="T16" fmla="*/ 611 w 1031"/>
                <a:gd name="T17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1" h="730">
                  <a:moveTo>
                    <a:pt x="611" y="0"/>
                  </a:moveTo>
                  <a:lnTo>
                    <a:pt x="799" y="163"/>
                  </a:lnTo>
                  <a:lnTo>
                    <a:pt x="1031" y="365"/>
                  </a:lnTo>
                  <a:lnTo>
                    <a:pt x="611" y="730"/>
                  </a:lnTo>
                  <a:lnTo>
                    <a:pt x="611" y="568"/>
                  </a:lnTo>
                  <a:lnTo>
                    <a:pt x="0" y="568"/>
                  </a:lnTo>
                  <a:lnTo>
                    <a:pt x="0" y="163"/>
                  </a:lnTo>
                  <a:lnTo>
                    <a:pt x="611" y="163"/>
                  </a:lnTo>
                  <a:lnTo>
                    <a:pt x="611" y="0"/>
                  </a:lnTo>
                  <a:close/>
                </a:path>
              </a:pathLst>
            </a:custGeom>
            <a:gradFill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90748" y="1627640"/>
            <a:ext cx="1235237" cy="1266993"/>
            <a:chOff x="4891890" y="1449712"/>
            <a:chExt cx="1588662" cy="1629503"/>
          </a:xfrm>
        </p:grpSpPr>
        <p:sp>
          <p:nvSpPr>
            <p:cNvPr id="7" name="Freeform 12"/>
            <p:cNvSpPr/>
            <p:nvPr/>
          </p:nvSpPr>
          <p:spPr bwMode="auto">
            <a:xfrm>
              <a:off x="4893478" y="1449712"/>
              <a:ext cx="298679" cy="466042"/>
            </a:xfrm>
            <a:custGeom>
              <a:avLst/>
              <a:gdLst>
                <a:gd name="T0" fmla="*/ 231 w 231"/>
                <a:gd name="T1" fmla="*/ 203 h 362"/>
                <a:gd name="T2" fmla="*/ 231 w 231"/>
                <a:gd name="T3" fmla="*/ 362 h 362"/>
                <a:gd name="T4" fmla="*/ 0 w 231"/>
                <a:gd name="T5" fmla="*/ 159 h 362"/>
                <a:gd name="T6" fmla="*/ 0 w 231"/>
                <a:gd name="T7" fmla="*/ 0 h 362"/>
                <a:gd name="T8" fmla="*/ 231 w 231"/>
                <a:gd name="T9" fmla="*/ 203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62">
                  <a:moveTo>
                    <a:pt x="231" y="203"/>
                  </a:moveTo>
                  <a:lnTo>
                    <a:pt x="231" y="362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231" y="20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4891890" y="1449712"/>
              <a:ext cx="1588662" cy="1429024"/>
            </a:xfrm>
            <a:custGeom>
              <a:avLst/>
              <a:gdLst>
                <a:gd name="T0" fmla="*/ 352 w 1234"/>
                <a:gd name="T1" fmla="*/ 0 h 1111"/>
                <a:gd name="T2" fmla="*/ 423 w 1234"/>
                <a:gd name="T3" fmla="*/ 3 h 1111"/>
                <a:gd name="T4" fmla="*/ 492 w 1234"/>
                <a:gd name="T5" fmla="*/ 13 h 1111"/>
                <a:gd name="T6" fmla="*/ 560 w 1234"/>
                <a:gd name="T7" fmla="*/ 27 h 1111"/>
                <a:gd name="T8" fmla="*/ 622 w 1234"/>
                <a:gd name="T9" fmla="*/ 48 h 1111"/>
                <a:gd name="T10" fmla="*/ 684 w 1234"/>
                <a:gd name="T11" fmla="*/ 73 h 1111"/>
                <a:gd name="T12" fmla="*/ 741 w 1234"/>
                <a:gd name="T13" fmla="*/ 103 h 1111"/>
                <a:gd name="T14" fmla="*/ 795 w 1234"/>
                <a:gd name="T15" fmla="*/ 138 h 1111"/>
                <a:gd name="T16" fmla="*/ 844 w 1234"/>
                <a:gd name="T17" fmla="*/ 177 h 1111"/>
                <a:gd name="T18" fmla="*/ 889 w 1234"/>
                <a:gd name="T19" fmla="*/ 220 h 1111"/>
                <a:gd name="T20" fmla="*/ 930 w 1234"/>
                <a:gd name="T21" fmla="*/ 267 h 1111"/>
                <a:gd name="T22" fmla="*/ 963 w 1234"/>
                <a:gd name="T23" fmla="*/ 317 h 1111"/>
                <a:gd name="T24" fmla="*/ 994 w 1234"/>
                <a:gd name="T25" fmla="*/ 370 h 1111"/>
                <a:gd name="T26" fmla="*/ 1016 w 1234"/>
                <a:gd name="T27" fmla="*/ 425 h 1111"/>
                <a:gd name="T28" fmla="*/ 1034 w 1234"/>
                <a:gd name="T29" fmla="*/ 482 h 1111"/>
                <a:gd name="T30" fmla="*/ 1044 w 1234"/>
                <a:gd name="T31" fmla="*/ 542 h 1111"/>
                <a:gd name="T32" fmla="*/ 1049 w 1234"/>
                <a:gd name="T33" fmla="*/ 605 h 1111"/>
                <a:gd name="T34" fmla="*/ 1234 w 1234"/>
                <a:gd name="T35" fmla="*/ 746 h 1111"/>
                <a:gd name="T36" fmla="*/ 973 w 1234"/>
                <a:gd name="T37" fmla="*/ 973 h 1111"/>
                <a:gd name="T38" fmla="*/ 655 w 1234"/>
                <a:gd name="T39" fmla="*/ 973 h 1111"/>
                <a:gd name="T40" fmla="*/ 394 w 1234"/>
                <a:gd name="T41" fmla="*/ 746 h 1111"/>
                <a:gd name="T42" fmla="*/ 582 w 1234"/>
                <a:gd name="T43" fmla="*/ 605 h 1111"/>
                <a:gd name="T44" fmla="*/ 582 w 1234"/>
                <a:gd name="T45" fmla="*/ 584 h 1111"/>
                <a:gd name="T46" fmla="*/ 573 w 1234"/>
                <a:gd name="T47" fmla="*/ 545 h 1111"/>
                <a:gd name="T48" fmla="*/ 555 w 1234"/>
                <a:gd name="T49" fmla="*/ 508 h 1111"/>
                <a:gd name="T50" fmla="*/ 531 w 1234"/>
                <a:gd name="T51" fmla="*/ 478 h 1111"/>
                <a:gd name="T52" fmla="*/ 499 w 1234"/>
                <a:gd name="T53" fmla="*/ 450 h 1111"/>
                <a:gd name="T54" fmla="*/ 462 w 1234"/>
                <a:gd name="T55" fmla="*/ 428 h 1111"/>
                <a:gd name="T56" fmla="*/ 421 w 1234"/>
                <a:gd name="T57" fmla="*/ 413 h 1111"/>
                <a:gd name="T58" fmla="*/ 376 w 1234"/>
                <a:gd name="T59" fmla="*/ 405 h 1111"/>
                <a:gd name="T60" fmla="*/ 235 w 1234"/>
                <a:gd name="T61" fmla="*/ 404 h 1111"/>
                <a:gd name="T62" fmla="*/ 232 w 1234"/>
                <a:gd name="T63" fmla="*/ 203 h 1111"/>
                <a:gd name="T64" fmla="*/ 220 w 1234"/>
                <a:gd name="T65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4" h="1111">
                  <a:moveTo>
                    <a:pt x="352" y="0"/>
                  </a:moveTo>
                  <a:lnTo>
                    <a:pt x="352" y="0"/>
                  </a:lnTo>
                  <a:lnTo>
                    <a:pt x="388" y="2"/>
                  </a:lnTo>
                  <a:lnTo>
                    <a:pt x="423" y="3"/>
                  </a:lnTo>
                  <a:lnTo>
                    <a:pt x="458" y="7"/>
                  </a:lnTo>
                  <a:lnTo>
                    <a:pt x="492" y="13"/>
                  </a:lnTo>
                  <a:lnTo>
                    <a:pt x="526" y="19"/>
                  </a:lnTo>
                  <a:lnTo>
                    <a:pt x="560" y="27"/>
                  </a:lnTo>
                  <a:lnTo>
                    <a:pt x="592" y="37"/>
                  </a:lnTo>
                  <a:lnTo>
                    <a:pt x="622" y="48"/>
                  </a:lnTo>
                  <a:lnTo>
                    <a:pt x="653" y="60"/>
                  </a:lnTo>
                  <a:lnTo>
                    <a:pt x="684" y="73"/>
                  </a:lnTo>
                  <a:lnTo>
                    <a:pt x="712" y="89"/>
                  </a:lnTo>
                  <a:lnTo>
                    <a:pt x="741" y="103"/>
                  </a:lnTo>
                  <a:lnTo>
                    <a:pt x="769" y="121"/>
                  </a:lnTo>
                  <a:lnTo>
                    <a:pt x="795" y="138"/>
                  </a:lnTo>
                  <a:lnTo>
                    <a:pt x="820" y="158"/>
                  </a:lnTo>
                  <a:lnTo>
                    <a:pt x="844" y="177"/>
                  </a:lnTo>
                  <a:lnTo>
                    <a:pt x="867" y="198"/>
                  </a:lnTo>
                  <a:lnTo>
                    <a:pt x="889" y="220"/>
                  </a:lnTo>
                  <a:lnTo>
                    <a:pt x="910" y="243"/>
                  </a:lnTo>
                  <a:lnTo>
                    <a:pt x="930" y="267"/>
                  </a:lnTo>
                  <a:lnTo>
                    <a:pt x="947" y="291"/>
                  </a:lnTo>
                  <a:lnTo>
                    <a:pt x="963" y="317"/>
                  </a:lnTo>
                  <a:lnTo>
                    <a:pt x="979" y="343"/>
                  </a:lnTo>
                  <a:lnTo>
                    <a:pt x="994" y="370"/>
                  </a:lnTo>
                  <a:lnTo>
                    <a:pt x="1005" y="397"/>
                  </a:lnTo>
                  <a:lnTo>
                    <a:pt x="1016" y="425"/>
                  </a:lnTo>
                  <a:lnTo>
                    <a:pt x="1026" y="454"/>
                  </a:lnTo>
                  <a:lnTo>
                    <a:pt x="1034" y="482"/>
                  </a:lnTo>
                  <a:lnTo>
                    <a:pt x="1041" y="513"/>
                  </a:lnTo>
                  <a:lnTo>
                    <a:pt x="1044" y="542"/>
                  </a:lnTo>
                  <a:lnTo>
                    <a:pt x="1047" y="573"/>
                  </a:lnTo>
                  <a:lnTo>
                    <a:pt x="1049" y="605"/>
                  </a:lnTo>
                  <a:lnTo>
                    <a:pt x="1049" y="746"/>
                  </a:lnTo>
                  <a:lnTo>
                    <a:pt x="1234" y="746"/>
                  </a:lnTo>
                  <a:lnTo>
                    <a:pt x="1049" y="907"/>
                  </a:lnTo>
                  <a:lnTo>
                    <a:pt x="973" y="973"/>
                  </a:lnTo>
                  <a:lnTo>
                    <a:pt x="814" y="1111"/>
                  </a:lnTo>
                  <a:lnTo>
                    <a:pt x="655" y="973"/>
                  </a:lnTo>
                  <a:lnTo>
                    <a:pt x="582" y="910"/>
                  </a:lnTo>
                  <a:lnTo>
                    <a:pt x="394" y="746"/>
                  </a:lnTo>
                  <a:lnTo>
                    <a:pt x="582" y="746"/>
                  </a:lnTo>
                  <a:lnTo>
                    <a:pt x="582" y="605"/>
                  </a:lnTo>
                  <a:lnTo>
                    <a:pt x="582" y="605"/>
                  </a:lnTo>
                  <a:lnTo>
                    <a:pt x="582" y="584"/>
                  </a:lnTo>
                  <a:lnTo>
                    <a:pt x="579" y="564"/>
                  </a:lnTo>
                  <a:lnTo>
                    <a:pt x="573" y="545"/>
                  </a:lnTo>
                  <a:lnTo>
                    <a:pt x="565" y="526"/>
                  </a:lnTo>
                  <a:lnTo>
                    <a:pt x="555" y="508"/>
                  </a:lnTo>
                  <a:lnTo>
                    <a:pt x="544" y="492"/>
                  </a:lnTo>
                  <a:lnTo>
                    <a:pt x="531" y="478"/>
                  </a:lnTo>
                  <a:lnTo>
                    <a:pt x="515" y="463"/>
                  </a:lnTo>
                  <a:lnTo>
                    <a:pt x="499" y="450"/>
                  </a:lnTo>
                  <a:lnTo>
                    <a:pt x="481" y="437"/>
                  </a:lnTo>
                  <a:lnTo>
                    <a:pt x="462" y="428"/>
                  </a:lnTo>
                  <a:lnTo>
                    <a:pt x="442" y="420"/>
                  </a:lnTo>
                  <a:lnTo>
                    <a:pt x="421" y="413"/>
                  </a:lnTo>
                  <a:lnTo>
                    <a:pt x="399" y="409"/>
                  </a:lnTo>
                  <a:lnTo>
                    <a:pt x="376" y="405"/>
                  </a:lnTo>
                  <a:lnTo>
                    <a:pt x="352" y="404"/>
                  </a:lnTo>
                  <a:lnTo>
                    <a:pt x="235" y="404"/>
                  </a:lnTo>
                  <a:lnTo>
                    <a:pt x="0" y="404"/>
                  </a:lnTo>
                  <a:lnTo>
                    <a:pt x="232" y="203"/>
                  </a:lnTo>
                  <a:lnTo>
                    <a:pt x="0" y="0"/>
                  </a:lnTo>
                  <a:lnTo>
                    <a:pt x="220" y="0"/>
                  </a:lnTo>
                  <a:lnTo>
                    <a:pt x="352" y="0"/>
                  </a:lnTo>
                  <a:close/>
                </a:path>
              </a:pathLst>
            </a:custGeom>
            <a:gradFill>
              <a:gsLst>
                <a:gs pos="2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9" name="Freeform 90"/>
            <p:cNvSpPr>
              <a:spLocks noChangeArrowheads="1"/>
            </p:cNvSpPr>
            <p:nvPr/>
          </p:nvSpPr>
          <p:spPr bwMode="auto">
            <a:xfrm>
              <a:off x="4894926" y="1965575"/>
              <a:ext cx="453170" cy="203411"/>
            </a:xfrm>
            <a:custGeom>
              <a:avLst/>
              <a:gdLst>
                <a:gd name="connsiteX0" fmla="*/ 301255 w 453170"/>
                <a:gd name="connsiteY0" fmla="*/ 0 h 203411"/>
                <a:gd name="connsiteX1" fmla="*/ 453170 w 453170"/>
                <a:gd name="connsiteY1" fmla="*/ 0 h 203411"/>
                <a:gd name="connsiteX2" fmla="*/ 453170 w 453170"/>
                <a:gd name="connsiteY2" fmla="*/ 203411 h 203411"/>
                <a:gd name="connsiteX3" fmla="*/ 301255 w 453170"/>
                <a:gd name="connsiteY3" fmla="*/ 203411 h 203411"/>
                <a:gd name="connsiteX4" fmla="*/ 0 w 453170"/>
                <a:gd name="connsiteY4" fmla="*/ 0 h 203411"/>
                <a:gd name="connsiteX5" fmla="*/ 301254 w 453170"/>
                <a:gd name="connsiteY5" fmla="*/ 0 h 203411"/>
                <a:gd name="connsiteX6" fmla="*/ 301254 w 453170"/>
                <a:gd name="connsiteY6" fmla="*/ 203411 h 203411"/>
                <a:gd name="connsiteX7" fmla="*/ 0 w 453170"/>
                <a:gd name="connsiteY7" fmla="*/ 203411 h 20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170" h="203411">
                  <a:moveTo>
                    <a:pt x="301255" y="0"/>
                  </a:moveTo>
                  <a:lnTo>
                    <a:pt x="453170" y="0"/>
                  </a:lnTo>
                  <a:lnTo>
                    <a:pt x="453170" y="203411"/>
                  </a:lnTo>
                  <a:lnTo>
                    <a:pt x="301255" y="203411"/>
                  </a:lnTo>
                  <a:close/>
                  <a:moveTo>
                    <a:pt x="0" y="0"/>
                  </a:moveTo>
                  <a:lnTo>
                    <a:pt x="301254" y="0"/>
                  </a:lnTo>
                  <a:lnTo>
                    <a:pt x="301254" y="203411"/>
                  </a:lnTo>
                  <a:lnTo>
                    <a:pt x="0" y="2034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7150" tIns="28575" rIns="57150" bIns="28575" numCol="1" anchor="t" anchorCtr="0" compatLnSpc="1">
              <a:noAutofit/>
            </a:bodyPr>
            <a:lstStyle/>
            <a:p>
              <a:endParaRPr lang="en-AU" sz="1125"/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5348095" y="1964202"/>
              <a:ext cx="298679" cy="463467"/>
            </a:xfrm>
            <a:custGeom>
              <a:avLst/>
              <a:gdLst>
                <a:gd name="T0" fmla="*/ 230 w 230"/>
                <a:gd name="T1" fmla="*/ 201 h 360"/>
                <a:gd name="T2" fmla="*/ 230 w 230"/>
                <a:gd name="T3" fmla="*/ 360 h 360"/>
                <a:gd name="T4" fmla="*/ 230 w 230"/>
                <a:gd name="T5" fmla="*/ 360 h 360"/>
                <a:gd name="T6" fmla="*/ 228 w 230"/>
                <a:gd name="T7" fmla="*/ 339 h 360"/>
                <a:gd name="T8" fmla="*/ 225 w 230"/>
                <a:gd name="T9" fmla="*/ 320 h 360"/>
                <a:gd name="T10" fmla="*/ 219 w 230"/>
                <a:gd name="T11" fmla="*/ 301 h 360"/>
                <a:gd name="T12" fmla="*/ 212 w 230"/>
                <a:gd name="T13" fmla="*/ 282 h 360"/>
                <a:gd name="T14" fmla="*/ 203 w 230"/>
                <a:gd name="T15" fmla="*/ 264 h 360"/>
                <a:gd name="T16" fmla="*/ 190 w 230"/>
                <a:gd name="T17" fmla="*/ 248 h 360"/>
                <a:gd name="T18" fmla="*/ 177 w 230"/>
                <a:gd name="T19" fmla="*/ 233 h 360"/>
                <a:gd name="T20" fmla="*/ 162 w 230"/>
                <a:gd name="T21" fmla="*/ 219 h 360"/>
                <a:gd name="T22" fmla="*/ 146 w 230"/>
                <a:gd name="T23" fmla="*/ 206 h 360"/>
                <a:gd name="T24" fmla="*/ 129 w 230"/>
                <a:gd name="T25" fmla="*/ 193 h 360"/>
                <a:gd name="T26" fmla="*/ 109 w 230"/>
                <a:gd name="T27" fmla="*/ 183 h 360"/>
                <a:gd name="T28" fmla="*/ 88 w 230"/>
                <a:gd name="T29" fmla="*/ 175 h 360"/>
                <a:gd name="T30" fmla="*/ 68 w 230"/>
                <a:gd name="T31" fmla="*/ 169 h 360"/>
                <a:gd name="T32" fmla="*/ 45 w 230"/>
                <a:gd name="T33" fmla="*/ 164 h 360"/>
                <a:gd name="T34" fmla="*/ 23 w 230"/>
                <a:gd name="T35" fmla="*/ 161 h 360"/>
                <a:gd name="T36" fmla="*/ 0 w 230"/>
                <a:gd name="T37" fmla="*/ 159 h 360"/>
                <a:gd name="T38" fmla="*/ 0 w 230"/>
                <a:gd name="T39" fmla="*/ 0 h 360"/>
                <a:gd name="T40" fmla="*/ 0 w 230"/>
                <a:gd name="T41" fmla="*/ 0 h 360"/>
                <a:gd name="T42" fmla="*/ 23 w 230"/>
                <a:gd name="T43" fmla="*/ 2 h 360"/>
                <a:gd name="T44" fmla="*/ 45 w 230"/>
                <a:gd name="T45" fmla="*/ 5 h 360"/>
                <a:gd name="T46" fmla="*/ 68 w 230"/>
                <a:gd name="T47" fmla="*/ 10 h 360"/>
                <a:gd name="T48" fmla="*/ 88 w 230"/>
                <a:gd name="T49" fmla="*/ 16 h 360"/>
                <a:gd name="T50" fmla="*/ 109 w 230"/>
                <a:gd name="T51" fmla="*/ 24 h 360"/>
                <a:gd name="T52" fmla="*/ 129 w 230"/>
                <a:gd name="T53" fmla="*/ 34 h 360"/>
                <a:gd name="T54" fmla="*/ 146 w 230"/>
                <a:gd name="T55" fmla="*/ 47 h 360"/>
                <a:gd name="T56" fmla="*/ 162 w 230"/>
                <a:gd name="T57" fmla="*/ 60 h 360"/>
                <a:gd name="T58" fmla="*/ 177 w 230"/>
                <a:gd name="T59" fmla="*/ 73 h 360"/>
                <a:gd name="T60" fmla="*/ 190 w 230"/>
                <a:gd name="T61" fmla="*/ 89 h 360"/>
                <a:gd name="T62" fmla="*/ 203 w 230"/>
                <a:gd name="T63" fmla="*/ 105 h 360"/>
                <a:gd name="T64" fmla="*/ 212 w 230"/>
                <a:gd name="T65" fmla="*/ 122 h 360"/>
                <a:gd name="T66" fmla="*/ 219 w 230"/>
                <a:gd name="T67" fmla="*/ 142 h 360"/>
                <a:gd name="T68" fmla="*/ 225 w 230"/>
                <a:gd name="T69" fmla="*/ 161 h 360"/>
                <a:gd name="T70" fmla="*/ 228 w 230"/>
                <a:gd name="T71" fmla="*/ 180 h 360"/>
                <a:gd name="T72" fmla="*/ 230 w 230"/>
                <a:gd name="T73" fmla="*/ 20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0" h="360">
                  <a:moveTo>
                    <a:pt x="230" y="201"/>
                  </a:moveTo>
                  <a:lnTo>
                    <a:pt x="230" y="360"/>
                  </a:lnTo>
                  <a:lnTo>
                    <a:pt x="230" y="360"/>
                  </a:lnTo>
                  <a:lnTo>
                    <a:pt x="228" y="339"/>
                  </a:lnTo>
                  <a:lnTo>
                    <a:pt x="225" y="320"/>
                  </a:lnTo>
                  <a:lnTo>
                    <a:pt x="219" y="301"/>
                  </a:lnTo>
                  <a:lnTo>
                    <a:pt x="212" y="282"/>
                  </a:lnTo>
                  <a:lnTo>
                    <a:pt x="203" y="264"/>
                  </a:lnTo>
                  <a:lnTo>
                    <a:pt x="190" y="248"/>
                  </a:lnTo>
                  <a:lnTo>
                    <a:pt x="177" y="233"/>
                  </a:lnTo>
                  <a:lnTo>
                    <a:pt x="162" y="219"/>
                  </a:lnTo>
                  <a:lnTo>
                    <a:pt x="146" y="206"/>
                  </a:lnTo>
                  <a:lnTo>
                    <a:pt x="129" y="193"/>
                  </a:lnTo>
                  <a:lnTo>
                    <a:pt x="109" y="183"/>
                  </a:lnTo>
                  <a:lnTo>
                    <a:pt x="88" y="175"/>
                  </a:lnTo>
                  <a:lnTo>
                    <a:pt x="68" y="169"/>
                  </a:lnTo>
                  <a:lnTo>
                    <a:pt x="45" y="164"/>
                  </a:lnTo>
                  <a:lnTo>
                    <a:pt x="23" y="161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" y="2"/>
                  </a:lnTo>
                  <a:lnTo>
                    <a:pt x="45" y="5"/>
                  </a:lnTo>
                  <a:lnTo>
                    <a:pt x="68" y="10"/>
                  </a:lnTo>
                  <a:lnTo>
                    <a:pt x="88" y="16"/>
                  </a:lnTo>
                  <a:lnTo>
                    <a:pt x="109" y="24"/>
                  </a:lnTo>
                  <a:lnTo>
                    <a:pt x="129" y="34"/>
                  </a:lnTo>
                  <a:lnTo>
                    <a:pt x="146" y="47"/>
                  </a:lnTo>
                  <a:lnTo>
                    <a:pt x="162" y="60"/>
                  </a:lnTo>
                  <a:lnTo>
                    <a:pt x="177" y="73"/>
                  </a:lnTo>
                  <a:lnTo>
                    <a:pt x="190" y="89"/>
                  </a:lnTo>
                  <a:lnTo>
                    <a:pt x="203" y="105"/>
                  </a:lnTo>
                  <a:lnTo>
                    <a:pt x="212" y="122"/>
                  </a:lnTo>
                  <a:lnTo>
                    <a:pt x="219" y="142"/>
                  </a:lnTo>
                  <a:lnTo>
                    <a:pt x="225" y="161"/>
                  </a:lnTo>
                  <a:lnTo>
                    <a:pt x="228" y="180"/>
                  </a:lnTo>
                  <a:lnTo>
                    <a:pt x="230" y="20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11" name="Freeform 17"/>
            <p:cNvSpPr/>
            <p:nvPr/>
          </p:nvSpPr>
          <p:spPr bwMode="auto">
            <a:xfrm>
              <a:off x="5396554" y="2404613"/>
              <a:ext cx="1083998" cy="674602"/>
            </a:xfrm>
            <a:custGeom>
              <a:avLst/>
              <a:gdLst>
                <a:gd name="T0" fmla="*/ 655 w 841"/>
                <a:gd name="T1" fmla="*/ 160 h 524"/>
                <a:gd name="T2" fmla="*/ 579 w 841"/>
                <a:gd name="T3" fmla="*/ 226 h 524"/>
                <a:gd name="T4" fmla="*/ 420 w 841"/>
                <a:gd name="T5" fmla="*/ 365 h 524"/>
                <a:gd name="T6" fmla="*/ 420 w 841"/>
                <a:gd name="T7" fmla="*/ 365 h 524"/>
                <a:gd name="T8" fmla="*/ 260 w 841"/>
                <a:gd name="T9" fmla="*/ 226 h 524"/>
                <a:gd name="T10" fmla="*/ 190 w 841"/>
                <a:gd name="T11" fmla="*/ 164 h 524"/>
                <a:gd name="T12" fmla="*/ 190 w 841"/>
                <a:gd name="T13" fmla="*/ 164 h 524"/>
                <a:gd name="T14" fmla="*/ 0 w 841"/>
                <a:gd name="T15" fmla="*/ 0 h 524"/>
                <a:gd name="T16" fmla="*/ 0 w 841"/>
                <a:gd name="T17" fmla="*/ 159 h 524"/>
                <a:gd name="T18" fmla="*/ 190 w 841"/>
                <a:gd name="T19" fmla="*/ 323 h 524"/>
                <a:gd name="T20" fmla="*/ 260 w 841"/>
                <a:gd name="T21" fmla="*/ 386 h 524"/>
                <a:gd name="T22" fmla="*/ 260 w 841"/>
                <a:gd name="T23" fmla="*/ 386 h 524"/>
                <a:gd name="T24" fmla="*/ 420 w 841"/>
                <a:gd name="T25" fmla="*/ 524 h 524"/>
                <a:gd name="T26" fmla="*/ 579 w 841"/>
                <a:gd name="T27" fmla="*/ 386 h 524"/>
                <a:gd name="T28" fmla="*/ 655 w 841"/>
                <a:gd name="T29" fmla="*/ 320 h 524"/>
                <a:gd name="T30" fmla="*/ 841 w 841"/>
                <a:gd name="T31" fmla="*/ 159 h 524"/>
                <a:gd name="T32" fmla="*/ 841 w 841"/>
                <a:gd name="T33" fmla="*/ 0 h 524"/>
                <a:gd name="T34" fmla="*/ 655 w 841"/>
                <a:gd name="T35" fmla="*/ 16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1" h="524">
                  <a:moveTo>
                    <a:pt x="655" y="160"/>
                  </a:moveTo>
                  <a:lnTo>
                    <a:pt x="579" y="226"/>
                  </a:lnTo>
                  <a:lnTo>
                    <a:pt x="420" y="365"/>
                  </a:lnTo>
                  <a:lnTo>
                    <a:pt x="420" y="365"/>
                  </a:lnTo>
                  <a:lnTo>
                    <a:pt x="260" y="226"/>
                  </a:lnTo>
                  <a:lnTo>
                    <a:pt x="190" y="164"/>
                  </a:lnTo>
                  <a:lnTo>
                    <a:pt x="190" y="164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190" y="323"/>
                  </a:lnTo>
                  <a:lnTo>
                    <a:pt x="260" y="386"/>
                  </a:lnTo>
                  <a:lnTo>
                    <a:pt x="260" y="386"/>
                  </a:lnTo>
                  <a:lnTo>
                    <a:pt x="420" y="524"/>
                  </a:lnTo>
                  <a:lnTo>
                    <a:pt x="579" y="386"/>
                  </a:lnTo>
                  <a:lnTo>
                    <a:pt x="655" y="320"/>
                  </a:lnTo>
                  <a:lnTo>
                    <a:pt x="841" y="159"/>
                  </a:lnTo>
                  <a:lnTo>
                    <a:pt x="841" y="0"/>
                  </a:lnTo>
                  <a:lnTo>
                    <a:pt x="655" y="16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079851" y="2820573"/>
            <a:ext cx="1293295" cy="1357360"/>
            <a:chOff x="7003639" y="1096962"/>
            <a:chExt cx="1663331" cy="1745726"/>
          </a:xfrm>
        </p:grpSpPr>
        <p:sp>
          <p:nvSpPr>
            <p:cNvPr id="13" name="Freeform 75"/>
            <p:cNvSpPr>
              <a:spLocks noChangeArrowheads="1"/>
            </p:cNvSpPr>
            <p:nvPr/>
          </p:nvSpPr>
          <p:spPr bwMode="auto">
            <a:xfrm>
              <a:off x="7003639" y="1647840"/>
              <a:ext cx="1122621" cy="981533"/>
            </a:xfrm>
            <a:custGeom>
              <a:avLst/>
              <a:gdLst>
                <a:gd name="connsiteX0" fmla="*/ 0 w 1122621"/>
                <a:gd name="connsiteY0" fmla="*/ 0 h 981533"/>
                <a:gd name="connsiteX1" fmla="*/ 1291 w 1122621"/>
                <a:gd name="connsiteY1" fmla="*/ 54071 h 981533"/>
                <a:gd name="connsiteX2" fmla="*/ 7746 w 1122621"/>
                <a:gd name="connsiteY2" fmla="*/ 108142 h 981533"/>
                <a:gd name="connsiteX3" fmla="*/ 18075 w 1122621"/>
                <a:gd name="connsiteY3" fmla="*/ 162213 h 981533"/>
                <a:gd name="connsiteX4" fmla="*/ 34860 w 1122621"/>
                <a:gd name="connsiteY4" fmla="*/ 213710 h 981533"/>
                <a:gd name="connsiteX5" fmla="*/ 52936 w 1122621"/>
                <a:gd name="connsiteY5" fmla="*/ 263919 h 981533"/>
                <a:gd name="connsiteX6" fmla="*/ 73593 w 1122621"/>
                <a:gd name="connsiteY6" fmla="*/ 312840 h 981533"/>
                <a:gd name="connsiteX7" fmla="*/ 100707 w 1122621"/>
                <a:gd name="connsiteY7" fmla="*/ 357900 h 981533"/>
                <a:gd name="connsiteX8" fmla="*/ 130403 w 1122621"/>
                <a:gd name="connsiteY8" fmla="*/ 404246 h 981533"/>
                <a:gd name="connsiteX9" fmla="*/ 163972 w 1122621"/>
                <a:gd name="connsiteY9" fmla="*/ 448018 h 981533"/>
                <a:gd name="connsiteX10" fmla="*/ 198832 w 1122621"/>
                <a:gd name="connsiteY10" fmla="*/ 489215 h 981533"/>
                <a:gd name="connsiteX11" fmla="*/ 238857 w 1122621"/>
                <a:gd name="connsiteY11" fmla="*/ 527838 h 981533"/>
                <a:gd name="connsiteX12" fmla="*/ 280172 w 1122621"/>
                <a:gd name="connsiteY12" fmla="*/ 565173 h 981533"/>
                <a:gd name="connsiteX13" fmla="*/ 325362 w 1122621"/>
                <a:gd name="connsiteY13" fmla="*/ 598645 h 981533"/>
                <a:gd name="connsiteX14" fmla="*/ 373133 w 1122621"/>
                <a:gd name="connsiteY14" fmla="*/ 629543 h 981533"/>
                <a:gd name="connsiteX15" fmla="*/ 423487 w 1122621"/>
                <a:gd name="connsiteY15" fmla="*/ 659153 h 981533"/>
                <a:gd name="connsiteX16" fmla="*/ 475131 w 1122621"/>
                <a:gd name="connsiteY16" fmla="*/ 686189 h 981533"/>
                <a:gd name="connsiteX17" fmla="*/ 520320 w 1122621"/>
                <a:gd name="connsiteY17" fmla="*/ 706788 h 981533"/>
                <a:gd name="connsiteX18" fmla="*/ 568092 w 1122621"/>
                <a:gd name="connsiteY18" fmla="*/ 722237 h 981533"/>
                <a:gd name="connsiteX19" fmla="*/ 615863 w 1122621"/>
                <a:gd name="connsiteY19" fmla="*/ 737685 h 981533"/>
                <a:gd name="connsiteX20" fmla="*/ 666217 w 1122621"/>
                <a:gd name="connsiteY20" fmla="*/ 751847 h 981533"/>
                <a:gd name="connsiteX21" fmla="*/ 717861 w 1122621"/>
                <a:gd name="connsiteY21" fmla="*/ 762146 h 981533"/>
                <a:gd name="connsiteX22" fmla="*/ 769506 w 1122621"/>
                <a:gd name="connsiteY22" fmla="*/ 768583 h 981533"/>
                <a:gd name="connsiteX23" fmla="*/ 822442 w 1122621"/>
                <a:gd name="connsiteY23" fmla="*/ 775020 h 981533"/>
                <a:gd name="connsiteX24" fmla="*/ 875378 w 1122621"/>
                <a:gd name="connsiteY24" fmla="*/ 776308 h 981533"/>
                <a:gd name="connsiteX25" fmla="*/ 896036 w 1122621"/>
                <a:gd name="connsiteY25" fmla="*/ 776308 h 981533"/>
                <a:gd name="connsiteX26" fmla="*/ 896036 w 1122621"/>
                <a:gd name="connsiteY26" fmla="*/ 775548 h 981533"/>
                <a:gd name="connsiteX27" fmla="*/ 934659 w 1122621"/>
                <a:gd name="connsiteY27" fmla="*/ 775548 h 981533"/>
                <a:gd name="connsiteX28" fmla="*/ 1122621 w 1122621"/>
                <a:gd name="connsiteY28" fmla="*/ 775548 h 981533"/>
                <a:gd name="connsiteX29" fmla="*/ 1122621 w 1122621"/>
                <a:gd name="connsiteY29" fmla="*/ 981533 h 981533"/>
                <a:gd name="connsiteX30" fmla="*/ 934659 w 1122621"/>
                <a:gd name="connsiteY30" fmla="*/ 981533 h 981533"/>
                <a:gd name="connsiteX31" fmla="*/ 896036 w 1122621"/>
                <a:gd name="connsiteY31" fmla="*/ 981533 h 981533"/>
                <a:gd name="connsiteX32" fmla="*/ 896036 w 1122621"/>
                <a:gd name="connsiteY32" fmla="*/ 981006 h 981533"/>
                <a:gd name="connsiteX33" fmla="*/ 875378 w 1122621"/>
                <a:gd name="connsiteY33" fmla="*/ 981006 h 981533"/>
                <a:gd name="connsiteX34" fmla="*/ 822442 w 1122621"/>
                <a:gd name="connsiteY34" fmla="*/ 979719 h 981533"/>
                <a:gd name="connsiteX35" fmla="*/ 769506 w 1122621"/>
                <a:gd name="connsiteY35" fmla="*/ 975857 h 981533"/>
                <a:gd name="connsiteX36" fmla="*/ 717861 w 1122621"/>
                <a:gd name="connsiteY36" fmla="*/ 966845 h 981533"/>
                <a:gd name="connsiteX37" fmla="*/ 666217 w 1122621"/>
                <a:gd name="connsiteY37" fmla="*/ 956545 h 981533"/>
                <a:gd name="connsiteX38" fmla="*/ 615863 w 1122621"/>
                <a:gd name="connsiteY38" fmla="*/ 943671 h 981533"/>
                <a:gd name="connsiteX39" fmla="*/ 568092 w 1122621"/>
                <a:gd name="connsiteY39" fmla="*/ 928222 h 981533"/>
                <a:gd name="connsiteX40" fmla="*/ 520320 w 1122621"/>
                <a:gd name="connsiteY40" fmla="*/ 911486 h 981533"/>
                <a:gd name="connsiteX41" fmla="*/ 475131 w 1122621"/>
                <a:gd name="connsiteY41" fmla="*/ 890887 h 981533"/>
                <a:gd name="connsiteX42" fmla="*/ 423487 w 1122621"/>
                <a:gd name="connsiteY42" fmla="*/ 863852 h 981533"/>
                <a:gd name="connsiteX43" fmla="*/ 373133 w 1122621"/>
                <a:gd name="connsiteY43" fmla="*/ 834241 h 981533"/>
                <a:gd name="connsiteX44" fmla="*/ 325362 w 1122621"/>
                <a:gd name="connsiteY44" fmla="*/ 803344 h 981533"/>
                <a:gd name="connsiteX45" fmla="*/ 280172 w 1122621"/>
                <a:gd name="connsiteY45" fmla="*/ 769871 h 981533"/>
                <a:gd name="connsiteX46" fmla="*/ 238857 w 1122621"/>
                <a:gd name="connsiteY46" fmla="*/ 732536 h 981533"/>
                <a:gd name="connsiteX47" fmla="*/ 198832 w 1122621"/>
                <a:gd name="connsiteY47" fmla="*/ 693914 h 981533"/>
                <a:gd name="connsiteX48" fmla="*/ 163972 w 1122621"/>
                <a:gd name="connsiteY48" fmla="*/ 652716 h 981533"/>
                <a:gd name="connsiteX49" fmla="*/ 130403 w 1122621"/>
                <a:gd name="connsiteY49" fmla="*/ 608945 h 981533"/>
                <a:gd name="connsiteX50" fmla="*/ 100707 w 1122621"/>
                <a:gd name="connsiteY50" fmla="*/ 563885 h 981533"/>
                <a:gd name="connsiteX51" fmla="*/ 73593 w 1122621"/>
                <a:gd name="connsiteY51" fmla="*/ 517538 h 981533"/>
                <a:gd name="connsiteX52" fmla="*/ 52936 w 1122621"/>
                <a:gd name="connsiteY52" fmla="*/ 468617 h 981533"/>
                <a:gd name="connsiteX53" fmla="*/ 34860 w 1122621"/>
                <a:gd name="connsiteY53" fmla="*/ 418408 h 981533"/>
                <a:gd name="connsiteX54" fmla="*/ 18075 w 1122621"/>
                <a:gd name="connsiteY54" fmla="*/ 366912 h 981533"/>
                <a:gd name="connsiteX55" fmla="*/ 7746 w 1122621"/>
                <a:gd name="connsiteY55" fmla="*/ 312840 h 981533"/>
                <a:gd name="connsiteX56" fmla="*/ 1291 w 1122621"/>
                <a:gd name="connsiteY56" fmla="*/ 258769 h 981533"/>
                <a:gd name="connsiteX57" fmla="*/ 0 w 1122621"/>
                <a:gd name="connsiteY57" fmla="*/ 205985 h 981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22621" h="981533">
                  <a:moveTo>
                    <a:pt x="0" y="0"/>
                  </a:moveTo>
                  <a:lnTo>
                    <a:pt x="1291" y="54071"/>
                  </a:lnTo>
                  <a:lnTo>
                    <a:pt x="7746" y="108142"/>
                  </a:lnTo>
                  <a:lnTo>
                    <a:pt x="18075" y="162213"/>
                  </a:lnTo>
                  <a:lnTo>
                    <a:pt x="34860" y="213710"/>
                  </a:lnTo>
                  <a:lnTo>
                    <a:pt x="52936" y="263919"/>
                  </a:lnTo>
                  <a:lnTo>
                    <a:pt x="73593" y="312840"/>
                  </a:lnTo>
                  <a:lnTo>
                    <a:pt x="100707" y="357900"/>
                  </a:lnTo>
                  <a:lnTo>
                    <a:pt x="130403" y="404246"/>
                  </a:lnTo>
                  <a:lnTo>
                    <a:pt x="163972" y="448018"/>
                  </a:lnTo>
                  <a:lnTo>
                    <a:pt x="198832" y="489215"/>
                  </a:lnTo>
                  <a:lnTo>
                    <a:pt x="238857" y="527838"/>
                  </a:lnTo>
                  <a:lnTo>
                    <a:pt x="280172" y="565173"/>
                  </a:lnTo>
                  <a:lnTo>
                    <a:pt x="325362" y="598645"/>
                  </a:lnTo>
                  <a:lnTo>
                    <a:pt x="373133" y="629543"/>
                  </a:lnTo>
                  <a:lnTo>
                    <a:pt x="423487" y="659153"/>
                  </a:lnTo>
                  <a:lnTo>
                    <a:pt x="475131" y="686189"/>
                  </a:lnTo>
                  <a:lnTo>
                    <a:pt x="520320" y="706788"/>
                  </a:lnTo>
                  <a:lnTo>
                    <a:pt x="568092" y="722237"/>
                  </a:lnTo>
                  <a:lnTo>
                    <a:pt x="615863" y="737685"/>
                  </a:lnTo>
                  <a:lnTo>
                    <a:pt x="666217" y="751847"/>
                  </a:lnTo>
                  <a:lnTo>
                    <a:pt x="717861" y="762146"/>
                  </a:lnTo>
                  <a:lnTo>
                    <a:pt x="769506" y="768583"/>
                  </a:lnTo>
                  <a:lnTo>
                    <a:pt x="822442" y="775020"/>
                  </a:lnTo>
                  <a:lnTo>
                    <a:pt x="875378" y="776308"/>
                  </a:lnTo>
                  <a:lnTo>
                    <a:pt x="896036" y="776308"/>
                  </a:lnTo>
                  <a:lnTo>
                    <a:pt x="896036" y="775548"/>
                  </a:lnTo>
                  <a:lnTo>
                    <a:pt x="934659" y="775548"/>
                  </a:lnTo>
                  <a:lnTo>
                    <a:pt x="1122621" y="775548"/>
                  </a:lnTo>
                  <a:lnTo>
                    <a:pt x="1122621" y="981533"/>
                  </a:lnTo>
                  <a:lnTo>
                    <a:pt x="934659" y="981533"/>
                  </a:lnTo>
                  <a:lnTo>
                    <a:pt x="896036" y="981533"/>
                  </a:lnTo>
                  <a:lnTo>
                    <a:pt x="896036" y="981006"/>
                  </a:lnTo>
                  <a:lnTo>
                    <a:pt x="875378" y="981006"/>
                  </a:lnTo>
                  <a:lnTo>
                    <a:pt x="822442" y="979719"/>
                  </a:lnTo>
                  <a:lnTo>
                    <a:pt x="769506" y="975857"/>
                  </a:lnTo>
                  <a:lnTo>
                    <a:pt x="717861" y="966845"/>
                  </a:lnTo>
                  <a:lnTo>
                    <a:pt x="666217" y="956545"/>
                  </a:lnTo>
                  <a:lnTo>
                    <a:pt x="615863" y="943671"/>
                  </a:lnTo>
                  <a:lnTo>
                    <a:pt x="568092" y="928222"/>
                  </a:lnTo>
                  <a:lnTo>
                    <a:pt x="520320" y="911486"/>
                  </a:lnTo>
                  <a:lnTo>
                    <a:pt x="475131" y="890887"/>
                  </a:lnTo>
                  <a:lnTo>
                    <a:pt x="423487" y="863852"/>
                  </a:lnTo>
                  <a:lnTo>
                    <a:pt x="373133" y="834241"/>
                  </a:lnTo>
                  <a:lnTo>
                    <a:pt x="325362" y="803344"/>
                  </a:lnTo>
                  <a:lnTo>
                    <a:pt x="280172" y="769871"/>
                  </a:lnTo>
                  <a:lnTo>
                    <a:pt x="238857" y="732536"/>
                  </a:lnTo>
                  <a:lnTo>
                    <a:pt x="198832" y="693914"/>
                  </a:lnTo>
                  <a:lnTo>
                    <a:pt x="163972" y="652716"/>
                  </a:lnTo>
                  <a:lnTo>
                    <a:pt x="130403" y="608945"/>
                  </a:lnTo>
                  <a:lnTo>
                    <a:pt x="100707" y="563885"/>
                  </a:lnTo>
                  <a:lnTo>
                    <a:pt x="73593" y="517538"/>
                  </a:lnTo>
                  <a:lnTo>
                    <a:pt x="52936" y="468617"/>
                  </a:lnTo>
                  <a:lnTo>
                    <a:pt x="34860" y="418408"/>
                  </a:lnTo>
                  <a:lnTo>
                    <a:pt x="18075" y="366912"/>
                  </a:lnTo>
                  <a:lnTo>
                    <a:pt x="7746" y="312840"/>
                  </a:lnTo>
                  <a:lnTo>
                    <a:pt x="1291" y="258769"/>
                  </a:lnTo>
                  <a:lnTo>
                    <a:pt x="0" y="20598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7150" tIns="28575" rIns="57150" bIns="28575" numCol="1" anchor="t" anchorCtr="0" compatLnSpc="1">
              <a:noAutofit/>
            </a:bodyPr>
            <a:lstStyle/>
            <a:p>
              <a:endParaRPr lang="en-AU" sz="1125"/>
            </a:p>
          </p:txBody>
        </p:sp>
        <p:sp>
          <p:nvSpPr>
            <p:cNvPr id="14" name="Freeform 74"/>
            <p:cNvSpPr/>
            <p:nvPr/>
          </p:nvSpPr>
          <p:spPr bwMode="auto">
            <a:xfrm>
              <a:off x="8126260" y="2169373"/>
              <a:ext cx="540709" cy="673315"/>
            </a:xfrm>
            <a:custGeom>
              <a:avLst/>
              <a:gdLst>
                <a:gd name="connsiteX0" fmla="*/ 540709 w 540709"/>
                <a:gd name="connsiteY0" fmla="*/ 0 h 673315"/>
                <a:gd name="connsiteX1" fmla="*/ 540709 w 540709"/>
                <a:gd name="connsiteY1" fmla="*/ 204698 h 673315"/>
                <a:gd name="connsiteX2" fmla="*/ 242030 w 540709"/>
                <a:gd name="connsiteY2" fmla="*/ 466042 h 673315"/>
                <a:gd name="connsiteX3" fmla="*/ 242030 w 540709"/>
                <a:gd name="connsiteY3" fmla="*/ 464757 h 673315"/>
                <a:gd name="connsiteX4" fmla="*/ 0 w 540709"/>
                <a:gd name="connsiteY4" fmla="*/ 673315 h 673315"/>
                <a:gd name="connsiteX5" fmla="*/ 0 w 540709"/>
                <a:gd name="connsiteY5" fmla="*/ 468617 h 673315"/>
                <a:gd name="connsiteX6" fmla="*/ 242033 w 540709"/>
                <a:gd name="connsiteY6" fmla="*/ 258769 h 673315"/>
                <a:gd name="connsiteX7" fmla="*/ 242033 w 540709"/>
                <a:gd name="connsiteY7" fmla="*/ 260054 h 67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0709" h="673315">
                  <a:moveTo>
                    <a:pt x="540709" y="0"/>
                  </a:moveTo>
                  <a:lnTo>
                    <a:pt x="540709" y="204698"/>
                  </a:lnTo>
                  <a:lnTo>
                    <a:pt x="242030" y="466042"/>
                  </a:lnTo>
                  <a:lnTo>
                    <a:pt x="242030" y="464757"/>
                  </a:lnTo>
                  <a:lnTo>
                    <a:pt x="0" y="673315"/>
                  </a:lnTo>
                  <a:lnTo>
                    <a:pt x="0" y="468617"/>
                  </a:lnTo>
                  <a:lnTo>
                    <a:pt x="242033" y="258769"/>
                  </a:lnTo>
                  <a:lnTo>
                    <a:pt x="242033" y="2600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>
              <a:noAutofit/>
            </a:bodyPr>
            <a:lstStyle/>
            <a:p>
              <a:endParaRPr lang="en-AU" sz="1125"/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7003639" y="1096962"/>
              <a:ext cx="1663331" cy="1544889"/>
            </a:xfrm>
            <a:custGeom>
              <a:avLst/>
              <a:gdLst>
                <a:gd name="T0" fmla="*/ 464 w 1291"/>
                <a:gd name="T1" fmla="*/ 66 h 1201"/>
                <a:gd name="T2" fmla="*/ 464 w 1291"/>
                <a:gd name="T3" fmla="*/ 434 h 1201"/>
                <a:gd name="T4" fmla="*/ 469 w 1291"/>
                <a:gd name="T5" fmla="*/ 472 h 1201"/>
                <a:gd name="T6" fmla="*/ 481 w 1291"/>
                <a:gd name="T7" fmla="*/ 509 h 1201"/>
                <a:gd name="T8" fmla="*/ 501 w 1291"/>
                <a:gd name="T9" fmla="*/ 542 h 1201"/>
                <a:gd name="T10" fmla="*/ 527 w 1291"/>
                <a:gd name="T11" fmla="*/ 571 h 1201"/>
                <a:gd name="T12" fmla="*/ 558 w 1291"/>
                <a:gd name="T13" fmla="*/ 595 h 1201"/>
                <a:gd name="T14" fmla="*/ 595 w 1291"/>
                <a:gd name="T15" fmla="*/ 614 h 1201"/>
                <a:gd name="T16" fmla="*/ 635 w 1291"/>
                <a:gd name="T17" fmla="*/ 627 h 1201"/>
                <a:gd name="T18" fmla="*/ 678 w 1291"/>
                <a:gd name="T19" fmla="*/ 633 h 1201"/>
                <a:gd name="T20" fmla="*/ 694 w 1291"/>
                <a:gd name="T21" fmla="*/ 635 h 1201"/>
                <a:gd name="T22" fmla="*/ 871 w 1291"/>
                <a:gd name="T23" fmla="*/ 471 h 1201"/>
                <a:gd name="T24" fmla="*/ 1291 w 1291"/>
                <a:gd name="T25" fmla="*/ 836 h 1201"/>
                <a:gd name="T26" fmla="*/ 871 w 1291"/>
                <a:gd name="T27" fmla="*/ 1201 h 1201"/>
                <a:gd name="T28" fmla="*/ 725 w 1291"/>
                <a:gd name="T29" fmla="*/ 1038 h 1201"/>
                <a:gd name="T30" fmla="*/ 694 w 1291"/>
                <a:gd name="T31" fmla="*/ 1038 h 1201"/>
                <a:gd name="T32" fmla="*/ 678 w 1291"/>
                <a:gd name="T33" fmla="*/ 1037 h 1201"/>
                <a:gd name="T34" fmla="*/ 596 w 1291"/>
                <a:gd name="T35" fmla="*/ 1032 h 1201"/>
                <a:gd name="T36" fmla="*/ 516 w 1291"/>
                <a:gd name="T37" fmla="*/ 1017 h 1201"/>
                <a:gd name="T38" fmla="*/ 440 w 1291"/>
                <a:gd name="T39" fmla="*/ 995 h 1201"/>
                <a:gd name="T40" fmla="*/ 368 w 1291"/>
                <a:gd name="T41" fmla="*/ 966 h 1201"/>
                <a:gd name="T42" fmla="*/ 328 w 1291"/>
                <a:gd name="T43" fmla="*/ 947 h 1201"/>
                <a:gd name="T44" fmla="*/ 252 w 1291"/>
                <a:gd name="T45" fmla="*/ 899 h 1201"/>
                <a:gd name="T46" fmla="*/ 185 w 1291"/>
                <a:gd name="T47" fmla="*/ 844 h 1201"/>
                <a:gd name="T48" fmla="*/ 127 w 1291"/>
                <a:gd name="T49" fmla="*/ 781 h 1201"/>
                <a:gd name="T50" fmla="*/ 78 w 1291"/>
                <a:gd name="T51" fmla="*/ 714 h 1201"/>
                <a:gd name="T52" fmla="*/ 41 w 1291"/>
                <a:gd name="T53" fmla="*/ 640 h 1201"/>
                <a:gd name="T54" fmla="*/ 14 w 1291"/>
                <a:gd name="T55" fmla="*/ 559 h 1201"/>
                <a:gd name="T56" fmla="*/ 1 w 1291"/>
                <a:gd name="T57" fmla="*/ 477 h 1201"/>
                <a:gd name="T58" fmla="*/ 0 w 1291"/>
                <a:gd name="T59" fmla="*/ 66 h 1201"/>
                <a:gd name="T60" fmla="*/ 70 w 1291"/>
                <a:gd name="T61" fmla="*/ 66 h 1201"/>
                <a:gd name="T62" fmla="*/ 389 w 1291"/>
                <a:gd name="T63" fmla="*/ 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1" h="1201">
                  <a:moveTo>
                    <a:pt x="464" y="0"/>
                  </a:moveTo>
                  <a:lnTo>
                    <a:pt x="464" y="66"/>
                  </a:lnTo>
                  <a:lnTo>
                    <a:pt x="464" y="434"/>
                  </a:lnTo>
                  <a:lnTo>
                    <a:pt x="464" y="434"/>
                  </a:lnTo>
                  <a:lnTo>
                    <a:pt x="466" y="453"/>
                  </a:lnTo>
                  <a:lnTo>
                    <a:pt x="469" y="472"/>
                  </a:lnTo>
                  <a:lnTo>
                    <a:pt x="474" y="492"/>
                  </a:lnTo>
                  <a:lnTo>
                    <a:pt x="481" y="509"/>
                  </a:lnTo>
                  <a:lnTo>
                    <a:pt x="490" y="526"/>
                  </a:lnTo>
                  <a:lnTo>
                    <a:pt x="501" y="542"/>
                  </a:lnTo>
                  <a:lnTo>
                    <a:pt x="513" y="558"/>
                  </a:lnTo>
                  <a:lnTo>
                    <a:pt x="527" y="571"/>
                  </a:lnTo>
                  <a:lnTo>
                    <a:pt x="542" y="583"/>
                  </a:lnTo>
                  <a:lnTo>
                    <a:pt x="558" y="595"/>
                  </a:lnTo>
                  <a:lnTo>
                    <a:pt x="575" y="606"/>
                  </a:lnTo>
                  <a:lnTo>
                    <a:pt x="595" y="614"/>
                  </a:lnTo>
                  <a:lnTo>
                    <a:pt x="614" y="622"/>
                  </a:lnTo>
                  <a:lnTo>
                    <a:pt x="635" y="627"/>
                  </a:lnTo>
                  <a:lnTo>
                    <a:pt x="657" y="632"/>
                  </a:lnTo>
                  <a:lnTo>
                    <a:pt x="678" y="633"/>
                  </a:lnTo>
                  <a:lnTo>
                    <a:pt x="678" y="633"/>
                  </a:lnTo>
                  <a:lnTo>
                    <a:pt x="694" y="635"/>
                  </a:lnTo>
                  <a:lnTo>
                    <a:pt x="871" y="635"/>
                  </a:lnTo>
                  <a:lnTo>
                    <a:pt x="871" y="471"/>
                  </a:lnTo>
                  <a:lnTo>
                    <a:pt x="1060" y="635"/>
                  </a:lnTo>
                  <a:lnTo>
                    <a:pt x="1291" y="836"/>
                  </a:lnTo>
                  <a:lnTo>
                    <a:pt x="1060" y="1038"/>
                  </a:lnTo>
                  <a:lnTo>
                    <a:pt x="871" y="1201"/>
                  </a:lnTo>
                  <a:lnTo>
                    <a:pt x="871" y="1038"/>
                  </a:lnTo>
                  <a:lnTo>
                    <a:pt x="725" y="1038"/>
                  </a:lnTo>
                  <a:lnTo>
                    <a:pt x="694" y="1038"/>
                  </a:lnTo>
                  <a:lnTo>
                    <a:pt x="694" y="1038"/>
                  </a:lnTo>
                  <a:lnTo>
                    <a:pt x="678" y="1037"/>
                  </a:lnTo>
                  <a:lnTo>
                    <a:pt x="678" y="1037"/>
                  </a:lnTo>
                  <a:lnTo>
                    <a:pt x="637" y="1035"/>
                  </a:lnTo>
                  <a:lnTo>
                    <a:pt x="596" y="1032"/>
                  </a:lnTo>
                  <a:lnTo>
                    <a:pt x="556" y="1026"/>
                  </a:lnTo>
                  <a:lnTo>
                    <a:pt x="516" y="1017"/>
                  </a:lnTo>
                  <a:lnTo>
                    <a:pt x="477" y="1008"/>
                  </a:lnTo>
                  <a:lnTo>
                    <a:pt x="440" y="995"/>
                  </a:lnTo>
                  <a:lnTo>
                    <a:pt x="403" y="982"/>
                  </a:lnTo>
                  <a:lnTo>
                    <a:pt x="368" y="966"/>
                  </a:lnTo>
                  <a:lnTo>
                    <a:pt x="368" y="966"/>
                  </a:lnTo>
                  <a:lnTo>
                    <a:pt x="328" y="947"/>
                  </a:lnTo>
                  <a:lnTo>
                    <a:pt x="289" y="924"/>
                  </a:lnTo>
                  <a:lnTo>
                    <a:pt x="252" y="899"/>
                  </a:lnTo>
                  <a:lnTo>
                    <a:pt x="217" y="873"/>
                  </a:lnTo>
                  <a:lnTo>
                    <a:pt x="185" y="844"/>
                  </a:lnTo>
                  <a:lnTo>
                    <a:pt x="154" y="813"/>
                  </a:lnTo>
                  <a:lnTo>
                    <a:pt x="127" y="781"/>
                  </a:lnTo>
                  <a:lnTo>
                    <a:pt x="101" y="749"/>
                  </a:lnTo>
                  <a:lnTo>
                    <a:pt x="78" y="714"/>
                  </a:lnTo>
                  <a:lnTo>
                    <a:pt x="57" y="677"/>
                  </a:lnTo>
                  <a:lnTo>
                    <a:pt x="41" y="640"/>
                  </a:lnTo>
                  <a:lnTo>
                    <a:pt x="27" y="599"/>
                  </a:lnTo>
                  <a:lnTo>
                    <a:pt x="14" y="559"/>
                  </a:lnTo>
                  <a:lnTo>
                    <a:pt x="6" y="519"/>
                  </a:lnTo>
                  <a:lnTo>
                    <a:pt x="1" y="477"/>
                  </a:lnTo>
                  <a:lnTo>
                    <a:pt x="0" y="434"/>
                  </a:lnTo>
                  <a:lnTo>
                    <a:pt x="0" y="66"/>
                  </a:lnTo>
                  <a:lnTo>
                    <a:pt x="0" y="3"/>
                  </a:lnTo>
                  <a:lnTo>
                    <a:pt x="70" y="66"/>
                  </a:lnTo>
                  <a:lnTo>
                    <a:pt x="230" y="204"/>
                  </a:lnTo>
                  <a:lnTo>
                    <a:pt x="389" y="66"/>
                  </a:lnTo>
                  <a:lnTo>
                    <a:pt x="464" y="0"/>
                  </a:lnTo>
                  <a:close/>
                </a:path>
              </a:pathLst>
            </a:custGeom>
            <a:gradFill>
              <a:gsLst>
                <a:gs pos="2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7003639" y="1673721"/>
              <a:ext cx="896036" cy="981006"/>
            </a:xfrm>
            <a:custGeom>
              <a:avLst/>
              <a:gdLst>
                <a:gd name="T0" fmla="*/ 694 w 694"/>
                <a:gd name="T1" fmla="*/ 603 h 762"/>
                <a:gd name="T2" fmla="*/ 694 w 694"/>
                <a:gd name="T3" fmla="*/ 762 h 762"/>
                <a:gd name="T4" fmla="*/ 694 w 694"/>
                <a:gd name="T5" fmla="*/ 762 h 762"/>
                <a:gd name="T6" fmla="*/ 678 w 694"/>
                <a:gd name="T7" fmla="*/ 762 h 762"/>
                <a:gd name="T8" fmla="*/ 678 w 694"/>
                <a:gd name="T9" fmla="*/ 762 h 762"/>
                <a:gd name="T10" fmla="*/ 637 w 694"/>
                <a:gd name="T11" fmla="*/ 761 h 762"/>
                <a:gd name="T12" fmla="*/ 596 w 694"/>
                <a:gd name="T13" fmla="*/ 758 h 762"/>
                <a:gd name="T14" fmla="*/ 556 w 694"/>
                <a:gd name="T15" fmla="*/ 751 h 762"/>
                <a:gd name="T16" fmla="*/ 516 w 694"/>
                <a:gd name="T17" fmla="*/ 743 h 762"/>
                <a:gd name="T18" fmla="*/ 477 w 694"/>
                <a:gd name="T19" fmla="*/ 733 h 762"/>
                <a:gd name="T20" fmla="*/ 440 w 694"/>
                <a:gd name="T21" fmla="*/ 721 h 762"/>
                <a:gd name="T22" fmla="*/ 403 w 694"/>
                <a:gd name="T23" fmla="*/ 708 h 762"/>
                <a:gd name="T24" fmla="*/ 368 w 694"/>
                <a:gd name="T25" fmla="*/ 692 h 762"/>
                <a:gd name="T26" fmla="*/ 368 w 694"/>
                <a:gd name="T27" fmla="*/ 692 h 762"/>
                <a:gd name="T28" fmla="*/ 328 w 694"/>
                <a:gd name="T29" fmla="*/ 671 h 762"/>
                <a:gd name="T30" fmla="*/ 289 w 694"/>
                <a:gd name="T31" fmla="*/ 648 h 762"/>
                <a:gd name="T32" fmla="*/ 252 w 694"/>
                <a:gd name="T33" fmla="*/ 624 h 762"/>
                <a:gd name="T34" fmla="*/ 217 w 694"/>
                <a:gd name="T35" fmla="*/ 598 h 762"/>
                <a:gd name="T36" fmla="*/ 185 w 694"/>
                <a:gd name="T37" fmla="*/ 569 h 762"/>
                <a:gd name="T38" fmla="*/ 154 w 694"/>
                <a:gd name="T39" fmla="*/ 539 h 762"/>
                <a:gd name="T40" fmla="*/ 127 w 694"/>
                <a:gd name="T41" fmla="*/ 507 h 762"/>
                <a:gd name="T42" fmla="*/ 101 w 694"/>
                <a:gd name="T43" fmla="*/ 473 h 762"/>
                <a:gd name="T44" fmla="*/ 78 w 694"/>
                <a:gd name="T45" fmla="*/ 438 h 762"/>
                <a:gd name="T46" fmla="*/ 57 w 694"/>
                <a:gd name="T47" fmla="*/ 402 h 762"/>
                <a:gd name="T48" fmla="*/ 41 w 694"/>
                <a:gd name="T49" fmla="*/ 364 h 762"/>
                <a:gd name="T50" fmla="*/ 27 w 694"/>
                <a:gd name="T51" fmla="*/ 325 h 762"/>
                <a:gd name="T52" fmla="*/ 14 w 694"/>
                <a:gd name="T53" fmla="*/ 285 h 762"/>
                <a:gd name="T54" fmla="*/ 6 w 694"/>
                <a:gd name="T55" fmla="*/ 243 h 762"/>
                <a:gd name="T56" fmla="*/ 1 w 694"/>
                <a:gd name="T57" fmla="*/ 201 h 762"/>
                <a:gd name="T58" fmla="*/ 0 w 694"/>
                <a:gd name="T59" fmla="*/ 160 h 762"/>
                <a:gd name="T60" fmla="*/ 0 w 694"/>
                <a:gd name="T61" fmla="*/ 0 h 762"/>
                <a:gd name="T62" fmla="*/ 0 w 694"/>
                <a:gd name="T63" fmla="*/ 0 h 762"/>
                <a:gd name="T64" fmla="*/ 1 w 694"/>
                <a:gd name="T65" fmla="*/ 42 h 762"/>
                <a:gd name="T66" fmla="*/ 6 w 694"/>
                <a:gd name="T67" fmla="*/ 84 h 762"/>
                <a:gd name="T68" fmla="*/ 14 w 694"/>
                <a:gd name="T69" fmla="*/ 126 h 762"/>
                <a:gd name="T70" fmla="*/ 27 w 694"/>
                <a:gd name="T71" fmla="*/ 166 h 762"/>
                <a:gd name="T72" fmla="*/ 41 w 694"/>
                <a:gd name="T73" fmla="*/ 205 h 762"/>
                <a:gd name="T74" fmla="*/ 57 w 694"/>
                <a:gd name="T75" fmla="*/ 243 h 762"/>
                <a:gd name="T76" fmla="*/ 78 w 694"/>
                <a:gd name="T77" fmla="*/ 278 h 762"/>
                <a:gd name="T78" fmla="*/ 101 w 694"/>
                <a:gd name="T79" fmla="*/ 314 h 762"/>
                <a:gd name="T80" fmla="*/ 127 w 694"/>
                <a:gd name="T81" fmla="*/ 348 h 762"/>
                <a:gd name="T82" fmla="*/ 154 w 694"/>
                <a:gd name="T83" fmla="*/ 380 h 762"/>
                <a:gd name="T84" fmla="*/ 185 w 694"/>
                <a:gd name="T85" fmla="*/ 410 h 762"/>
                <a:gd name="T86" fmla="*/ 217 w 694"/>
                <a:gd name="T87" fmla="*/ 439 h 762"/>
                <a:gd name="T88" fmla="*/ 252 w 694"/>
                <a:gd name="T89" fmla="*/ 465 h 762"/>
                <a:gd name="T90" fmla="*/ 289 w 694"/>
                <a:gd name="T91" fmla="*/ 489 h 762"/>
                <a:gd name="T92" fmla="*/ 328 w 694"/>
                <a:gd name="T93" fmla="*/ 512 h 762"/>
                <a:gd name="T94" fmla="*/ 368 w 694"/>
                <a:gd name="T95" fmla="*/ 533 h 762"/>
                <a:gd name="T96" fmla="*/ 368 w 694"/>
                <a:gd name="T97" fmla="*/ 533 h 762"/>
                <a:gd name="T98" fmla="*/ 403 w 694"/>
                <a:gd name="T99" fmla="*/ 549 h 762"/>
                <a:gd name="T100" fmla="*/ 440 w 694"/>
                <a:gd name="T101" fmla="*/ 561 h 762"/>
                <a:gd name="T102" fmla="*/ 477 w 694"/>
                <a:gd name="T103" fmla="*/ 573 h 762"/>
                <a:gd name="T104" fmla="*/ 516 w 694"/>
                <a:gd name="T105" fmla="*/ 584 h 762"/>
                <a:gd name="T106" fmla="*/ 556 w 694"/>
                <a:gd name="T107" fmla="*/ 592 h 762"/>
                <a:gd name="T108" fmla="*/ 596 w 694"/>
                <a:gd name="T109" fmla="*/ 597 h 762"/>
                <a:gd name="T110" fmla="*/ 637 w 694"/>
                <a:gd name="T111" fmla="*/ 602 h 762"/>
                <a:gd name="T112" fmla="*/ 678 w 694"/>
                <a:gd name="T113" fmla="*/ 603 h 762"/>
                <a:gd name="T114" fmla="*/ 678 w 694"/>
                <a:gd name="T115" fmla="*/ 603 h 762"/>
                <a:gd name="T116" fmla="*/ 694 w 694"/>
                <a:gd name="T117" fmla="*/ 60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4" h="762">
                  <a:moveTo>
                    <a:pt x="694" y="603"/>
                  </a:moveTo>
                  <a:lnTo>
                    <a:pt x="694" y="762"/>
                  </a:lnTo>
                  <a:lnTo>
                    <a:pt x="694" y="762"/>
                  </a:lnTo>
                  <a:lnTo>
                    <a:pt x="678" y="762"/>
                  </a:lnTo>
                  <a:lnTo>
                    <a:pt x="678" y="762"/>
                  </a:lnTo>
                  <a:lnTo>
                    <a:pt x="637" y="761"/>
                  </a:lnTo>
                  <a:lnTo>
                    <a:pt x="596" y="758"/>
                  </a:lnTo>
                  <a:lnTo>
                    <a:pt x="556" y="751"/>
                  </a:lnTo>
                  <a:lnTo>
                    <a:pt x="516" y="743"/>
                  </a:lnTo>
                  <a:lnTo>
                    <a:pt x="477" y="733"/>
                  </a:lnTo>
                  <a:lnTo>
                    <a:pt x="440" y="721"/>
                  </a:lnTo>
                  <a:lnTo>
                    <a:pt x="403" y="708"/>
                  </a:lnTo>
                  <a:lnTo>
                    <a:pt x="368" y="692"/>
                  </a:lnTo>
                  <a:lnTo>
                    <a:pt x="368" y="692"/>
                  </a:lnTo>
                  <a:lnTo>
                    <a:pt x="328" y="671"/>
                  </a:lnTo>
                  <a:lnTo>
                    <a:pt x="289" y="648"/>
                  </a:lnTo>
                  <a:lnTo>
                    <a:pt x="252" y="624"/>
                  </a:lnTo>
                  <a:lnTo>
                    <a:pt x="217" y="598"/>
                  </a:lnTo>
                  <a:lnTo>
                    <a:pt x="185" y="569"/>
                  </a:lnTo>
                  <a:lnTo>
                    <a:pt x="154" y="539"/>
                  </a:lnTo>
                  <a:lnTo>
                    <a:pt x="127" y="507"/>
                  </a:lnTo>
                  <a:lnTo>
                    <a:pt x="101" y="473"/>
                  </a:lnTo>
                  <a:lnTo>
                    <a:pt x="78" y="438"/>
                  </a:lnTo>
                  <a:lnTo>
                    <a:pt x="57" y="402"/>
                  </a:lnTo>
                  <a:lnTo>
                    <a:pt x="41" y="364"/>
                  </a:lnTo>
                  <a:lnTo>
                    <a:pt x="27" y="325"/>
                  </a:lnTo>
                  <a:lnTo>
                    <a:pt x="14" y="285"/>
                  </a:lnTo>
                  <a:lnTo>
                    <a:pt x="6" y="243"/>
                  </a:lnTo>
                  <a:lnTo>
                    <a:pt x="1" y="201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42"/>
                  </a:lnTo>
                  <a:lnTo>
                    <a:pt x="6" y="84"/>
                  </a:lnTo>
                  <a:lnTo>
                    <a:pt x="14" y="126"/>
                  </a:lnTo>
                  <a:lnTo>
                    <a:pt x="27" y="166"/>
                  </a:lnTo>
                  <a:lnTo>
                    <a:pt x="41" y="205"/>
                  </a:lnTo>
                  <a:lnTo>
                    <a:pt x="57" y="243"/>
                  </a:lnTo>
                  <a:lnTo>
                    <a:pt x="78" y="278"/>
                  </a:lnTo>
                  <a:lnTo>
                    <a:pt x="101" y="314"/>
                  </a:lnTo>
                  <a:lnTo>
                    <a:pt x="127" y="348"/>
                  </a:lnTo>
                  <a:lnTo>
                    <a:pt x="154" y="380"/>
                  </a:lnTo>
                  <a:lnTo>
                    <a:pt x="185" y="410"/>
                  </a:lnTo>
                  <a:lnTo>
                    <a:pt x="217" y="439"/>
                  </a:lnTo>
                  <a:lnTo>
                    <a:pt x="252" y="465"/>
                  </a:lnTo>
                  <a:lnTo>
                    <a:pt x="289" y="489"/>
                  </a:lnTo>
                  <a:lnTo>
                    <a:pt x="328" y="512"/>
                  </a:lnTo>
                  <a:lnTo>
                    <a:pt x="368" y="533"/>
                  </a:lnTo>
                  <a:lnTo>
                    <a:pt x="368" y="533"/>
                  </a:lnTo>
                  <a:lnTo>
                    <a:pt x="403" y="549"/>
                  </a:lnTo>
                  <a:lnTo>
                    <a:pt x="440" y="561"/>
                  </a:lnTo>
                  <a:lnTo>
                    <a:pt x="477" y="573"/>
                  </a:lnTo>
                  <a:lnTo>
                    <a:pt x="516" y="584"/>
                  </a:lnTo>
                  <a:lnTo>
                    <a:pt x="556" y="592"/>
                  </a:lnTo>
                  <a:lnTo>
                    <a:pt x="596" y="597"/>
                  </a:lnTo>
                  <a:lnTo>
                    <a:pt x="637" y="602"/>
                  </a:lnTo>
                  <a:lnTo>
                    <a:pt x="678" y="603"/>
                  </a:lnTo>
                  <a:lnTo>
                    <a:pt x="678" y="603"/>
                  </a:lnTo>
                  <a:lnTo>
                    <a:pt x="694" y="6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373145" y="3499213"/>
            <a:ext cx="935963" cy="1461541"/>
            <a:chOff x="8666970" y="3159389"/>
            <a:chExt cx="1203759" cy="1879716"/>
          </a:xfrm>
        </p:grpSpPr>
        <p:sp>
          <p:nvSpPr>
            <p:cNvPr id="18" name="Freeform 26"/>
            <p:cNvSpPr/>
            <p:nvPr/>
          </p:nvSpPr>
          <p:spPr bwMode="auto">
            <a:xfrm>
              <a:off x="8666970" y="3159389"/>
              <a:ext cx="1202440" cy="1719977"/>
            </a:xfrm>
            <a:custGeom>
              <a:avLst/>
              <a:gdLst>
                <a:gd name="T0" fmla="*/ 750 w 935"/>
                <a:gd name="T1" fmla="*/ 971 h 1336"/>
                <a:gd name="T2" fmla="*/ 750 w 935"/>
                <a:gd name="T3" fmla="*/ 603 h 1336"/>
                <a:gd name="T4" fmla="*/ 750 w 935"/>
                <a:gd name="T5" fmla="*/ 603 h 1336"/>
                <a:gd name="T6" fmla="*/ 748 w 935"/>
                <a:gd name="T7" fmla="*/ 561 h 1336"/>
                <a:gd name="T8" fmla="*/ 742 w 935"/>
                <a:gd name="T9" fmla="*/ 517 h 1336"/>
                <a:gd name="T10" fmla="*/ 734 w 935"/>
                <a:gd name="T11" fmla="*/ 477 h 1336"/>
                <a:gd name="T12" fmla="*/ 722 w 935"/>
                <a:gd name="T13" fmla="*/ 437 h 1336"/>
                <a:gd name="T14" fmla="*/ 708 w 935"/>
                <a:gd name="T15" fmla="*/ 398 h 1336"/>
                <a:gd name="T16" fmla="*/ 690 w 935"/>
                <a:gd name="T17" fmla="*/ 360 h 1336"/>
                <a:gd name="T18" fmla="*/ 671 w 935"/>
                <a:gd name="T19" fmla="*/ 323 h 1336"/>
                <a:gd name="T20" fmla="*/ 647 w 935"/>
                <a:gd name="T21" fmla="*/ 289 h 1336"/>
                <a:gd name="T22" fmla="*/ 621 w 935"/>
                <a:gd name="T23" fmla="*/ 255 h 1336"/>
                <a:gd name="T24" fmla="*/ 594 w 935"/>
                <a:gd name="T25" fmla="*/ 223 h 1336"/>
                <a:gd name="T26" fmla="*/ 563 w 935"/>
                <a:gd name="T27" fmla="*/ 193 h 1336"/>
                <a:gd name="T28" fmla="*/ 531 w 935"/>
                <a:gd name="T29" fmla="*/ 164 h 1336"/>
                <a:gd name="T30" fmla="*/ 497 w 935"/>
                <a:gd name="T31" fmla="*/ 138 h 1336"/>
                <a:gd name="T32" fmla="*/ 460 w 935"/>
                <a:gd name="T33" fmla="*/ 114 h 1336"/>
                <a:gd name="T34" fmla="*/ 422 w 935"/>
                <a:gd name="T35" fmla="*/ 91 h 1336"/>
                <a:gd name="T36" fmla="*/ 381 w 935"/>
                <a:gd name="T37" fmla="*/ 70 h 1336"/>
                <a:gd name="T38" fmla="*/ 381 w 935"/>
                <a:gd name="T39" fmla="*/ 70 h 1336"/>
                <a:gd name="T40" fmla="*/ 344 w 935"/>
                <a:gd name="T41" fmla="*/ 54 h 1336"/>
                <a:gd name="T42" fmla="*/ 306 w 935"/>
                <a:gd name="T43" fmla="*/ 40 h 1336"/>
                <a:gd name="T44" fmla="*/ 266 w 935"/>
                <a:gd name="T45" fmla="*/ 27 h 1336"/>
                <a:gd name="T46" fmla="*/ 225 w 935"/>
                <a:gd name="T47" fmla="*/ 17 h 1336"/>
                <a:gd name="T48" fmla="*/ 184 w 935"/>
                <a:gd name="T49" fmla="*/ 9 h 1336"/>
                <a:gd name="T50" fmla="*/ 142 w 935"/>
                <a:gd name="T51" fmla="*/ 3 h 1336"/>
                <a:gd name="T52" fmla="*/ 98 w 935"/>
                <a:gd name="T53" fmla="*/ 0 h 1336"/>
                <a:gd name="T54" fmla="*/ 53 w 935"/>
                <a:gd name="T55" fmla="*/ 0 h 1336"/>
                <a:gd name="T56" fmla="*/ 2 w 935"/>
                <a:gd name="T57" fmla="*/ 0 h 1336"/>
                <a:gd name="T58" fmla="*/ 233 w 935"/>
                <a:gd name="T59" fmla="*/ 201 h 1336"/>
                <a:gd name="T60" fmla="*/ 0 w 935"/>
                <a:gd name="T61" fmla="*/ 403 h 1336"/>
                <a:gd name="T62" fmla="*/ 53 w 935"/>
                <a:gd name="T63" fmla="*/ 403 h 1336"/>
                <a:gd name="T64" fmla="*/ 53 w 935"/>
                <a:gd name="T65" fmla="*/ 403 h 1336"/>
                <a:gd name="T66" fmla="*/ 77 w 935"/>
                <a:gd name="T67" fmla="*/ 403 h 1336"/>
                <a:gd name="T68" fmla="*/ 100 w 935"/>
                <a:gd name="T69" fmla="*/ 406 h 1336"/>
                <a:gd name="T70" fmla="*/ 122 w 935"/>
                <a:gd name="T71" fmla="*/ 411 h 1336"/>
                <a:gd name="T72" fmla="*/ 143 w 935"/>
                <a:gd name="T73" fmla="*/ 418 h 1336"/>
                <a:gd name="T74" fmla="*/ 164 w 935"/>
                <a:gd name="T75" fmla="*/ 427 h 1336"/>
                <a:gd name="T76" fmla="*/ 182 w 935"/>
                <a:gd name="T77" fmla="*/ 437 h 1336"/>
                <a:gd name="T78" fmla="*/ 200 w 935"/>
                <a:gd name="T79" fmla="*/ 448 h 1336"/>
                <a:gd name="T80" fmla="*/ 217 w 935"/>
                <a:gd name="T81" fmla="*/ 461 h 1336"/>
                <a:gd name="T82" fmla="*/ 232 w 935"/>
                <a:gd name="T83" fmla="*/ 476 h 1336"/>
                <a:gd name="T84" fmla="*/ 245 w 935"/>
                <a:gd name="T85" fmla="*/ 492 h 1336"/>
                <a:gd name="T86" fmla="*/ 256 w 935"/>
                <a:gd name="T87" fmla="*/ 508 h 1336"/>
                <a:gd name="T88" fmla="*/ 266 w 935"/>
                <a:gd name="T89" fmla="*/ 525 h 1336"/>
                <a:gd name="T90" fmla="*/ 274 w 935"/>
                <a:gd name="T91" fmla="*/ 543 h 1336"/>
                <a:gd name="T92" fmla="*/ 280 w 935"/>
                <a:gd name="T93" fmla="*/ 562 h 1336"/>
                <a:gd name="T94" fmla="*/ 283 w 935"/>
                <a:gd name="T95" fmla="*/ 582 h 1336"/>
                <a:gd name="T96" fmla="*/ 285 w 935"/>
                <a:gd name="T97" fmla="*/ 603 h 1336"/>
                <a:gd name="T98" fmla="*/ 285 w 935"/>
                <a:gd name="T99" fmla="*/ 971 h 1336"/>
                <a:gd name="T100" fmla="*/ 93 w 935"/>
                <a:gd name="T101" fmla="*/ 971 h 1336"/>
                <a:gd name="T102" fmla="*/ 285 w 935"/>
                <a:gd name="T103" fmla="*/ 1136 h 1336"/>
                <a:gd name="T104" fmla="*/ 515 w 935"/>
                <a:gd name="T105" fmla="*/ 1336 h 1336"/>
                <a:gd name="T106" fmla="*/ 935 w 935"/>
                <a:gd name="T107" fmla="*/ 971 h 1336"/>
                <a:gd name="T108" fmla="*/ 750 w 935"/>
                <a:gd name="T109" fmla="*/ 971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5" h="1336">
                  <a:moveTo>
                    <a:pt x="750" y="971"/>
                  </a:moveTo>
                  <a:lnTo>
                    <a:pt x="750" y="603"/>
                  </a:lnTo>
                  <a:lnTo>
                    <a:pt x="750" y="603"/>
                  </a:lnTo>
                  <a:lnTo>
                    <a:pt x="748" y="561"/>
                  </a:lnTo>
                  <a:lnTo>
                    <a:pt x="742" y="517"/>
                  </a:lnTo>
                  <a:lnTo>
                    <a:pt x="734" y="477"/>
                  </a:lnTo>
                  <a:lnTo>
                    <a:pt x="722" y="437"/>
                  </a:lnTo>
                  <a:lnTo>
                    <a:pt x="708" y="398"/>
                  </a:lnTo>
                  <a:lnTo>
                    <a:pt x="690" y="360"/>
                  </a:lnTo>
                  <a:lnTo>
                    <a:pt x="671" y="323"/>
                  </a:lnTo>
                  <a:lnTo>
                    <a:pt x="647" y="289"/>
                  </a:lnTo>
                  <a:lnTo>
                    <a:pt x="621" y="255"/>
                  </a:lnTo>
                  <a:lnTo>
                    <a:pt x="594" y="223"/>
                  </a:lnTo>
                  <a:lnTo>
                    <a:pt x="563" y="193"/>
                  </a:lnTo>
                  <a:lnTo>
                    <a:pt x="531" y="164"/>
                  </a:lnTo>
                  <a:lnTo>
                    <a:pt x="497" y="138"/>
                  </a:lnTo>
                  <a:lnTo>
                    <a:pt x="460" y="114"/>
                  </a:lnTo>
                  <a:lnTo>
                    <a:pt x="422" y="91"/>
                  </a:lnTo>
                  <a:lnTo>
                    <a:pt x="381" y="70"/>
                  </a:lnTo>
                  <a:lnTo>
                    <a:pt x="381" y="70"/>
                  </a:lnTo>
                  <a:lnTo>
                    <a:pt x="344" y="54"/>
                  </a:lnTo>
                  <a:lnTo>
                    <a:pt x="306" y="40"/>
                  </a:lnTo>
                  <a:lnTo>
                    <a:pt x="266" y="27"/>
                  </a:lnTo>
                  <a:lnTo>
                    <a:pt x="225" y="17"/>
                  </a:lnTo>
                  <a:lnTo>
                    <a:pt x="184" y="9"/>
                  </a:lnTo>
                  <a:lnTo>
                    <a:pt x="142" y="3"/>
                  </a:lnTo>
                  <a:lnTo>
                    <a:pt x="98" y="0"/>
                  </a:lnTo>
                  <a:lnTo>
                    <a:pt x="53" y="0"/>
                  </a:lnTo>
                  <a:lnTo>
                    <a:pt x="2" y="0"/>
                  </a:lnTo>
                  <a:lnTo>
                    <a:pt x="233" y="201"/>
                  </a:lnTo>
                  <a:lnTo>
                    <a:pt x="0" y="403"/>
                  </a:lnTo>
                  <a:lnTo>
                    <a:pt x="53" y="403"/>
                  </a:lnTo>
                  <a:lnTo>
                    <a:pt x="53" y="403"/>
                  </a:lnTo>
                  <a:lnTo>
                    <a:pt x="77" y="403"/>
                  </a:lnTo>
                  <a:lnTo>
                    <a:pt x="100" y="406"/>
                  </a:lnTo>
                  <a:lnTo>
                    <a:pt x="122" y="411"/>
                  </a:lnTo>
                  <a:lnTo>
                    <a:pt x="143" y="418"/>
                  </a:lnTo>
                  <a:lnTo>
                    <a:pt x="164" y="427"/>
                  </a:lnTo>
                  <a:lnTo>
                    <a:pt x="182" y="437"/>
                  </a:lnTo>
                  <a:lnTo>
                    <a:pt x="200" y="448"/>
                  </a:lnTo>
                  <a:lnTo>
                    <a:pt x="217" y="461"/>
                  </a:lnTo>
                  <a:lnTo>
                    <a:pt x="232" y="476"/>
                  </a:lnTo>
                  <a:lnTo>
                    <a:pt x="245" y="492"/>
                  </a:lnTo>
                  <a:lnTo>
                    <a:pt x="256" y="508"/>
                  </a:lnTo>
                  <a:lnTo>
                    <a:pt x="266" y="525"/>
                  </a:lnTo>
                  <a:lnTo>
                    <a:pt x="274" y="543"/>
                  </a:lnTo>
                  <a:lnTo>
                    <a:pt x="280" y="562"/>
                  </a:lnTo>
                  <a:lnTo>
                    <a:pt x="283" y="582"/>
                  </a:lnTo>
                  <a:lnTo>
                    <a:pt x="285" y="603"/>
                  </a:lnTo>
                  <a:lnTo>
                    <a:pt x="285" y="971"/>
                  </a:lnTo>
                  <a:lnTo>
                    <a:pt x="93" y="971"/>
                  </a:lnTo>
                  <a:lnTo>
                    <a:pt x="285" y="1136"/>
                  </a:lnTo>
                  <a:lnTo>
                    <a:pt x="515" y="1336"/>
                  </a:lnTo>
                  <a:lnTo>
                    <a:pt x="935" y="971"/>
                  </a:lnTo>
                  <a:lnTo>
                    <a:pt x="750" y="971"/>
                  </a:lnTo>
                  <a:close/>
                </a:path>
              </a:pathLst>
            </a:custGeom>
            <a:gradFill>
              <a:gsLst>
                <a:gs pos="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19" name="Freeform 95"/>
            <p:cNvSpPr/>
            <p:nvPr/>
          </p:nvSpPr>
          <p:spPr bwMode="auto">
            <a:xfrm>
              <a:off x="9327442" y="4406026"/>
              <a:ext cx="543287" cy="633079"/>
            </a:xfrm>
            <a:custGeom>
              <a:avLst/>
              <a:gdLst>
                <a:gd name="connsiteX0" fmla="*/ 543287 w 543287"/>
                <a:gd name="connsiteY0" fmla="*/ 0 h 633079"/>
                <a:gd name="connsiteX1" fmla="*/ 543287 w 543287"/>
                <a:gd name="connsiteY1" fmla="*/ 161086 h 633079"/>
                <a:gd name="connsiteX2" fmla="*/ 0 w 543287"/>
                <a:gd name="connsiteY2" fmla="*/ 633079 h 633079"/>
                <a:gd name="connsiteX3" fmla="*/ 0 w 543287"/>
                <a:gd name="connsiteY3" fmla="*/ 469904 h 63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287" h="633079">
                  <a:moveTo>
                    <a:pt x="543287" y="0"/>
                  </a:moveTo>
                  <a:lnTo>
                    <a:pt x="543287" y="161086"/>
                  </a:lnTo>
                  <a:lnTo>
                    <a:pt x="0" y="633079"/>
                  </a:lnTo>
                  <a:lnTo>
                    <a:pt x="0" y="46990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>
              <a:noAutofit/>
            </a:bodyPr>
            <a:lstStyle/>
            <a:p>
              <a:endParaRPr lang="en-AU" sz="1125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8786612" y="4406025"/>
              <a:ext cx="545861" cy="630831"/>
            </a:xfrm>
            <a:custGeom>
              <a:avLst/>
              <a:gdLst>
                <a:gd name="T0" fmla="*/ 420 w 423"/>
                <a:gd name="T1" fmla="*/ 365 h 489"/>
                <a:gd name="T2" fmla="*/ 423 w 423"/>
                <a:gd name="T3" fmla="*/ 489 h 489"/>
                <a:gd name="T4" fmla="*/ 0 w 423"/>
                <a:gd name="T5" fmla="*/ 160 h 489"/>
                <a:gd name="T6" fmla="*/ 0 w 423"/>
                <a:gd name="T7" fmla="*/ 0 h 489"/>
                <a:gd name="T8" fmla="*/ 420 w 423"/>
                <a:gd name="T9" fmla="*/ 365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89">
                  <a:moveTo>
                    <a:pt x="420" y="365"/>
                  </a:moveTo>
                  <a:lnTo>
                    <a:pt x="423" y="489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420" y="36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21" name="Freeform 30"/>
            <p:cNvSpPr/>
            <p:nvPr/>
          </p:nvSpPr>
          <p:spPr bwMode="auto">
            <a:xfrm>
              <a:off x="8669214" y="3673063"/>
              <a:ext cx="363050" cy="463467"/>
            </a:xfrm>
            <a:custGeom>
              <a:avLst/>
              <a:gdLst>
                <a:gd name="T0" fmla="*/ 53 w 283"/>
                <a:gd name="T1" fmla="*/ 0 h 360"/>
                <a:gd name="T2" fmla="*/ 0 w 283"/>
                <a:gd name="T3" fmla="*/ 0 h 360"/>
                <a:gd name="T4" fmla="*/ 0 w 283"/>
                <a:gd name="T5" fmla="*/ 159 h 360"/>
                <a:gd name="T6" fmla="*/ 53 w 283"/>
                <a:gd name="T7" fmla="*/ 159 h 360"/>
                <a:gd name="T8" fmla="*/ 53 w 283"/>
                <a:gd name="T9" fmla="*/ 159 h 360"/>
                <a:gd name="T10" fmla="*/ 53 w 283"/>
                <a:gd name="T11" fmla="*/ 159 h 360"/>
                <a:gd name="T12" fmla="*/ 78 w 283"/>
                <a:gd name="T13" fmla="*/ 161 h 360"/>
                <a:gd name="T14" fmla="*/ 100 w 283"/>
                <a:gd name="T15" fmla="*/ 164 h 360"/>
                <a:gd name="T16" fmla="*/ 121 w 283"/>
                <a:gd name="T17" fmla="*/ 169 h 360"/>
                <a:gd name="T18" fmla="*/ 144 w 283"/>
                <a:gd name="T19" fmla="*/ 175 h 360"/>
                <a:gd name="T20" fmla="*/ 163 w 283"/>
                <a:gd name="T21" fmla="*/ 183 h 360"/>
                <a:gd name="T22" fmla="*/ 182 w 283"/>
                <a:gd name="T23" fmla="*/ 193 h 360"/>
                <a:gd name="T24" fmla="*/ 200 w 283"/>
                <a:gd name="T25" fmla="*/ 206 h 360"/>
                <a:gd name="T26" fmla="*/ 216 w 283"/>
                <a:gd name="T27" fmla="*/ 219 h 360"/>
                <a:gd name="T28" fmla="*/ 230 w 283"/>
                <a:gd name="T29" fmla="*/ 232 h 360"/>
                <a:gd name="T30" fmla="*/ 245 w 283"/>
                <a:gd name="T31" fmla="*/ 248 h 360"/>
                <a:gd name="T32" fmla="*/ 256 w 283"/>
                <a:gd name="T33" fmla="*/ 264 h 360"/>
                <a:gd name="T34" fmla="*/ 266 w 283"/>
                <a:gd name="T35" fmla="*/ 282 h 360"/>
                <a:gd name="T36" fmla="*/ 274 w 283"/>
                <a:gd name="T37" fmla="*/ 301 h 360"/>
                <a:gd name="T38" fmla="*/ 279 w 283"/>
                <a:gd name="T39" fmla="*/ 320 h 360"/>
                <a:gd name="T40" fmla="*/ 282 w 283"/>
                <a:gd name="T41" fmla="*/ 339 h 360"/>
                <a:gd name="T42" fmla="*/ 283 w 283"/>
                <a:gd name="T43" fmla="*/ 360 h 360"/>
                <a:gd name="T44" fmla="*/ 283 w 283"/>
                <a:gd name="T45" fmla="*/ 201 h 360"/>
                <a:gd name="T46" fmla="*/ 283 w 283"/>
                <a:gd name="T47" fmla="*/ 201 h 360"/>
                <a:gd name="T48" fmla="*/ 282 w 283"/>
                <a:gd name="T49" fmla="*/ 180 h 360"/>
                <a:gd name="T50" fmla="*/ 279 w 283"/>
                <a:gd name="T51" fmla="*/ 161 h 360"/>
                <a:gd name="T52" fmla="*/ 274 w 283"/>
                <a:gd name="T53" fmla="*/ 142 h 360"/>
                <a:gd name="T54" fmla="*/ 266 w 283"/>
                <a:gd name="T55" fmla="*/ 122 h 360"/>
                <a:gd name="T56" fmla="*/ 256 w 283"/>
                <a:gd name="T57" fmla="*/ 105 h 360"/>
                <a:gd name="T58" fmla="*/ 245 w 283"/>
                <a:gd name="T59" fmla="*/ 89 h 360"/>
                <a:gd name="T60" fmla="*/ 230 w 283"/>
                <a:gd name="T61" fmla="*/ 73 h 360"/>
                <a:gd name="T62" fmla="*/ 216 w 283"/>
                <a:gd name="T63" fmla="*/ 60 h 360"/>
                <a:gd name="T64" fmla="*/ 200 w 283"/>
                <a:gd name="T65" fmla="*/ 47 h 360"/>
                <a:gd name="T66" fmla="*/ 182 w 283"/>
                <a:gd name="T67" fmla="*/ 34 h 360"/>
                <a:gd name="T68" fmla="*/ 163 w 283"/>
                <a:gd name="T69" fmla="*/ 24 h 360"/>
                <a:gd name="T70" fmla="*/ 144 w 283"/>
                <a:gd name="T71" fmla="*/ 16 h 360"/>
                <a:gd name="T72" fmla="*/ 121 w 283"/>
                <a:gd name="T73" fmla="*/ 10 h 360"/>
                <a:gd name="T74" fmla="*/ 100 w 283"/>
                <a:gd name="T75" fmla="*/ 5 h 360"/>
                <a:gd name="T76" fmla="*/ 78 w 283"/>
                <a:gd name="T77" fmla="*/ 2 h 360"/>
                <a:gd name="T78" fmla="*/ 53 w 283"/>
                <a:gd name="T79" fmla="*/ 0 h 360"/>
                <a:gd name="T80" fmla="*/ 53 w 283"/>
                <a:gd name="T8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3" h="360">
                  <a:moveTo>
                    <a:pt x="53" y="0"/>
                  </a:moveTo>
                  <a:lnTo>
                    <a:pt x="0" y="0"/>
                  </a:lnTo>
                  <a:lnTo>
                    <a:pt x="0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78" y="161"/>
                  </a:lnTo>
                  <a:lnTo>
                    <a:pt x="100" y="164"/>
                  </a:lnTo>
                  <a:lnTo>
                    <a:pt x="121" y="169"/>
                  </a:lnTo>
                  <a:lnTo>
                    <a:pt x="144" y="175"/>
                  </a:lnTo>
                  <a:lnTo>
                    <a:pt x="163" y="183"/>
                  </a:lnTo>
                  <a:lnTo>
                    <a:pt x="182" y="193"/>
                  </a:lnTo>
                  <a:lnTo>
                    <a:pt x="200" y="206"/>
                  </a:lnTo>
                  <a:lnTo>
                    <a:pt x="216" y="219"/>
                  </a:lnTo>
                  <a:lnTo>
                    <a:pt x="230" y="232"/>
                  </a:lnTo>
                  <a:lnTo>
                    <a:pt x="245" y="248"/>
                  </a:lnTo>
                  <a:lnTo>
                    <a:pt x="256" y="264"/>
                  </a:lnTo>
                  <a:lnTo>
                    <a:pt x="266" y="282"/>
                  </a:lnTo>
                  <a:lnTo>
                    <a:pt x="274" y="301"/>
                  </a:lnTo>
                  <a:lnTo>
                    <a:pt x="279" y="320"/>
                  </a:lnTo>
                  <a:lnTo>
                    <a:pt x="282" y="339"/>
                  </a:lnTo>
                  <a:lnTo>
                    <a:pt x="283" y="360"/>
                  </a:lnTo>
                  <a:lnTo>
                    <a:pt x="283" y="201"/>
                  </a:lnTo>
                  <a:lnTo>
                    <a:pt x="283" y="201"/>
                  </a:lnTo>
                  <a:lnTo>
                    <a:pt x="282" y="180"/>
                  </a:lnTo>
                  <a:lnTo>
                    <a:pt x="279" y="161"/>
                  </a:lnTo>
                  <a:lnTo>
                    <a:pt x="274" y="142"/>
                  </a:lnTo>
                  <a:lnTo>
                    <a:pt x="266" y="122"/>
                  </a:lnTo>
                  <a:lnTo>
                    <a:pt x="256" y="105"/>
                  </a:lnTo>
                  <a:lnTo>
                    <a:pt x="245" y="89"/>
                  </a:lnTo>
                  <a:lnTo>
                    <a:pt x="230" y="73"/>
                  </a:lnTo>
                  <a:lnTo>
                    <a:pt x="216" y="60"/>
                  </a:lnTo>
                  <a:lnTo>
                    <a:pt x="200" y="47"/>
                  </a:lnTo>
                  <a:lnTo>
                    <a:pt x="182" y="34"/>
                  </a:lnTo>
                  <a:lnTo>
                    <a:pt x="163" y="24"/>
                  </a:lnTo>
                  <a:lnTo>
                    <a:pt x="144" y="16"/>
                  </a:lnTo>
                  <a:lnTo>
                    <a:pt x="121" y="10"/>
                  </a:lnTo>
                  <a:lnTo>
                    <a:pt x="100" y="5"/>
                  </a:lnTo>
                  <a:lnTo>
                    <a:pt x="78" y="2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642362" y="4888492"/>
            <a:ext cx="1537542" cy="1121123"/>
            <a:chOff x="13812697" y="7821588"/>
            <a:chExt cx="2460067" cy="1793796"/>
          </a:xfrm>
        </p:grpSpPr>
        <p:grpSp>
          <p:nvGrpSpPr>
            <p:cNvPr id="36" name="Group 35"/>
            <p:cNvGrpSpPr/>
            <p:nvPr/>
          </p:nvGrpSpPr>
          <p:grpSpPr>
            <a:xfrm>
              <a:off x="13812697" y="8154720"/>
              <a:ext cx="2460067" cy="1460664"/>
              <a:chOff x="14187836" y="7659923"/>
              <a:chExt cx="2460067" cy="1460664"/>
            </a:xfrm>
          </p:grpSpPr>
          <p:sp>
            <p:nvSpPr>
              <p:cNvPr id="23" name="Freeform 31"/>
              <p:cNvSpPr/>
              <p:nvPr/>
            </p:nvSpPr>
            <p:spPr bwMode="auto">
              <a:xfrm>
                <a:off x="15914367" y="8281346"/>
                <a:ext cx="733536" cy="839241"/>
              </a:xfrm>
              <a:custGeom>
                <a:avLst/>
                <a:gdLst>
                  <a:gd name="T0" fmla="*/ 459 w 459"/>
                  <a:gd name="T1" fmla="*/ 0 h 525"/>
                  <a:gd name="T2" fmla="*/ 0 w 459"/>
                  <a:gd name="T3" fmla="*/ 365 h 525"/>
                  <a:gd name="T4" fmla="*/ 0 w 459"/>
                  <a:gd name="T5" fmla="*/ 378 h 525"/>
                  <a:gd name="T6" fmla="*/ 0 w 459"/>
                  <a:gd name="T7" fmla="*/ 525 h 525"/>
                  <a:gd name="T8" fmla="*/ 459 w 459"/>
                  <a:gd name="T9" fmla="*/ 160 h 525"/>
                  <a:gd name="T10" fmla="*/ 459 w 459"/>
                  <a:gd name="T11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9" h="525">
                    <a:moveTo>
                      <a:pt x="459" y="0"/>
                    </a:moveTo>
                    <a:lnTo>
                      <a:pt x="0" y="365"/>
                    </a:lnTo>
                    <a:lnTo>
                      <a:pt x="0" y="378"/>
                    </a:lnTo>
                    <a:lnTo>
                      <a:pt x="0" y="525"/>
                    </a:lnTo>
                    <a:lnTo>
                      <a:pt x="459" y="160"/>
                    </a:lnTo>
                    <a:lnTo>
                      <a:pt x="45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57150" tIns="28575" rIns="57150" bIns="28575" numCol="1" anchor="t" anchorCtr="0" compatLnSpc="1"/>
              <a:lstStyle/>
              <a:p>
                <a:endParaRPr lang="en-AU" sz="1125"/>
              </a:p>
            </p:txBody>
          </p:sp>
          <p:sp>
            <p:nvSpPr>
              <p:cNvPr id="25" name="Rectangle 33"/>
              <p:cNvSpPr>
                <a:spLocks noChangeArrowheads="1"/>
              </p:cNvSpPr>
              <p:nvPr/>
            </p:nvSpPr>
            <p:spPr bwMode="auto">
              <a:xfrm>
                <a:off x="15401850" y="8627293"/>
                <a:ext cx="550951" cy="25625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57150" tIns="28575" rIns="57150" bIns="28575" numCol="1" anchor="t" anchorCtr="0" compatLnSpc="1"/>
              <a:lstStyle/>
              <a:p>
                <a:endParaRPr lang="en-AU" sz="1125"/>
              </a:p>
            </p:txBody>
          </p:sp>
          <p:sp>
            <p:nvSpPr>
              <p:cNvPr id="26" name="Freeform 34"/>
              <p:cNvSpPr/>
              <p:nvPr/>
            </p:nvSpPr>
            <p:spPr bwMode="auto">
              <a:xfrm>
                <a:off x="14187836" y="7659923"/>
                <a:ext cx="1214017" cy="1223625"/>
              </a:xfrm>
              <a:custGeom>
                <a:avLst/>
                <a:gdLst>
                  <a:gd name="T0" fmla="*/ 0 w 759"/>
                  <a:gd name="T1" fmla="*/ 159 h 764"/>
                  <a:gd name="T2" fmla="*/ 2 w 759"/>
                  <a:gd name="T3" fmla="*/ 190 h 764"/>
                  <a:gd name="T4" fmla="*/ 10 w 759"/>
                  <a:gd name="T5" fmla="*/ 251 h 764"/>
                  <a:gd name="T6" fmla="*/ 24 w 759"/>
                  <a:gd name="T7" fmla="*/ 310 h 764"/>
                  <a:gd name="T8" fmla="*/ 47 w 759"/>
                  <a:gd name="T9" fmla="*/ 367 h 764"/>
                  <a:gd name="T10" fmla="*/ 76 w 759"/>
                  <a:gd name="T11" fmla="*/ 421 h 764"/>
                  <a:gd name="T12" fmla="*/ 111 w 759"/>
                  <a:gd name="T13" fmla="*/ 473 h 764"/>
                  <a:gd name="T14" fmla="*/ 151 w 759"/>
                  <a:gd name="T15" fmla="*/ 521 h 764"/>
                  <a:gd name="T16" fmla="*/ 198 w 759"/>
                  <a:gd name="T17" fmla="*/ 564 h 764"/>
                  <a:gd name="T18" fmla="*/ 250 w 759"/>
                  <a:gd name="T19" fmla="*/ 606 h 764"/>
                  <a:gd name="T20" fmla="*/ 306 w 759"/>
                  <a:gd name="T21" fmla="*/ 643 h 764"/>
                  <a:gd name="T22" fmla="*/ 365 w 759"/>
                  <a:gd name="T23" fmla="*/ 675 h 764"/>
                  <a:gd name="T24" fmla="*/ 431 w 759"/>
                  <a:gd name="T25" fmla="*/ 704 h 764"/>
                  <a:gd name="T26" fmla="*/ 499 w 759"/>
                  <a:gd name="T27" fmla="*/ 727 h 764"/>
                  <a:gd name="T28" fmla="*/ 570 w 759"/>
                  <a:gd name="T29" fmla="*/ 744 h 764"/>
                  <a:gd name="T30" fmla="*/ 644 w 759"/>
                  <a:gd name="T31" fmla="*/ 756 h 764"/>
                  <a:gd name="T32" fmla="*/ 721 w 759"/>
                  <a:gd name="T33" fmla="*/ 762 h 764"/>
                  <a:gd name="T34" fmla="*/ 759 w 759"/>
                  <a:gd name="T35" fmla="*/ 604 h 764"/>
                  <a:gd name="T36" fmla="*/ 721 w 759"/>
                  <a:gd name="T37" fmla="*/ 603 h 764"/>
                  <a:gd name="T38" fmla="*/ 644 w 759"/>
                  <a:gd name="T39" fmla="*/ 596 h 764"/>
                  <a:gd name="T40" fmla="*/ 570 w 759"/>
                  <a:gd name="T41" fmla="*/ 585 h 764"/>
                  <a:gd name="T42" fmla="*/ 499 w 759"/>
                  <a:gd name="T43" fmla="*/ 568 h 764"/>
                  <a:gd name="T44" fmla="*/ 431 w 759"/>
                  <a:gd name="T45" fmla="*/ 543 h 764"/>
                  <a:gd name="T46" fmla="*/ 365 w 759"/>
                  <a:gd name="T47" fmla="*/ 516 h 764"/>
                  <a:gd name="T48" fmla="*/ 306 w 759"/>
                  <a:gd name="T49" fmla="*/ 484 h 764"/>
                  <a:gd name="T50" fmla="*/ 250 w 759"/>
                  <a:gd name="T51" fmla="*/ 447 h 764"/>
                  <a:gd name="T52" fmla="*/ 198 w 759"/>
                  <a:gd name="T53" fmla="*/ 405 h 764"/>
                  <a:gd name="T54" fmla="*/ 151 w 759"/>
                  <a:gd name="T55" fmla="*/ 362 h 764"/>
                  <a:gd name="T56" fmla="*/ 111 w 759"/>
                  <a:gd name="T57" fmla="*/ 313 h 764"/>
                  <a:gd name="T58" fmla="*/ 76 w 759"/>
                  <a:gd name="T59" fmla="*/ 262 h 764"/>
                  <a:gd name="T60" fmla="*/ 47 w 759"/>
                  <a:gd name="T61" fmla="*/ 207 h 764"/>
                  <a:gd name="T62" fmla="*/ 24 w 759"/>
                  <a:gd name="T63" fmla="*/ 151 h 764"/>
                  <a:gd name="T64" fmla="*/ 10 w 759"/>
                  <a:gd name="T65" fmla="*/ 92 h 764"/>
                  <a:gd name="T66" fmla="*/ 2 w 759"/>
                  <a:gd name="T67" fmla="*/ 31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9" h="764">
                    <a:moveTo>
                      <a:pt x="0" y="0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2" y="190"/>
                    </a:lnTo>
                    <a:lnTo>
                      <a:pt x="5" y="220"/>
                    </a:lnTo>
                    <a:lnTo>
                      <a:pt x="10" y="251"/>
                    </a:lnTo>
                    <a:lnTo>
                      <a:pt x="16" y="281"/>
                    </a:lnTo>
                    <a:lnTo>
                      <a:pt x="24" y="310"/>
                    </a:lnTo>
                    <a:lnTo>
                      <a:pt x="36" y="339"/>
                    </a:lnTo>
                    <a:lnTo>
                      <a:pt x="47" y="367"/>
                    </a:lnTo>
                    <a:lnTo>
                      <a:pt x="60" y="394"/>
                    </a:lnTo>
                    <a:lnTo>
                      <a:pt x="76" y="421"/>
                    </a:lnTo>
                    <a:lnTo>
                      <a:pt x="92" y="447"/>
                    </a:lnTo>
                    <a:lnTo>
                      <a:pt x="111" y="473"/>
                    </a:lnTo>
                    <a:lnTo>
                      <a:pt x="130" y="497"/>
                    </a:lnTo>
                    <a:lnTo>
                      <a:pt x="151" y="521"/>
                    </a:lnTo>
                    <a:lnTo>
                      <a:pt x="174" y="543"/>
                    </a:lnTo>
                    <a:lnTo>
                      <a:pt x="198" y="564"/>
                    </a:lnTo>
                    <a:lnTo>
                      <a:pt x="224" y="585"/>
                    </a:lnTo>
                    <a:lnTo>
                      <a:pt x="250" y="606"/>
                    </a:lnTo>
                    <a:lnTo>
                      <a:pt x="277" y="625"/>
                    </a:lnTo>
                    <a:lnTo>
                      <a:pt x="306" y="643"/>
                    </a:lnTo>
                    <a:lnTo>
                      <a:pt x="335" y="659"/>
                    </a:lnTo>
                    <a:lnTo>
                      <a:pt x="365" y="675"/>
                    </a:lnTo>
                    <a:lnTo>
                      <a:pt x="397" y="690"/>
                    </a:lnTo>
                    <a:lnTo>
                      <a:pt x="431" y="704"/>
                    </a:lnTo>
                    <a:lnTo>
                      <a:pt x="463" y="715"/>
                    </a:lnTo>
                    <a:lnTo>
                      <a:pt x="499" y="727"/>
                    </a:lnTo>
                    <a:lnTo>
                      <a:pt x="534" y="736"/>
                    </a:lnTo>
                    <a:lnTo>
                      <a:pt x="570" y="744"/>
                    </a:lnTo>
                    <a:lnTo>
                      <a:pt x="607" y="751"/>
                    </a:lnTo>
                    <a:lnTo>
                      <a:pt x="644" y="756"/>
                    </a:lnTo>
                    <a:lnTo>
                      <a:pt x="682" y="760"/>
                    </a:lnTo>
                    <a:lnTo>
                      <a:pt x="721" y="762"/>
                    </a:lnTo>
                    <a:lnTo>
                      <a:pt x="759" y="764"/>
                    </a:lnTo>
                    <a:lnTo>
                      <a:pt x="759" y="604"/>
                    </a:lnTo>
                    <a:lnTo>
                      <a:pt x="759" y="604"/>
                    </a:lnTo>
                    <a:lnTo>
                      <a:pt x="721" y="603"/>
                    </a:lnTo>
                    <a:lnTo>
                      <a:pt x="682" y="601"/>
                    </a:lnTo>
                    <a:lnTo>
                      <a:pt x="644" y="596"/>
                    </a:lnTo>
                    <a:lnTo>
                      <a:pt x="607" y="592"/>
                    </a:lnTo>
                    <a:lnTo>
                      <a:pt x="570" y="585"/>
                    </a:lnTo>
                    <a:lnTo>
                      <a:pt x="534" y="577"/>
                    </a:lnTo>
                    <a:lnTo>
                      <a:pt x="499" y="568"/>
                    </a:lnTo>
                    <a:lnTo>
                      <a:pt x="463" y="556"/>
                    </a:lnTo>
                    <a:lnTo>
                      <a:pt x="431" y="543"/>
                    </a:lnTo>
                    <a:lnTo>
                      <a:pt x="397" y="531"/>
                    </a:lnTo>
                    <a:lnTo>
                      <a:pt x="365" y="516"/>
                    </a:lnTo>
                    <a:lnTo>
                      <a:pt x="335" y="500"/>
                    </a:lnTo>
                    <a:lnTo>
                      <a:pt x="306" y="484"/>
                    </a:lnTo>
                    <a:lnTo>
                      <a:pt x="277" y="466"/>
                    </a:lnTo>
                    <a:lnTo>
                      <a:pt x="250" y="447"/>
                    </a:lnTo>
                    <a:lnTo>
                      <a:pt x="224" y="426"/>
                    </a:lnTo>
                    <a:lnTo>
                      <a:pt x="198" y="405"/>
                    </a:lnTo>
                    <a:lnTo>
                      <a:pt x="174" y="384"/>
                    </a:lnTo>
                    <a:lnTo>
                      <a:pt x="151" y="362"/>
                    </a:lnTo>
                    <a:lnTo>
                      <a:pt x="130" y="338"/>
                    </a:lnTo>
                    <a:lnTo>
                      <a:pt x="111" y="313"/>
                    </a:lnTo>
                    <a:lnTo>
                      <a:pt x="92" y="288"/>
                    </a:lnTo>
                    <a:lnTo>
                      <a:pt x="76" y="262"/>
                    </a:lnTo>
                    <a:lnTo>
                      <a:pt x="60" y="235"/>
                    </a:lnTo>
                    <a:lnTo>
                      <a:pt x="47" y="207"/>
                    </a:lnTo>
                    <a:lnTo>
                      <a:pt x="36" y="180"/>
                    </a:lnTo>
                    <a:lnTo>
                      <a:pt x="24" y="151"/>
                    </a:lnTo>
                    <a:lnTo>
                      <a:pt x="16" y="122"/>
                    </a:lnTo>
                    <a:lnTo>
                      <a:pt x="10" y="92"/>
                    </a:lnTo>
                    <a:lnTo>
                      <a:pt x="5" y="61"/>
                    </a:lnTo>
                    <a:lnTo>
                      <a:pt x="2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57150" tIns="28575" rIns="57150" bIns="28575" numCol="1" anchor="t" anchorCtr="0" compatLnSpc="1"/>
              <a:lstStyle/>
              <a:p>
                <a:endParaRPr lang="en-AU" sz="1125"/>
              </a:p>
            </p:txBody>
          </p:sp>
        </p:grpSp>
        <p:sp>
          <p:nvSpPr>
            <p:cNvPr id="27" name="Freeform 35"/>
            <p:cNvSpPr/>
            <p:nvPr/>
          </p:nvSpPr>
          <p:spPr bwMode="auto">
            <a:xfrm>
              <a:off x="13812697" y="8154720"/>
              <a:ext cx="1214017" cy="1223625"/>
            </a:xfrm>
            <a:custGeom>
              <a:avLst/>
              <a:gdLst>
                <a:gd name="T0" fmla="*/ 0 w 759"/>
                <a:gd name="T1" fmla="*/ 159 h 764"/>
                <a:gd name="T2" fmla="*/ 2 w 759"/>
                <a:gd name="T3" fmla="*/ 190 h 764"/>
                <a:gd name="T4" fmla="*/ 10 w 759"/>
                <a:gd name="T5" fmla="*/ 251 h 764"/>
                <a:gd name="T6" fmla="*/ 24 w 759"/>
                <a:gd name="T7" fmla="*/ 310 h 764"/>
                <a:gd name="T8" fmla="*/ 47 w 759"/>
                <a:gd name="T9" fmla="*/ 367 h 764"/>
                <a:gd name="T10" fmla="*/ 76 w 759"/>
                <a:gd name="T11" fmla="*/ 421 h 764"/>
                <a:gd name="T12" fmla="*/ 111 w 759"/>
                <a:gd name="T13" fmla="*/ 473 h 764"/>
                <a:gd name="T14" fmla="*/ 151 w 759"/>
                <a:gd name="T15" fmla="*/ 521 h 764"/>
                <a:gd name="T16" fmla="*/ 198 w 759"/>
                <a:gd name="T17" fmla="*/ 564 h 764"/>
                <a:gd name="T18" fmla="*/ 250 w 759"/>
                <a:gd name="T19" fmla="*/ 606 h 764"/>
                <a:gd name="T20" fmla="*/ 306 w 759"/>
                <a:gd name="T21" fmla="*/ 643 h 764"/>
                <a:gd name="T22" fmla="*/ 365 w 759"/>
                <a:gd name="T23" fmla="*/ 675 h 764"/>
                <a:gd name="T24" fmla="*/ 431 w 759"/>
                <a:gd name="T25" fmla="*/ 704 h 764"/>
                <a:gd name="T26" fmla="*/ 499 w 759"/>
                <a:gd name="T27" fmla="*/ 727 h 764"/>
                <a:gd name="T28" fmla="*/ 570 w 759"/>
                <a:gd name="T29" fmla="*/ 744 h 764"/>
                <a:gd name="T30" fmla="*/ 644 w 759"/>
                <a:gd name="T31" fmla="*/ 756 h 764"/>
                <a:gd name="T32" fmla="*/ 721 w 759"/>
                <a:gd name="T33" fmla="*/ 762 h 764"/>
                <a:gd name="T34" fmla="*/ 759 w 759"/>
                <a:gd name="T35" fmla="*/ 604 h 764"/>
                <a:gd name="T36" fmla="*/ 721 w 759"/>
                <a:gd name="T37" fmla="*/ 603 h 764"/>
                <a:gd name="T38" fmla="*/ 644 w 759"/>
                <a:gd name="T39" fmla="*/ 596 h 764"/>
                <a:gd name="T40" fmla="*/ 570 w 759"/>
                <a:gd name="T41" fmla="*/ 585 h 764"/>
                <a:gd name="T42" fmla="*/ 499 w 759"/>
                <a:gd name="T43" fmla="*/ 568 h 764"/>
                <a:gd name="T44" fmla="*/ 431 w 759"/>
                <a:gd name="T45" fmla="*/ 543 h 764"/>
                <a:gd name="T46" fmla="*/ 365 w 759"/>
                <a:gd name="T47" fmla="*/ 516 h 764"/>
                <a:gd name="T48" fmla="*/ 306 w 759"/>
                <a:gd name="T49" fmla="*/ 484 h 764"/>
                <a:gd name="T50" fmla="*/ 250 w 759"/>
                <a:gd name="T51" fmla="*/ 447 h 764"/>
                <a:gd name="T52" fmla="*/ 198 w 759"/>
                <a:gd name="T53" fmla="*/ 405 h 764"/>
                <a:gd name="T54" fmla="*/ 151 w 759"/>
                <a:gd name="T55" fmla="*/ 362 h 764"/>
                <a:gd name="T56" fmla="*/ 111 w 759"/>
                <a:gd name="T57" fmla="*/ 313 h 764"/>
                <a:gd name="T58" fmla="*/ 76 w 759"/>
                <a:gd name="T59" fmla="*/ 262 h 764"/>
                <a:gd name="T60" fmla="*/ 47 w 759"/>
                <a:gd name="T61" fmla="*/ 207 h 764"/>
                <a:gd name="T62" fmla="*/ 24 w 759"/>
                <a:gd name="T63" fmla="*/ 151 h 764"/>
                <a:gd name="T64" fmla="*/ 10 w 759"/>
                <a:gd name="T65" fmla="*/ 92 h 764"/>
                <a:gd name="T66" fmla="*/ 2 w 759"/>
                <a:gd name="T67" fmla="*/ 31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9" h="764">
                  <a:moveTo>
                    <a:pt x="0" y="0"/>
                  </a:moveTo>
                  <a:lnTo>
                    <a:pt x="0" y="159"/>
                  </a:lnTo>
                  <a:lnTo>
                    <a:pt x="0" y="159"/>
                  </a:lnTo>
                  <a:lnTo>
                    <a:pt x="2" y="190"/>
                  </a:lnTo>
                  <a:lnTo>
                    <a:pt x="5" y="220"/>
                  </a:lnTo>
                  <a:lnTo>
                    <a:pt x="10" y="251"/>
                  </a:lnTo>
                  <a:lnTo>
                    <a:pt x="16" y="281"/>
                  </a:lnTo>
                  <a:lnTo>
                    <a:pt x="24" y="310"/>
                  </a:lnTo>
                  <a:lnTo>
                    <a:pt x="36" y="339"/>
                  </a:lnTo>
                  <a:lnTo>
                    <a:pt x="47" y="367"/>
                  </a:lnTo>
                  <a:lnTo>
                    <a:pt x="60" y="394"/>
                  </a:lnTo>
                  <a:lnTo>
                    <a:pt x="76" y="421"/>
                  </a:lnTo>
                  <a:lnTo>
                    <a:pt x="92" y="447"/>
                  </a:lnTo>
                  <a:lnTo>
                    <a:pt x="111" y="473"/>
                  </a:lnTo>
                  <a:lnTo>
                    <a:pt x="130" y="497"/>
                  </a:lnTo>
                  <a:lnTo>
                    <a:pt x="151" y="521"/>
                  </a:lnTo>
                  <a:lnTo>
                    <a:pt x="174" y="543"/>
                  </a:lnTo>
                  <a:lnTo>
                    <a:pt x="198" y="564"/>
                  </a:lnTo>
                  <a:lnTo>
                    <a:pt x="224" y="585"/>
                  </a:lnTo>
                  <a:lnTo>
                    <a:pt x="250" y="606"/>
                  </a:lnTo>
                  <a:lnTo>
                    <a:pt x="277" y="625"/>
                  </a:lnTo>
                  <a:lnTo>
                    <a:pt x="306" y="643"/>
                  </a:lnTo>
                  <a:lnTo>
                    <a:pt x="335" y="659"/>
                  </a:lnTo>
                  <a:lnTo>
                    <a:pt x="365" y="675"/>
                  </a:lnTo>
                  <a:lnTo>
                    <a:pt x="397" y="690"/>
                  </a:lnTo>
                  <a:lnTo>
                    <a:pt x="431" y="704"/>
                  </a:lnTo>
                  <a:lnTo>
                    <a:pt x="463" y="715"/>
                  </a:lnTo>
                  <a:lnTo>
                    <a:pt x="499" y="727"/>
                  </a:lnTo>
                  <a:lnTo>
                    <a:pt x="534" y="736"/>
                  </a:lnTo>
                  <a:lnTo>
                    <a:pt x="570" y="744"/>
                  </a:lnTo>
                  <a:lnTo>
                    <a:pt x="607" y="751"/>
                  </a:lnTo>
                  <a:lnTo>
                    <a:pt x="644" y="756"/>
                  </a:lnTo>
                  <a:lnTo>
                    <a:pt x="682" y="760"/>
                  </a:lnTo>
                  <a:lnTo>
                    <a:pt x="721" y="762"/>
                  </a:lnTo>
                  <a:lnTo>
                    <a:pt x="759" y="764"/>
                  </a:lnTo>
                  <a:lnTo>
                    <a:pt x="759" y="604"/>
                  </a:lnTo>
                  <a:lnTo>
                    <a:pt x="759" y="604"/>
                  </a:lnTo>
                  <a:lnTo>
                    <a:pt x="721" y="603"/>
                  </a:lnTo>
                  <a:lnTo>
                    <a:pt x="682" y="601"/>
                  </a:lnTo>
                  <a:lnTo>
                    <a:pt x="644" y="596"/>
                  </a:lnTo>
                  <a:lnTo>
                    <a:pt x="607" y="592"/>
                  </a:lnTo>
                  <a:lnTo>
                    <a:pt x="570" y="585"/>
                  </a:lnTo>
                  <a:lnTo>
                    <a:pt x="534" y="577"/>
                  </a:lnTo>
                  <a:lnTo>
                    <a:pt x="499" y="568"/>
                  </a:lnTo>
                  <a:lnTo>
                    <a:pt x="463" y="556"/>
                  </a:lnTo>
                  <a:lnTo>
                    <a:pt x="431" y="543"/>
                  </a:lnTo>
                  <a:lnTo>
                    <a:pt x="397" y="531"/>
                  </a:lnTo>
                  <a:lnTo>
                    <a:pt x="365" y="516"/>
                  </a:lnTo>
                  <a:lnTo>
                    <a:pt x="335" y="500"/>
                  </a:lnTo>
                  <a:lnTo>
                    <a:pt x="306" y="484"/>
                  </a:lnTo>
                  <a:lnTo>
                    <a:pt x="277" y="466"/>
                  </a:lnTo>
                  <a:lnTo>
                    <a:pt x="250" y="447"/>
                  </a:lnTo>
                  <a:lnTo>
                    <a:pt x="224" y="426"/>
                  </a:lnTo>
                  <a:lnTo>
                    <a:pt x="198" y="405"/>
                  </a:lnTo>
                  <a:lnTo>
                    <a:pt x="174" y="384"/>
                  </a:lnTo>
                  <a:lnTo>
                    <a:pt x="151" y="362"/>
                  </a:lnTo>
                  <a:lnTo>
                    <a:pt x="130" y="338"/>
                  </a:lnTo>
                  <a:lnTo>
                    <a:pt x="111" y="313"/>
                  </a:lnTo>
                  <a:lnTo>
                    <a:pt x="92" y="288"/>
                  </a:lnTo>
                  <a:lnTo>
                    <a:pt x="76" y="262"/>
                  </a:lnTo>
                  <a:lnTo>
                    <a:pt x="60" y="235"/>
                  </a:lnTo>
                  <a:lnTo>
                    <a:pt x="47" y="207"/>
                  </a:lnTo>
                  <a:lnTo>
                    <a:pt x="36" y="180"/>
                  </a:lnTo>
                  <a:lnTo>
                    <a:pt x="24" y="151"/>
                  </a:lnTo>
                  <a:lnTo>
                    <a:pt x="16" y="122"/>
                  </a:lnTo>
                  <a:lnTo>
                    <a:pt x="10" y="92"/>
                  </a:lnTo>
                  <a:lnTo>
                    <a:pt x="5" y="61"/>
                  </a:lnTo>
                  <a:lnTo>
                    <a:pt x="2" y="3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  <p:sp>
          <p:nvSpPr>
            <p:cNvPr id="35" name="Freeform: Shape 34"/>
            <p:cNvSpPr/>
            <p:nvPr/>
          </p:nvSpPr>
          <p:spPr bwMode="auto">
            <a:xfrm>
              <a:off x="13812697" y="7821588"/>
              <a:ext cx="2460067" cy="1537540"/>
            </a:xfrm>
            <a:custGeom>
              <a:avLst/>
              <a:gdLst>
                <a:gd name="connsiteX0" fmla="*/ 812141 w 2460067"/>
                <a:gd name="connsiteY0" fmla="*/ 0 h 1537540"/>
                <a:gd name="connsiteX1" fmla="*/ 812141 w 2460067"/>
                <a:gd name="connsiteY1" fmla="*/ 331941 h 1537540"/>
                <a:gd name="connsiteX2" fmla="*/ 812141 w 2460067"/>
                <a:gd name="connsiteY2" fmla="*/ 365616 h 1537540"/>
                <a:gd name="connsiteX3" fmla="*/ 820135 w 2460067"/>
                <a:gd name="connsiteY3" fmla="*/ 396084 h 1537540"/>
                <a:gd name="connsiteX4" fmla="*/ 831326 w 2460067"/>
                <a:gd name="connsiteY4" fmla="*/ 426552 h 1537540"/>
                <a:gd name="connsiteX5" fmla="*/ 844115 w 2460067"/>
                <a:gd name="connsiteY5" fmla="*/ 455416 h 1537540"/>
                <a:gd name="connsiteX6" fmla="*/ 858503 w 2460067"/>
                <a:gd name="connsiteY6" fmla="*/ 484281 h 1537540"/>
                <a:gd name="connsiteX7" fmla="*/ 879287 w 2460067"/>
                <a:gd name="connsiteY7" fmla="*/ 511542 h 1537540"/>
                <a:gd name="connsiteX8" fmla="*/ 903267 w 2460067"/>
                <a:gd name="connsiteY8" fmla="*/ 535595 h 1537540"/>
                <a:gd name="connsiteX9" fmla="*/ 928846 w 2460067"/>
                <a:gd name="connsiteY9" fmla="*/ 558045 h 1537540"/>
                <a:gd name="connsiteX10" fmla="*/ 957623 w 2460067"/>
                <a:gd name="connsiteY10" fmla="*/ 578892 h 1537540"/>
                <a:gd name="connsiteX11" fmla="*/ 987998 w 2460067"/>
                <a:gd name="connsiteY11" fmla="*/ 598135 h 1537540"/>
                <a:gd name="connsiteX12" fmla="*/ 1021571 w 2460067"/>
                <a:gd name="connsiteY12" fmla="*/ 612567 h 1537540"/>
                <a:gd name="connsiteX13" fmla="*/ 1056743 w 2460067"/>
                <a:gd name="connsiteY13" fmla="*/ 628603 h 1537540"/>
                <a:gd name="connsiteX14" fmla="*/ 1093513 w 2460067"/>
                <a:gd name="connsiteY14" fmla="*/ 638224 h 1537540"/>
                <a:gd name="connsiteX15" fmla="*/ 1131882 w 2460067"/>
                <a:gd name="connsiteY15" fmla="*/ 646242 h 1537540"/>
                <a:gd name="connsiteX16" fmla="*/ 1173448 w 2460067"/>
                <a:gd name="connsiteY16" fmla="*/ 651053 h 1537540"/>
                <a:gd name="connsiteX17" fmla="*/ 1213416 w 2460067"/>
                <a:gd name="connsiteY17" fmla="*/ 651053 h 1537540"/>
                <a:gd name="connsiteX18" fmla="*/ 1726531 w 2460067"/>
                <a:gd name="connsiteY18" fmla="*/ 651053 h 1537540"/>
                <a:gd name="connsiteX19" fmla="*/ 1726531 w 2460067"/>
                <a:gd name="connsiteY19" fmla="*/ 368368 h 1537540"/>
                <a:gd name="connsiteX20" fmla="*/ 2460067 w 2460067"/>
                <a:gd name="connsiteY20" fmla="*/ 952954 h 1537540"/>
                <a:gd name="connsiteX21" fmla="*/ 1726531 w 2460067"/>
                <a:gd name="connsiteY21" fmla="*/ 1537540 h 1537540"/>
                <a:gd name="connsiteX22" fmla="*/ 1726531 w 2460067"/>
                <a:gd name="connsiteY22" fmla="*/ 1303706 h 1537540"/>
                <a:gd name="connsiteX23" fmla="*/ 1726531 w 2460067"/>
                <a:gd name="connsiteY23" fmla="*/ 1300502 h 1537540"/>
                <a:gd name="connsiteX24" fmla="*/ 1213416 w 2460067"/>
                <a:gd name="connsiteY24" fmla="*/ 1300502 h 1537540"/>
                <a:gd name="connsiteX25" fmla="*/ 1152665 w 2460067"/>
                <a:gd name="connsiteY25" fmla="*/ 1298898 h 1537540"/>
                <a:gd name="connsiteX26" fmla="*/ 1090315 w 2460067"/>
                <a:gd name="connsiteY26" fmla="*/ 1295691 h 1537540"/>
                <a:gd name="connsiteX27" fmla="*/ 1029565 w 2460067"/>
                <a:gd name="connsiteY27" fmla="*/ 1287673 h 1537540"/>
                <a:gd name="connsiteX28" fmla="*/ 970413 w 2460067"/>
                <a:gd name="connsiteY28" fmla="*/ 1281259 h 1537540"/>
                <a:gd name="connsiteX29" fmla="*/ 911261 w 2460067"/>
                <a:gd name="connsiteY29" fmla="*/ 1270034 h 1537540"/>
                <a:gd name="connsiteX30" fmla="*/ 853707 w 2460067"/>
                <a:gd name="connsiteY30" fmla="*/ 1257205 h 1537540"/>
                <a:gd name="connsiteX31" fmla="*/ 797753 w 2460067"/>
                <a:gd name="connsiteY31" fmla="*/ 1242773 h 1537540"/>
                <a:gd name="connsiteX32" fmla="*/ 740199 w 2460067"/>
                <a:gd name="connsiteY32" fmla="*/ 1223530 h 1537540"/>
                <a:gd name="connsiteX33" fmla="*/ 689041 w 2460067"/>
                <a:gd name="connsiteY33" fmla="*/ 1202684 h 1537540"/>
                <a:gd name="connsiteX34" fmla="*/ 634685 w 2460067"/>
                <a:gd name="connsiteY34" fmla="*/ 1183441 h 1537540"/>
                <a:gd name="connsiteX35" fmla="*/ 583527 w 2460067"/>
                <a:gd name="connsiteY35" fmla="*/ 1159387 h 1537540"/>
                <a:gd name="connsiteX36" fmla="*/ 535566 w 2460067"/>
                <a:gd name="connsiteY36" fmla="*/ 1133730 h 1537540"/>
                <a:gd name="connsiteX37" fmla="*/ 489203 w 2460067"/>
                <a:gd name="connsiteY37" fmla="*/ 1108073 h 1537540"/>
                <a:gd name="connsiteX38" fmla="*/ 442841 w 2460067"/>
                <a:gd name="connsiteY38" fmla="*/ 1079208 h 1537540"/>
                <a:gd name="connsiteX39" fmla="*/ 399676 w 2460067"/>
                <a:gd name="connsiteY39" fmla="*/ 1048740 h 1537540"/>
                <a:gd name="connsiteX40" fmla="*/ 358109 w 2460067"/>
                <a:gd name="connsiteY40" fmla="*/ 1015065 h 1537540"/>
                <a:gd name="connsiteX41" fmla="*/ 316543 w 2460067"/>
                <a:gd name="connsiteY41" fmla="*/ 981390 h 1537540"/>
                <a:gd name="connsiteX42" fmla="*/ 278174 w 2460067"/>
                <a:gd name="connsiteY42" fmla="*/ 947715 h 1537540"/>
                <a:gd name="connsiteX43" fmla="*/ 241404 w 2460067"/>
                <a:gd name="connsiteY43" fmla="*/ 912436 h 1537540"/>
                <a:gd name="connsiteX44" fmla="*/ 207831 w 2460067"/>
                <a:gd name="connsiteY44" fmla="*/ 873950 h 1537540"/>
                <a:gd name="connsiteX45" fmla="*/ 177456 w 2460067"/>
                <a:gd name="connsiteY45" fmla="*/ 833861 h 1537540"/>
                <a:gd name="connsiteX46" fmla="*/ 147081 w 2460067"/>
                <a:gd name="connsiteY46" fmla="*/ 793771 h 1537540"/>
                <a:gd name="connsiteX47" fmla="*/ 121501 w 2460067"/>
                <a:gd name="connsiteY47" fmla="*/ 752078 h 1537540"/>
                <a:gd name="connsiteX48" fmla="*/ 95922 w 2460067"/>
                <a:gd name="connsiteY48" fmla="*/ 708782 h 1537540"/>
                <a:gd name="connsiteX49" fmla="*/ 75139 w 2460067"/>
                <a:gd name="connsiteY49" fmla="*/ 663882 h 1537540"/>
                <a:gd name="connsiteX50" fmla="*/ 57553 w 2460067"/>
                <a:gd name="connsiteY50" fmla="*/ 620585 h 1537540"/>
                <a:gd name="connsiteX51" fmla="*/ 38369 w 2460067"/>
                <a:gd name="connsiteY51" fmla="*/ 574081 h 1537540"/>
                <a:gd name="connsiteX52" fmla="*/ 25579 w 2460067"/>
                <a:gd name="connsiteY52" fmla="*/ 527577 h 1537540"/>
                <a:gd name="connsiteX53" fmla="*/ 15987 w 2460067"/>
                <a:gd name="connsiteY53" fmla="*/ 479470 h 1537540"/>
                <a:gd name="connsiteX54" fmla="*/ 7994 w 2460067"/>
                <a:gd name="connsiteY54" fmla="*/ 429759 h 1537540"/>
                <a:gd name="connsiteX55" fmla="*/ 3197 w 2460067"/>
                <a:gd name="connsiteY55" fmla="*/ 381652 h 1537540"/>
                <a:gd name="connsiteX56" fmla="*/ 0 w 2460067"/>
                <a:gd name="connsiteY56" fmla="*/ 331941 h 1537540"/>
                <a:gd name="connsiteX57" fmla="*/ 0 w 2460067"/>
                <a:gd name="connsiteY57" fmla="*/ 4811 h 1537540"/>
                <a:gd name="connsiteX58" fmla="*/ 401274 w 2460067"/>
                <a:gd name="connsiteY58" fmla="*/ 327130 h 153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460067" h="1537540">
                  <a:moveTo>
                    <a:pt x="812141" y="0"/>
                  </a:moveTo>
                  <a:lnTo>
                    <a:pt x="812141" y="331941"/>
                  </a:lnTo>
                  <a:lnTo>
                    <a:pt x="812141" y="365616"/>
                  </a:lnTo>
                  <a:lnTo>
                    <a:pt x="820135" y="396084"/>
                  </a:lnTo>
                  <a:lnTo>
                    <a:pt x="831326" y="426552"/>
                  </a:lnTo>
                  <a:lnTo>
                    <a:pt x="844115" y="455416"/>
                  </a:lnTo>
                  <a:lnTo>
                    <a:pt x="858503" y="484281"/>
                  </a:lnTo>
                  <a:lnTo>
                    <a:pt x="879287" y="511542"/>
                  </a:lnTo>
                  <a:lnTo>
                    <a:pt x="903267" y="535595"/>
                  </a:lnTo>
                  <a:lnTo>
                    <a:pt x="928846" y="558045"/>
                  </a:lnTo>
                  <a:lnTo>
                    <a:pt x="957623" y="578892"/>
                  </a:lnTo>
                  <a:lnTo>
                    <a:pt x="987998" y="598135"/>
                  </a:lnTo>
                  <a:lnTo>
                    <a:pt x="1021571" y="612567"/>
                  </a:lnTo>
                  <a:lnTo>
                    <a:pt x="1056743" y="628603"/>
                  </a:lnTo>
                  <a:lnTo>
                    <a:pt x="1093513" y="638224"/>
                  </a:lnTo>
                  <a:lnTo>
                    <a:pt x="1131882" y="646242"/>
                  </a:lnTo>
                  <a:lnTo>
                    <a:pt x="1173448" y="651053"/>
                  </a:lnTo>
                  <a:lnTo>
                    <a:pt x="1213416" y="651053"/>
                  </a:lnTo>
                  <a:lnTo>
                    <a:pt x="1726531" y="651053"/>
                  </a:lnTo>
                  <a:lnTo>
                    <a:pt x="1726531" y="368368"/>
                  </a:lnTo>
                  <a:lnTo>
                    <a:pt x="2460067" y="952954"/>
                  </a:lnTo>
                  <a:lnTo>
                    <a:pt x="1726531" y="1537540"/>
                  </a:lnTo>
                  <a:lnTo>
                    <a:pt x="1726531" y="1303706"/>
                  </a:lnTo>
                  <a:lnTo>
                    <a:pt x="1726531" y="1300502"/>
                  </a:lnTo>
                  <a:lnTo>
                    <a:pt x="1213416" y="1300502"/>
                  </a:lnTo>
                  <a:lnTo>
                    <a:pt x="1152665" y="1298898"/>
                  </a:lnTo>
                  <a:lnTo>
                    <a:pt x="1090315" y="1295691"/>
                  </a:lnTo>
                  <a:lnTo>
                    <a:pt x="1029565" y="1287673"/>
                  </a:lnTo>
                  <a:lnTo>
                    <a:pt x="970413" y="1281259"/>
                  </a:lnTo>
                  <a:lnTo>
                    <a:pt x="911261" y="1270034"/>
                  </a:lnTo>
                  <a:lnTo>
                    <a:pt x="853707" y="1257205"/>
                  </a:lnTo>
                  <a:lnTo>
                    <a:pt x="797753" y="1242773"/>
                  </a:lnTo>
                  <a:lnTo>
                    <a:pt x="740199" y="1223530"/>
                  </a:lnTo>
                  <a:lnTo>
                    <a:pt x="689041" y="1202684"/>
                  </a:lnTo>
                  <a:lnTo>
                    <a:pt x="634685" y="1183441"/>
                  </a:lnTo>
                  <a:lnTo>
                    <a:pt x="583527" y="1159387"/>
                  </a:lnTo>
                  <a:lnTo>
                    <a:pt x="535566" y="1133730"/>
                  </a:lnTo>
                  <a:lnTo>
                    <a:pt x="489203" y="1108073"/>
                  </a:lnTo>
                  <a:lnTo>
                    <a:pt x="442841" y="1079208"/>
                  </a:lnTo>
                  <a:lnTo>
                    <a:pt x="399676" y="1048740"/>
                  </a:lnTo>
                  <a:lnTo>
                    <a:pt x="358109" y="1015065"/>
                  </a:lnTo>
                  <a:lnTo>
                    <a:pt x="316543" y="981390"/>
                  </a:lnTo>
                  <a:lnTo>
                    <a:pt x="278174" y="947715"/>
                  </a:lnTo>
                  <a:lnTo>
                    <a:pt x="241404" y="912436"/>
                  </a:lnTo>
                  <a:lnTo>
                    <a:pt x="207831" y="873950"/>
                  </a:lnTo>
                  <a:lnTo>
                    <a:pt x="177456" y="833861"/>
                  </a:lnTo>
                  <a:lnTo>
                    <a:pt x="147081" y="793771"/>
                  </a:lnTo>
                  <a:lnTo>
                    <a:pt x="121501" y="752078"/>
                  </a:lnTo>
                  <a:lnTo>
                    <a:pt x="95922" y="708782"/>
                  </a:lnTo>
                  <a:lnTo>
                    <a:pt x="75139" y="663882"/>
                  </a:lnTo>
                  <a:lnTo>
                    <a:pt x="57553" y="620585"/>
                  </a:lnTo>
                  <a:lnTo>
                    <a:pt x="38369" y="574081"/>
                  </a:lnTo>
                  <a:lnTo>
                    <a:pt x="25579" y="527577"/>
                  </a:lnTo>
                  <a:lnTo>
                    <a:pt x="15987" y="479470"/>
                  </a:lnTo>
                  <a:lnTo>
                    <a:pt x="7994" y="429759"/>
                  </a:lnTo>
                  <a:lnTo>
                    <a:pt x="3197" y="381652"/>
                  </a:lnTo>
                  <a:lnTo>
                    <a:pt x="0" y="331941"/>
                  </a:lnTo>
                  <a:lnTo>
                    <a:pt x="0" y="4811"/>
                  </a:lnTo>
                  <a:lnTo>
                    <a:pt x="401274" y="327130"/>
                  </a:lnTo>
                  <a:close/>
                </a:path>
              </a:pathLst>
            </a:custGeom>
            <a:gradFill>
              <a:gsLst>
                <a:gs pos="200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noAutofit/>
            </a:bodyPr>
            <a:lstStyle/>
            <a:p>
              <a:endParaRPr lang="en-AU" sz="1125"/>
            </a:p>
          </p:txBody>
        </p:sp>
        <p:sp>
          <p:nvSpPr>
            <p:cNvPr id="29" name="Freeform 37"/>
            <p:cNvSpPr/>
            <p:nvPr/>
          </p:nvSpPr>
          <p:spPr bwMode="auto">
            <a:xfrm>
              <a:off x="13812697" y="7821588"/>
              <a:ext cx="1764968" cy="1300502"/>
            </a:xfrm>
            <a:custGeom>
              <a:avLst/>
              <a:gdLst>
                <a:gd name="T0" fmla="*/ 508 w 1104"/>
                <a:gd name="T1" fmla="*/ 207 h 811"/>
                <a:gd name="T2" fmla="*/ 508 w 1104"/>
                <a:gd name="T3" fmla="*/ 0 h 811"/>
                <a:gd name="T4" fmla="*/ 251 w 1104"/>
                <a:gd name="T5" fmla="*/ 204 h 811"/>
                <a:gd name="T6" fmla="*/ 0 w 1104"/>
                <a:gd name="T7" fmla="*/ 3 h 811"/>
                <a:gd name="T8" fmla="*/ 0 w 1104"/>
                <a:gd name="T9" fmla="*/ 207 h 811"/>
                <a:gd name="T10" fmla="*/ 0 w 1104"/>
                <a:gd name="T11" fmla="*/ 207 h 811"/>
                <a:gd name="T12" fmla="*/ 2 w 1104"/>
                <a:gd name="T13" fmla="*/ 238 h 811"/>
                <a:gd name="T14" fmla="*/ 5 w 1104"/>
                <a:gd name="T15" fmla="*/ 268 h 811"/>
                <a:gd name="T16" fmla="*/ 10 w 1104"/>
                <a:gd name="T17" fmla="*/ 299 h 811"/>
                <a:gd name="T18" fmla="*/ 16 w 1104"/>
                <a:gd name="T19" fmla="*/ 329 h 811"/>
                <a:gd name="T20" fmla="*/ 24 w 1104"/>
                <a:gd name="T21" fmla="*/ 358 h 811"/>
                <a:gd name="T22" fmla="*/ 36 w 1104"/>
                <a:gd name="T23" fmla="*/ 387 h 811"/>
                <a:gd name="T24" fmla="*/ 47 w 1104"/>
                <a:gd name="T25" fmla="*/ 414 h 811"/>
                <a:gd name="T26" fmla="*/ 60 w 1104"/>
                <a:gd name="T27" fmla="*/ 442 h 811"/>
                <a:gd name="T28" fmla="*/ 76 w 1104"/>
                <a:gd name="T29" fmla="*/ 469 h 811"/>
                <a:gd name="T30" fmla="*/ 92 w 1104"/>
                <a:gd name="T31" fmla="*/ 495 h 811"/>
                <a:gd name="T32" fmla="*/ 111 w 1104"/>
                <a:gd name="T33" fmla="*/ 520 h 811"/>
                <a:gd name="T34" fmla="*/ 130 w 1104"/>
                <a:gd name="T35" fmla="*/ 545 h 811"/>
                <a:gd name="T36" fmla="*/ 151 w 1104"/>
                <a:gd name="T37" fmla="*/ 569 h 811"/>
                <a:gd name="T38" fmla="*/ 174 w 1104"/>
                <a:gd name="T39" fmla="*/ 591 h 811"/>
                <a:gd name="T40" fmla="*/ 198 w 1104"/>
                <a:gd name="T41" fmla="*/ 612 h 811"/>
                <a:gd name="T42" fmla="*/ 224 w 1104"/>
                <a:gd name="T43" fmla="*/ 633 h 811"/>
                <a:gd name="T44" fmla="*/ 250 w 1104"/>
                <a:gd name="T45" fmla="*/ 654 h 811"/>
                <a:gd name="T46" fmla="*/ 277 w 1104"/>
                <a:gd name="T47" fmla="*/ 673 h 811"/>
                <a:gd name="T48" fmla="*/ 306 w 1104"/>
                <a:gd name="T49" fmla="*/ 691 h 811"/>
                <a:gd name="T50" fmla="*/ 335 w 1104"/>
                <a:gd name="T51" fmla="*/ 707 h 811"/>
                <a:gd name="T52" fmla="*/ 365 w 1104"/>
                <a:gd name="T53" fmla="*/ 723 h 811"/>
                <a:gd name="T54" fmla="*/ 397 w 1104"/>
                <a:gd name="T55" fmla="*/ 738 h 811"/>
                <a:gd name="T56" fmla="*/ 431 w 1104"/>
                <a:gd name="T57" fmla="*/ 750 h 811"/>
                <a:gd name="T58" fmla="*/ 463 w 1104"/>
                <a:gd name="T59" fmla="*/ 763 h 811"/>
                <a:gd name="T60" fmla="*/ 499 w 1104"/>
                <a:gd name="T61" fmla="*/ 775 h 811"/>
                <a:gd name="T62" fmla="*/ 534 w 1104"/>
                <a:gd name="T63" fmla="*/ 784 h 811"/>
                <a:gd name="T64" fmla="*/ 570 w 1104"/>
                <a:gd name="T65" fmla="*/ 792 h 811"/>
                <a:gd name="T66" fmla="*/ 607 w 1104"/>
                <a:gd name="T67" fmla="*/ 799 h 811"/>
                <a:gd name="T68" fmla="*/ 644 w 1104"/>
                <a:gd name="T69" fmla="*/ 803 h 811"/>
                <a:gd name="T70" fmla="*/ 682 w 1104"/>
                <a:gd name="T71" fmla="*/ 808 h 811"/>
                <a:gd name="T72" fmla="*/ 721 w 1104"/>
                <a:gd name="T73" fmla="*/ 810 h 811"/>
                <a:gd name="T74" fmla="*/ 759 w 1104"/>
                <a:gd name="T75" fmla="*/ 811 h 811"/>
                <a:gd name="T76" fmla="*/ 1104 w 1104"/>
                <a:gd name="T77" fmla="*/ 811 h 811"/>
                <a:gd name="T78" fmla="*/ 1104 w 1104"/>
                <a:gd name="T79" fmla="*/ 406 h 811"/>
                <a:gd name="T80" fmla="*/ 759 w 1104"/>
                <a:gd name="T81" fmla="*/ 406 h 811"/>
                <a:gd name="T82" fmla="*/ 759 w 1104"/>
                <a:gd name="T83" fmla="*/ 406 h 811"/>
                <a:gd name="T84" fmla="*/ 734 w 1104"/>
                <a:gd name="T85" fmla="*/ 406 h 811"/>
                <a:gd name="T86" fmla="*/ 708 w 1104"/>
                <a:gd name="T87" fmla="*/ 403 h 811"/>
                <a:gd name="T88" fmla="*/ 684 w 1104"/>
                <a:gd name="T89" fmla="*/ 398 h 811"/>
                <a:gd name="T90" fmla="*/ 661 w 1104"/>
                <a:gd name="T91" fmla="*/ 392 h 811"/>
                <a:gd name="T92" fmla="*/ 639 w 1104"/>
                <a:gd name="T93" fmla="*/ 382 h 811"/>
                <a:gd name="T94" fmla="*/ 618 w 1104"/>
                <a:gd name="T95" fmla="*/ 373 h 811"/>
                <a:gd name="T96" fmla="*/ 599 w 1104"/>
                <a:gd name="T97" fmla="*/ 361 h 811"/>
                <a:gd name="T98" fmla="*/ 581 w 1104"/>
                <a:gd name="T99" fmla="*/ 348 h 811"/>
                <a:gd name="T100" fmla="*/ 565 w 1104"/>
                <a:gd name="T101" fmla="*/ 334 h 811"/>
                <a:gd name="T102" fmla="*/ 550 w 1104"/>
                <a:gd name="T103" fmla="*/ 319 h 811"/>
                <a:gd name="T104" fmla="*/ 537 w 1104"/>
                <a:gd name="T105" fmla="*/ 302 h 811"/>
                <a:gd name="T106" fmla="*/ 528 w 1104"/>
                <a:gd name="T107" fmla="*/ 284 h 811"/>
                <a:gd name="T108" fmla="*/ 520 w 1104"/>
                <a:gd name="T109" fmla="*/ 266 h 811"/>
                <a:gd name="T110" fmla="*/ 513 w 1104"/>
                <a:gd name="T111" fmla="*/ 247 h 811"/>
                <a:gd name="T112" fmla="*/ 508 w 1104"/>
                <a:gd name="T113" fmla="*/ 228 h 811"/>
                <a:gd name="T114" fmla="*/ 508 w 1104"/>
                <a:gd name="T115" fmla="*/ 20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4" h="811">
                  <a:moveTo>
                    <a:pt x="508" y="207"/>
                  </a:moveTo>
                  <a:lnTo>
                    <a:pt x="508" y="0"/>
                  </a:lnTo>
                  <a:lnTo>
                    <a:pt x="251" y="204"/>
                  </a:lnTo>
                  <a:lnTo>
                    <a:pt x="0" y="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2" y="238"/>
                  </a:lnTo>
                  <a:lnTo>
                    <a:pt x="5" y="268"/>
                  </a:lnTo>
                  <a:lnTo>
                    <a:pt x="10" y="299"/>
                  </a:lnTo>
                  <a:lnTo>
                    <a:pt x="16" y="329"/>
                  </a:lnTo>
                  <a:lnTo>
                    <a:pt x="24" y="358"/>
                  </a:lnTo>
                  <a:lnTo>
                    <a:pt x="36" y="387"/>
                  </a:lnTo>
                  <a:lnTo>
                    <a:pt x="47" y="414"/>
                  </a:lnTo>
                  <a:lnTo>
                    <a:pt x="60" y="442"/>
                  </a:lnTo>
                  <a:lnTo>
                    <a:pt x="76" y="469"/>
                  </a:lnTo>
                  <a:lnTo>
                    <a:pt x="92" y="495"/>
                  </a:lnTo>
                  <a:lnTo>
                    <a:pt x="111" y="520"/>
                  </a:lnTo>
                  <a:lnTo>
                    <a:pt x="130" y="545"/>
                  </a:lnTo>
                  <a:lnTo>
                    <a:pt x="151" y="569"/>
                  </a:lnTo>
                  <a:lnTo>
                    <a:pt x="174" y="591"/>
                  </a:lnTo>
                  <a:lnTo>
                    <a:pt x="198" y="612"/>
                  </a:lnTo>
                  <a:lnTo>
                    <a:pt x="224" y="633"/>
                  </a:lnTo>
                  <a:lnTo>
                    <a:pt x="250" y="654"/>
                  </a:lnTo>
                  <a:lnTo>
                    <a:pt x="277" y="673"/>
                  </a:lnTo>
                  <a:lnTo>
                    <a:pt x="306" y="691"/>
                  </a:lnTo>
                  <a:lnTo>
                    <a:pt x="335" y="707"/>
                  </a:lnTo>
                  <a:lnTo>
                    <a:pt x="365" y="723"/>
                  </a:lnTo>
                  <a:lnTo>
                    <a:pt x="397" y="738"/>
                  </a:lnTo>
                  <a:lnTo>
                    <a:pt x="431" y="750"/>
                  </a:lnTo>
                  <a:lnTo>
                    <a:pt x="463" y="763"/>
                  </a:lnTo>
                  <a:lnTo>
                    <a:pt x="499" y="775"/>
                  </a:lnTo>
                  <a:lnTo>
                    <a:pt x="534" y="784"/>
                  </a:lnTo>
                  <a:lnTo>
                    <a:pt x="570" y="792"/>
                  </a:lnTo>
                  <a:lnTo>
                    <a:pt x="607" y="799"/>
                  </a:lnTo>
                  <a:lnTo>
                    <a:pt x="644" y="803"/>
                  </a:lnTo>
                  <a:lnTo>
                    <a:pt x="682" y="808"/>
                  </a:lnTo>
                  <a:lnTo>
                    <a:pt x="721" y="810"/>
                  </a:lnTo>
                  <a:lnTo>
                    <a:pt x="759" y="811"/>
                  </a:lnTo>
                  <a:lnTo>
                    <a:pt x="1104" y="811"/>
                  </a:lnTo>
                  <a:lnTo>
                    <a:pt x="1104" y="406"/>
                  </a:lnTo>
                  <a:lnTo>
                    <a:pt x="759" y="406"/>
                  </a:lnTo>
                  <a:lnTo>
                    <a:pt x="759" y="406"/>
                  </a:lnTo>
                  <a:lnTo>
                    <a:pt x="734" y="406"/>
                  </a:lnTo>
                  <a:lnTo>
                    <a:pt x="708" y="403"/>
                  </a:lnTo>
                  <a:lnTo>
                    <a:pt x="684" y="398"/>
                  </a:lnTo>
                  <a:lnTo>
                    <a:pt x="661" y="392"/>
                  </a:lnTo>
                  <a:lnTo>
                    <a:pt x="639" y="382"/>
                  </a:lnTo>
                  <a:lnTo>
                    <a:pt x="618" y="373"/>
                  </a:lnTo>
                  <a:lnTo>
                    <a:pt x="599" y="361"/>
                  </a:lnTo>
                  <a:lnTo>
                    <a:pt x="581" y="348"/>
                  </a:lnTo>
                  <a:lnTo>
                    <a:pt x="565" y="334"/>
                  </a:lnTo>
                  <a:lnTo>
                    <a:pt x="550" y="319"/>
                  </a:lnTo>
                  <a:lnTo>
                    <a:pt x="537" y="302"/>
                  </a:lnTo>
                  <a:lnTo>
                    <a:pt x="528" y="284"/>
                  </a:lnTo>
                  <a:lnTo>
                    <a:pt x="520" y="266"/>
                  </a:lnTo>
                  <a:lnTo>
                    <a:pt x="513" y="247"/>
                  </a:lnTo>
                  <a:lnTo>
                    <a:pt x="508" y="228"/>
                  </a:lnTo>
                  <a:lnTo>
                    <a:pt x="508" y="2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en-AU" sz="1125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182014" y="524246"/>
            <a:ext cx="2122549" cy="759005"/>
            <a:chOff x="14297370" y="1174010"/>
            <a:chExt cx="3396078" cy="1214408"/>
          </a:xfrm>
        </p:grpSpPr>
        <p:sp>
          <p:nvSpPr>
            <p:cNvPr id="47" name="Rectangle 46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4297370" y="1677146"/>
              <a:ext cx="3396078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960467" y="1708322"/>
            <a:ext cx="2122549" cy="759005"/>
            <a:chOff x="14297370" y="1174010"/>
            <a:chExt cx="3396078" cy="1214408"/>
          </a:xfrm>
        </p:grpSpPr>
        <p:sp>
          <p:nvSpPr>
            <p:cNvPr id="50" name="Rectangle 49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4297370" y="1677146"/>
              <a:ext cx="3396078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 flipH="1">
            <a:off x="4693858" y="3081773"/>
            <a:ext cx="2122549" cy="759005"/>
            <a:chOff x="14297370" y="1174010"/>
            <a:chExt cx="3396078" cy="1214408"/>
          </a:xfrm>
        </p:grpSpPr>
        <p:sp>
          <p:nvSpPr>
            <p:cNvPr id="53" name="Rectangle 52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4297370" y="1677146"/>
              <a:ext cx="3396078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01120" y="3642397"/>
            <a:ext cx="2122549" cy="759005"/>
            <a:chOff x="14297370" y="1174010"/>
            <a:chExt cx="3396078" cy="1214408"/>
          </a:xfrm>
        </p:grpSpPr>
        <p:sp>
          <p:nvSpPr>
            <p:cNvPr id="56" name="Rectangle 55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4297370" y="1677146"/>
              <a:ext cx="3396078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6217300" y="5033148"/>
            <a:ext cx="2122549" cy="759005"/>
            <a:chOff x="14297370" y="1174010"/>
            <a:chExt cx="3396078" cy="1214408"/>
          </a:xfrm>
        </p:grpSpPr>
        <p:sp>
          <p:nvSpPr>
            <p:cNvPr id="59" name="Rectangle 58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4297370" y="1677146"/>
              <a:ext cx="3396078" cy="711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3" name="Freeform 20"/>
          <p:cNvSpPr>
            <a:spLocks noChangeArrowheads="1"/>
          </p:cNvSpPr>
          <p:nvPr/>
        </p:nvSpPr>
        <p:spPr bwMode="auto">
          <a:xfrm>
            <a:off x="7917177" y="1220899"/>
            <a:ext cx="368995" cy="374228"/>
          </a:xfrm>
          <a:custGeom>
            <a:avLst/>
            <a:gdLst>
              <a:gd name="T0" fmla="*/ 211227 w 497"/>
              <a:gd name="T1" fmla="*/ 3596 h 505"/>
              <a:gd name="T2" fmla="*/ 211227 w 497"/>
              <a:gd name="T3" fmla="*/ 3596 h 505"/>
              <a:gd name="T4" fmla="*/ 203571 w 497"/>
              <a:gd name="T5" fmla="*/ 0 h 505"/>
              <a:gd name="T6" fmla="*/ 199518 w 497"/>
              <a:gd name="T7" fmla="*/ 7642 h 505"/>
              <a:gd name="T8" fmla="*/ 171594 w 497"/>
              <a:gd name="T9" fmla="*/ 75521 h 505"/>
              <a:gd name="T10" fmla="*/ 167541 w 497"/>
              <a:gd name="T11" fmla="*/ 63384 h 505"/>
              <a:gd name="T12" fmla="*/ 155831 w 497"/>
              <a:gd name="T13" fmla="*/ 59338 h 505"/>
              <a:gd name="T14" fmla="*/ 119350 w 497"/>
              <a:gd name="T15" fmla="*/ 59338 h 505"/>
              <a:gd name="T16" fmla="*/ 108091 w 497"/>
              <a:gd name="T17" fmla="*/ 63384 h 505"/>
              <a:gd name="T18" fmla="*/ 4053 w 497"/>
              <a:gd name="T19" fmla="*/ 134859 h 505"/>
              <a:gd name="T20" fmla="*/ 4053 w 497"/>
              <a:gd name="T21" fmla="*/ 151042 h 505"/>
              <a:gd name="T22" fmla="*/ 47740 w 497"/>
              <a:gd name="T23" fmla="*/ 218472 h 505"/>
              <a:gd name="T24" fmla="*/ 63954 w 497"/>
              <a:gd name="T25" fmla="*/ 222518 h 505"/>
              <a:gd name="T26" fmla="*/ 167541 w 497"/>
              <a:gd name="T27" fmla="*/ 146997 h 505"/>
              <a:gd name="T28" fmla="*/ 175648 w 497"/>
              <a:gd name="T29" fmla="*/ 138905 h 505"/>
              <a:gd name="T30" fmla="*/ 187357 w 497"/>
              <a:gd name="T31" fmla="*/ 102943 h 505"/>
              <a:gd name="T32" fmla="*/ 183754 w 497"/>
              <a:gd name="T33" fmla="*/ 91255 h 505"/>
              <a:gd name="T34" fmla="*/ 179701 w 497"/>
              <a:gd name="T35" fmla="*/ 83163 h 505"/>
              <a:gd name="T36" fmla="*/ 211227 w 497"/>
              <a:gd name="T37" fmla="*/ 3596 h 505"/>
              <a:gd name="T38" fmla="*/ 163487 w 497"/>
              <a:gd name="T39" fmla="*/ 111034 h 505"/>
              <a:gd name="T40" fmla="*/ 163487 w 497"/>
              <a:gd name="T41" fmla="*/ 111034 h 505"/>
              <a:gd name="T42" fmla="*/ 139617 w 497"/>
              <a:gd name="T43" fmla="*/ 102943 h 505"/>
              <a:gd name="T44" fmla="*/ 143671 w 497"/>
              <a:gd name="T45" fmla="*/ 79117 h 505"/>
              <a:gd name="T46" fmla="*/ 163487 w 497"/>
              <a:gd name="T47" fmla="*/ 79117 h 505"/>
              <a:gd name="T48" fmla="*/ 159884 w 497"/>
              <a:gd name="T49" fmla="*/ 83163 h 505"/>
              <a:gd name="T50" fmla="*/ 155831 w 497"/>
              <a:gd name="T51" fmla="*/ 91255 h 505"/>
              <a:gd name="T52" fmla="*/ 159884 w 497"/>
              <a:gd name="T53" fmla="*/ 95301 h 505"/>
              <a:gd name="T54" fmla="*/ 163487 w 497"/>
              <a:gd name="T55" fmla="*/ 95301 h 505"/>
              <a:gd name="T56" fmla="*/ 171594 w 497"/>
              <a:gd name="T57" fmla="*/ 91255 h 505"/>
              <a:gd name="T58" fmla="*/ 163487 w 497"/>
              <a:gd name="T59" fmla="*/ 111034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gradFill>
            <a:gsLst>
              <a:gs pos="2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64" name="Freeform 29"/>
          <p:cNvSpPr>
            <a:spLocks noChangeArrowheads="1"/>
          </p:cNvSpPr>
          <p:nvPr/>
        </p:nvSpPr>
        <p:spPr bwMode="auto">
          <a:xfrm>
            <a:off x="4693859" y="732746"/>
            <a:ext cx="329739" cy="340207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65" name="Freeform 79"/>
          <p:cNvSpPr>
            <a:spLocks noChangeArrowheads="1"/>
          </p:cNvSpPr>
          <p:nvPr/>
        </p:nvSpPr>
        <p:spPr bwMode="auto">
          <a:xfrm>
            <a:off x="9411132" y="3194543"/>
            <a:ext cx="353293" cy="35590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66" name="Freeform 119"/>
          <p:cNvSpPr>
            <a:spLocks noChangeArrowheads="1"/>
          </p:cNvSpPr>
          <p:nvPr/>
        </p:nvSpPr>
        <p:spPr bwMode="auto">
          <a:xfrm>
            <a:off x="7911113" y="4563037"/>
            <a:ext cx="368995" cy="329739"/>
          </a:xfrm>
          <a:custGeom>
            <a:avLst/>
            <a:gdLst>
              <a:gd name="T0" fmla="*/ 199518 w 497"/>
              <a:gd name="T1" fmla="*/ 31535 h 444"/>
              <a:gd name="T2" fmla="*/ 199518 w 497"/>
              <a:gd name="T3" fmla="*/ 31535 h 444"/>
              <a:gd name="T4" fmla="*/ 191861 w 497"/>
              <a:gd name="T5" fmla="*/ 31535 h 444"/>
              <a:gd name="T6" fmla="*/ 191861 w 497"/>
              <a:gd name="T7" fmla="*/ 199574 h 444"/>
              <a:gd name="T8" fmla="*/ 199518 w 497"/>
              <a:gd name="T9" fmla="*/ 199574 h 444"/>
              <a:gd name="T10" fmla="*/ 223388 w 497"/>
              <a:gd name="T11" fmla="*/ 179302 h 444"/>
              <a:gd name="T12" fmla="*/ 223388 w 497"/>
              <a:gd name="T13" fmla="*/ 55863 h 444"/>
              <a:gd name="T14" fmla="*/ 199518 w 497"/>
              <a:gd name="T15" fmla="*/ 31535 h 444"/>
              <a:gd name="T16" fmla="*/ 0 w 497"/>
              <a:gd name="T17" fmla="*/ 55863 h 444"/>
              <a:gd name="T18" fmla="*/ 0 w 497"/>
              <a:gd name="T19" fmla="*/ 55863 h 444"/>
              <a:gd name="T20" fmla="*/ 0 w 497"/>
              <a:gd name="T21" fmla="*/ 179302 h 444"/>
              <a:gd name="T22" fmla="*/ 23870 w 497"/>
              <a:gd name="T23" fmla="*/ 199574 h 444"/>
              <a:gd name="T24" fmla="*/ 31977 w 497"/>
              <a:gd name="T25" fmla="*/ 199574 h 444"/>
              <a:gd name="T26" fmla="*/ 31977 w 497"/>
              <a:gd name="T27" fmla="*/ 31535 h 444"/>
              <a:gd name="T28" fmla="*/ 23870 w 497"/>
              <a:gd name="T29" fmla="*/ 31535 h 444"/>
              <a:gd name="T30" fmla="*/ 0 w 497"/>
              <a:gd name="T31" fmla="*/ 55863 h 444"/>
              <a:gd name="T32" fmla="*/ 151777 w 497"/>
              <a:gd name="T33" fmla="*/ 11713 h 444"/>
              <a:gd name="T34" fmla="*/ 151777 w 497"/>
              <a:gd name="T35" fmla="*/ 11713 h 444"/>
              <a:gd name="T36" fmla="*/ 111694 w 497"/>
              <a:gd name="T37" fmla="*/ 0 h 444"/>
              <a:gd name="T38" fmla="*/ 72061 w 497"/>
              <a:gd name="T39" fmla="*/ 11713 h 444"/>
              <a:gd name="T40" fmla="*/ 72061 w 497"/>
              <a:gd name="T41" fmla="*/ 31535 h 444"/>
              <a:gd name="T42" fmla="*/ 48190 w 497"/>
              <a:gd name="T43" fmla="*/ 31535 h 444"/>
              <a:gd name="T44" fmla="*/ 48190 w 497"/>
              <a:gd name="T45" fmla="*/ 199574 h 444"/>
              <a:gd name="T46" fmla="*/ 175648 w 497"/>
              <a:gd name="T47" fmla="*/ 199574 h 444"/>
              <a:gd name="T48" fmla="*/ 175648 w 497"/>
              <a:gd name="T49" fmla="*/ 31535 h 444"/>
              <a:gd name="T50" fmla="*/ 151777 w 497"/>
              <a:gd name="T51" fmla="*/ 31535 h 444"/>
              <a:gd name="T52" fmla="*/ 151777 w 497"/>
              <a:gd name="T53" fmla="*/ 11713 h 444"/>
              <a:gd name="T54" fmla="*/ 135564 w 497"/>
              <a:gd name="T55" fmla="*/ 31535 h 444"/>
              <a:gd name="T56" fmla="*/ 135564 w 497"/>
              <a:gd name="T57" fmla="*/ 31535 h 444"/>
              <a:gd name="T58" fmla="*/ 87824 w 497"/>
              <a:gd name="T59" fmla="*/ 31535 h 444"/>
              <a:gd name="T60" fmla="*/ 87824 w 497"/>
              <a:gd name="T61" fmla="*/ 19822 h 444"/>
              <a:gd name="T62" fmla="*/ 111694 w 497"/>
              <a:gd name="T63" fmla="*/ 11713 h 444"/>
              <a:gd name="T64" fmla="*/ 135564 w 497"/>
              <a:gd name="T65" fmla="*/ 19822 h 444"/>
              <a:gd name="T66" fmla="*/ 135564 w 497"/>
              <a:gd name="T67" fmla="*/ 31535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gradFill>
            <a:gsLst>
              <a:gs pos="200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sp>
        <p:nvSpPr>
          <p:cNvPr id="67" name="Freeform 123"/>
          <p:cNvSpPr>
            <a:spLocks noChangeArrowheads="1"/>
          </p:cNvSpPr>
          <p:nvPr/>
        </p:nvSpPr>
        <p:spPr bwMode="auto">
          <a:xfrm>
            <a:off x="6323261" y="2645584"/>
            <a:ext cx="334973" cy="342823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gradFill>
            <a:gsLst>
              <a:gs pos="2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21431" tIns="10716" rIns="21431" bIns="10716" anchor="ctr"/>
          <a:lstStyle/>
          <a:p>
            <a:endParaRPr lang="en-US" sz="1125" dirty="0"/>
          </a:p>
        </p:txBody>
      </p:sp>
      <p:grpSp>
        <p:nvGrpSpPr>
          <p:cNvPr id="61" name="Group 60"/>
          <p:cNvGrpSpPr/>
          <p:nvPr/>
        </p:nvGrpSpPr>
        <p:grpSpPr>
          <a:xfrm>
            <a:off x="1183042" y="1939518"/>
            <a:ext cx="2207659" cy="1889421"/>
            <a:chOff x="1441101" y="993866"/>
            <a:chExt cx="3532255" cy="3023073"/>
          </a:xfrm>
        </p:grpSpPr>
        <p:sp>
          <p:nvSpPr>
            <p:cNvPr id="68" name="Text Placeholder 2"/>
            <p:cNvSpPr txBox="1"/>
            <p:nvPr/>
          </p:nvSpPr>
          <p:spPr>
            <a:xfrm>
              <a:off x="1441102" y="1443601"/>
              <a:ext cx="3532254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Process Infographic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441101" y="993866"/>
              <a:ext cx="3310913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1183043" y="3568113"/>
            <a:ext cx="2529998" cy="13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1242545" y="3172420"/>
            <a:ext cx="451293" cy="94511"/>
            <a:chOff x="1464244" y="3674277"/>
            <a:chExt cx="1830619" cy="383373"/>
          </a:xfrm>
        </p:grpSpPr>
        <p:sp>
          <p:nvSpPr>
            <p:cNvPr id="72" name="Arc 71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73" name="Arc 72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74" name="Arc 73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10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/>
          <p:nvPr/>
        </p:nvGrpSpPr>
        <p:grpSpPr>
          <a:xfrm>
            <a:off x="930548" y="896941"/>
            <a:ext cx="5165452" cy="3023073"/>
            <a:chOff x="1441101" y="993866"/>
            <a:chExt cx="5165452" cy="3023073"/>
          </a:xfrm>
        </p:grpSpPr>
        <p:sp>
          <p:nvSpPr>
            <p:cNvPr id="7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7200" dirty="0">
                  <a:solidFill>
                    <a:schemeClr val="tx1"/>
                  </a:solidFill>
                  <a:latin typeface="Montserrat" panose="00000500000000000000" pitchFamily="50" charset="0"/>
                </a:rPr>
                <a:t>Part  three</a:t>
              </a:r>
              <a:endParaRPr lang="id-ID" sz="7200" dirty="0">
                <a:solidFill>
                  <a:schemeClr val="tx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8" name="TextBox 16"/>
            <p:cNvSpPr txBox="1"/>
            <p:nvPr/>
          </p:nvSpPr>
          <p:spPr>
            <a:xfrm>
              <a:off x="1441101" y="993866"/>
              <a:ext cx="33109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pc="300" dirty="0"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600" b="1" spc="300" dirty="0"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930550" y="3502692"/>
            <a:ext cx="4090560" cy="1619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1025754" y="2869584"/>
            <a:ext cx="722068" cy="151217"/>
            <a:chOff x="1464244" y="3674277"/>
            <a:chExt cx="1830619" cy="383373"/>
          </a:xfrm>
        </p:grpSpPr>
        <p:sp>
          <p:nvSpPr>
            <p:cNvPr id="11" name="Arc 12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Arc 13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Arc 14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Rectangle: Rounded Corners 279"/>
          <p:cNvSpPr/>
          <p:nvPr/>
        </p:nvSpPr>
        <p:spPr>
          <a:xfrm>
            <a:off x="744638" y="1772302"/>
            <a:ext cx="10702726" cy="203026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1"/>
              </a:gs>
              <a:gs pos="100000">
                <a:schemeClr val="accent4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3" name="Group 2"/>
          <p:cNvGrpSpPr/>
          <p:nvPr/>
        </p:nvGrpSpPr>
        <p:grpSpPr>
          <a:xfrm>
            <a:off x="3754689" y="1601680"/>
            <a:ext cx="4573725" cy="2371513"/>
            <a:chOff x="4821238" y="2305050"/>
            <a:chExt cx="5489575" cy="2846388"/>
          </a:xfrm>
          <a:effectLst>
            <a:outerShdw blurRad="1270000" dist="406400" dir="5400000" sx="95000" sy="95000" algn="t" rotWithShape="0">
              <a:prstClr val="black">
                <a:alpha val="40000"/>
              </a:prstClr>
            </a:outerShdw>
          </a:effectLst>
        </p:grpSpPr>
        <p:sp>
          <p:nvSpPr>
            <p:cNvPr id="4" name="Freeform 5"/>
            <p:cNvSpPr/>
            <p:nvPr/>
          </p:nvSpPr>
          <p:spPr bwMode="auto">
            <a:xfrm>
              <a:off x="5676901" y="2757488"/>
              <a:ext cx="1363663" cy="1192213"/>
            </a:xfrm>
            <a:custGeom>
              <a:avLst/>
              <a:gdLst>
                <a:gd name="T0" fmla="*/ 244 w 859"/>
                <a:gd name="T1" fmla="*/ 18 h 751"/>
                <a:gd name="T2" fmla="*/ 0 w 859"/>
                <a:gd name="T3" fmla="*/ 380 h 751"/>
                <a:gd name="T4" fmla="*/ 576 w 859"/>
                <a:gd name="T5" fmla="*/ 751 h 751"/>
                <a:gd name="T6" fmla="*/ 859 w 859"/>
                <a:gd name="T7" fmla="*/ 333 h 751"/>
                <a:gd name="T8" fmla="*/ 340 w 859"/>
                <a:gd name="T9" fmla="*/ 0 h 751"/>
                <a:gd name="T10" fmla="*/ 244 w 859"/>
                <a:gd name="T11" fmla="*/ 18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9" h="751">
                  <a:moveTo>
                    <a:pt x="244" y="18"/>
                  </a:moveTo>
                  <a:lnTo>
                    <a:pt x="0" y="380"/>
                  </a:lnTo>
                  <a:lnTo>
                    <a:pt x="576" y="751"/>
                  </a:lnTo>
                  <a:lnTo>
                    <a:pt x="859" y="333"/>
                  </a:lnTo>
                  <a:lnTo>
                    <a:pt x="340" y="0"/>
                  </a:lnTo>
                  <a:lnTo>
                    <a:pt x="24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5676901" y="2757488"/>
              <a:ext cx="1363663" cy="1192213"/>
            </a:xfrm>
            <a:custGeom>
              <a:avLst/>
              <a:gdLst>
                <a:gd name="T0" fmla="*/ 244 w 859"/>
                <a:gd name="T1" fmla="*/ 18 h 751"/>
                <a:gd name="T2" fmla="*/ 0 w 859"/>
                <a:gd name="T3" fmla="*/ 380 h 751"/>
                <a:gd name="T4" fmla="*/ 576 w 859"/>
                <a:gd name="T5" fmla="*/ 751 h 751"/>
                <a:gd name="T6" fmla="*/ 859 w 859"/>
                <a:gd name="T7" fmla="*/ 333 h 751"/>
                <a:gd name="T8" fmla="*/ 340 w 859"/>
                <a:gd name="T9" fmla="*/ 0 h 751"/>
                <a:gd name="T10" fmla="*/ 244 w 859"/>
                <a:gd name="T11" fmla="*/ 18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9" h="751">
                  <a:moveTo>
                    <a:pt x="244" y="18"/>
                  </a:moveTo>
                  <a:lnTo>
                    <a:pt x="0" y="380"/>
                  </a:lnTo>
                  <a:lnTo>
                    <a:pt x="576" y="751"/>
                  </a:lnTo>
                  <a:lnTo>
                    <a:pt x="859" y="333"/>
                  </a:lnTo>
                  <a:lnTo>
                    <a:pt x="340" y="0"/>
                  </a:lnTo>
                  <a:lnTo>
                    <a:pt x="244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5751513" y="3057525"/>
              <a:ext cx="487363" cy="474663"/>
            </a:xfrm>
            <a:custGeom>
              <a:avLst/>
              <a:gdLst>
                <a:gd name="T0" fmla="*/ 307 w 307"/>
                <a:gd name="T1" fmla="*/ 121 h 299"/>
                <a:gd name="T2" fmla="*/ 189 w 307"/>
                <a:gd name="T3" fmla="*/ 299 h 299"/>
                <a:gd name="T4" fmla="*/ 0 w 307"/>
                <a:gd name="T5" fmla="*/ 176 h 299"/>
                <a:gd name="T6" fmla="*/ 118 w 307"/>
                <a:gd name="T7" fmla="*/ 0 h 299"/>
                <a:gd name="T8" fmla="*/ 307 w 307"/>
                <a:gd name="T9" fmla="*/ 121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299">
                  <a:moveTo>
                    <a:pt x="307" y="121"/>
                  </a:moveTo>
                  <a:lnTo>
                    <a:pt x="189" y="299"/>
                  </a:lnTo>
                  <a:lnTo>
                    <a:pt x="0" y="176"/>
                  </a:lnTo>
                  <a:lnTo>
                    <a:pt x="118" y="0"/>
                  </a:lnTo>
                  <a:lnTo>
                    <a:pt x="307" y="121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5751513" y="3057525"/>
              <a:ext cx="487363" cy="474663"/>
            </a:xfrm>
            <a:custGeom>
              <a:avLst/>
              <a:gdLst>
                <a:gd name="T0" fmla="*/ 307 w 307"/>
                <a:gd name="T1" fmla="*/ 121 h 299"/>
                <a:gd name="T2" fmla="*/ 189 w 307"/>
                <a:gd name="T3" fmla="*/ 299 h 299"/>
                <a:gd name="T4" fmla="*/ 0 w 307"/>
                <a:gd name="T5" fmla="*/ 176 h 299"/>
                <a:gd name="T6" fmla="*/ 118 w 307"/>
                <a:gd name="T7" fmla="*/ 0 h 299"/>
                <a:gd name="T8" fmla="*/ 307 w 307"/>
                <a:gd name="T9" fmla="*/ 121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299">
                  <a:moveTo>
                    <a:pt x="307" y="121"/>
                  </a:moveTo>
                  <a:lnTo>
                    <a:pt x="189" y="299"/>
                  </a:lnTo>
                  <a:lnTo>
                    <a:pt x="0" y="176"/>
                  </a:lnTo>
                  <a:lnTo>
                    <a:pt x="118" y="0"/>
                  </a:lnTo>
                  <a:lnTo>
                    <a:pt x="307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6094413" y="2994025"/>
              <a:ext cx="406400" cy="579438"/>
            </a:xfrm>
            <a:custGeom>
              <a:avLst/>
              <a:gdLst>
                <a:gd name="T0" fmla="*/ 256 w 256"/>
                <a:gd name="T1" fmla="*/ 8 h 365"/>
                <a:gd name="T2" fmla="*/ 14 w 256"/>
                <a:gd name="T3" fmla="*/ 365 h 365"/>
                <a:gd name="T4" fmla="*/ 0 w 256"/>
                <a:gd name="T5" fmla="*/ 357 h 365"/>
                <a:gd name="T6" fmla="*/ 242 w 256"/>
                <a:gd name="T7" fmla="*/ 0 h 365"/>
                <a:gd name="T8" fmla="*/ 256 w 256"/>
                <a:gd name="T9" fmla="*/ 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5">
                  <a:moveTo>
                    <a:pt x="256" y="8"/>
                  </a:moveTo>
                  <a:lnTo>
                    <a:pt x="14" y="365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8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6094413" y="2994025"/>
              <a:ext cx="406400" cy="579438"/>
            </a:xfrm>
            <a:custGeom>
              <a:avLst/>
              <a:gdLst>
                <a:gd name="T0" fmla="*/ 256 w 256"/>
                <a:gd name="T1" fmla="*/ 8 h 365"/>
                <a:gd name="T2" fmla="*/ 14 w 256"/>
                <a:gd name="T3" fmla="*/ 365 h 365"/>
                <a:gd name="T4" fmla="*/ 0 w 256"/>
                <a:gd name="T5" fmla="*/ 357 h 365"/>
                <a:gd name="T6" fmla="*/ 242 w 256"/>
                <a:gd name="T7" fmla="*/ 0 h 365"/>
                <a:gd name="T8" fmla="*/ 256 w 256"/>
                <a:gd name="T9" fmla="*/ 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5">
                  <a:moveTo>
                    <a:pt x="256" y="8"/>
                  </a:moveTo>
                  <a:lnTo>
                    <a:pt x="14" y="365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6143626" y="3025775"/>
              <a:ext cx="409575" cy="579438"/>
            </a:xfrm>
            <a:custGeom>
              <a:avLst/>
              <a:gdLst>
                <a:gd name="T0" fmla="*/ 258 w 258"/>
                <a:gd name="T1" fmla="*/ 8 h 365"/>
                <a:gd name="T2" fmla="*/ 15 w 258"/>
                <a:gd name="T3" fmla="*/ 365 h 365"/>
                <a:gd name="T4" fmla="*/ 0 w 258"/>
                <a:gd name="T5" fmla="*/ 357 h 365"/>
                <a:gd name="T6" fmla="*/ 242 w 258"/>
                <a:gd name="T7" fmla="*/ 0 h 365"/>
                <a:gd name="T8" fmla="*/ 258 w 258"/>
                <a:gd name="T9" fmla="*/ 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365">
                  <a:moveTo>
                    <a:pt x="258" y="8"/>
                  </a:moveTo>
                  <a:lnTo>
                    <a:pt x="15" y="365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8" y="8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6143626" y="3025775"/>
              <a:ext cx="409575" cy="579438"/>
            </a:xfrm>
            <a:custGeom>
              <a:avLst/>
              <a:gdLst>
                <a:gd name="T0" fmla="*/ 258 w 258"/>
                <a:gd name="T1" fmla="*/ 8 h 365"/>
                <a:gd name="T2" fmla="*/ 15 w 258"/>
                <a:gd name="T3" fmla="*/ 365 h 365"/>
                <a:gd name="T4" fmla="*/ 0 w 258"/>
                <a:gd name="T5" fmla="*/ 357 h 365"/>
                <a:gd name="T6" fmla="*/ 242 w 258"/>
                <a:gd name="T7" fmla="*/ 0 h 365"/>
                <a:gd name="T8" fmla="*/ 258 w 258"/>
                <a:gd name="T9" fmla="*/ 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365">
                  <a:moveTo>
                    <a:pt x="258" y="8"/>
                  </a:moveTo>
                  <a:lnTo>
                    <a:pt x="15" y="365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8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6196013" y="3057525"/>
              <a:ext cx="404813" cy="582613"/>
            </a:xfrm>
            <a:custGeom>
              <a:avLst/>
              <a:gdLst>
                <a:gd name="T0" fmla="*/ 255 w 255"/>
                <a:gd name="T1" fmla="*/ 10 h 367"/>
                <a:gd name="T2" fmla="*/ 13 w 255"/>
                <a:gd name="T3" fmla="*/ 367 h 367"/>
                <a:gd name="T4" fmla="*/ 0 w 255"/>
                <a:gd name="T5" fmla="*/ 357 h 367"/>
                <a:gd name="T6" fmla="*/ 242 w 255"/>
                <a:gd name="T7" fmla="*/ 0 h 367"/>
                <a:gd name="T8" fmla="*/ 255 w 255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67">
                  <a:moveTo>
                    <a:pt x="255" y="10"/>
                  </a:moveTo>
                  <a:lnTo>
                    <a:pt x="13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5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6196013" y="3057525"/>
              <a:ext cx="404813" cy="582613"/>
            </a:xfrm>
            <a:custGeom>
              <a:avLst/>
              <a:gdLst>
                <a:gd name="T0" fmla="*/ 255 w 255"/>
                <a:gd name="T1" fmla="*/ 10 h 367"/>
                <a:gd name="T2" fmla="*/ 13 w 255"/>
                <a:gd name="T3" fmla="*/ 367 h 367"/>
                <a:gd name="T4" fmla="*/ 0 w 255"/>
                <a:gd name="T5" fmla="*/ 357 h 367"/>
                <a:gd name="T6" fmla="*/ 242 w 255"/>
                <a:gd name="T7" fmla="*/ 0 h 367"/>
                <a:gd name="T8" fmla="*/ 255 w 255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67">
                  <a:moveTo>
                    <a:pt x="255" y="10"/>
                  </a:moveTo>
                  <a:lnTo>
                    <a:pt x="13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5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6245226" y="3089275"/>
              <a:ext cx="407988" cy="582613"/>
            </a:xfrm>
            <a:custGeom>
              <a:avLst/>
              <a:gdLst>
                <a:gd name="T0" fmla="*/ 257 w 257"/>
                <a:gd name="T1" fmla="*/ 10 h 367"/>
                <a:gd name="T2" fmla="*/ 15 w 257"/>
                <a:gd name="T3" fmla="*/ 367 h 367"/>
                <a:gd name="T4" fmla="*/ 0 w 257"/>
                <a:gd name="T5" fmla="*/ 357 h 367"/>
                <a:gd name="T6" fmla="*/ 242 w 257"/>
                <a:gd name="T7" fmla="*/ 0 h 367"/>
                <a:gd name="T8" fmla="*/ 257 w 257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367">
                  <a:moveTo>
                    <a:pt x="257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7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6245226" y="3089275"/>
              <a:ext cx="407988" cy="582613"/>
            </a:xfrm>
            <a:custGeom>
              <a:avLst/>
              <a:gdLst>
                <a:gd name="T0" fmla="*/ 257 w 257"/>
                <a:gd name="T1" fmla="*/ 10 h 367"/>
                <a:gd name="T2" fmla="*/ 15 w 257"/>
                <a:gd name="T3" fmla="*/ 367 h 367"/>
                <a:gd name="T4" fmla="*/ 0 w 257"/>
                <a:gd name="T5" fmla="*/ 357 h 367"/>
                <a:gd name="T6" fmla="*/ 242 w 257"/>
                <a:gd name="T7" fmla="*/ 0 h 367"/>
                <a:gd name="T8" fmla="*/ 257 w 257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367">
                  <a:moveTo>
                    <a:pt x="257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7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6296026" y="3121025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4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4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6296026" y="3121025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4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4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6345238" y="3155950"/>
              <a:ext cx="409575" cy="581025"/>
            </a:xfrm>
            <a:custGeom>
              <a:avLst/>
              <a:gdLst>
                <a:gd name="T0" fmla="*/ 258 w 258"/>
                <a:gd name="T1" fmla="*/ 9 h 366"/>
                <a:gd name="T2" fmla="*/ 16 w 258"/>
                <a:gd name="T3" fmla="*/ 366 h 366"/>
                <a:gd name="T4" fmla="*/ 0 w 258"/>
                <a:gd name="T5" fmla="*/ 357 h 366"/>
                <a:gd name="T6" fmla="*/ 242 w 258"/>
                <a:gd name="T7" fmla="*/ 0 h 366"/>
                <a:gd name="T8" fmla="*/ 258 w 258"/>
                <a:gd name="T9" fmla="*/ 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366">
                  <a:moveTo>
                    <a:pt x="258" y="9"/>
                  </a:moveTo>
                  <a:lnTo>
                    <a:pt x="16" y="366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8" y="9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6345238" y="3155950"/>
              <a:ext cx="409575" cy="581025"/>
            </a:xfrm>
            <a:custGeom>
              <a:avLst/>
              <a:gdLst>
                <a:gd name="T0" fmla="*/ 258 w 258"/>
                <a:gd name="T1" fmla="*/ 9 h 366"/>
                <a:gd name="T2" fmla="*/ 16 w 258"/>
                <a:gd name="T3" fmla="*/ 366 h 366"/>
                <a:gd name="T4" fmla="*/ 0 w 258"/>
                <a:gd name="T5" fmla="*/ 357 h 366"/>
                <a:gd name="T6" fmla="*/ 242 w 258"/>
                <a:gd name="T7" fmla="*/ 0 h 366"/>
                <a:gd name="T8" fmla="*/ 258 w 258"/>
                <a:gd name="T9" fmla="*/ 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366">
                  <a:moveTo>
                    <a:pt x="258" y="9"/>
                  </a:moveTo>
                  <a:lnTo>
                    <a:pt x="16" y="366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8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6397626" y="3187700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5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6397626" y="3187700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5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6446838" y="3219450"/>
              <a:ext cx="407988" cy="582613"/>
            </a:xfrm>
            <a:custGeom>
              <a:avLst/>
              <a:gdLst>
                <a:gd name="T0" fmla="*/ 257 w 257"/>
                <a:gd name="T1" fmla="*/ 10 h 367"/>
                <a:gd name="T2" fmla="*/ 15 w 257"/>
                <a:gd name="T3" fmla="*/ 367 h 367"/>
                <a:gd name="T4" fmla="*/ 0 w 257"/>
                <a:gd name="T5" fmla="*/ 357 h 367"/>
                <a:gd name="T6" fmla="*/ 242 w 257"/>
                <a:gd name="T7" fmla="*/ 0 h 367"/>
                <a:gd name="T8" fmla="*/ 257 w 257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367">
                  <a:moveTo>
                    <a:pt x="257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7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" name="Freeform 24"/>
            <p:cNvSpPr/>
            <p:nvPr/>
          </p:nvSpPr>
          <p:spPr bwMode="auto">
            <a:xfrm>
              <a:off x="6446838" y="3219450"/>
              <a:ext cx="407988" cy="582613"/>
            </a:xfrm>
            <a:custGeom>
              <a:avLst/>
              <a:gdLst>
                <a:gd name="T0" fmla="*/ 257 w 257"/>
                <a:gd name="T1" fmla="*/ 10 h 367"/>
                <a:gd name="T2" fmla="*/ 15 w 257"/>
                <a:gd name="T3" fmla="*/ 367 h 367"/>
                <a:gd name="T4" fmla="*/ 0 w 257"/>
                <a:gd name="T5" fmla="*/ 357 h 367"/>
                <a:gd name="T6" fmla="*/ 242 w 257"/>
                <a:gd name="T7" fmla="*/ 0 h 367"/>
                <a:gd name="T8" fmla="*/ 257 w 257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367">
                  <a:moveTo>
                    <a:pt x="257" y="10"/>
                  </a:moveTo>
                  <a:lnTo>
                    <a:pt x="15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7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6497638" y="3252788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6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6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6497638" y="3252788"/>
              <a:ext cx="406400" cy="582613"/>
            </a:xfrm>
            <a:custGeom>
              <a:avLst/>
              <a:gdLst>
                <a:gd name="T0" fmla="*/ 256 w 256"/>
                <a:gd name="T1" fmla="*/ 10 h 367"/>
                <a:gd name="T2" fmla="*/ 16 w 256"/>
                <a:gd name="T3" fmla="*/ 367 h 367"/>
                <a:gd name="T4" fmla="*/ 0 w 256"/>
                <a:gd name="T5" fmla="*/ 357 h 367"/>
                <a:gd name="T6" fmla="*/ 242 w 256"/>
                <a:gd name="T7" fmla="*/ 0 h 367"/>
                <a:gd name="T8" fmla="*/ 256 w 256"/>
                <a:gd name="T9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67">
                  <a:moveTo>
                    <a:pt x="256" y="10"/>
                  </a:moveTo>
                  <a:lnTo>
                    <a:pt x="16" y="367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6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6546851" y="3286125"/>
              <a:ext cx="409575" cy="581025"/>
            </a:xfrm>
            <a:custGeom>
              <a:avLst/>
              <a:gdLst>
                <a:gd name="T0" fmla="*/ 258 w 258"/>
                <a:gd name="T1" fmla="*/ 9 h 366"/>
                <a:gd name="T2" fmla="*/ 16 w 258"/>
                <a:gd name="T3" fmla="*/ 366 h 366"/>
                <a:gd name="T4" fmla="*/ 0 w 258"/>
                <a:gd name="T5" fmla="*/ 357 h 366"/>
                <a:gd name="T6" fmla="*/ 242 w 258"/>
                <a:gd name="T7" fmla="*/ 0 h 366"/>
                <a:gd name="T8" fmla="*/ 258 w 258"/>
                <a:gd name="T9" fmla="*/ 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366">
                  <a:moveTo>
                    <a:pt x="258" y="9"/>
                  </a:moveTo>
                  <a:lnTo>
                    <a:pt x="16" y="366"/>
                  </a:lnTo>
                  <a:lnTo>
                    <a:pt x="0" y="357"/>
                  </a:lnTo>
                  <a:lnTo>
                    <a:pt x="242" y="0"/>
                  </a:lnTo>
                  <a:lnTo>
                    <a:pt x="258" y="9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6105526" y="2922588"/>
              <a:ext cx="196850" cy="161925"/>
            </a:xfrm>
            <a:custGeom>
              <a:avLst/>
              <a:gdLst>
                <a:gd name="T0" fmla="*/ 57 w 72"/>
                <a:gd name="T1" fmla="*/ 50 h 61"/>
                <a:gd name="T2" fmla="*/ 47 w 72"/>
                <a:gd name="T3" fmla="*/ 61 h 61"/>
                <a:gd name="T4" fmla="*/ 34 w 72"/>
                <a:gd name="T5" fmla="*/ 52 h 61"/>
                <a:gd name="T6" fmla="*/ 38 w 72"/>
                <a:gd name="T7" fmla="*/ 46 h 61"/>
                <a:gd name="T8" fmla="*/ 44 w 72"/>
                <a:gd name="T9" fmla="*/ 48 h 61"/>
                <a:gd name="T10" fmla="*/ 50 w 72"/>
                <a:gd name="T11" fmla="*/ 43 h 61"/>
                <a:gd name="T12" fmla="*/ 50 w 72"/>
                <a:gd name="T13" fmla="*/ 31 h 61"/>
                <a:gd name="T14" fmla="*/ 37 w 72"/>
                <a:gd name="T15" fmla="*/ 36 h 61"/>
                <a:gd name="T16" fmla="*/ 14 w 72"/>
                <a:gd name="T17" fmla="*/ 40 h 61"/>
                <a:gd name="T18" fmla="*/ 9 w 72"/>
                <a:gd name="T19" fmla="*/ 18 h 61"/>
                <a:gd name="T20" fmla="*/ 0 w 72"/>
                <a:gd name="T21" fmla="*/ 13 h 61"/>
                <a:gd name="T22" fmla="*/ 6 w 72"/>
                <a:gd name="T23" fmla="*/ 5 h 61"/>
                <a:gd name="T24" fmla="*/ 14 w 72"/>
                <a:gd name="T25" fmla="*/ 10 h 61"/>
                <a:gd name="T26" fmla="*/ 24 w 72"/>
                <a:gd name="T27" fmla="*/ 0 h 61"/>
                <a:gd name="T28" fmla="*/ 36 w 72"/>
                <a:gd name="T29" fmla="*/ 9 h 61"/>
                <a:gd name="T30" fmla="*/ 32 w 72"/>
                <a:gd name="T31" fmla="*/ 15 h 61"/>
                <a:gd name="T32" fmla="*/ 25 w 72"/>
                <a:gd name="T33" fmla="*/ 13 h 61"/>
                <a:gd name="T34" fmla="*/ 20 w 72"/>
                <a:gd name="T35" fmla="*/ 18 h 61"/>
                <a:gd name="T36" fmla="*/ 20 w 72"/>
                <a:gd name="T37" fmla="*/ 28 h 61"/>
                <a:gd name="T38" fmla="*/ 34 w 72"/>
                <a:gd name="T39" fmla="*/ 23 h 61"/>
                <a:gd name="T40" fmla="*/ 56 w 72"/>
                <a:gd name="T41" fmla="*/ 19 h 61"/>
                <a:gd name="T42" fmla="*/ 62 w 72"/>
                <a:gd name="T43" fmla="*/ 42 h 61"/>
                <a:gd name="T44" fmla="*/ 72 w 72"/>
                <a:gd name="T45" fmla="*/ 49 h 61"/>
                <a:gd name="T46" fmla="*/ 67 w 72"/>
                <a:gd name="T47" fmla="*/ 57 h 61"/>
                <a:gd name="T48" fmla="*/ 57 w 72"/>
                <a:gd name="T4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61">
                  <a:moveTo>
                    <a:pt x="57" y="50"/>
                  </a:moveTo>
                  <a:cubicBezTo>
                    <a:pt x="52" y="57"/>
                    <a:pt x="47" y="61"/>
                    <a:pt x="47" y="61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7" y="47"/>
                    <a:pt x="50" y="43"/>
                  </a:cubicBezTo>
                  <a:cubicBezTo>
                    <a:pt x="53" y="38"/>
                    <a:pt x="54" y="33"/>
                    <a:pt x="50" y="31"/>
                  </a:cubicBezTo>
                  <a:cubicBezTo>
                    <a:pt x="47" y="29"/>
                    <a:pt x="42" y="33"/>
                    <a:pt x="37" y="36"/>
                  </a:cubicBezTo>
                  <a:cubicBezTo>
                    <a:pt x="31" y="41"/>
                    <a:pt x="24" y="46"/>
                    <a:pt x="14" y="40"/>
                  </a:cubicBezTo>
                  <a:cubicBezTo>
                    <a:pt x="7" y="35"/>
                    <a:pt x="6" y="26"/>
                    <a:pt x="9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4"/>
                    <a:pt x="24" y="0"/>
                    <a:pt x="24" y="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2" y="15"/>
                    <a:pt x="20" y="18"/>
                  </a:cubicBezTo>
                  <a:cubicBezTo>
                    <a:pt x="17" y="23"/>
                    <a:pt x="18" y="26"/>
                    <a:pt x="20" y="28"/>
                  </a:cubicBezTo>
                  <a:cubicBezTo>
                    <a:pt x="24" y="31"/>
                    <a:pt x="28" y="27"/>
                    <a:pt x="34" y="23"/>
                  </a:cubicBezTo>
                  <a:cubicBezTo>
                    <a:pt x="40" y="18"/>
                    <a:pt x="47" y="14"/>
                    <a:pt x="56" y="19"/>
                  </a:cubicBezTo>
                  <a:cubicBezTo>
                    <a:pt x="64" y="25"/>
                    <a:pt x="65" y="33"/>
                    <a:pt x="62" y="42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50"/>
                    <a:pt x="57" y="50"/>
                    <a:pt x="57" y="50"/>
                  </a:cubicBezTo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6064251" y="2757488"/>
              <a:ext cx="152400" cy="87313"/>
            </a:xfrm>
            <a:custGeom>
              <a:avLst/>
              <a:gdLst>
                <a:gd name="T0" fmla="*/ 0 w 96"/>
                <a:gd name="T1" fmla="*/ 18 h 55"/>
                <a:gd name="T2" fmla="*/ 96 w 96"/>
                <a:gd name="T3" fmla="*/ 0 h 55"/>
                <a:gd name="T4" fmla="*/ 59 w 96"/>
                <a:gd name="T5" fmla="*/ 55 h 55"/>
                <a:gd name="T6" fmla="*/ 0 w 96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55">
                  <a:moveTo>
                    <a:pt x="0" y="18"/>
                  </a:moveTo>
                  <a:lnTo>
                    <a:pt x="96" y="0"/>
                  </a:lnTo>
                  <a:lnTo>
                    <a:pt x="59" y="5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2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6064251" y="2757488"/>
              <a:ext cx="152400" cy="87313"/>
            </a:xfrm>
            <a:custGeom>
              <a:avLst/>
              <a:gdLst>
                <a:gd name="T0" fmla="*/ 0 w 96"/>
                <a:gd name="T1" fmla="*/ 18 h 55"/>
                <a:gd name="T2" fmla="*/ 96 w 96"/>
                <a:gd name="T3" fmla="*/ 0 h 55"/>
                <a:gd name="T4" fmla="*/ 59 w 96"/>
                <a:gd name="T5" fmla="*/ 55 h 55"/>
                <a:gd name="T6" fmla="*/ 0 w 96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55">
                  <a:moveTo>
                    <a:pt x="0" y="18"/>
                  </a:moveTo>
                  <a:lnTo>
                    <a:pt x="96" y="0"/>
                  </a:lnTo>
                  <a:lnTo>
                    <a:pt x="59" y="55"/>
                  </a:lnTo>
                  <a:lnTo>
                    <a:pt x="0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0" name="Freeform 31"/>
            <p:cNvSpPr/>
            <p:nvPr/>
          </p:nvSpPr>
          <p:spPr bwMode="auto">
            <a:xfrm>
              <a:off x="5568951" y="2946400"/>
              <a:ext cx="1281113" cy="1036638"/>
            </a:xfrm>
            <a:custGeom>
              <a:avLst/>
              <a:gdLst>
                <a:gd name="T0" fmla="*/ 127 w 807"/>
                <a:gd name="T1" fmla="*/ 45 h 653"/>
                <a:gd name="T2" fmla="*/ 0 w 807"/>
                <a:gd name="T3" fmla="*/ 461 h 653"/>
                <a:gd name="T4" fmla="*/ 659 w 807"/>
                <a:gd name="T5" fmla="*/ 653 h 653"/>
                <a:gd name="T6" fmla="*/ 807 w 807"/>
                <a:gd name="T7" fmla="*/ 176 h 653"/>
                <a:gd name="T8" fmla="*/ 213 w 807"/>
                <a:gd name="T9" fmla="*/ 0 h 653"/>
                <a:gd name="T10" fmla="*/ 127 w 807"/>
                <a:gd name="T11" fmla="*/ 45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7" h="653">
                  <a:moveTo>
                    <a:pt x="127" y="45"/>
                  </a:moveTo>
                  <a:lnTo>
                    <a:pt x="0" y="461"/>
                  </a:lnTo>
                  <a:lnTo>
                    <a:pt x="659" y="653"/>
                  </a:lnTo>
                  <a:lnTo>
                    <a:pt x="807" y="176"/>
                  </a:lnTo>
                  <a:lnTo>
                    <a:pt x="213" y="0"/>
                  </a:lnTo>
                  <a:lnTo>
                    <a:pt x="127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1" name="Freeform 32"/>
            <p:cNvSpPr/>
            <p:nvPr/>
          </p:nvSpPr>
          <p:spPr bwMode="auto">
            <a:xfrm>
              <a:off x="5568951" y="2946400"/>
              <a:ext cx="1281113" cy="1036638"/>
            </a:xfrm>
            <a:custGeom>
              <a:avLst/>
              <a:gdLst>
                <a:gd name="T0" fmla="*/ 127 w 807"/>
                <a:gd name="T1" fmla="*/ 45 h 653"/>
                <a:gd name="T2" fmla="*/ 0 w 807"/>
                <a:gd name="T3" fmla="*/ 461 h 653"/>
                <a:gd name="T4" fmla="*/ 659 w 807"/>
                <a:gd name="T5" fmla="*/ 653 h 653"/>
                <a:gd name="T6" fmla="*/ 807 w 807"/>
                <a:gd name="T7" fmla="*/ 176 h 653"/>
                <a:gd name="T8" fmla="*/ 213 w 807"/>
                <a:gd name="T9" fmla="*/ 0 h 653"/>
                <a:gd name="T10" fmla="*/ 127 w 807"/>
                <a:gd name="T11" fmla="*/ 45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7" h="653">
                  <a:moveTo>
                    <a:pt x="127" y="45"/>
                  </a:moveTo>
                  <a:lnTo>
                    <a:pt x="0" y="461"/>
                  </a:lnTo>
                  <a:lnTo>
                    <a:pt x="659" y="653"/>
                  </a:lnTo>
                  <a:lnTo>
                    <a:pt x="807" y="176"/>
                  </a:lnTo>
                  <a:lnTo>
                    <a:pt x="213" y="0"/>
                  </a:lnTo>
                  <a:lnTo>
                    <a:pt x="127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5630863" y="3313113"/>
              <a:ext cx="441325" cy="423863"/>
            </a:xfrm>
            <a:custGeom>
              <a:avLst/>
              <a:gdLst>
                <a:gd name="T0" fmla="*/ 278 w 278"/>
                <a:gd name="T1" fmla="*/ 64 h 267"/>
                <a:gd name="T2" fmla="*/ 217 w 278"/>
                <a:gd name="T3" fmla="*/ 267 h 267"/>
                <a:gd name="T4" fmla="*/ 0 w 278"/>
                <a:gd name="T5" fmla="*/ 203 h 267"/>
                <a:gd name="T6" fmla="*/ 62 w 278"/>
                <a:gd name="T7" fmla="*/ 0 h 267"/>
                <a:gd name="T8" fmla="*/ 278 w 278"/>
                <a:gd name="T9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267">
                  <a:moveTo>
                    <a:pt x="278" y="64"/>
                  </a:moveTo>
                  <a:lnTo>
                    <a:pt x="217" y="267"/>
                  </a:lnTo>
                  <a:lnTo>
                    <a:pt x="0" y="203"/>
                  </a:lnTo>
                  <a:lnTo>
                    <a:pt x="62" y="0"/>
                  </a:lnTo>
                  <a:lnTo>
                    <a:pt x="278" y="64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6026151" y="3100388"/>
              <a:ext cx="227013" cy="660400"/>
            </a:xfrm>
            <a:custGeom>
              <a:avLst/>
              <a:gdLst>
                <a:gd name="T0" fmla="*/ 143 w 143"/>
                <a:gd name="T1" fmla="*/ 5 h 416"/>
                <a:gd name="T2" fmla="*/ 16 w 143"/>
                <a:gd name="T3" fmla="*/ 416 h 416"/>
                <a:gd name="T4" fmla="*/ 0 w 143"/>
                <a:gd name="T5" fmla="*/ 411 h 416"/>
                <a:gd name="T6" fmla="*/ 126 w 143"/>
                <a:gd name="T7" fmla="*/ 0 h 416"/>
                <a:gd name="T8" fmla="*/ 143 w 143"/>
                <a:gd name="T9" fmla="*/ 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6">
                  <a:moveTo>
                    <a:pt x="143" y="5"/>
                  </a:moveTo>
                  <a:lnTo>
                    <a:pt x="16" y="416"/>
                  </a:lnTo>
                  <a:lnTo>
                    <a:pt x="0" y="411"/>
                  </a:lnTo>
                  <a:lnTo>
                    <a:pt x="126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4" name="Freeform 35"/>
            <p:cNvSpPr/>
            <p:nvPr/>
          </p:nvSpPr>
          <p:spPr bwMode="auto">
            <a:xfrm>
              <a:off x="6026151" y="3100388"/>
              <a:ext cx="227013" cy="660400"/>
            </a:xfrm>
            <a:custGeom>
              <a:avLst/>
              <a:gdLst>
                <a:gd name="T0" fmla="*/ 143 w 143"/>
                <a:gd name="T1" fmla="*/ 5 h 416"/>
                <a:gd name="T2" fmla="*/ 16 w 143"/>
                <a:gd name="T3" fmla="*/ 416 h 416"/>
                <a:gd name="T4" fmla="*/ 0 w 143"/>
                <a:gd name="T5" fmla="*/ 411 h 416"/>
                <a:gd name="T6" fmla="*/ 126 w 143"/>
                <a:gd name="T7" fmla="*/ 0 h 416"/>
                <a:gd name="T8" fmla="*/ 143 w 143"/>
                <a:gd name="T9" fmla="*/ 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6">
                  <a:moveTo>
                    <a:pt x="143" y="5"/>
                  </a:moveTo>
                  <a:lnTo>
                    <a:pt x="16" y="416"/>
                  </a:lnTo>
                  <a:lnTo>
                    <a:pt x="0" y="411"/>
                  </a:lnTo>
                  <a:lnTo>
                    <a:pt x="126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5" name="Freeform 36"/>
            <p:cNvSpPr/>
            <p:nvPr/>
          </p:nvSpPr>
          <p:spPr bwMode="auto">
            <a:xfrm>
              <a:off x="6083301" y="3119438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6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6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6083301" y="3119438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6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6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6140451" y="3135313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10 h 414"/>
                <a:gd name="T6" fmla="*/ 127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10"/>
                  </a:lnTo>
                  <a:lnTo>
                    <a:pt x="127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6140451" y="3135313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10 h 414"/>
                <a:gd name="T6" fmla="*/ 127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10"/>
                  </a:lnTo>
                  <a:lnTo>
                    <a:pt x="127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39" name="Freeform 40"/>
            <p:cNvSpPr/>
            <p:nvPr/>
          </p:nvSpPr>
          <p:spPr bwMode="auto">
            <a:xfrm>
              <a:off x="6197601" y="3151188"/>
              <a:ext cx="230188" cy="660400"/>
            </a:xfrm>
            <a:custGeom>
              <a:avLst/>
              <a:gdLst>
                <a:gd name="T0" fmla="*/ 145 w 145"/>
                <a:gd name="T1" fmla="*/ 5 h 416"/>
                <a:gd name="T2" fmla="*/ 18 w 145"/>
                <a:gd name="T3" fmla="*/ 416 h 416"/>
                <a:gd name="T4" fmla="*/ 0 w 145"/>
                <a:gd name="T5" fmla="*/ 410 h 416"/>
                <a:gd name="T6" fmla="*/ 127 w 145"/>
                <a:gd name="T7" fmla="*/ 0 h 416"/>
                <a:gd name="T8" fmla="*/ 145 w 145"/>
                <a:gd name="T9" fmla="*/ 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416">
                  <a:moveTo>
                    <a:pt x="145" y="5"/>
                  </a:moveTo>
                  <a:lnTo>
                    <a:pt x="18" y="416"/>
                  </a:lnTo>
                  <a:lnTo>
                    <a:pt x="0" y="410"/>
                  </a:lnTo>
                  <a:lnTo>
                    <a:pt x="127" y="0"/>
                  </a:lnTo>
                  <a:lnTo>
                    <a:pt x="145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6197601" y="3151188"/>
              <a:ext cx="230188" cy="660400"/>
            </a:xfrm>
            <a:custGeom>
              <a:avLst/>
              <a:gdLst>
                <a:gd name="T0" fmla="*/ 145 w 145"/>
                <a:gd name="T1" fmla="*/ 5 h 416"/>
                <a:gd name="T2" fmla="*/ 18 w 145"/>
                <a:gd name="T3" fmla="*/ 416 h 416"/>
                <a:gd name="T4" fmla="*/ 0 w 145"/>
                <a:gd name="T5" fmla="*/ 410 h 416"/>
                <a:gd name="T6" fmla="*/ 127 w 145"/>
                <a:gd name="T7" fmla="*/ 0 h 416"/>
                <a:gd name="T8" fmla="*/ 145 w 145"/>
                <a:gd name="T9" fmla="*/ 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416">
                  <a:moveTo>
                    <a:pt x="145" y="5"/>
                  </a:moveTo>
                  <a:lnTo>
                    <a:pt x="18" y="416"/>
                  </a:lnTo>
                  <a:lnTo>
                    <a:pt x="0" y="410"/>
                  </a:lnTo>
                  <a:lnTo>
                    <a:pt x="127" y="0"/>
                  </a:lnTo>
                  <a:lnTo>
                    <a:pt x="145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6257926" y="3170238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6 w 143"/>
                <a:gd name="T3" fmla="*/ 414 h 414"/>
                <a:gd name="T4" fmla="*/ 0 w 143"/>
                <a:gd name="T5" fmla="*/ 409 h 414"/>
                <a:gd name="T6" fmla="*/ 125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6" y="414"/>
                  </a:lnTo>
                  <a:lnTo>
                    <a:pt x="0" y="409"/>
                  </a:lnTo>
                  <a:lnTo>
                    <a:pt x="125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6257926" y="3170238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6 w 143"/>
                <a:gd name="T3" fmla="*/ 414 h 414"/>
                <a:gd name="T4" fmla="*/ 0 w 143"/>
                <a:gd name="T5" fmla="*/ 409 h 414"/>
                <a:gd name="T6" fmla="*/ 125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6" y="414"/>
                  </a:lnTo>
                  <a:lnTo>
                    <a:pt x="0" y="409"/>
                  </a:lnTo>
                  <a:lnTo>
                    <a:pt x="125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6315076" y="3186113"/>
              <a:ext cx="227013" cy="658813"/>
            </a:xfrm>
            <a:custGeom>
              <a:avLst/>
              <a:gdLst>
                <a:gd name="T0" fmla="*/ 143 w 143"/>
                <a:gd name="T1" fmla="*/ 5 h 415"/>
                <a:gd name="T2" fmla="*/ 17 w 143"/>
                <a:gd name="T3" fmla="*/ 415 h 415"/>
                <a:gd name="T4" fmla="*/ 0 w 143"/>
                <a:gd name="T5" fmla="*/ 410 h 415"/>
                <a:gd name="T6" fmla="*/ 126 w 143"/>
                <a:gd name="T7" fmla="*/ 0 h 415"/>
                <a:gd name="T8" fmla="*/ 143 w 143"/>
                <a:gd name="T9" fmla="*/ 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5">
                  <a:moveTo>
                    <a:pt x="143" y="5"/>
                  </a:moveTo>
                  <a:lnTo>
                    <a:pt x="17" y="415"/>
                  </a:lnTo>
                  <a:lnTo>
                    <a:pt x="0" y="410"/>
                  </a:lnTo>
                  <a:lnTo>
                    <a:pt x="126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6315076" y="3186113"/>
              <a:ext cx="227013" cy="658813"/>
            </a:xfrm>
            <a:custGeom>
              <a:avLst/>
              <a:gdLst>
                <a:gd name="T0" fmla="*/ 143 w 143"/>
                <a:gd name="T1" fmla="*/ 5 h 415"/>
                <a:gd name="T2" fmla="*/ 17 w 143"/>
                <a:gd name="T3" fmla="*/ 415 h 415"/>
                <a:gd name="T4" fmla="*/ 0 w 143"/>
                <a:gd name="T5" fmla="*/ 410 h 415"/>
                <a:gd name="T6" fmla="*/ 126 w 143"/>
                <a:gd name="T7" fmla="*/ 0 h 415"/>
                <a:gd name="T8" fmla="*/ 143 w 143"/>
                <a:gd name="T9" fmla="*/ 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5">
                  <a:moveTo>
                    <a:pt x="143" y="5"/>
                  </a:moveTo>
                  <a:lnTo>
                    <a:pt x="17" y="415"/>
                  </a:lnTo>
                  <a:lnTo>
                    <a:pt x="0" y="410"/>
                  </a:lnTo>
                  <a:lnTo>
                    <a:pt x="126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6372226" y="3203575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7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7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6372226" y="3203575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7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7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6429376" y="3219450"/>
              <a:ext cx="230188" cy="657225"/>
            </a:xfrm>
            <a:custGeom>
              <a:avLst/>
              <a:gdLst>
                <a:gd name="T0" fmla="*/ 145 w 145"/>
                <a:gd name="T1" fmla="*/ 5 h 414"/>
                <a:gd name="T2" fmla="*/ 17 w 145"/>
                <a:gd name="T3" fmla="*/ 414 h 414"/>
                <a:gd name="T4" fmla="*/ 0 w 145"/>
                <a:gd name="T5" fmla="*/ 409 h 414"/>
                <a:gd name="T6" fmla="*/ 127 w 145"/>
                <a:gd name="T7" fmla="*/ 0 h 414"/>
                <a:gd name="T8" fmla="*/ 145 w 145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414">
                  <a:moveTo>
                    <a:pt x="145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7" y="0"/>
                  </a:lnTo>
                  <a:lnTo>
                    <a:pt x="145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8" name="Freeform 49"/>
            <p:cNvSpPr/>
            <p:nvPr/>
          </p:nvSpPr>
          <p:spPr bwMode="auto">
            <a:xfrm>
              <a:off x="6429376" y="3219450"/>
              <a:ext cx="230188" cy="657225"/>
            </a:xfrm>
            <a:custGeom>
              <a:avLst/>
              <a:gdLst>
                <a:gd name="T0" fmla="*/ 145 w 145"/>
                <a:gd name="T1" fmla="*/ 5 h 414"/>
                <a:gd name="T2" fmla="*/ 17 w 145"/>
                <a:gd name="T3" fmla="*/ 414 h 414"/>
                <a:gd name="T4" fmla="*/ 0 w 145"/>
                <a:gd name="T5" fmla="*/ 409 h 414"/>
                <a:gd name="T6" fmla="*/ 127 w 145"/>
                <a:gd name="T7" fmla="*/ 0 h 414"/>
                <a:gd name="T8" fmla="*/ 145 w 145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414">
                  <a:moveTo>
                    <a:pt x="145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7" y="0"/>
                  </a:lnTo>
                  <a:lnTo>
                    <a:pt x="145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6489701" y="3235325"/>
              <a:ext cx="227013" cy="660400"/>
            </a:xfrm>
            <a:custGeom>
              <a:avLst/>
              <a:gdLst>
                <a:gd name="T0" fmla="*/ 143 w 143"/>
                <a:gd name="T1" fmla="*/ 6 h 416"/>
                <a:gd name="T2" fmla="*/ 16 w 143"/>
                <a:gd name="T3" fmla="*/ 416 h 416"/>
                <a:gd name="T4" fmla="*/ 0 w 143"/>
                <a:gd name="T5" fmla="*/ 411 h 416"/>
                <a:gd name="T6" fmla="*/ 125 w 143"/>
                <a:gd name="T7" fmla="*/ 0 h 416"/>
                <a:gd name="T8" fmla="*/ 143 w 143"/>
                <a:gd name="T9" fmla="*/ 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6">
                  <a:moveTo>
                    <a:pt x="143" y="6"/>
                  </a:moveTo>
                  <a:lnTo>
                    <a:pt x="16" y="416"/>
                  </a:lnTo>
                  <a:lnTo>
                    <a:pt x="0" y="411"/>
                  </a:lnTo>
                  <a:lnTo>
                    <a:pt x="125" y="0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6489701" y="3235325"/>
              <a:ext cx="227013" cy="660400"/>
            </a:xfrm>
            <a:custGeom>
              <a:avLst/>
              <a:gdLst>
                <a:gd name="T0" fmla="*/ 143 w 143"/>
                <a:gd name="T1" fmla="*/ 6 h 416"/>
                <a:gd name="T2" fmla="*/ 16 w 143"/>
                <a:gd name="T3" fmla="*/ 416 h 416"/>
                <a:gd name="T4" fmla="*/ 0 w 143"/>
                <a:gd name="T5" fmla="*/ 411 h 416"/>
                <a:gd name="T6" fmla="*/ 125 w 143"/>
                <a:gd name="T7" fmla="*/ 0 h 416"/>
                <a:gd name="T8" fmla="*/ 143 w 143"/>
                <a:gd name="T9" fmla="*/ 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6">
                  <a:moveTo>
                    <a:pt x="143" y="6"/>
                  </a:moveTo>
                  <a:lnTo>
                    <a:pt x="16" y="416"/>
                  </a:lnTo>
                  <a:lnTo>
                    <a:pt x="0" y="411"/>
                  </a:lnTo>
                  <a:lnTo>
                    <a:pt x="125" y="0"/>
                  </a:lnTo>
                  <a:lnTo>
                    <a:pt x="143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6546851" y="3254375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5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5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6546851" y="3254375"/>
              <a:ext cx="227013" cy="657225"/>
            </a:xfrm>
            <a:custGeom>
              <a:avLst/>
              <a:gdLst>
                <a:gd name="T0" fmla="*/ 143 w 143"/>
                <a:gd name="T1" fmla="*/ 5 h 414"/>
                <a:gd name="T2" fmla="*/ 17 w 143"/>
                <a:gd name="T3" fmla="*/ 414 h 414"/>
                <a:gd name="T4" fmla="*/ 0 w 143"/>
                <a:gd name="T5" fmla="*/ 409 h 414"/>
                <a:gd name="T6" fmla="*/ 125 w 143"/>
                <a:gd name="T7" fmla="*/ 0 h 414"/>
                <a:gd name="T8" fmla="*/ 143 w 143"/>
                <a:gd name="T9" fmla="*/ 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14">
                  <a:moveTo>
                    <a:pt x="143" y="5"/>
                  </a:moveTo>
                  <a:lnTo>
                    <a:pt x="17" y="414"/>
                  </a:lnTo>
                  <a:lnTo>
                    <a:pt x="0" y="409"/>
                  </a:lnTo>
                  <a:lnTo>
                    <a:pt x="125" y="0"/>
                  </a:lnTo>
                  <a:lnTo>
                    <a:pt x="143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5859463" y="3121025"/>
              <a:ext cx="215900" cy="136525"/>
            </a:xfrm>
            <a:custGeom>
              <a:avLst/>
              <a:gdLst>
                <a:gd name="T0" fmla="*/ 65 w 79"/>
                <a:gd name="T1" fmla="*/ 38 h 51"/>
                <a:gd name="T2" fmla="*/ 58 w 79"/>
                <a:gd name="T3" fmla="*/ 51 h 51"/>
                <a:gd name="T4" fmla="*/ 43 w 79"/>
                <a:gd name="T5" fmla="*/ 47 h 51"/>
                <a:gd name="T6" fmla="*/ 45 w 79"/>
                <a:gd name="T7" fmla="*/ 39 h 51"/>
                <a:gd name="T8" fmla="*/ 52 w 79"/>
                <a:gd name="T9" fmla="*/ 40 h 51"/>
                <a:gd name="T10" fmla="*/ 56 w 79"/>
                <a:gd name="T11" fmla="*/ 33 h 51"/>
                <a:gd name="T12" fmla="*/ 53 w 79"/>
                <a:gd name="T13" fmla="*/ 21 h 51"/>
                <a:gd name="T14" fmla="*/ 21 w 79"/>
                <a:gd name="T15" fmla="*/ 40 h 51"/>
                <a:gd name="T16" fmla="*/ 10 w 79"/>
                <a:gd name="T17" fmla="*/ 21 h 51"/>
                <a:gd name="T18" fmla="*/ 0 w 79"/>
                <a:gd name="T19" fmla="*/ 18 h 51"/>
                <a:gd name="T20" fmla="*/ 2 w 79"/>
                <a:gd name="T21" fmla="*/ 9 h 51"/>
                <a:gd name="T22" fmla="*/ 12 w 79"/>
                <a:gd name="T23" fmla="*/ 12 h 51"/>
                <a:gd name="T24" fmla="*/ 19 w 79"/>
                <a:gd name="T25" fmla="*/ 0 h 51"/>
                <a:gd name="T26" fmla="*/ 33 w 79"/>
                <a:gd name="T27" fmla="*/ 4 h 51"/>
                <a:gd name="T28" fmla="*/ 30 w 79"/>
                <a:gd name="T29" fmla="*/ 11 h 51"/>
                <a:gd name="T30" fmla="*/ 24 w 79"/>
                <a:gd name="T31" fmla="*/ 11 h 51"/>
                <a:gd name="T32" fmla="*/ 20 w 79"/>
                <a:gd name="T33" fmla="*/ 17 h 51"/>
                <a:gd name="T34" fmla="*/ 23 w 79"/>
                <a:gd name="T35" fmla="*/ 27 h 51"/>
                <a:gd name="T36" fmla="*/ 55 w 79"/>
                <a:gd name="T37" fmla="*/ 9 h 51"/>
                <a:gd name="T38" fmla="*/ 67 w 79"/>
                <a:gd name="T39" fmla="*/ 28 h 51"/>
                <a:gd name="T40" fmla="*/ 79 w 79"/>
                <a:gd name="T41" fmla="*/ 32 h 51"/>
                <a:gd name="T42" fmla="*/ 76 w 79"/>
                <a:gd name="T43" fmla="*/ 41 h 51"/>
                <a:gd name="T44" fmla="*/ 65 w 79"/>
                <a:gd name="T45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51">
                  <a:moveTo>
                    <a:pt x="65" y="38"/>
                  </a:moveTo>
                  <a:cubicBezTo>
                    <a:pt x="62" y="45"/>
                    <a:pt x="58" y="51"/>
                    <a:pt x="58" y="5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5" y="37"/>
                    <a:pt x="56" y="33"/>
                  </a:cubicBezTo>
                  <a:cubicBezTo>
                    <a:pt x="57" y="28"/>
                    <a:pt x="57" y="23"/>
                    <a:pt x="53" y="21"/>
                  </a:cubicBezTo>
                  <a:cubicBezTo>
                    <a:pt x="44" y="19"/>
                    <a:pt x="40" y="46"/>
                    <a:pt x="21" y="40"/>
                  </a:cubicBezTo>
                  <a:cubicBezTo>
                    <a:pt x="12" y="37"/>
                    <a:pt x="9" y="30"/>
                    <a:pt x="10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5"/>
                    <a:pt x="19" y="0"/>
                    <a:pt x="19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1" y="14"/>
                    <a:pt x="20" y="17"/>
                  </a:cubicBezTo>
                  <a:cubicBezTo>
                    <a:pt x="19" y="23"/>
                    <a:pt x="20" y="26"/>
                    <a:pt x="23" y="27"/>
                  </a:cubicBezTo>
                  <a:cubicBezTo>
                    <a:pt x="32" y="30"/>
                    <a:pt x="36" y="3"/>
                    <a:pt x="55" y="9"/>
                  </a:cubicBezTo>
                  <a:cubicBezTo>
                    <a:pt x="64" y="11"/>
                    <a:pt x="68" y="19"/>
                    <a:pt x="67" y="28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6" y="41"/>
                    <a:pt x="76" y="41"/>
                    <a:pt x="76" y="41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5770563" y="2946400"/>
              <a:ext cx="136525" cy="103188"/>
            </a:xfrm>
            <a:custGeom>
              <a:avLst/>
              <a:gdLst>
                <a:gd name="T0" fmla="*/ 0 w 86"/>
                <a:gd name="T1" fmla="*/ 45 h 65"/>
                <a:gd name="T2" fmla="*/ 86 w 86"/>
                <a:gd name="T3" fmla="*/ 0 h 65"/>
                <a:gd name="T4" fmla="*/ 67 w 86"/>
                <a:gd name="T5" fmla="*/ 65 h 65"/>
                <a:gd name="T6" fmla="*/ 0 w 86"/>
                <a:gd name="T7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5">
                  <a:moveTo>
                    <a:pt x="0" y="45"/>
                  </a:moveTo>
                  <a:lnTo>
                    <a:pt x="86" y="0"/>
                  </a:lnTo>
                  <a:lnTo>
                    <a:pt x="67" y="6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2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4821238" y="3514725"/>
              <a:ext cx="1235075" cy="1360488"/>
            </a:xfrm>
            <a:custGeom>
              <a:avLst/>
              <a:gdLst>
                <a:gd name="T0" fmla="*/ 451 w 453"/>
                <a:gd name="T1" fmla="*/ 380 h 511"/>
                <a:gd name="T2" fmla="*/ 446 w 453"/>
                <a:gd name="T3" fmla="*/ 394 h 511"/>
                <a:gd name="T4" fmla="*/ 174 w 453"/>
                <a:gd name="T5" fmla="*/ 509 h 511"/>
                <a:gd name="T6" fmla="*/ 161 w 453"/>
                <a:gd name="T7" fmla="*/ 504 h 511"/>
                <a:gd name="T8" fmla="*/ 2 w 453"/>
                <a:gd name="T9" fmla="*/ 131 h 511"/>
                <a:gd name="T10" fmla="*/ 8 w 453"/>
                <a:gd name="T11" fmla="*/ 118 h 511"/>
                <a:gd name="T12" fmla="*/ 279 w 453"/>
                <a:gd name="T13" fmla="*/ 2 h 511"/>
                <a:gd name="T14" fmla="*/ 293 w 453"/>
                <a:gd name="T15" fmla="*/ 8 h 511"/>
                <a:gd name="T16" fmla="*/ 451 w 453"/>
                <a:gd name="T17" fmla="*/ 38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11">
                  <a:moveTo>
                    <a:pt x="451" y="380"/>
                  </a:moveTo>
                  <a:cubicBezTo>
                    <a:pt x="453" y="385"/>
                    <a:pt x="451" y="391"/>
                    <a:pt x="446" y="394"/>
                  </a:cubicBezTo>
                  <a:cubicBezTo>
                    <a:pt x="174" y="509"/>
                    <a:pt x="174" y="509"/>
                    <a:pt x="174" y="509"/>
                  </a:cubicBezTo>
                  <a:cubicBezTo>
                    <a:pt x="169" y="511"/>
                    <a:pt x="163" y="509"/>
                    <a:pt x="161" y="504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0" y="126"/>
                    <a:pt x="2" y="120"/>
                    <a:pt x="8" y="118"/>
                  </a:cubicBezTo>
                  <a:cubicBezTo>
                    <a:pt x="279" y="2"/>
                    <a:pt x="279" y="2"/>
                    <a:pt x="279" y="2"/>
                  </a:cubicBezTo>
                  <a:cubicBezTo>
                    <a:pt x="284" y="0"/>
                    <a:pt x="290" y="2"/>
                    <a:pt x="293" y="8"/>
                  </a:cubicBezTo>
                  <a:lnTo>
                    <a:pt x="451" y="380"/>
                  </a:lnTo>
                  <a:close/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6" name="Freeform 57"/>
            <p:cNvSpPr/>
            <p:nvPr/>
          </p:nvSpPr>
          <p:spPr bwMode="auto">
            <a:xfrm>
              <a:off x="4887913" y="3584575"/>
              <a:ext cx="1106488" cy="1227138"/>
            </a:xfrm>
            <a:custGeom>
              <a:avLst/>
              <a:gdLst>
                <a:gd name="T0" fmla="*/ 162 w 406"/>
                <a:gd name="T1" fmla="*/ 457 h 461"/>
                <a:gd name="T2" fmla="*/ 143 w 406"/>
                <a:gd name="T3" fmla="*/ 449 h 461"/>
                <a:gd name="T4" fmla="*/ 3 w 406"/>
                <a:gd name="T5" fmla="*/ 122 h 461"/>
                <a:gd name="T6" fmla="*/ 11 w 406"/>
                <a:gd name="T7" fmla="*/ 103 h 461"/>
                <a:gd name="T8" fmla="*/ 244 w 406"/>
                <a:gd name="T9" fmla="*/ 4 h 461"/>
                <a:gd name="T10" fmla="*/ 264 w 406"/>
                <a:gd name="T11" fmla="*/ 12 h 461"/>
                <a:gd name="T12" fmla="*/ 403 w 406"/>
                <a:gd name="T13" fmla="*/ 339 h 461"/>
                <a:gd name="T14" fmla="*/ 395 w 406"/>
                <a:gd name="T15" fmla="*/ 358 h 461"/>
                <a:gd name="T16" fmla="*/ 162 w 406"/>
                <a:gd name="T17" fmla="*/ 4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6" h="461">
                  <a:moveTo>
                    <a:pt x="162" y="457"/>
                  </a:moveTo>
                  <a:cubicBezTo>
                    <a:pt x="155" y="461"/>
                    <a:pt x="146" y="457"/>
                    <a:pt x="143" y="449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115"/>
                    <a:pt x="4" y="106"/>
                    <a:pt x="11" y="103"/>
                  </a:cubicBezTo>
                  <a:cubicBezTo>
                    <a:pt x="244" y="4"/>
                    <a:pt x="244" y="4"/>
                    <a:pt x="244" y="4"/>
                  </a:cubicBezTo>
                  <a:cubicBezTo>
                    <a:pt x="251" y="0"/>
                    <a:pt x="260" y="4"/>
                    <a:pt x="264" y="12"/>
                  </a:cubicBezTo>
                  <a:cubicBezTo>
                    <a:pt x="403" y="339"/>
                    <a:pt x="403" y="339"/>
                    <a:pt x="403" y="339"/>
                  </a:cubicBezTo>
                  <a:cubicBezTo>
                    <a:pt x="406" y="346"/>
                    <a:pt x="402" y="355"/>
                    <a:pt x="395" y="358"/>
                  </a:cubicBezTo>
                  <a:lnTo>
                    <a:pt x="162" y="457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7" name="Freeform 58"/>
            <p:cNvSpPr/>
            <p:nvPr/>
          </p:nvSpPr>
          <p:spPr bwMode="auto">
            <a:xfrm>
              <a:off x="4884738" y="3579813"/>
              <a:ext cx="1106488" cy="1223963"/>
            </a:xfrm>
            <a:custGeom>
              <a:avLst/>
              <a:gdLst>
                <a:gd name="T0" fmla="*/ 162 w 406"/>
                <a:gd name="T1" fmla="*/ 457 h 460"/>
                <a:gd name="T2" fmla="*/ 142 w 406"/>
                <a:gd name="T3" fmla="*/ 449 h 460"/>
                <a:gd name="T4" fmla="*/ 3 w 406"/>
                <a:gd name="T5" fmla="*/ 122 h 460"/>
                <a:gd name="T6" fmla="*/ 11 w 406"/>
                <a:gd name="T7" fmla="*/ 102 h 460"/>
                <a:gd name="T8" fmla="*/ 244 w 406"/>
                <a:gd name="T9" fmla="*/ 3 h 460"/>
                <a:gd name="T10" fmla="*/ 263 w 406"/>
                <a:gd name="T11" fmla="*/ 11 h 460"/>
                <a:gd name="T12" fmla="*/ 403 w 406"/>
                <a:gd name="T13" fmla="*/ 338 h 460"/>
                <a:gd name="T14" fmla="*/ 395 w 406"/>
                <a:gd name="T15" fmla="*/ 358 h 460"/>
                <a:gd name="T16" fmla="*/ 162 w 406"/>
                <a:gd name="T17" fmla="*/ 457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6" h="460">
                  <a:moveTo>
                    <a:pt x="162" y="457"/>
                  </a:moveTo>
                  <a:cubicBezTo>
                    <a:pt x="155" y="460"/>
                    <a:pt x="146" y="456"/>
                    <a:pt x="142" y="449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114"/>
                    <a:pt x="4" y="105"/>
                    <a:pt x="11" y="102"/>
                  </a:cubicBezTo>
                  <a:cubicBezTo>
                    <a:pt x="244" y="3"/>
                    <a:pt x="244" y="3"/>
                    <a:pt x="244" y="3"/>
                  </a:cubicBezTo>
                  <a:cubicBezTo>
                    <a:pt x="251" y="0"/>
                    <a:pt x="260" y="3"/>
                    <a:pt x="263" y="11"/>
                  </a:cubicBezTo>
                  <a:cubicBezTo>
                    <a:pt x="403" y="338"/>
                    <a:pt x="403" y="338"/>
                    <a:pt x="403" y="338"/>
                  </a:cubicBezTo>
                  <a:cubicBezTo>
                    <a:pt x="406" y="346"/>
                    <a:pt x="402" y="355"/>
                    <a:pt x="395" y="358"/>
                  </a:cubicBezTo>
                  <a:lnTo>
                    <a:pt x="162" y="45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8" name="Freeform 59"/>
            <p:cNvSpPr/>
            <p:nvPr/>
          </p:nvSpPr>
          <p:spPr bwMode="auto">
            <a:xfrm>
              <a:off x="4881563" y="3571875"/>
              <a:ext cx="725488" cy="339725"/>
            </a:xfrm>
            <a:custGeom>
              <a:avLst/>
              <a:gdLst>
                <a:gd name="T0" fmla="*/ 3 w 266"/>
                <a:gd name="T1" fmla="*/ 122 h 128"/>
                <a:gd name="T2" fmla="*/ 6 w 266"/>
                <a:gd name="T3" fmla="*/ 128 h 128"/>
                <a:gd name="T4" fmla="*/ 14 w 266"/>
                <a:gd name="T5" fmla="*/ 108 h 128"/>
                <a:gd name="T6" fmla="*/ 246 w 266"/>
                <a:gd name="T7" fmla="*/ 9 h 128"/>
                <a:gd name="T8" fmla="*/ 266 w 266"/>
                <a:gd name="T9" fmla="*/ 17 h 128"/>
                <a:gd name="T10" fmla="*/ 263 w 266"/>
                <a:gd name="T11" fmla="*/ 11 h 128"/>
                <a:gd name="T12" fmla="*/ 243 w 266"/>
                <a:gd name="T13" fmla="*/ 3 h 128"/>
                <a:gd name="T14" fmla="*/ 11 w 266"/>
                <a:gd name="T15" fmla="*/ 102 h 128"/>
                <a:gd name="T16" fmla="*/ 3 w 266"/>
                <a:gd name="T17" fmla="*/ 12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128">
                  <a:moveTo>
                    <a:pt x="3" y="122"/>
                  </a:moveTo>
                  <a:cubicBezTo>
                    <a:pt x="6" y="128"/>
                    <a:pt x="6" y="128"/>
                    <a:pt x="6" y="128"/>
                  </a:cubicBezTo>
                  <a:cubicBezTo>
                    <a:pt x="2" y="120"/>
                    <a:pt x="6" y="111"/>
                    <a:pt x="14" y="108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54" y="6"/>
                    <a:pt x="263" y="10"/>
                    <a:pt x="266" y="17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60" y="4"/>
                    <a:pt x="251" y="0"/>
                    <a:pt x="243" y="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3" y="106"/>
                    <a:pt x="0" y="115"/>
                    <a:pt x="3" y="122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59" name="Freeform 60"/>
            <p:cNvSpPr/>
            <p:nvPr/>
          </p:nvSpPr>
          <p:spPr bwMode="auto">
            <a:xfrm>
              <a:off x="4881563" y="3571875"/>
              <a:ext cx="1106488" cy="1223963"/>
            </a:xfrm>
            <a:custGeom>
              <a:avLst/>
              <a:gdLst>
                <a:gd name="T0" fmla="*/ 162 w 406"/>
                <a:gd name="T1" fmla="*/ 457 h 460"/>
                <a:gd name="T2" fmla="*/ 142 w 406"/>
                <a:gd name="T3" fmla="*/ 449 h 460"/>
                <a:gd name="T4" fmla="*/ 3 w 406"/>
                <a:gd name="T5" fmla="*/ 122 h 460"/>
                <a:gd name="T6" fmla="*/ 11 w 406"/>
                <a:gd name="T7" fmla="*/ 102 h 460"/>
                <a:gd name="T8" fmla="*/ 243 w 406"/>
                <a:gd name="T9" fmla="*/ 3 h 460"/>
                <a:gd name="T10" fmla="*/ 263 w 406"/>
                <a:gd name="T11" fmla="*/ 11 h 460"/>
                <a:gd name="T12" fmla="*/ 403 w 406"/>
                <a:gd name="T13" fmla="*/ 338 h 460"/>
                <a:gd name="T14" fmla="*/ 395 w 406"/>
                <a:gd name="T15" fmla="*/ 358 h 460"/>
                <a:gd name="T16" fmla="*/ 162 w 406"/>
                <a:gd name="T17" fmla="*/ 457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6" h="460">
                  <a:moveTo>
                    <a:pt x="162" y="457"/>
                  </a:moveTo>
                  <a:cubicBezTo>
                    <a:pt x="155" y="460"/>
                    <a:pt x="146" y="457"/>
                    <a:pt x="142" y="449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115"/>
                    <a:pt x="3" y="106"/>
                    <a:pt x="11" y="102"/>
                  </a:cubicBezTo>
                  <a:cubicBezTo>
                    <a:pt x="243" y="3"/>
                    <a:pt x="243" y="3"/>
                    <a:pt x="243" y="3"/>
                  </a:cubicBezTo>
                  <a:cubicBezTo>
                    <a:pt x="251" y="0"/>
                    <a:pt x="260" y="4"/>
                    <a:pt x="263" y="11"/>
                  </a:cubicBezTo>
                  <a:cubicBezTo>
                    <a:pt x="403" y="338"/>
                    <a:pt x="403" y="338"/>
                    <a:pt x="403" y="338"/>
                  </a:cubicBezTo>
                  <a:cubicBezTo>
                    <a:pt x="406" y="346"/>
                    <a:pt x="402" y="355"/>
                    <a:pt x="395" y="358"/>
                  </a:cubicBezTo>
                  <a:lnTo>
                    <a:pt x="162" y="4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60" name="Freeform 61"/>
            <p:cNvSpPr/>
            <p:nvPr/>
          </p:nvSpPr>
          <p:spPr bwMode="auto">
            <a:xfrm>
              <a:off x="5511801" y="3616325"/>
              <a:ext cx="30163" cy="30163"/>
            </a:xfrm>
            <a:custGeom>
              <a:avLst/>
              <a:gdLst>
                <a:gd name="T0" fmla="*/ 3 w 11"/>
                <a:gd name="T1" fmla="*/ 1 h 11"/>
                <a:gd name="T2" fmla="*/ 1 w 11"/>
                <a:gd name="T3" fmla="*/ 7 h 11"/>
                <a:gd name="T4" fmla="*/ 7 w 11"/>
                <a:gd name="T5" fmla="*/ 10 h 11"/>
                <a:gd name="T6" fmla="*/ 10 w 11"/>
                <a:gd name="T7" fmla="*/ 3 h 11"/>
                <a:gd name="T8" fmla="*/ 3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7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3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61" name="Picture 6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472113" y="3538538"/>
              <a:ext cx="74613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Freeform 63"/>
            <p:cNvSpPr/>
            <p:nvPr/>
          </p:nvSpPr>
          <p:spPr bwMode="auto">
            <a:xfrm>
              <a:off x="5440363" y="3646488"/>
              <a:ext cx="30163" cy="28575"/>
            </a:xfrm>
            <a:custGeom>
              <a:avLst/>
              <a:gdLst>
                <a:gd name="T0" fmla="*/ 3 w 11"/>
                <a:gd name="T1" fmla="*/ 1 h 11"/>
                <a:gd name="T2" fmla="*/ 1 w 11"/>
                <a:gd name="T3" fmla="*/ 7 h 11"/>
                <a:gd name="T4" fmla="*/ 7 w 11"/>
                <a:gd name="T5" fmla="*/ 10 h 11"/>
                <a:gd name="T6" fmla="*/ 10 w 11"/>
                <a:gd name="T7" fmla="*/ 3 h 11"/>
                <a:gd name="T8" fmla="*/ 3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7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3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63" name="Picture 6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402263" y="3567113"/>
              <a:ext cx="73025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Freeform 65"/>
            <p:cNvSpPr/>
            <p:nvPr/>
          </p:nvSpPr>
          <p:spPr bwMode="auto">
            <a:xfrm>
              <a:off x="5368926" y="3675063"/>
              <a:ext cx="30163" cy="28575"/>
            </a:xfrm>
            <a:custGeom>
              <a:avLst/>
              <a:gdLst>
                <a:gd name="T0" fmla="*/ 4 w 11"/>
                <a:gd name="T1" fmla="*/ 1 h 11"/>
                <a:gd name="T2" fmla="*/ 1 w 11"/>
                <a:gd name="T3" fmla="*/ 7 h 11"/>
                <a:gd name="T4" fmla="*/ 8 w 11"/>
                <a:gd name="T5" fmla="*/ 10 h 11"/>
                <a:gd name="T6" fmla="*/ 10 w 11"/>
                <a:gd name="T7" fmla="*/ 3 h 11"/>
                <a:gd name="T8" fmla="*/ 4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8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4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65" name="Picture 66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332413" y="3597275"/>
              <a:ext cx="73025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Freeform 67"/>
            <p:cNvSpPr/>
            <p:nvPr/>
          </p:nvSpPr>
          <p:spPr bwMode="auto">
            <a:xfrm>
              <a:off x="5299076" y="3703638"/>
              <a:ext cx="30163" cy="30163"/>
            </a:xfrm>
            <a:custGeom>
              <a:avLst/>
              <a:gdLst>
                <a:gd name="T0" fmla="*/ 4 w 11"/>
                <a:gd name="T1" fmla="*/ 1 h 11"/>
                <a:gd name="T2" fmla="*/ 1 w 11"/>
                <a:gd name="T3" fmla="*/ 7 h 11"/>
                <a:gd name="T4" fmla="*/ 8 w 11"/>
                <a:gd name="T5" fmla="*/ 10 h 11"/>
                <a:gd name="T6" fmla="*/ 10 w 11"/>
                <a:gd name="T7" fmla="*/ 3 h 11"/>
                <a:gd name="T8" fmla="*/ 4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8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4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67" name="Picture 68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260976" y="3625850"/>
              <a:ext cx="74613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Freeform 69"/>
            <p:cNvSpPr/>
            <p:nvPr/>
          </p:nvSpPr>
          <p:spPr bwMode="auto">
            <a:xfrm>
              <a:off x="5227638" y="3733800"/>
              <a:ext cx="30163" cy="28575"/>
            </a:xfrm>
            <a:custGeom>
              <a:avLst/>
              <a:gdLst>
                <a:gd name="T0" fmla="*/ 4 w 11"/>
                <a:gd name="T1" fmla="*/ 1 h 11"/>
                <a:gd name="T2" fmla="*/ 2 w 11"/>
                <a:gd name="T3" fmla="*/ 7 h 11"/>
                <a:gd name="T4" fmla="*/ 8 w 11"/>
                <a:gd name="T5" fmla="*/ 10 h 11"/>
                <a:gd name="T6" fmla="*/ 10 w 11"/>
                <a:gd name="T7" fmla="*/ 3 h 11"/>
                <a:gd name="T8" fmla="*/ 4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3" y="10"/>
                    <a:pt x="5" y="11"/>
                    <a:pt x="8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7" y="0"/>
                    <a:pt x="4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69" name="Picture 70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191126" y="3654425"/>
              <a:ext cx="74613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Freeform 71"/>
            <p:cNvSpPr/>
            <p:nvPr/>
          </p:nvSpPr>
          <p:spPr bwMode="auto">
            <a:xfrm>
              <a:off x="5159376" y="3762375"/>
              <a:ext cx="30163" cy="30163"/>
            </a:xfrm>
            <a:custGeom>
              <a:avLst/>
              <a:gdLst>
                <a:gd name="T0" fmla="*/ 3 w 11"/>
                <a:gd name="T1" fmla="*/ 1 h 11"/>
                <a:gd name="T2" fmla="*/ 1 w 11"/>
                <a:gd name="T3" fmla="*/ 7 h 11"/>
                <a:gd name="T4" fmla="*/ 7 w 11"/>
                <a:gd name="T5" fmla="*/ 10 h 11"/>
                <a:gd name="T6" fmla="*/ 10 w 11"/>
                <a:gd name="T7" fmla="*/ 3 h 11"/>
                <a:gd name="T8" fmla="*/ 3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7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3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71" name="Picture 72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5121276" y="3684588"/>
              <a:ext cx="73025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Freeform 73"/>
            <p:cNvSpPr/>
            <p:nvPr/>
          </p:nvSpPr>
          <p:spPr bwMode="auto">
            <a:xfrm>
              <a:off x="5089526" y="3792538"/>
              <a:ext cx="28575" cy="28575"/>
            </a:xfrm>
            <a:custGeom>
              <a:avLst/>
              <a:gdLst>
                <a:gd name="T0" fmla="*/ 3 w 11"/>
                <a:gd name="T1" fmla="*/ 1 h 11"/>
                <a:gd name="T2" fmla="*/ 1 w 11"/>
                <a:gd name="T3" fmla="*/ 7 h 11"/>
                <a:gd name="T4" fmla="*/ 7 w 11"/>
                <a:gd name="T5" fmla="*/ 10 h 11"/>
                <a:gd name="T6" fmla="*/ 10 w 11"/>
                <a:gd name="T7" fmla="*/ 3 h 11"/>
                <a:gd name="T8" fmla="*/ 3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7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3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73" name="Picture 74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051426" y="3713163"/>
              <a:ext cx="73025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Freeform 75"/>
            <p:cNvSpPr/>
            <p:nvPr/>
          </p:nvSpPr>
          <p:spPr bwMode="auto">
            <a:xfrm>
              <a:off x="5018088" y="3821113"/>
              <a:ext cx="30163" cy="30163"/>
            </a:xfrm>
            <a:custGeom>
              <a:avLst/>
              <a:gdLst>
                <a:gd name="T0" fmla="*/ 4 w 11"/>
                <a:gd name="T1" fmla="*/ 1 h 11"/>
                <a:gd name="T2" fmla="*/ 1 w 11"/>
                <a:gd name="T3" fmla="*/ 7 h 11"/>
                <a:gd name="T4" fmla="*/ 7 w 11"/>
                <a:gd name="T5" fmla="*/ 10 h 11"/>
                <a:gd name="T6" fmla="*/ 10 w 11"/>
                <a:gd name="T7" fmla="*/ 3 h 11"/>
                <a:gd name="T8" fmla="*/ 4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7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4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75" name="Picture 76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4979988" y="3743325"/>
              <a:ext cx="74613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Freeform 77"/>
            <p:cNvSpPr/>
            <p:nvPr/>
          </p:nvSpPr>
          <p:spPr bwMode="auto">
            <a:xfrm>
              <a:off x="4946651" y="3851275"/>
              <a:ext cx="30163" cy="28575"/>
            </a:xfrm>
            <a:custGeom>
              <a:avLst/>
              <a:gdLst>
                <a:gd name="T0" fmla="*/ 4 w 11"/>
                <a:gd name="T1" fmla="*/ 1 h 11"/>
                <a:gd name="T2" fmla="*/ 1 w 11"/>
                <a:gd name="T3" fmla="*/ 7 h 11"/>
                <a:gd name="T4" fmla="*/ 8 w 11"/>
                <a:gd name="T5" fmla="*/ 10 h 11"/>
                <a:gd name="T6" fmla="*/ 10 w 11"/>
                <a:gd name="T7" fmla="*/ 3 h 11"/>
                <a:gd name="T8" fmla="*/ 4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1" y="2"/>
                    <a:pt x="0" y="5"/>
                    <a:pt x="1" y="7"/>
                  </a:cubicBezTo>
                  <a:cubicBezTo>
                    <a:pt x="2" y="10"/>
                    <a:pt x="5" y="11"/>
                    <a:pt x="8" y="10"/>
                  </a:cubicBezTo>
                  <a:cubicBezTo>
                    <a:pt x="10" y="9"/>
                    <a:pt x="11" y="6"/>
                    <a:pt x="10" y="3"/>
                  </a:cubicBezTo>
                  <a:cubicBezTo>
                    <a:pt x="9" y="1"/>
                    <a:pt x="6" y="0"/>
                    <a:pt x="4" y="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pic>
          <p:nvPicPr>
            <p:cNvPr id="77" name="Picture 78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910138" y="3771900"/>
              <a:ext cx="73025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Freeform 79"/>
            <p:cNvSpPr/>
            <p:nvPr/>
          </p:nvSpPr>
          <p:spPr bwMode="auto">
            <a:xfrm>
              <a:off x="4972051" y="3721100"/>
              <a:ext cx="638175" cy="279400"/>
            </a:xfrm>
            <a:custGeom>
              <a:avLst/>
              <a:gdLst>
                <a:gd name="T0" fmla="*/ 233 w 234"/>
                <a:gd name="T1" fmla="*/ 7 h 105"/>
                <a:gd name="T2" fmla="*/ 4 w 234"/>
                <a:gd name="T3" fmla="*/ 105 h 105"/>
                <a:gd name="T4" fmla="*/ 1 w 234"/>
                <a:gd name="T5" fmla="*/ 104 h 105"/>
                <a:gd name="T6" fmla="*/ 0 w 234"/>
                <a:gd name="T7" fmla="*/ 101 h 105"/>
                <a:gd name="T8" fmla="*/ 1 w 234"/>
                <a:gd name="T9" fmla="*/ 98 h 105"/>
                <a:gd name="T10" fmla="*/ 230 w 234"/>
                <a:gd name="T11" fmla="*/ 0 h 105"/>
                <a:gd name="T12" fmla="*/ 233 w 234"/>
                <a:gd name="T13" fmla="*/ 1 h 105"/>
                <a:gd name="T14" fmla="*/ 234 w 234"/>
                <a:gd name="T15" fmla="*/ 4 h 105"/>
                <a:gd name="T16" fmla="*/ 233 w 234"/>
                <a:gd name="T17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105">
                  <a:moveTo>
                    <a:pt x="233" y="7"/>
                  </a:moveTo>
                  <a:cubicBezTo>
                    <a:pt x="4" y="105"/>
                    <a:pt x="4" y="105"/>
                    <a:pt x="4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0"/>
                    <a:pt x="0" y="99"/>
                    <a:pt x="1" y="98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1" y="0"/>
                    <a:pt x="232" y="0"/>
                    <a:pt x="233" y="1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4" y="5"/>
                    <a:pt x="234" y="6"/>
                    <a:pt x="233" y="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79" name="Freeform 80"/>
            <p:cNvSpPr/>
            <p:nvPr/>
          </p:nvSpPr>
          <p:spPr bwMode="auto">
            <a:xfrm>
              <a:off x="5002213" y="3786188"/>
              <a:ext cx="636588" cy="279400"/>
            </a:xfrm>
            <a:custGeom>
              <a:avLst/>
              <a:gdLst>
                <a:gd name="T0" fmla="*/ 231 w 234"/>
                <a:gd name="T1" fmla="*/ 7 h 105"/>
                <a:gd name="T2" fmla="*/ 5 w 234"/>
                <a:gd name="T3" fmla="*/ 104 h 105"/>
                <a:gd name="T4" fmla="*/ 0 w 234"/>
                <a:gd name="T5" fmla="*/ 102 h 105"/>
                <a:gd name="T6" fmla="*/ 2 w 234"/>
                <a:gd name="T7" fmla="*/ 98 h 105"/>
                <a:gd name="T8" fmla="*/ 228 w 234"/>
                <a:gd name="T9" fmla="*/ 1 h 105"/>
                <a:gd name="T10" fmla="*/ 233 w 234"/>
                <a:gd name="T11" fmla="*/ 3 h 105"/>
                <a:gd name="T12" fmla="*/ 231 w 234"/>
                <a:gd name="T13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1" y="7"/>
                  </a:moveTo>
                  <a:cubicBezTo>
                    <a:pt x="5" y="104"/>
                    <a:pt x="5" y="104"/>
                    <a:pt x="5" y="104"/>
                  </a:cubicBezTo>
                  <a:cubicBezTo>
                    <a:pt x="3" y="105"/>
                    <a:pt x="1" y="104"/>
                    <a:pt x="0" y="102"/>
                  </a:cubicBezTo>
                  <a:cubicBezTo>
                    <a:pt x="0" y="101"/>
                    <a:pt x="1" y="98"/>
                    <a:pt x="2" y="98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30" y="0"/>
                    <a:pt x="232" y="1"/>
                    <a:pt x="233" y="3"/>
                  </a:cubicBezTo>
                  <a:cubicBezTo>
                    <a:pt x="234" y="4"/>
                    <a:pt x="233" y="7"/>
                    <a:pt x="231" y="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0" name="Freeform 81"/>
            <p:cNvSpPr/>
            <p:nvPr/>
          </p:nvSpPr>
          <p:spPr bwMode="auto">
            <a:xfrm>
              <a:off x="5029201" y="3852863"/>
              <a:ext cx="639763" cy="279400"/>
            </a:xfrm>
            <a:custGeom>
              <a:avLst/>
              <a:gdLst>
                <a:gd name="T0" fmla="*/ 232 w 235"/>
                <a:gd name="T1" fmla="*/ 7 h 105"/>
                <a:gd name="T2" fmla="*/ 6 w 235"/>
                <a:gd name="T3" fmla="*/ 104 h 105"/>
                <a:gd name="T4" fmla="*/ 1 w 235"/>
                <a:gd name="T5" fmla="*/ 102 h 105"/>
                <a:gd name="T6" fmla="*/ 3 w 235"/>
                <a:gd name="T7" fmla="*/ 98 h 105"/>
                <a:gd name="T8" fmla="*/ 229 w 235"/>
                <a:gd name="T9" fmla="*/ 1 h 105"/>
                <a:gd name="T10" fmla="*/ 234 w 235"/>
                <a:gd name="T11" fmla="*/ 3 h 105"/>
                <a:gd name="T12" fmla="*/ 232 w 235"/>
                <a:gd name="T13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105">
                  <a:moveTo>
                    <a:pt x="232" y="7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2" y="104"/>
                    <a:pt x="1" y="102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31" y="0"/>
                    <a:pt x="233" y="1"/>
                    <a:pt x="234" y="3"/>
                  </a:cubicBezTo>
                  <a:cubicBezTo>
                    <a:pt x="235" y="4"/>
                    <a:pt x="234" y="7"/>
                    <a:pt x="232" y="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1" name="Freeform 82"/>
            <p:cNvSpPr/>
            <p:nvPr/>
          </p:nvSpPr>
          <p:spPr bwMode="auto">
            <a:xfrm>
              <a:off x="5059363" y="3919538"/>
              <a:ext cx="636588" cy="279400"/>
            </a:xfrm>
            <a:custGeom>
              <a:avLst/>
              <a:gdLst>
                <a:gd name="T0" fmla="*/ 232 w 234"/>
                <a:gd name="T1" fmla="*/ 7 h 105"/>
                <a:gd name="T2" fmla="*/ 6 w 234"/>
                <a:gd name="T3" fmla="*/ 104 h 105"/>
                <a:gd name="T4" fmla="*/ 1 w 234"/>
                <a:gd name="T5" fmla="*/ 102 h 105"/>
                <a:gd name="T6" fmla="*/ 3 w 234"/>
                <a:gd name="T7" fmla="*/ 98 h 105"/>
                <a:gd name="T8" fmla="*/ 229 w 234"/>
                <a:gd name="T9" fmla="*/ 1 h 105"/>
                <a:gd name="T10" fmla="*/ 234 w 234"/>
                <a:gd name="T11" fmla="*/ 3 h 105"/>
                <a:gd name="T12" fmla="*/ 232 w 234"/>
                <a:gd name="T13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2" y="7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2" y="104"/>
                    <a:pt x="1" y="102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31" y="0"/>
                    <a:pt x="233" y="1"/>
                    <a:pt x="234" y="3"/>
                  </a:cubicBezTo>
                  <a:cubicBezTo>
                    <a:pt x="234" y="4"/>
                    <a:pt x="234" y="7"/>
                    <a:pt x="232" y="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2" name="Freeform 83"/>
            <p:cNvSpPr/>
            <p:nvPr/>
          </p:nvSpPr>
          <p:spPr bwMode="auto">
            <a:xfrm>
              <a:off x="5089526" y="3986213"/>
              <a:ext cx="636588" cy="279400"/>
            </a:xfrm>
            <a:custGeom>
              <a:avLst/>
              <a:gdLst>
                <a:gd name="T0" fmla="*/ 231 w 234"/>
                <a:gd name="T1" fmla="*/ 8 h 105"/>
                <a:gd name="T2" fmla="*/ 6 w 234"/>
                <a:gd name="T3" fmla="*/ 104 h 105"/>
                <a:gd name="T4" fmla="*/ 1 w 234"/>
                <a:gd name="T5" fmla="*/ 102 h 105"/>
                <a:gd name="T6" fmla="*/ 3 w 234"/>
                <a:gd name="T7" fmla="*/ 98 h 105"/>
                <a:gd name="T8" fmla="*/ 228 w 234"/>
                <a:gd name="T9" fmla="*/ 1 h 105"/>
                <a:gd name="T10" fmla="*/ 233 w 234"/>
                <a:gd name="T11" fmla="*/ 3 h 105"/>
                <a:gd name="T12" fmla="*/ 231 w 234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1" y="8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2" y="104"/>
                    <a:pt x="1" y="102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30" y="0"/>
                    <a:pt x="233" y="1"/>
                    <a:pt x="233" y="3"/>
                  </a:cubicBezTo>
                  <a:cubicBezTo>
                    <a:pt x="234" y="5"/>
                    <a:pt x="233" y="7"/>
                    <a:pt x="231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3" name="Freeform 84"/>
            <p:cNvSpPr/>
            <p:nvPr/>
          </p:nvSpPr>
          <p:spPr bwMode="auto">
            <a:xfrm>
              <a:off x="5118101" y="4052888"/>
              <a:ext cx="638175" cy="279400"/>
            </a:xfrm>
            <a:custGeom>
              <a:avLst/>
              <a:gdLst>
                <a:gd name="T0" fmla="*/ 231 w 234"/>
                <a:gd name="T1" fmla="*/ 8 h 105"/>
                <a:gd name="T2" fmla="*/ 5 w 234"/>
                <a:gd name="T3" fmla="*/ 104 h 105"/>
                <a:gd name="T4" fmla="*/ 0 w 234"/>
                <a:gd name="T5" fmla="*/ 102 h 105"/>
                <a:gd name="T6" fmla="*/ 2 w 234"/>
                <a:gd name="T7" fmla="*/ 98 h 105"/>
                <a:gd name="T8" fmla="*/ 228 w 234"/>
                <a:gd name="T9" fmla="*/ 1 h 105"/>
                <a:gd name="T10" fmla="*/ 233 w 234"/>
                <a:gd name="T11" fmla="*/ 3 h 105"/>
                <a:gd name="T12" fmla="*/ 231 w 234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1" y="8"/>
                  </a:moveTo>
                  <a:cubicBezTo>
                    <a:pt x="5" y="104"/>
                    <a:pt x="5" y="104"/>
                    <a:pt x="5" y="104"/>
                  </a:cubicBezTo>
                  <a:cubicBezTo>
                    <a:pt x="3" y="105"/>
                    <a:pt x="1" y="104"/>
                    <a:pt x="0" y="102"/>
                  </a:cubicBezTo>
                  <a:cubicBezTo>
                    <a:pt x="0" y="101"/>
                    <a:pt x="1" y="98"/>
                    <a:pt x="2" y="98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30" y="0"/>
                    <a:pt x="232" y="1"/>
                    <a:pt x="233" y="3"/>
                  </a:cubicBezTo>
                  <a:cubicBezTo>
                    <a:pt x="234" y="5"/>
                    <a:pt x="233" y="7"/>
                    <a:pt x="231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4" name="Freeform 85"/>
            <p:cNvSpPr/>
            <p:nvPr/>
          </p:nvSpPr>
          <p:spPr bwMode="auto">
            <a:xfrm>
              <a:off x="5146676" y="4119563"/>
              <a:ext cx="639763" cy="279400"/>
            </a:xfrm>
            <a:custGeom>
              <a:avLst/>
              <a:gdLst>
                <a:gd name="T0" fmla="*/ 232 w 235"/>
                <a:gd name="T1" fmla="*/ 8 h 105"/>
                <a:gd name="T2" fmla="*/ 6 w 235"/>
                <a:gd name="T3" fmla="*/ 104 h 105"/>
                <a:gd name="T4" fmla="*/ 1 w 235"/>
                <a:gd name="T5" fmla="*/ 103 h 105"/>
                <a:gd name="T6" fmla="*/ 3 w 235"/>
                <a:gd name="T7" fmla="*/ 98 h 105"/>
                <a:gd name="T8" fmla="*/ 229 w 235"/>
                <a:gd name="T9" fmla="*/ 1 h 105"/>
                <a:gd name="T10" fmla="*/ 234 w 235"/>
                <a:gd name="T11" fmla="*/ 3 h 105"/>
                <a:gd name="T12" fmla="*/ 232 w 235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105">
                  <a:moveTo>
                    <a:pt x="232" y="8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2" y="104"/>
                    <a:pt x="1" y="103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31" y="0"/>
                    <a:pt x="233" y="1"/>
                    <a:pt x="234" y="3"/>
                  </a:cubicBezTo>
                  <a:cubicBezTo>
                    <a:pt x="235" y="5"/>
                    <a:pt x="234" y="7"/>
                    <a:pt x="232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5" name="Freeform 86"/>
            <p:cNvSpPr/>
            <p:nvPr/>
          </p:nvSpPr>
          <p:spPr bwMode="auto">
            <a:xfrm>
              <a:off x="5176838" y="4186238"/>
              <a:ext cx="636588" cy="279400"/>
            </a:xfrm>
            <a:custGeom>
              <a:avLst/>
              <a:gdLst>
                <a:gd name="T0" fmla="*/ 232 w 234"/>
                <a:gd name="T1" fmla="*/ 8 h 105"/>
                <a:gd name="T2" fmla="*/ 6 w 234"/>
                <a:gd name="T3" fmla="*/ 104 h 105"/>
                <a:gd name="T4" fmla="*/ 1 w 234"/>
                <a:gd name="T5" fmla="*/ 103 h 105"/>
                <a:gd name="T6" fmla="*/ 3 w 234"/>
                <a:gd name="T7" fmla="*/ 98 h 105"/>
                <a:gd name="T8" fmla="*/ 229 w 234"/>
                <a:gd name="T9" fmla="*/ 1 h 105"/>
                <a:gd name="T10" fmla="*/ 234 w 234"/>
                <a:gd name="T11" fmla="*/ 3 h 105"/>
                <a:gd name="T12" fmla="*/ 232 w 234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2" y="8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2" y="104"/>
                    <a:pt x="1" y="103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31" y="0"/>
                    <a:pt x="233" y="1"/>
                    <a:pt x="234" y="3"/>
                  </a:cubicBezTo>
                  <a:cubicBezTo>
                    <a:pt x="234" y="5"/>
                    <a:pt x="233" y="7"/>
                    <a:pt x="232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6" name="Freeform 87"/>
            <p:cNvSpPr/>
            <p:nvPr/>
          </p:nvSpPr>
          <p:spPr bwMode="auto">
            <a:xfrm>
              <a:off x="5205413" y="4252913"/>
              <a:ext cx="638175" cy="279400"/>
            </a:xfrm>
            <a:custGeom>
              <a:avLst/>
              <a:gdLst>
                <a:gd name="T0" fmla="*/ 231 w 234"/>
                <a:gd name="T1" fmla="*/ 8 h 105"/>
                <a:gd name="T2" fmla="*/ 6 w 234"/>
                <a:gd name="T3" fmla="*/ 104 h 105"/>
                <a:gd name="T4" fmla="*/ 1 w 234"/>
                <a:gd name="T5" fmla="*/ 103 h 105"/>
                <a:gd name="T6" fmla="*/ 3 w 234"/>
                <a:gd name="T7" fmla="*/ 98 h 105"/>
                <a:gd name="T8" fmla="*/ 228 w 234"/>
                <a:gd name="T9" fmla="*/ 1 h 105"/>
                <a:gd name="T10" fmla="*/ 233 w 234"/>
                <a:gd name="T11" fmla="*/ 3 h 105"/>
                <a:gd name="T12" fmla="*/ 231 w 234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1" y="8"/>
                  </a:moveTo>
                  <a:cubicBezTo>
                    <a:pt x="6" y="104"/>
                    <a:pt x="6" y="104"/>
                    <a:pt x="6" y="104"/>
                  </a:cubicBezTo>
                  <a:cubicBezTo>
                    <a:pt x="4" y="105"/>
                    <a:pt x="1" y="104"/>
                    <a:pt x="1" y="103"/>
                  </a:cubicBezTo>
                  <a:cubicBezTo>
                    <a:pt x="0" y="101"/>
                    <a:pt x="1" y="98"/>
                    <a:pt x="3" y="98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30" y="0"/>
                    <a:pt x="233" y="1"/>
                    <a:pt x="233" y="3"/>
                  </a:cubicBezTo>
                  <a:cubicBezTo>
                    <a:pt x="234" y="5"/>
                    <a:pt x="233" y="7"/>
                    <a:pt x="231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7" name="Freeform 88"/>
            <p:cNvSpPr/>
            <p:nvPr/>
          </p:nvSpPr>
          <p:spPr bwMode="auto">
            <a:xfrm>
              <a:off x="5235576" y="4319588"/>
              <a:ext cx="638175" cy="279400"/>
            </a:xfrm>
            <a:custGeom>
              <a:avLst/>
              <a:gdLst>
                <a:gd name="T0" fmla="*/ 231 w 234"/>
                <a:gd name="T1" fmla="*/ 8 h 105"/>
                <a:gd name="T2" fmla="*/ 5 w 234"/>
                <a:gd name="T3" fmla="*/ 105 h 105"/>
                <a:gd name="T4" fmla="*/ 0 w 234"/>
                <a:gd name="T5" fmla="*/ 103 h 105"/>
                <a:gd name="T6" fmla="*/ 2 w 234"/>
                <a:gd name="T7" fmla="*/ 98 h 105"/>
                <a:gd name="T8" fmla="*/ 228 w 234"/>
                <a:gd name="T9" fmla="*/ 1 h 105"/>
                <a:gd name="T10" fmla="*/ 233 w 234"/>
                <a:gd name="T11" fmla="*/ 3 h 105"/>
                <a:gd name="T12" fmla="*/ 231 w 234"/>
                <a:gd name="T13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5">
                  <a:moveTo>
                    <a:pt x="231" y="8"/>
                  </a:move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1" y="104"/>
                    <a:pt x="0" y="103"/>
                  </a:cubicBezTo>
                  <a:cubicBezTo>
                    <a:pt x="0" y="101"/>
                    <a:pt x="0" y="98"/>
                    <a:pt x="2" y="98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30" y="0"/>
                    <a:pt x="232" y="1"/>
                    <a:pt x="233" y="3"/>
                  </a:cubicBezTo>
                  <a:cubicBezTo>
                    <a:pt x="234" y="5"/>
                    <a:pt x="233" y="7"/>
                    <a:pt x="231" y="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8" name="Freeform 89"/>
            <p:cNvSpPr/>
            <p:nvPr/>
          </p:nvSpPr>
          <p:spPr bwMode="auto">
            <a:xfrm>
              <a:off x="5262563" y="4386263"/>
              <a:ext cx="641350" cy="280988"/>
            </a:xfrm>
            <a:custGeom>
              <a:avLst/>
              <a:gdLst>
                <a:gd name="T0" fmla="*/ 233 w 235"/>
                <a:gd name="T1" fmla="*/ 7 h 106"/>
                <a:gd name="T2" fmla="*/ 5 w 235"/>
                <a:gd name="T3" fmla="*/ 105 h 106"/>
                <a:gd name="T4" fmla="*/ 2 w 235"/>
                <a:gd name="T5" fmla="*/ 104 h 106"/>
                <a:gd name="T6" fmla="*/ 1 w 235"/>
                <a:gd name="T7" fmla="*/ 101 h 106"/>
                <a:gd name="T8" fmla="*/ 2 w 235"/>
                <a:gd name="T9" fmla="*/ 98 h 106"/>
                <a:gd name="T10" fmla="*/ 230 w 235"/>
                <a:gd name="T11" fmla="*/ 0 h 106"/>
                <a:gd name="T12" fmla="*/ 233 w 235"/>
                <a:gd name="T13" fmla="*/ 1 h 106"/>
                <a:gd name="T14" fmla="*/ 234 w 235"/>
                <a:gd name="T15" fmla="*/ 4 h 106"/>
                <a:gd name="T16" fmla="*/ 233 w 235"/>
                <a:gd name="T17" fmla="*/ 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106">
                  <a:moveTo>
                    <a:pt x="233" y="7"/>
                  </a:moveTo>
                  <a:cubicBezTo>
                    <a:pt x="5" y="105"/>
                    <a:pt x="5" y="105"/>
                    <a:pt x="5" y="105"/>
                  </a:cubicBezTo>
                  <a:cubicBezTo>
                    <a:pt x="4" y="106"/>
                    <a:pt x="2" y="105"/>
                    <a:pt x="2" y="104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0" y="100"/>
                    <a:pt x="1" y="99"/>
                    <a:pt x="2" y="98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1" y="0"/>
                    <a:pt x="233" y="0"/>
                    <a:pt x="233" y="1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5" y="5"/>
                    <a:pt x="234" y="7"/>
                    <a:pt x="233" y="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89" name="Freeform 90"/>
            <p:cNvSpPr/>
            <p:nvPr/>
          </p:nvSpPr>
          <p:spPr bwMode="auto">
            <a:xfrm>
              <a:off x="5702301" y="3694113"/>
              <a:ext cx="400050" cy="822325"/>
            </a:xfrm>
            <a:custGeom>
              <a:avLst/>
              <a:gdLst>
                <a:gd name="T0" fmla="*/ 10 w 252"/>
                <a:gd name="T1" fmla="*/ 518 h 518"/>
                <a:gd name="T2" fmla="*/ 0 w 252"/>
                <a:gd name="T3" fmla="*/ 513 h 518"/>
                <a:gd name="T4" fmla="*/ 242 w 252"/>
                <a:gd name="T5" fmla="*/ 0 h 518"/>
                <a:gd name="T6" fmla="*/ 252 w 252"/>
                <a:gd name="T7" fmla="*/ 5 h 518"/>
                <a:gd name="T8" fmla="*/ 10 w 252"/>
                <a:gd name="T9" fmla="*/ 51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518">
                  <a:moveTo>
                    <a:pt x="10" y="518"/>
                  </a:moveTo>
                  <a:lnTo>
                    <a:pt x="0" y="513"/>
                  </a:lnTo>
                  <a:lnTo>
                    <a:pt x="242" y="0"/>
                  </a:lnTo>
                  <a:lnTo>
                    <a:pt x="252" y="5"/>
                  </a:lnTo>
                  <a:lnTo>
                    <a:pt x="10" y="51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0" name="Freeform 91"/>
            <p:cNvSpPr/>
            <p:nvPr/>
          </p:nvSpPr>
          <p:spPr bwMode="auto">
            <a:xfrm>
              <a:off x="5718176" y="3702050"/>
              <a:ext cx="403225" cy="822325"/>
            </a:xfrm>
            <a:custGeom>
              <a:avLst/>
              <a:gdLst>
                <a:gd name="T0" fmla="*/ 12 w 254"/>
                <a:gd name="T1" fmla="*/ 518 h 518"/>
                <a:gd name="T2" fmla="*/ 0 w 254"/>
                <a:gd name="T3" fmla="*/ 513 h 518"/>
                <a:gd name="T4" fmla="*/ 242 w 254"/>
                <a:gd name="T5" fmla="*/ 0 h 518"/>
                <a:gd name="T6" fmla="*/ 254 w 254"/>
                <a:gd name="T7" fmla="*/ 5 h 518"/>
                <a:gd name="T8" fmla="*/ 12 w 254"/>
                <a:gd name="T9" fmla="*/ 51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518">
                  <a:moveTo>
                    <a:pt x="12" y="518"/>
                  </a:moveTo>
                  <a:lnTo>
                    <a:pt x="0" y="513"/>
                  </a:lnTo>
                  <a:lnTo>
                    <a:pt x="242" y="0"/>
                  </a:lnTo>
                  <a:lnTo>
                    <a:pt x="254" y="5"/>
                  </a:lnTo>
                  <a:lnTo>
                    <a:pt x="12" y="5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1" name="Freeform 92"/>
            <p:cNvSpPr/>
            <p:nvPr/>
          </p:nvSpPr>
          <p:spPr bwMode="auto">
            <a:xfrm>
              <a:off x="5737226" y="3709988"/>
              <a:ext cx="401638" cy="822325"/>
            </a:xfrm>
            <a:custGeom>
              <a:avLst/>
              <a:gdLst>
                <a:gd name="T0" fmla="*/ 11 w 253"/>
                <a:gd name="T1" fmla="*/ 518 h 518"/>
                <a:gd name="T2" fmla="*/ 0 w 253"/>
                <a:gd name="T3" fmla="*/ 513 h 518"/>
                <a:gd name="T4" fmla="*/ 242 w 253"/>
                <a:gd name="T5" fmla="*/ 0 h 518"/>
                <a:gd name="T6" fmla="*/ 253 w 253"/>
                <a:gd name="T7" fmla="*/ 5 h 518"/>
                <a:gd name="T8" fmla="*/ 11 w 253"/>
                <a:gd name="T9" fmla="*/ 51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518">
                  <a:moveTo>
                    <a:pt x="11" y="518"/>
                  </a:moveTo>
                  <a:lnTo>
                    <a:pt x="0" y="513"/>
                  </a:lnTo>
                  <a:lnTo>
                    <a:pt x="242" y="0"/>
                  </a:lnTo>
                  <a:lnTo>
                    <a:pt x="253" y="5"/>
                  </a:lnTo>
                  <a:lnTo>
                    <a:pt x="11" y="51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2" name="Freeform 93"/>
            <p:cNvSpPr/>
            <p:nvPr/>
          </p:nvSpPr>
          <p:spPr bwMode="auto">
            <a:xfrm>
              <a:off x="6086476" y="3587750"/>
              <a:ext cx="80963" cy="114300"/>
            </a:xfrm>
            <a:custGeom>
              <a:avLst/>
              <a:gdLst>
                <a:gd name="T0" fmla="*/ 10 w 51"/>
                <a:gd name="T1" fmla="*/ 72 h 72"/>
                <a:gd name="T2" fmla="*/ 51 w 51"/>
                <a:gd name="T3" fmla="*/ 0 h 72"/>
                <a:gd name="T4" fmla="*/ 0 w 51"/>
                <a:gd name="T5" fmla="*/ 67 h 72"/>
                <a:gd name="T6" fmla="*/ 10 w 51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72">
                  <a:moveTo>
                    <a:pt x="10" y="72"/>
                  </a:moveTo>
                  <a:lnTo>
                    <a:pt x="51" y="0"/>
                  </a:lnTo>
                  <a:lnTo>
                    <a:pt x="0" y="67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EFD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3" name="Freeform 94"/>
            <p:cNvSpPr/>
            <p:nvPr/>
          </p:nvSpPr>
          <p:spPr bwMode="auto">
            <a:xfrm>
              <a:off x="6102351" y="3587750"/>
              <a:ext cx="65088" cy="122238"/>
            </a:xfrm>
            <a:custGeom>
              <a:avLst/>
              <a:gdLst>
                <a:gd name="T0" fmla="*/ 41 w 41"/>
                <a:gd name="T1" fmla="*/ 0 h 77"/>
                <a:gd name="T2" fmla="*/ 12 w 41"/>
                <a:gd name="T3" fmla="*/ 77 h 77"/>
                <a:gd name="T4" fmla="*/ 0 w 41"/>
                <a:gd name="T5" fmla="*/ 72 h 77"/>
                <a:gd name="T6" fmla="*/ 41 w 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77">
                  <a:moveTo>
                    <a:pt x="41" y="0"/>
                  </a:moveTo>
                  <a:lnTo>
                    <a:pt x="12" y="77"/>
                  </a:lnTo>
                  <a:lnTo>
                    <a:pt x="0" y="7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6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4" name="Freeform 95"/>
            <p:cNvSpPr/>
            <p:nvPr/>
          </p:nvSpPr>
          <p:spPr bwMode="auto">
            <a:xfrm>
              <a:off x="6121401" y="3587750"/>
              <a:ext cx="46038" cy="130175"/>
            </a:xfrm>
            <a:custGeom>
              <a:avLst/>
              <a:gdLst>
                <a:gd name="T0" fmla="*/ 29 w 29"/>
                <a:gd name="T1" fmla="*/ 0 h 82"/>
                <a:gd name="T2" fmla="*/ 11 w 29"/>
                <a:gd name="T3" fmla="*/ 82 h 82"/>
                <a:gd name="T4" fmla="*/ 0 w 29"/>
                <a:gd name="T5" fmla="*/ 77 h 82"/>
                <a:gd name="T6" fmla="*/ 29 w 29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82">
                  <a:moveTo>
                    <a:pt x="29" y="0"/>
                  </a:moveTo>
                  <a:lnTo>
                    <a:pt x="11" y="82"/>
                  </a:lnTo>
                  <a:lnTo>
                    <a:pt x="0" y="7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C3A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5" name="Freeform 96"/>
            <p:cNvSpPr/>
            <p:nvPr/>
          </p:nvSpPr>
          <p:spPr bwMode="auto">
            <a:xfrm>
              <a:off x="6146801" y="3587750"/>
              <a:ext cx="20638" cy="31750"/>
            </a:xfrm>
            <a:custGeom>
              <a:avLst/>
              <a:gdLst>
                <a:gd name="T0" fmla="*/ 3 w 8"/>
                <a:gd name="T1" fmla="*/ 12 h 12"/>
                <a:gd name="T2" fmla="*/ 3 w 8"/>
                <a:gd name="T3" fmla="*/ 12 h 12"/>
                <a:gd name="T4" fmla="*/ 2 w 8"/>
                <a:gd name="T5" fmla="*/ 11 h 12"/>
                <a:gd name="T6" fmla="*/ 0 w 8"/>
                <a:gd name="T7" fmla="*/ 10 h 12"/>
                <a:gd name="T8" fmla="*/ 8 w 8"/>
                <a:gd name="T9" fmla="*/ 0 h 12"/>
                <a:gd name="T10" fmla="*/ 5 w 8"/>
                <a:gd name="T11" fmla="*/ 12 h 12"/>
                <a:gd name="T12" fmla="*/ 3 w 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0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3" y="12"/>
                  </a:cubicBezTo>
                  <a:close/>
                </a:path>
              </a:pathLst>
            </a:custGeom>
            <a:solidFill>
              <a:srgbClr val="5D5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6" name="Freeform 97"/>
            <p:cNvSpPr/>
            <p:nvPr/>
          </p:nvSpPr>
          <p:spPr bwMode="auto">
            <a:xfrm>
              <a:off x="6337301" y="4032250"/>
              <a:ext cx="2916238" cy="1084263"/>
            </a:xfrm>
            <a:custGeom>
              <a:avLst/>
              <a:gdLst>
                <a:gd name="T0" fmla="*/ 1837 w 1837"/>
                <a:gd name="T1" fmla="*/ 481 h 683"/>
                <a:gd name="T2" fmla="*/ 57 w 1837"/>
                <a:gd name="T3" fmla="*/ 683 h 683"/>
                <a:gd name="T4" fmla="*/ 0 w 1837"/>
                <a:gd name="T5" fmla="*/ 202 h 683"/>
                <a:gd name="T6" fmla="*/ 1779 w 1837"/>
                <a:gd name="T7" fmla="*/ 0 h 683"/>
                <a:gd name="T8" fmla="*/ 1837 w 1837"/>
                <a:gd name="T9" fmla="*/ 4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7" h="683">
                  <a:moveTo>
                    <a:pt x="1837" y="481"/>
                  </a:moveTo>
                  <a:lnTo>
                    <a:pt x="57" y="683"/>
                  </a:lnTo>
                  <a:lnTo>
                    <a:pt x="0" y="202"/>
                  </a:lnTo>
                  <a:lnTo>
                    <a:pt x="1779" y="0"/>
                  </a:lnTo>
                  <a:lnTo>
                    <a:pt x="1837" y="481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7" name="Freeform 98"/>
            <p:cNvSpPr/>
            <p:nvPr/>
          </p:nvSpPr>
          <p:spPr bwMode="auto">
            <a:xfrm>
              <a:off x="7013576" y="4746625"/>
              <a:ext cx="762000" cy="231775"/>
            </a:xfrm>
            <a:custGeom>
              <a:avLst/>
              <a:gdLst>
                <a:gd name="T0" fmla="*/ 480 w 480"/>
                <a:gd name="T1" fmla="*/ 93 h 146"/>
                <a:gd name="T2" fmla="*/ 10 w 480"/>
                <a:gd name="T3" fmla="*/ 146 h 146"/>
                <a:gd name="T4" fmla="*/ 0 w 480"/>
                <a:gd name="T5" fmla="*/ 54 h 146"/>
                <a:gd name="T6" fmla="*/ 470 w 480"/>
                <a:gd name="T7" fmla="*/ 0 h 146"/>
                <a:gd name="T8" fmla="*/ 480 w 480"/>
                <a:gd name="T9" fmla="*/ 9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46">
                  <a:moveTo>
                    <a:pt x="480" y="93"/>
                  </a:moveTo>
                  <a:lnTo>
                    <a:pt x="10" y="146"/>
                  </a:lnTo>
                  <a:lnTo>
                    <a:pt x="0" y="54"/>
                  </a:lnTo>
                  <a:lnTo>
                    <a:pt x="470" y="0"/>
                  </a:lnTo>
                  <a:lnTo>
                    <a:pt x="480" y="93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8" name="Freeform 99"/>
            <p:cNvSpPr/>
            <p:nvPr/>
          </p:nvSpPr>
          <p:spPr bwMode="auto">
            <a:xfrm>
              <a:off x="6813551" y="4835525"/>
              <a:ext cx="185738" cy="165100"/>
            </a:xfrm>
            <a:custGeom>
              <a:avLst/>
              <a:gdLst>
                <a:gd name="T0" fmla="*/ 117 w 117"/>
                <a:gd name="T1" fmla="*/ 92 h 104"/>
                <a:gd name="T2" fmla="*/ 11 w 117"/>
                <a:gd name="T3" fmla="*/ 104 h 104"/>
                <a:gd name="T4" fmla="*/ 0 w 117"/>
                <a:gd name="T5" fmla="*/ 12 h 104"/>
                <a:gd name="T6" fmla="*/ 107 w 117"/>
                <a:gd name="T7" fmla="*/ 0 h 104"/>
                <a:gd name="T8" fmla="*/ 117 w 117"/>
                <a:gd name="T9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4">
                  <a:moveTo>
                    <a:pt x="117" y="92"/>
                  </a:moveTo>
                  <a:lnTo>
                    <a:pt x="11" y="104"/>
                  </a:lnTo>
                  <a:lnTo>
                    <a:pt x="0" y="12"/>
                  </a:lnTo>
                  <a:lnTo>
                    <a:pt x="107" y="0"/>
                  </a:lnTo>
                  <a:lnTo>
                    <a:pt x="117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99" name="Freeform 100"/>
            <p:cNvSpPr/>
            <p:nvPr/>
          </p:nvSpPr>
          <p:spPr bwMode="auto">
            <a:xfrm>
              <a:off x="6653213" y="4856163"/>
              <a:ext cx="150813" cy="161925"/>
            </a:xfrm>
            <a:custGeom>
              <a:avLst/>
              <a:gdLst>
                <a:gd name="T0" fmla="*/ 95 w 95"/>
                <a:gd name="T1" fmla="*/ 92 h 102"/>
                <a:gd name="T2" fmla="*/ 10 w 95"/>
                <a:gd name="T3" fmla="*/ 102 h 102"/>
                <a:gd name="T4" fmla="*/ 0 w 95"/>
                <a:gd name="T5" fmla="*/ 10 h 102"/>
                <a:gd name="T6" fmla="*/ 84 w 95"/>
                <a:gd name="T7" fmla="*/ 0 h 102"/>
                <a:gd name="T8" fmla="*/ 95 w 95"/>
                <a:gd name="T9" fmla="*/ 9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2">
                  <a:moveTo>
                    <a:pt x="95" y="92"/>
                  </a:moveTo>
                  <a:lnTo>
                    <a:pt x="10" y="102"/>
                  </a:lnTo>
                  <a:lnTo>
                    <a:pt x="0" y="10"/>
                  </a:lnTo>
                  <a:lnTo>
                    <a:pt x="84" y="0"/>
                  </a:lnTo>
                  <a:lnTo>
                    <a:pt x="95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0" name="Freeform 101"/>
            <p:cNvSpPr/>
            <p:nvPr/>
          </p:nvSpPr>
          <p:spPr bwMode="auto">
            <a:xfrm>
              <a:off x="6473826" y="4875213"/>
              <a:ext cx="168275" cy="165100"/>
            </a:xfrm>
            <a:custGeom>
              <a:avLst/>
              <a:gdLst>
                <a:gd name="T0" fmla="*/ 106 w 106"/>
                <a:gd name="T1" fmla="*/ 92 h 104"/>
                <a:gd name="T2" fmla="*/ 10 w 106"/>
                <a:gd name="T3" fmla="*/ 104 h 104"/>
                <a:gd name="T4" fmla="*/ 0 w 106"/>
                <a:gd name="T5" fmla="*/ 12 h 104"/>
                <a:gd name="T6" fmla="*/ 96 w 106"/>
                <a:gd name="T7" fmla="*/ 0 h 104"/>
                <a:gd name="T8" fmla="*/ 106 w 106"/>
                <a:gd name="T9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4">
                  <a:moveTo>
                    <a:pt x="106" y="92"/>
                  </a:moveTo>
                  <a:lnTo>
                    <a:pt x="10" y="104"/>
                  </a:lnTo>
                  <a:lnTo>
                    <a:pt x="0" y="12"/>
                  </a:lnTo>
                  <a:lnTo>
                    <a:pt x="96" y="0"/>
                  </a:lnTo>
                  <a:lnTo>
                    <a:pt x="106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1" name="Freeform 102"/>
            <p:cNvSpPr/>
            <p:nvPr/>
          </p:nvSpPr>
          <p:spPr bwMode="auto">
            <a:xfrm>
              <a:off x="8132763" y="4691063"/>
              <a:ext cx="134938" cy="160338"/>
            </a:xfrm>
            <a:custGeom>
              <a:avLst/>
              <a:gdLst>
                <a:gd name="T0" fmla="*/ 85 w 85"/>
                <a:gd name="T1" fmla="*/ 92 h 101"/>
                <a:gd name="T2" fmla="*/ 11 w 85"/>
                <a:gd name="T3" fmla="*/ 101 h 101"/>
                <a:gd name="T4" fmla="*/ 0 w 85"/>
                <a:gd name="T5" fmla="*/ 9 h 101"/>
                <a:gd name="T6" fmla="*/ 74 w 85"/>
                <a:gd name="T7" fmla="*/ 0 h 101"/>
                <a:gd name="T8" fmla="*/ 85 w 85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1">
                  <a:moveTo>
                    <a:pt x="85" y="92"/>
                  </a:moveTo>
                  <a:lnTo>
                    <a:pt x="11" y="101"/>
                  </a:lnTo>
                  <a:lnTo>
                    <a:pt x="0" y="9"/>
                  </a:lnTo>
                  <a:lnTo>
                    <a:pt x="74" y="0"/>
                  </a:lnTo>
                  <a:lnTo>
                    <a:pt x="85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2" name="Freeform 103"/>
            <p:cNvSpPr/>
            <p:nvPr/>
          </p:nvSpPr>
          <p:spPr bwMode="auto">
            <a:xfrm>
              <a:off x="8275638" y="4678363"/>
              <a:ext cx="92075" cy="157163"/>
            </a:xfrm>
            <a:custGeom>
              <a:avLst/>
              <a:gdLst>
                <a:gd name="T0" fmla="*/ 58 w 58"/>
                <a:gd name="T1" fmla="*/ 92 h 99"/>
                <a:gd name="T2" fmla="*/ 10 w 58"/>
                <a:gd name="T3" fmla="*/ 99 h 99"/>
                <a:gd name="T4" fmla="*/ 0 w 58"/>
                <a:gd name="T5" fmla="*/ 7 h 99"/>
                <a:gd name="T6" fmla="*/ 48 w 58"/>
                <a:gd name="T7" fmla="*/ 0 h 99"/>
                <a:gd name="T8" fmla="*/ 58 w 58"/>
                <a:gd name="T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9">
                  <a:moveTo>
                    <a:pt x="58" y="92"/>
                  </a:moveTo>
                  <a:lnTo>
                    <a:pt x="10" y="99"/>
                  </a:lnTo>
                  <a:lnTo>
                    <a:pt x="0" y="7"/>
                  </a:lnTo>
                  <a:lnTo>
                    <a:pt x="48" y="0"/>
                  </a:lnTo>
                  <a:lnTo>
                    <a:pt x="58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3" name="Freeform 104"/>
            <p:cNvSpPr/>
            <p:nvPr/>
          </p:nvSpPr>
          <p:spPr bwMode="auto">
            <a:xfrm>
              <a:off x="8488363" y="4654550"/>
              <a:ext cx="92075" cy="153988"/>
            </a:xfrm>
            <a:custGeom>
              <a:avLst/>
              <a:gdLst>
                <a:gd name="T0" fmla="*/ 58 w 58"/>
                <a:gd name="T1" fmla="*/ 92 h 97"/>
                <a:gd name="T2" fmla="*/ 10 w 58"/>
                <a:gd name="T3" fmla="*/ 97 h 97"/>
                <a:gd name="T4" fmla="*/ 0 w 58"/>
                <a:gd name="T5" fmla="*/ 7 h 97"/>
                <a:gd name="T6" fmla="*/ 48 w 58"/>
                <a:gd name="T7" fmla="*/ 0 h 97"/>
                <a:gd name="T8" fmla="*/ 58 w 58"/>
                <a:gd name="T9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7">
                  <a:moveTo>
                    <a:pt x="58" y="92"/>
                  </a:moveTo>
                  <a:lnTo>
                    <a:pt x="10" y="97"/>
                  </a:lnTo>
                  <a:lnTo>
                    <a:pt x="0" y="7"/>
                  </a:lnTo>
                  <a:lnTo>
                    <a:pt x="48" y="0"/>
                  </a:lnTo>
                  <a:lnTo>
                    <a:pt x="58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4" name="Freeform 105"/>
            <p:cNvSpPr/>
            <p:nvPr/>
          </p:nvSpPr>
          <p:spPr bwMode="auto">
            <a:xfrm>
              <a:off x="7972426" y="4706938"/>
              <a:ext cx="150813" cy="163513"/>
            </a:xfrm>
            <a:custGeom>
              <a:avLst/>
              <a:gdLst>
                <a:gd name="T0" fmla="*/ 95 w 95"/>
                <a:gd name="T1" fmla="*/ 93 h 103"/>
                <a:gd name="T2" fmla="*/ 10 w 95"/>
                <a:gd name="T3" fmla="*/ 103 h 103"/>
                <a:gd name="T4" fmla="*/ 0 w 95"/>
                <a:gd name="T5" fmla="*/ 10 h 103"/>
                <a:gd name="T6" fmla="*/ 84 w 95"/>
                <a:gd name="T7" fmla="*/ 0 h 103"/>
                <a:gd name="T8" fmla="*/ 95 w 95"/>
                <a:gd name="T9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3">
                  <a:moveTo>
                    <a:pt x="95" y="93"/>
                  </a:moveTo>
                  <a:lnTo>
                    <a:pt x="10" y="103"/>
                  </a:lnTo>
                  <a:lnTo>
                    <a:pt x="0" y="10"/>
                  </a:lnTo>
                  <a:lnTo>
                    <a:pt x="84" y="0"/>
                  </a:lnTo>
                  <a:lnTo>
                    <a:pt x="95" y="93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5" name="Freeform 106"/>
            <p:cNvSpPr/>
            <p:nvPr/>
          </p:nvSpPr>
          <p:spPr bwMode="auto">
            <a:xfrm>
              <a:off x="8375651" y="4667250"/>
              <a:ext cx="93663" cy="66675"/>
            </a:xfrm>
            <a:custGeom>
              <a:avLst/>
              <a:gdLst>
                <a:gd name="T0" fmla="*/ 59 w 59"/>
                <a:gd name="T1" fmla="*/ 35 h 42"/>
                <a:gd name="T2" fmla="*/ 4 w 59"/>
                <a:gd name="T3" fmla="*/ 42 h 42"/>
                <a:gd name="T4" fmla="*/ 0 w 59"/>
                <a:gd name="T5" fmla="*/ 5 h 42"/>
                <a:gd name="T6" fmla="*/ 55 w 59"/>
                <a:gd name="T7" fmla="*/ 0 h 42"/>
                <a:gd name="T8" fmla="*/ 59 w 59"/>
                <a:gd name="T9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2">
                  <a:moveTo>
                    <a:pt x="59" y="35"/>
                  </a:moveTo>
                  <a:lnTo>
                    <a:pt x="4" y="42"/>
                  </a:lnTo>
                  <a:lnTo>
                    <a:pt x="0" y="5"/>
                  </a:lnTo>
                  <a:lnTo>
                    <a:pt x="55" y="0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6" name="Freeform 107"/>
            <p:cNvSpPr/>
            <p:nvPr/>
          </p:nvSpPr>
          <p:spPr bwMode="auto">
            <a:xfrm>
              <a:off x="8386763" y="4756150"/>
              <a:ext cx="92075" cy="65088"/>
            </a:xfrm>
            <a:custGeom>
              <a:avLst/>
              <a:gdLst>
                <a:gd name="T0" fmla="*/ 58 w 58"/>
                <a:gd name="T1" fmla="*/ 36 h 41"/>
                <a:gd name="T2" fmla="*/ 4 w 58"/>
                <a:gd name="T3" fmla="*/ 41 h 41"/>
                <a:gd name="T4" fmla="*/ 0 w 58"/>
                <a:gd name="T5" fmla="*/ 6 h 41"/>
                <a:gd name="T6" fmla="*/ 53 w 58"/>
                <a:gd name="T7" fmla="*/ 0 h 41"/>
                <a:gd name="T8" fmla="*/ 58 w 58"/>
                <a:gd name="T9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1">
                  <a:moveTo>
                    <a:pt x="58" y="36"/>
                  </a:moveTo>
                  <a:lnTo>
                    <a:pt x="4" y="41"/>
                  </a:lnTo>
                  <a:lnTo>
                    <a:pt x="0" y="6"/>
                  </a:lnTo>
                  <a:lnTo>
                    <a:pt x="53" y="0"/>
                  </a:lnTo>
                  <a:lnTo>
                    <a:pt x="58" y="36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7" name="Freeform 108"/>
            <p:cNvSpPr/>
            <p:nvPr/>
          </p:nvSpPr>
          <p:spPr bwMode="auto">
            <a:xfrm>
              <a:off x="7793038" y="4725988"/>
              <a:ext cx="168275" cy="161925"/>
            </a:xfrm>
            <a:custGeom>
              <a:avLst/>
              <a:gdLst>
                <a:gd name="T0" fmla="*/ 106 w 106"/>
                <a:gd name="T1" fmla="*/ 92 h 102"/>
                <a:gd name="T2" fmla="*/ 10 w 106"/>
                <a:gd name="T3" fmla="*/ 102 h 102"/>
                <a:gd name="T4" fmla="*/ 0 w 106"/>
                <a:gd name="T5" fmla="*/ 10 h 102"/>
                <a:gd name="T6" fmla="*/ 96 w 106"/>
                <a:gd name="T7" fmla="*/ 0 h 102"/>
                <a:gd name="T8" fmla="*/ 106 w 106"/>
                <a:gd name="T9" fmla="*/ 9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06" y="92"/>
                  </a:moveTo>
                  <a:lnTo>
                    <a:pt x="10" y="102"/>
                  </a:lnTo>
                  <a:lnTo>
                    <a:pt x="0" y="10"/>
                  </a:lnTo>
                  <a:lnTo>
                    <a:pt x="96" y="0"/>
                  </a:lnTo>
                  <a:lnTo>
                    <a:pt x="106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8" name="Freeform 109"/>
            <p:cNvSpPr/>
            <p:nvPr/>
          </p:nvSpPr>
          <p:spPr bwMode="auto">
            <a:xfrm>
              <a:off x="6699251" y="4662488"/>
              <a:ext cx="133350" cy="158750"/>
            </a:xfrm>
            <a:custGeom>
              <a:avLst/>
              <a:gdLst>
                <a:gd name="T0" fmla="*/ 84 w 84"/>
                <a:gd name="T1" fmla="*/ 92 h 100"/>
                <a:gd name="T2" fmla="*/ 12 w 84"/>
                <a:gd name="T3" fmla="*/ 100 h 100"/>
                <a:gd name="T4" fmla="*/ 0 w 84"/>
                <a:gd name="T5" fmla="*/ 8 h 100"/>
                <a:gd name="T6" fmla="*/ 72 w 84"/>
                <a:gd name="T7" fmla="*/ 0 h 100"/>
                <a:gd name="T8" fmla="*/ 84 w 84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0">
                  <a:moveTo>
                    <a:pt x="84" y="92"/>
                  </a:moveTo>
                  <a:lnTo>
                    <a:pt x="12" y="100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09" name="Freeform 110"/>
            <p:cNvSpPr/>
            <p:nvPr/>
          </p:nvSpPr>
          <p:spPr bwMode="auto">
            <a:xfrm>
              <a:off x="6448426" y="4678363"/>
              <a:ext cx="234950" cy="169863"/>
            </a:xfrm>
            <a:custGeom>
              <a:avLst/>
              <a:gdLst>
                <a:gd name="T0" fmla="*/ 148 w 148"/>
                <a:gd name="T1" fmla="*/ 92 h 107"/>
                <a:gd name="T2" fmla="*/ 12 w 148"/>
                <a:gd name="T3" fmla="*/ 107 h 107"/>
                <a:gd name="T4" fmla="*/ 0 w 148"/>
                <a:gd name="T5" fmla="*/ 17 h 107"/>
                <a:gd name="T6" fmla="*/ 138 w 148"/>
                <a:gd name="T7" fmla="*/ 0 h 107"/>
                <a:gd name="T8" fmla="*/ 148 w 148"/>
                <a:gd name="T9" fmla="*/ 9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7">
                  <a:moveTo>
                    <a:pt x="148" y="92"/>
                  </a:moveTo>
                  <a:lnTo>
                    <a:pt x="12" y="107"/>
                  </a:lnTo>
                  <a:lnTo>
                    <a:pt x="0" y="17"/>
                  </a:lnTo>
                  <a:lnTo>
                    <a:pt x="138" y="0"/>
                  </a:lnTo>
                  <a:lnTo>
                    <a:pt x="148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0" name="Freeform 111"/>
            <p:cNvSpPr/>
            <p:nvPr/>
          </p:nvSpPr>
          <p:spPr bwMode="auto">
            <a:xfrm>
              <a:off x="6843713" y="4646613"/>
              <a:ext cx="133350" cy="158750"/>
            </a:xfrm>
            <a:custGeom>
              <a:avLst/>
              <a:gdLst>
                <a:gd name="T0" fmla="*/ 84 w 84"/>
                <a:gd name="T1" fmla="*/ 92 h 100"/>
                <a:gd name="T2" fmla="*/ 12 w 84"/>
                <a:gd name="T3" fmla="*/ 100 h 100"/>
                <a:gd name="T4" fmla="*/ 0 w 84"/>
                <a:gd name="T5" fmla="*/ 8 h 100"/>
                <a:gd name="T6" fmla="*/ 72 w 84"/>
                <a:gd name="T7" fmla="*/ 0 h 100"/>
                <a:gd name="T8" fmla="*/ 84 w 84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0">
                  <a:moveTo>
                    <a:pt x="84" y="92"/>
                  </a:moveTo>
                  <a:lnTo>
                    <a:pt x="12" y="100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1" name="Freeform 112"/>
            <p:cNvSpPr/>
            <p:nvPr/>
          </p:nvSpPr>
          <p:spPr bwMode="auto">
            <a:xfrm>
              <a:off x="6988176" y="4627563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2" name="Freeform 113"/>
            <p:cNvSpPr/>
            <p:nvPr/>
          </p:nvSpPr>
          <p:spPr bwMode="auto">
            <a:xfrm>
              <a:off x="7132638" y="4611688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3" name="Freeform 114"/>
            <p:cNvSpPr/>
            <p:nvPr/>
          </p:nvSpPr>
          <p:spPr bwMode="auto">
            <a:xfrm>
              <a:off x="7277101" y="4595813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4" name="Freeform 115"/>
            <p:cNvSpPr/>
            <p:nvPr/>
          </p:nvSpPr>
          <p:spPr bwMode="auto">
            <a:xfrm>
              <a:off x="7421563" y="4579938"/>
              <a:ext cx="133350" cy="158750"/>
            </a:xfrm>
            <a:custGeom>
              <a:avLst/>
              <a:gdLst>
                <a:gd name="T0" fmla="*/ 84 w 84"/>
                <a:gd name="T1" fmla="*/ 92 h 100"/>
                <a:gd name="T2" fmla="*/ 12 w 84"/>
                <a:gd name="T3" fmla="*/ 100 h 100"/>
                <a:gd name="T4" fmla="*/ 0 w 84"/>
                <a:gd name="T5" fmla="*/ 8 h 100"/>
                <a:gd name="T6" fmla="*/ 72 w 84"/>
                <a:gd name="T7" fmla="*/ 0 h 100"/>
                <a:gd name="T8" fmla="*/ 84 w 84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0">
                  <a:moveTo>
                    <a:pt x="84" y="92"/>
                  </a:moveTo>
                  <a:lnTo>
                    <a:pt x="12" y="100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5" name="Freeform 116"/>
            <p:cNvSpPr/>
            <p:nvPr/>
          </p:nvSpPr>
          <p:spPr bwMode="auto">
            <a:xfrm>
              <a:off x="7566026" y="4564063"/>
              <a:ext cx="133350" cy="158750"/>
            </a:xfrm>
            <a:custGeom>
              <a:avLst/>
              <a:gdLst>
                <a:gd name="T0" fmla="*/ 84 w 84"/>
                <a:gd name="T1" fmla="*/ 92 h 100"/>
                <a:gd name="T2" fmla="*/ 12 w 84"/>
                <a:gd name="T3" fmla="*/ 100 h 100"/>
                <a:gd name="T4" fmla="*/ 0 w 84"/>
                <a:gd name="T5" fmla="*/ 8 h 100"/>
                <a:gd name="T6" fmla="*/ 72 w 84"/>
                <a:gd name="T7" fmla="*/ 0 h 100"/>
                <a:gd name="T8" fmla="*/ 84 w 84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0">
                  <a:moveTo>
                    <a:pt x="84" y="92"/>
                  </a:moveTo>
                  <a:lnTo>
                    <a:pt x="12" y="100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6" name="Freeform 117"/>
            <p:cNvSpPr/>
            <p:nvPr/>
          </p:nvSpPr>
          <p:spPr bwMode="auto">
            <a:xfrm>
              <a:off x="7710488" y="4548188"/>
              <a:ext cx="133350" cy="157163"/>
            </a:xfrm>
            <a:custGeom>
              <a:avLst/>
              <a:gdLst>
                <a:gd name="T0" fmla="*/ 84 w 84"/>
                <a:gd name="T1" fmla="*/ 90 h 99"/>
                <a:gd name="T2" fmla="*/ 12 w 84"/>
                <a:gd name="T3" fmla="*/ 99 h 99"/>
                <a:gd name="T4" fmla="*/ 0 w 84"/>
                <a:gd name="T5" fmla="*/ 6 h 99"/>
                <a:gd name="T6" fmla="*/ 72 w 84"/>
                <a:gd name="T7" fmla="*/ 0 h 99"/>
                <a:gd name="T8" fmla="*/ 84 w 84"/>
                <a:gd name="T9" fmla="*/ 9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9">
                  <a:moveTo>
                    <a:pt x="84" y="90"/>
                  </a:moveTo>
                  <a:lnTo>
                    <a:pt x="12" y="99"/>
                  </a:lnTo>
                  <a:lnTo>
                    <a:pt x="0" y="6"/>
                  </a:lnTo>
                  <a:lnTo>
                    <a:pt x="72" y="0"/>
                  </a:lnTo>
                  <a:lnTo>
                    <a:pt x="84" y="90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7" name="Freeform 118"/>
            <p:cNvSpPr/>
            <p:nvPr/>
          </p:nvSpPr>
          <p:spPr bwMode="auto">
            <a:xfrm>
              <a:off x="7854951" y="4529138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8" name="Freeform 119"/>
            <p:cNvSpPr/>
            <p:nvPr/>
          </p:nvSpPr>
          <p:spPr bwMode="auto">
            <a:xfrm>
              <a:off x="7999413" y="4513263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19" name="Freeform 120"/>
            <p:cNvSpPr/>
            <p:nvPr/>
          </p:nvSpPr>
          <p:spPr bwMode="auto">
            <a:xfrm>
              <a:off x="8143876" y="4497388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0" name="Freeform 121"/>
            <p:cNvSpPr/>
            <p:nvPr/>
          </p:nvSpPr>
          <p:spPr bwMode="auto">
            <a:xfrm>
              <a:off x="8288338" y="4481513"/>
              <a:ext cx="133350" cy="158750"/>
            </a:xfrm>
            <a:custGeom>
              <a:avLst/>
              <a:gdLst>
                <a:gd name="T0" fmla="*/ 84 w 84"/>
                <a:gd name="T1" fmla="*/ 92 h 100"/>
                <a:gd name="T2" fmla="*/ 12 w 84"/>
                <a:gd name="T3" fmla="*/ 100 h 100"/>
                <a:gd name="T4" fmla="*/ 0 w 84"/>
                <a:gd name="T5" fmla="*/ 8 h 100"/>
                <a:gd name="T6" fmla="*/ 74 w 84"/>
                <a:gd name="T7" fmla="*/ 0 h 100"/>
                <a:gd name="T8" fmla="*/ 84 w 84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0">
                  <a:moveTo>
                    <a:pt x="84" y="92"/>
                  </a:moveTo>
                  <a:lnTo>
                    <a:pt x="12" y="100"/>
                  </a:lnTo>
                  <a:lnTo>
                    <a:pt x="0" y="8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1" name="Freeform 122"/>
            <p:cNvSpPr/>
            <p:nvPr/>
          </p:nvSpPr>
          <p:spPr bwMode="auto">
            <a:xfrm>
              <a:off x="6604001" y="4481513"/>
              <a:ext cx="133350" cy="157163"/>
            </a:xfrm>
            <a:custGeom>
              <a:avLst/>
              <a:gdLst>
                <a:gd name="T0" fmla="*/ 84 w 84"/>
                <a:gd name="T1" fmla="*/ 90 h 99"/>
                <a:gd name="T2" fmla="*/ 12 w 84"/>
                <a:gd name="T3" fmla="*/ 99 h 99"/>
                <a:gd name="T4" fmla="*/ 0 w 84"/>
                <a:gd name="T5" fmla="*/ 7 h 99"/>
                <a:gd name="T6" fmla="*/ 74 w 84"/>
                <a:gd name="T7" fmla="*/ 0 h 99"/>
                <a:gd name="T8" fmla="*/ 84 w 84"/>
                <a:gd name="T9" fmla="*/ 9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9">
                  <a:moveTo>
                    <a:pt x="84" y="90"/>
                  </a:moveTo>
                  <a:lnTo>
                    <a:pt x="12" y="99"/>
                  </a:lnTo>
                  <a:lnTo>
                    <a:pt x="0" y="7"/>
                  </a:lnTo>
                  <a:lnTo>
                    <a:pt x="74" y="0"/>
                  </a:lnTo>
                  <a:lnTo>
                    <a:pt x="84" y="90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2" name="Freeform 123"/>
            <p:cNvSpPr/>
            <p:nvPr/>
          </p:nvSpPr>
          <p:spPr bwMode="auto">
            <a:xfrm>
              <a:off x="6427788" y="4497388"/>
              <a:ext cx="163513" cy="161925"/>
            </a:xfrm>
            <a:custGeom>
              <a:avLst/>
              <a:gdLst>
                <a:gd name="T0" fmla="*/ 103 w 103"/>
                <a:gd name="T1" fmla="*/ 92 h 102"/>
                <a:gd name="T2" fmla="*/ 12 w 103"/>
                <a:gd name="T3" fmla="*/ 102 h 102"/>
                <a:gd name="T4" fmla="*/ 0 w 103"/>
                <a:gd name="T5" fmla="*/ 10 h 102"/>
                <a:gd name="T6" fmla="*/ 92 w 103"/>
                <a:gd name="T7" fmla="*/ 0 h 102"/>
                <a:gd name="T8" fmla="*/ 103 w 103"/>
                <a:gd name="T9" fmla="*/ 9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2">
                  <a:moveTo>
                    <a:pt x="103" y="92"/>
                  </a:moveTo>
                  <a:lnTo>
                    <a:pt x="12" y="102"/>
                  </a:lnTo>
                  <a:lnTo>
                    <a:pt x="0" y="10"/>
                  </a:lnTo>
                  <a:lnTo>
                    <a:pt x="92" y="0"/>
                  </a:lnTo>
                  <a:lnTo>
                    <a:pt x="103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3" name="Freeform 124"/>
            <p:cNvSpPr/>
            <p:nvPr/>
          </p:nvSpPr>
          <p:spPr bwMode="auto">
            <a:xfrm>
              <a:off x="6748463" y="4462463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9 h 101"/>
                <a:gd name="T6" fmla="*/ 74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9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4" name="Freeform 125"/>
            <p:cNvSpPr/>
            <p:nvPr/>
          </p:nvSpPr>
          <p:spPr bwMode="auto">
            <a:xfrm>
              <a:off x="6892926" y="4446588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4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5" name="Freeform 126"/>
            <p:cNvSpPr/>
            <p:nvPr/>
          </p:nvSpPr>
          <p:spPr bwMode="auto">
            <a:xfrm>
              <a:off x="7037388" y="4430713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4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6" name="Freeform 127"/>
            <p:cNvSpPr/>
            <p:nvPr/>
          </p:nvSpPr>
          <p:spPr bwMode="auto">
            <a:xfrm>
              <a:off x="7181851" y="4414838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4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7" name="Freeform 128"/>
            <p:cNvSpPr/>
            <p:nvPr/>
          </p:nvSpPr>
          <p:spPr bwMode="auto">
            <a:xfrm>
              <a:off x="7326313" y="4398963"/>
              <a:ext cx="133350" cy="157163"/>
            </a:xfrm>
            <a:custGeom>
              <a:avLst/>
              <a:gdLst>
                <a:gd name="T0" fmla="*/ 84 w 84"/>
                <a:gd name="T1" fmla="*/ 92 h 99"/>
                <a:gd name="T2" fmla="*/ 12 w 84"/>
                <a:gd name="T3" fmla="*/ 99 h 99"/>
                <a:gd name="T4" fmla="*/ 0 w 84"/>
                <a:gd name="T5" fmla="*/ 7 h 99"/>
                <a:gd name="T6" fmla="*/ 74 w 84"/>
                <a:gd name="T7" fmla="*/ 0 h 99"/>
                <a:gd name="T8" fmla="*/ 84 w 84"/>
                <a:gd name="T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9">
                  <a:moveTo>
                    <a:pt x="84" y="92"/>
                  </a:moveTo>
                  <a:lnTo>
                    <a:pt x="12" y="99"/>
                  </a:lnTo>
                  <a:lnTo>
                    <a:pt x="0" y="7"/>
                  </a:lnTo>
                  <a:lnTo>
                    <a:pt x="74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8" name="Freeform 129"/>
            <p:cNvSpPr/>
            <p:nvPr/>
          </p:nvSpPr>
          <p:spPr bwMode="auto">
            <a:xfrm>
              <a:off x="7473951" y="4379913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9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29" name="Freeform 130"/>
            <p:cNvSpPr/>
            <p:nvPr/>
          </p:nvSpPr>
          <p:spPr bwMode="auto">
            <a:xfrm>
              <a:off x="7618413" y="4364038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9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0" name="Freeform 131"/>
            <p:cNvSpPr/>
            <p:nvPr/>
          </p:nvSpPr>
          <p:spPr bwMode="auto">
            <a:xfrm>
              <a:off x="7762876" y="4348163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8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1" name="Freeform 132"/>
            <p:cNvSpPr/>
            <p:nvPr/>
          </p:nvSpPr>
          <p:spPr bwMode="auto">
            <a:xfrm>
              <a:off x="7907338" y="4332288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8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2" name="Freeform 133"/>
            <p:cNvSpPr/>
            <p:nvPr/>
          </p:nvSpPr>
          <p:spPr bwMode="auto">
            <a:xfrm>
              <a:off x="8051801" y="4316413"/>
              <a:ext cx="130175" cy="157163"/>
            </a:xfrm>
            <a:custGeom>
              <a:avLst/>
              <a:gdLst>
                <a:gd name="T0" fmla="*/ 82 w 82"/>
                <a:gd name="T1" fmla="*/ 92 h 99"/>
                <a:gd name="T2" fmla="*/ 10 w 82"/>
                <a:gd name="T3" fmla="*/ 99 h 99"/>
                <a:gd name="T4" fmla="*/ 0 w 82"/>
                <a:gd name="T5" fmla="*/ 8 h 99"/>
                <a:gd name="T6" fmla="*/ 72 w 82"/>
                <a:gd name="T7" fmla="*/ 0 h 99"/>
                <a:gd name="T8" fmla="*/ 82 w 82"/>
                <a:gd name="T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99">
                  <a:moveTo>
                    <a:pt x="82" y="92"/>
                  </a:moveTo>
                  <a:lnTo>
                    <a:pt x="10" y="99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3" name="Freeform 134"/>
            <p:cNvSpPr/>
            <p:nvPr/>
          </p:nvSpPr>
          <p:spPr bwMode="auto">
            <a:xfrm>
              <a:off x="8196263" y="4297363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9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4" name="Freeform 135"/>
            <p:cNvSpPr/>
            <p:nvPr/>
          </p:nvSpPr>
          <p:spPr bwMode="auto">
            <a:xfrm>
              <a:off x="8334376" y="4276725"/>
              <a:ext cx="223838" cy="347663"/>
            </a:xfrm>
            <a:custGeom>
              <a:avLst/>
              <a:gdLst>
                <a:gd name="T0" fmla="*/ 66 w 141"/>
                <a:gd name="T1" fmla="*/ 5 h 219"/>
                <a:gd name="T2" fmla="*/ 43 w 141"/>
                <a:gd name="T3" fmla="*/ 7 h 219"/>
                <a:gd name="T4" fmla="*/ 0 w 141"/>
                <a:gd name="T5" fmla="*/ 12 h 219"/>
                <a:gd name="T6" fmla="*/ 11 w 141"/>
                <a:gd name="T7" fmla="*/ 104 h 219"/>
                <a:gd name="T8" fmla="*/ 54 w 141"/>
                <a:gd name="T9" fmla="*/ 99 h 219"/>
                <a:gd name="T10" fmla="*/ 69 w 141"/>
                <a:gd name="T11" fmla="*/ 219 h 219"/>
                <a:gd name="T12" fmla="*/ 141 w 141"/>
                <a:gd name="T13" fmla="*/ 211 h 219"/>
                <a:gd name="T14" fmla="*/ 116 w 141"/>
                <a:gd name="T15" fmla="*/ 0 h 219"/>
                <a:gd name="T16" fmla="*/ 66 w 141"/>
                <a:gd name="T17" fmla="*/ 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19">
                  <a:moveTo>
                    <a:pt x="66" y="5"/>
                  </a:moveTo>
                  <a:lnTo>
                    <a:pt x="43" y="7"/>
                  </a:lnTo>
                  <a:lnTo>
                    <a:pt x="0" y="12"/>
                  </a:lnTo>
                  <a:lnTo>
                    <a:pt x="11" y="104"/>
                  </a:lnTo>
                  <a:lnTo>
                    <a:pt x="54" y="99"/>
                  </a:lnTo>
                  <a:lnTo>
                    <a:pt x="69" y="219"/>
                  </a:lnTo>
                  <a:lnTo>
                    <a:pt x="141" y="211"/>
                  </a:lnTo>
                  <a:lnTo>
                    <a:pt x="116" y="0"/>
                  </a:lnTo>
                  <a:lnTo>
                    <a:pt x="66" y="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5" name="Freeform 136"/>
            <p:cNvSpPr/>
            <p:nvPr/>
          </p:nvSpPr>
          <p:spPr bwMode="auto">
            <a:xfrm>
              <a:off x="8564563" y="4257675"/>
              <a:ext cx="130175" cy="157163"/>
            </a:xfrm>
            <a:custGeom>
              <a:avLst/>
              <a:gdLst>
                <a:gd name="T0" fmla="*/ 82 w 82"/>
                <a:gd name="T1" fmla="*/ 92 h 99"/>
                <a:gd name="T2" fmla="*/ 10 w 82"/>
                <a:gd name="T3" fmla="*/ 99 h 99"/>
                <a:gd name="T4" fmla="*/ 0 w 82"/>
                <a:gd name="T5" fmla="*/ 8 h 99"/>
                <a:gd name="T6" fmla="*/ 72 w 82"/>
                <a:gd name="T7" fmla="*/ 0 h 99"/>
                <a:gd name="T8" fmla="*/ 82 w 82"/>
                <a:gd name="T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99">
                  <a:moveTo>
                    <a:pt x="82" y="92"/>
                  </a:moveTo>
                  <a:lnTo>
                    <a:pt x="10" y="99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6" name="Freeform 137"/>
            <p:cNvSpPr/>
            <p:nvPr/>
          </p:nvSpPr>
          <p:spPr bwMode="auto">
            <a:xfrm>
              <a:off x="8709026" y="4238625"/>
              <a:ext cx="130175" cy="160338"/>
            </a:xfrm>
            <a:custGeom>
              <a:avLst/>
              <a:gdLst>
                <a:gd name="T0" fmla="*/ 82 w 82"/>
                <a:gd name="T1" fmla="*/ 93 h 101"/>
                <a:gd name="T2" fmla="*/ 10 w 82"/>
                <a:gd name="T3" fmla="*/ 101 h 101"/>
                <a:gd name="T4" fmla="*/ 0 w 82"/>
                <a:gd name="T5" fmla="*/ 9 h 101"/>
                <a:gd name="T6" fmla="*/ 72 w 82"/>
                <a:gd name="T7" fmla="*/ 0 h 101"/>
                <a:gd name="T8" fmla="*/ 82 w 82"/>
                <a:gd name="T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3"/>
                  </a:moveTo>
                  <a:lnTo>
                    <a:pt x="10" y="101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2" y="93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7" name="Freeform 138"/>
            <p:cNvSpPr/>
            <p:nvPr/>
          </p:nvSpPr>
          <p:spPr bwMode="auto">
            <a:xfrm>
              <a:off x="8853488" y="4222750"/>
              <a:ext cx="130175" cy="160338"/>
            </a:xfrm>
            <a:custGeom>
              <a:avLst/>
              <a:gdLst>
                <a:gd name="T0" fmla="*/ 82 w 82"/>
                <a:gd name="T1" fmla="*/ 92 h 101"/>
                <a:gd name="T2" fmla="*/ 10 w 82"/>
                <a:gd name="T3" fmla="*/ 101 h 101"/>
                <a:gd name="T4" fmla="*/ 0 w 82"/>
                <a:gd name="T5" fmla="*/ 9 h 101"/>
                <a:gd name="T6" fmla="*/ 72 w 82"/>
                <a:gd name="T7" fmla="*/ 0 h 101"/>
                <a:gd name="T8" fmla="*/ 82 w 82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01">
                  <a:moveTo>
                    <a:pt x="82" y="92"/>
                  </a:moveTo>
                  <a:lnTo>
                    <a:pt x="10" y="101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2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8" name="Freeform 139"/>
            <p:cNvSpPr/>
            <p:nvPr/>
          </p:nvSpPr>
          <p:spPr bwMode="auto">
            <a:xfrm>
              <a:off x="9010651" y="4348163"/>
              <a:ext cx="128588" cy="122238"/>
            </a:xfrm>
            <a:custGeom>
              <a:avLst/>
              <a:gdLst>
                <a:gd name="T0" fmla="*/ 81 w 81"/>
                <a:gd name="T1" fmla="*/ 69 h 77"/>
                <a:gd name="T2" fmla="*/ 9 w 81"/>
                <a:gd name="T3" fmla="*/ 77 h 77"/>
                <a:gd name="T4" fmla="*/ 0 w 81"/>
                <a:gd name="T5" fmla="*/ 8 h 77"/>
                <a:gd name="T6" fmla="*/ 72 w 81"/>
                <a:gd name="T7" fmla="*/ 0 h 77"/>
                <a:gd name="T8" fmla="*/ 81 w 8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7">
                  <a:moveTo>
                    <a:pt x="81" y="69"/>
                  </a:moveTo>
                  <a:lnTo>
                    <a:pt x="9" y="77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1" y="69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39" name="Freeform 140"/>
            <p:cNvSpPr/>
            <p:nvPr/>
          </p:nvSpPr>
          <p:spPr bwMode="auto">
            <a:xfrm>
              <a:off x="8994776" y="4206875"/>
              <a:ext cx="128588" cy="125413"/>
            </a:xfrm>
            <a:custGeom>
              <a:avLst/>
              <a:gdLst>
                <a:gd name="T0" fmla="*/ 81 w 81"/>
                <a:gd name="T1" fmla="*/ 71 h 79"/>
                <a:gd name="T2" fmla="*/ 9 w 81"/>
                <a:gd name="T3" fmla="*/ 79 h 79"/>
                <a:gd name="T4" fmla="*/ 0 w 81"/>
                <a:gd name="T5" fmla="*/ 9 h 79"/>
                <a:gd name="T6" fmla="*/ 72 w 81"/>
                <a:gd name="T7" fmla="*/ 0 h 79"/>
                <a:gd name="T8" fmla="*/ 81 w 81"/>
                <a:gd name="T9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9">
                  <a:moveTo>
                    <a:pt x="81" y="71"/>
                  </a:moveTo>
                  <a:lnTo>
                    <a:pt x="9" y="79"/>
                  </a:lnTo>
                  <a:lnTo>
                    <a:pt x="0" y="9"/>
                  </a:lnTo>
                  <a:lnTo>
                    <a:pt x="72" y="0"/>
                  </a:lnTo>
                  <a:lnTo>
                    <a:pt x="81" y="71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0" name="Freeform 141"/>
            <p:cNvSpPr/>
            <p:nvPr/>
          </p:nvSpPr>
          <p:spPr bwMode="auto">
            <a:xfrm>
              <a:off x="9028113" y="4484688"/>
              <a:ext cx="144463" cy="261938"/>
            </a:xfrm>
            <a:custGeom>
              <a:avLst/>
              <a:gdLst>
                <a:gd name="T0" fmla="*/ 91 w 91"/>
                <a:gd name="T1" fmla="*/ 157 h 165"/>
                <a:gd name="T2" fmla="*/ 18 w 91"/>
                <a:gd name="T3" fmla="*/ 165 h 165"/>
                <a:gd name="T4" fmla="*/ 0 w 91"/>
                <a:gd name="T5" fmla="*/ 8 h 165"/>
                <a:gd name="T6" fmla="*/ 72 w 91"/>
                <a:gd name="T7" fmla="*/ 0 h 165"/>
                <a:gd name="T8" fmla="*/ 91 w 91"/>
                <a:gd name="T9" fmla="*/ 15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65">
                  <a:moveTo>
                    <a:pt x="91" y="157"/>
                  </a:moveTo>
                  <a:lnTo>
                    <a:pt x="18" y="165"/>
                  </a:lnTo>
                  <a:lnTo>
                    <a:pt x="0" y="8"/>
                  </a:lnTo>
                  <a:lnTo>
                    <a:pt x="72" y="0"/>
                  </a:lnTo>
                  <a:lnTo>
                    <a:pt x="91" y="157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1" name="Freeform 142"/>
            <p:cNvSpPr/>
            <p:nvPr/>
          </p:nvSpPr>
          <p:spPr bwMode="auto">
            <a:xfrm>
              <a:off x="8585201" y="4446588"/>
              <a:ext cx="131763" cy="160338"/>
            </a:xfrm>
            <a:custGeom>
              <a:avLst/>
              <a:gdLst>
                <a:gd name="T0" fmla="*/ 83 w 83"/>
                <a:gd name="T1" fmla="*/ 92 h 101"/>
                <a:gd name="T2" fmla="*/ 11 w 83"/>
                <a:gd name="T3" fmla="*/ 101 h 101"/>
                <a:gd name="T4" fmla="*/ 0 w 83"/>
                <a:gd name="T5" fmla="*/ 8 h 101"/>
                <a:gd name="T6" fmla="*/ 73 w 83"/>
                <a:gd name="T7" fmla="*/ 0 h 101"/>
                <a:gd name="T8" fmla="*/ 83 w 83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1">
                  <a:moveTo>
                    <a:pt x="83" y="92"/>
                  </a:moveTo>
                  <a:lnTo>
                    <a:pt x="11" y="101"/>
                  </a:lnTo>
                  <a:lnTo>
                    <a:pt x="0" y="8"/>
                  </a:lnTo>
                  <a:lnTo>
                    <a:pt x="73" y="0"/>
                  </a:lnTo>
                  <a:lnTo>
                    <a:pt x="83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2" name="Freeform 143"/>
            <p:cNvSpPr/>
            <p:nvPr/>
          </p:nvSpPr>
          <p:spPr bwMode="auto">
            <a:xfrm>
              <a:off x="8729663" y="4430713"/>
              <a:ext cx="131763" cy="160338"/>
            </a:xfrm>
            <a:custGeom>
              <a:avLst/>
              <a:gdLst>
                <a:gd name="T0" fmla="*/ 83 w 83"/>
                <a:gd name="T1" fmla="*/ 92 h 101"/>
                <a:gd name="T2" fmla="*/ 11 w 83"/>
                <a:gd name="T3" fmla="*/ 101 h 101"/>
                <a:gd name="T4" fmla="*/ 0 w 83"/>
                <a:gd name="T5" fmla="*/ 8 h 101"/>
                <a:gd name="T6" fmla="*/ 73 w 83"/>
                <a:gd name="T7" fmla="*/ 0 h 101"/>
                <a:gd name="T8" fmla="*/ 83 w 83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1">
                  <a:moveTo>
                    <a:pt x="83" y="92"/>
                  </a:moveTo>
                  <a:lnTo>
                    <a:pt x="11" y="101"/>
                  </a:lnTo>
                  <a:lnTo>
                    <a:pt x="0" y="8"/>
                  </a:lnTo>
                  <a:lnTo>
                    <a:pt x="73" y="0"/>
                  </a:lnTo>
                  <a:lnTo>
                    <a:pt x="83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3" name="Freeform 144"/>
            <p:cNvSpPr/>
            <p:nvPr/>
          </p:nvSpPr>
          <p:spPr bwMode="auto">
            <a:xfrm>
              <a:off x="8874126" y="4414838"/>
              <a:ext cx="131763" cy="157163"/>
            </a:xfrm>
            <a:custGeom>
              <a:avLst/>
              <a:gdLst>
                <a:gd name="T0" fmla="*/ 83 w 83"/>
                <a:gd name="T1" fmla="*/ 92 h 99"/>
                <a:gd name="T2" fmla="*/ 11 w 83"/>
                <a:gd name="T3" fmla="*/ 99 h 99"/>
                <a:gd name="T4" fmla="*/ 0 w 83"/>
                <a:gd name="T5" fmla="*/ 8 h 99"/>
                <a:gd name="T6" fmla="*/ 73 w 83"/>
                <a:gd name="T7" fmla="*/ 0 h 99"/>
                <a:gd name="T8" fmla="*/ 83 w 83"/>
                <a:gd name="T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99">
                  <a:moveTo>
                    <a:pt x="83" y="92"/>
                  </a:moveTo>
                  <a:lnTo>
                    <a:pt x="11" y="99"/>
                  </a:lnTo>
                  <a:lnTo>
                    <a:pt x="0" y="8"/>
                  </a:lnTo>
                  <a:lnTo>
                    <a:pt x="73" y="0"/>
                  </a:lnTo>
                  <a:lnTo>
                    <a:pt x="83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4" name="Freeform 145"/>
            <p:cNvSpPr/>
            <p:nvPr/>
          </p:nvSpPr>
          <p:spPr bwMode="auto">
            <a:xfrm>
              <a:off x="8607426" y="4635500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5" name="Freeform 146"/>
            <p:cNvSpPr/>
            <p:nvPr/>
          </p:nvSpPr>
          <p:spPr bwMode="auto">
            <a:xfrm>
              <a:off x="8751888" y="4619625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6" name="Freeform 147"/>
            <p:cNvSpPr/>
            <p:nvPr/>
          </p:nvSpPr>
          <p:spPr bwMode="auto">
            <a:xfrm>
              <a:off x="8896351" y="4603750"/>
              <a:ext cx="133350" cy="160338"/>
            </a:xfrm>
            <a:custGeom>
              <a:avLst/>
              <a:gdLst>
                <a:gd name="T0" fmla="*/ 84 w 84"/>
                <a:gd name="T1" fmla="*/ 92 h 101"/>
                <a:gd name="T2" fmla="*/ 12 w 84"/>
                <a:gd name="T3" fmla="*/ 101 h 101"/>
                <a:gd name="T4" fmla="*/ 0 w 84"/>
                <a:gd name="T5" fmla="*/ 8 h 101"/>
                <a:gd name="T6" fmla="*/ 72 w 84"/>
                <a:gd name="T7" fmla="*/ 0 h 101"/>
                <a:gd name="T8" fmla="*/ 84 w 84"/>
                <a:gd name="T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1">
                  <a:moveTo>
                    <a:pt x="84" y="92"/>
                  </a:moveTo>
                  <a:lnTo>
                    <a:pt x="12" y="101"/>
                  </a:lnTo>
                  <a:lnTo>
                    <a:pt x="0" y="8"/>
                  </a:lnTo>
                  <a:lnTo>
                    <a:pt x="72" y="0"/>
                  </a:lnTo>
                  <a:lnTo>
                    <a:pt x="84" y="92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7" name="Freeform 148"/>
            <p:cNvSpPr/>
            <p:nvPr/>
          </p:nvSpPr>
          <p:spPr bwMode="auto">
            <a:xfrm>
              <a:off x="6416676" y="4398963"/>
              <a:ext cx="155575" cy="87313"/>
            </a:xfrm>
            <a:custGeom>
              <a:avLst/>
              <a:gdLst>
                <a:gd name="T0" fmla="*/ 98 w 98"/>
                <a:gd name="T1" fmla="*/ 44 h 55"/>
                <a:gd name="T2" fmla="*/ 5 w 98"/>
                <a:gd name="T3" fmla="*/ 55 h 55"/>
                <a:gd name="T4" fmla="*/ 0 w 98"/>
                <a:gd name="T5" fmla="*/ 10 h 55"/>
                <a:gd name="T6" fmla="*/ 91 w 98"/>
                <a:gd name="T7" fmla="*/ 0 h 55"/>
                <a:gd name="T8" fmla="*/ 98 w 98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4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1" y="0"/>
                  </a:lnTo>
                  <a:lnTo>
                    <a:pt x="98" y="44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8" name="Freeform 149"/>
            <p:cNvSpPr/>
            <p:nvPr/>
          </p:nvSpPr>
          <p:spPr bwMode="auto">
            <a:xfrm>
              <a:off x="6584951" y="4378325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1 h 55"/>
                <a:gd name="T6" fmla="*/ 91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1"/>
                  </a:lnTo>
                  <a:lnTo>
                    <a:pt x="91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49" name="Freeform 150"/>
            <p:cNvSpPr/>
            <p:nvPr/>
          </p:nvSpPr>
          <p:spPr bwMode="auto">
            <a:xfrm>
              <a:off x="6754813" y="4359275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0 h 55"/>
                <a:gd name="T6" fmla="*/ 92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2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0" name="Freeform 151"/>
            <p:cNvSpPr/>
            <p:nvPr/>
          </p:nvSpPr>
          <p:spPr bwMode="auto">
            <a:xfrm>
              <a:off x="6923088" y="4340225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0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1" name="Freeform 152"/>
            <p:cNvSpPr/>
            <p:nvPr/>
          </p:nvSpPr>
          <p:spPr bwMode="auto">
            <a:xfrm>
              <a:off x="7092951" y="4321175"/>
              <a:ext cx="153988" cy="88900"/>
            </a:xfrm>
            <a:custGeom>
              <a:avLst/>
              <a:gdLst>
                <a:gd name="T0" fmla="*/ 97 w 97"/>
                <a:gd name="T1" fmla="*/ 44 h 56"/>
                <a:gd name="T2" fmla="*/ 5 w 97"/>
                <a:gd name="T3" fmla="*/ 56 h 56"/>
                <a:gd name="T4" fmla="*/ 0 w 97"/>
                <a:gd name="T5" fmla="*/ 10 h 56"/>
                <a:gd name="T6" fmla="*/ 92 w 97"/>
                <a:gd name="T7" fmla="*/ 0 h 56"/>
                <a:gd name="T8" fmla="*/ 97 w 97"/>
                <a:gd name="T9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6">
                  <a:moveTo>
                    <a:pt x="97" y="44"/>
                  </a:moveTo>
                  <a:lnTo>
                    <a:pt x="5" y="56"/>
                  </a:lnTo>
                  <a:lnTo>
                    <a:pt x="0" y="10"/>
                  </a:lnTo>
                  <a:lnTo>
                    <a:pt x="92" y="0"/>
                  </a:lnTo>
                  <a:lnTo>
                    <a:pt x="97" y="44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2" name="Freeform 153"/>
            <p:cNvSpPr/>
            <p:nvPr/>
          </p:nvSpPr>
          <p:spPr bwMode="auto">
            <a:xfrm>
              <a:off x="7261226" y="4300538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2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2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3" name="Freeform 154"/>
            <p:cNvSpPr/>
            <p:nvPr/>
          </p:nvSpPr>
          <p:spPr bwMode="auto">
            <a:xfrm>
              <a:off x="7429501" y="4281488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7 w 98"/>
                <a:gd name="T3" fmla="*/ 55 h 55"/>
                <a:gd name="T4" fmla="*/ 0 w 98"/>
                <a:gd name="T5" fmla="*/ 10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7" y="55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4" name="Freeform 155"/>
            <p:cNvSpPr/>
            <p:nvPr/>
          </p:nvSpPr>
          <p:spPr bwMode="auto">
            <a:xfrm>
              <a:off x="7602538" y="4262438"/>
              <a:ext cx="152400" cy="88900"/>
            </a:xfrm>
            <a:custGeom>
              <a:avLst/>
              <a:gdLst>
                <a:gd name="T0" fmla="*/ 96 w 96"/>
                <a:gd name="T1" fmla="*/ 46 h 56"/>
                <a:gd name="T2" fmla="*/ 5 w 96"/>
                <a:gd name="T3" fmla="*/ 56 h 56"/>
                <a:gd name="T4" fmla="*/ 0 w 96"/>
                <a:gd name="T5" fmla="*/ 11 h 56"/>
                <a:gd name="T6" fmla="*/ 91 w 96"/>
                <a:gd name="T7" fmla="*/ 0 h 56"/>
                <a:gd name="T8" fmla="*/ 96 w 96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6">
                  <a:moveTo>
                    <a:pt x="96" y="46"/>
                  </a:moveTo>
                  <a:lnTo>
                    <a:pt x="5" y="56"/>
                  </a:lnTo>
                  <a:lnTo>
                    <a:pt x="0" y="11"/>
                  </a:lnTo>
                  <a:lnTo>
                    <a:pt x="91" y="0"/>
                  </a:lnTo>
                  <a:lnTo>
                    <a:pt x="96" y="46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5" name="Freeform 156"/>
            <p:cNvSpPr/>
            <p:nvPr/>
          </p:nvSpPr>
          <p:spPr bwMode="auto">
            <a:xfrm>
              <a:off x="7770813" y="4244975"/>
              <a:ext cx="152400" cy="87313"/>
            </a:xfrm>
            <a:custGeom>
              <a:avLst/>
              <a:gdLst>
                <a:gd name="T0" fmla="*/ 96 w 96"/>
                <a:gd name="T1" fmla="*/ 43 h 55"/>
                <a:gd name="T2" fmla="*/ 5 w 96"/>
                <a:gd name="T3" fmla="*/ 55 h 55"/>
                <a:gd name="T4" fmla="*/ 0 w 96"/>
                <a:gd name="T5" fmla="*/ 10 h 55"/>
                <a:gd name="T6" fmla="*/ 91 w 96"/>
                <a:gd name="T7" fmla="*/ 0 h 55"/>
                <a:gd name="T8" fmla="*/ 96 w 96"/>
                <a:gd name="T9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5">
                  <a:moveTo>
                    <a:pt x="96" y="43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1" y="0"/>
                  </a:lnTo>
                  <a:lnTo>
                    <a:pt x="96" y="43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6" name="Freeform 157"/>
            <p:cNvSpPr/>
            <p:nvPr/>
          </p:nvSpPr>
          <p:spPr bwMode="auto">
            <a:xfrm>
              <a:off x="7940676" y="4222750"/>
              <a:ext cx="153988" cy="88900"/>
            </a:xfrm>
            <a:custGeom>
              <a:avLst/>
              <a:gdLst>
                <a:gd name="T0" fmla="*/ 97 w 97"/>
                <a:gd name="T1" fmla="*/ 46 h 56"/>
                <a:gd name="T2" fmla="*/ 5 w 97"/>
                <a:gd name="T3" fmla="*/ 56 h 56"/>
                <a:gd name="T4" fmla="*/ 0 w 97"/>
                <a:gd name="T5" fmla="*/ 12 h 56"/>
                <a:gd name="T6" fmla="*/ 91 w 97"/>
                <a:gd name="T7" fmla="*/ 0 h 56"/>
                <a:gd name="T8" fmla="*/ 97 w 97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6">
                  <a:moveTo>
                    <a:pt x="97" y="46"/>
                  </a:moveTo>
                  <a:lnTo>
                    <a:pt x="5" y="56"/>
                  </a:lnTo>
                  <a:lnTo>
                    <a:pt x="0" y="12"/>
                  </a:lnTo>
                  <a:lnTo>
                    <a:pt x="91" y="0"/>
                  </a:lnTo>
                  <a:lnTo>
                    <a:pt x="97" y="46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7" name="Freeform 158"/>
            <p:cNvSpPr/>
            <p:nvPr/>
          </p:nvSpPr>
          <p:spPr bwMode="auto">
            <a:xfrm>
              <a:off x="8108951" y="4205288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0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8" name="Freeform 159"/>
            <p:cNvSpPr/>
            <p:nvPr/>
          </p:nvSpPr>
          <p:spPr bwMode="auto">
            <a:xfrm>
              <a:off x="8277226" y="4186238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6 w 98"/>
                <a:gd name="T3" fmla="*/ 55 h 55"/>
                <a:gd name="T4" fmla="*/ 0 w 98"/>
                <a:gd name="T5" fmla="*/ 10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6" y="55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59" name="Freeform 160"/>
            <p:cNvSpPr/>
            <p:nvPr/>
          </p:nvSpPr>
          <p:spPr bwMode="auto">
            <a:xfrm>
              <a:off x="8447088" y="4167188"/>
              <a:ext cx="155575" cy="87313"/>
            </a:xfrm>
            <a:custGeom>
              <a:avLst/>
              <a:gdLst>
                <a:gd name="T0" fmla="*/ 98 w 98"/>
                <a:gd name="T1" fmla="*/ 44 h 55"/>
                <a:gd name="T2" fmla="*/ 5 w 98"/>
                <a:gd name="T3" fmla="*/ 55 h 55"/>
                <a:gd name="T4" fmla="*/ 0 w 98"/>
                <a:gd name="T5" fmla="*/ 10 h 55"/>
                <a:gd name="T6" fmla="*/ 93 w 98"/>
                <a:gd name="T7" fmla="*/ 0 h 55"/>
                <a:gd name="T8" fmla="*/ 98 w 98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4"/>
                  </a:moveTo>
                  <a:lnTo>
                    <a:pt x="5" y="55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4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0" name="Freeform 161"/>
            <p:cNvSpPr/>
            <p:nvPr/>
          </p:nvSpPr>
          <p:spPr bwMode="auto">
            <a:xfrm>
              <a:off x="8615363" y="4146550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5 w 98"/>
                <a:gd name="T3" fmla="*/ 55 h 55"/>
                <a:gd name="T4" fmla="*/ 0 w 98"/>
                <a:gd name="T5" fmla="*/ 11 h 55"/>
                <a:gd name="T6" fmla="*/ 93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5" y="55"/>
                  </a:lnTo>
                  <a:lnTo>
                    <a:pt x="0" y="11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1" name="Freeform 162"/>
            <p:cNvSpPr/>
            <p:nvPr/>
          </p:nvSpPr>
          <p:spPr bwMode="auto">
            <a:xfrm>
              <a:off x="8785226" y="4127500"/>
              <a:ext cx="155575" cy="87313"/>
            </a:xfrm>
            <a:custGeom>
              <a:avLst/>
              <a:gdLst>
                <a:gd name="T0" fmla="*/ 98 w 98"/>
                <a:gd name="T1" fmla="*/ 45 h 55"/>
                <a:gd name="T2" fmla="*/ 7 w 98"/>
                <a:gd name="T3" fmla="*/ 55 h 55"/>
                <a:gd name="T4" fmla="*/ 0 w 98"/>
                <a:gd name="T5" fmla="*/ 10 h 55"/>
                <a:gd name="T6" fmla="*/ 92 w 98"/>
                <a:gd name="T7" fmla="*/ 0 h 55"/>
                <a:gd name="T8" fmla="*/ 98 w 98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5">
                  <a:moveTo>
                    <a:pt x="98" y="45"/>
                  </a:moveTo>
                  <a:lnTo>
                    <a:pt x="7" y="55"/>
                  </a:lnTo>
                  <a:lnTo>
                    <a:pt x="0" y="10"/>
                  </a:lnTo>
                  <a:lnTo>
                    <a:pt x="92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2" name="Freeform 163"/>
            <p:cNvSpPr/>
            <p:nvPr/>
          </p:nvSpPr>
          <p:spPr bwMode="auto">
            <a:xfrm>
              <a:off x="8953501" y="4108450"/>
              <a:ext cx="155575" cy="88900"/>
            </a:xfrm>
            <a:custGeom>
              <a:avLst/>
              <a:gdLst>
                <a:gd name="T0" fmla="*/ 98 w 98"/>
                <a:gd name="T1" fmla="*/ 45 h 56"/>
                <a:gd name="T2" fmla="*/ 7 w 98"/>
                <a:gd name="T3" fmla="*/ 56 h 56"/>
                <a:gd name="T4" fmla="*/ 0 w 98"/>
                <a:gd name="T5" fmla="*/ 10 h 56"/>
                <a:gd name="T6" fmla="*/ 93 w 98"/>
                <a:gd name="T7" fmla="*/ 0 h 56"/>
                <a:gd name="T8" fmla="*/ 98 w 98"/>
                <a:gd name="T9" fmla="*/ 4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6">
                  <a:moveTo>
                    <a:pt x="98" y="45"/>
                  </a:moveTo>
                  <a:lnTo>
                    <a:pt x="7" y="56"/>
                  </a:lnTo>
                  <a:lnTo>
                    <a:pt x="0" y="10"/>
                  </a:lnTo>
                  <a:lnTo>
                    <a:pt x="93" y="0"/>
                  </a:lnTo>
                  <a:lnTo>
                    <a:pt x="98" y="45"/>
                  </a:ln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3" name="Freeform 164"/>
            <p:cNvSpPr/>
            <p:nvPr/>
          </p:nvSpPr>
          <p:spPr bwMode="auto">
            <a:xfrm>
              <a:off x="6427788" y="4795838"/>
              <a:ext cx="2828925" cy="355600"/>
            </a:xfrm>
            <a:custGeom>
              <a:avLst/>
              <a:gdLst>
                <a:gd name="T0" fmla="*/ 1780 w 1782"/>
                <a:gd name="T1" fmla="*/ 0 h 224"/>
                <a:gd name="T2" fmla="*/ 0 w 1782"/>
                <a:gd name="T3" fmla="*/ 202 h 224"/>
                <a:gd name="T4" fmla="*/ 3 w 1782"/>
                <a:gd name="T5" fmla="*/ 224 h 224"/>
                <a:gd name="T6" fmla="*/ 1782 w 1782"/>
                <a:gd name="T7" fmla="*/ 21 h 224"/>
                <a:gd name="T8" fmla="*/ 1780 w 1782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2" h="224">
                  <a:moveTo>
                    <a:pt x="1780" y="0"/>
                  </a:moveTo>
                  <a:lnTo>
                    <a:pt x="0" y="202"/>
                  </a:lnTo>
                  <a:lnTo>
                    <a:pt x="3" y="224"/>
                  </a:lnTo>
                  <a:lnTo>
                    <a:pt x="1782" y="21"/>
                  </a:lnTo>
                  <a:lnTo>
                    <a:pt x="178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4" name="Freeform 165"/>
            <p:cNvSpPr/>
            <p:nvPr/>
          </p:nvSpPr>
          <p:spPr bwMode="auto">
            <a:xfrm>
              <a:off x="6332538" y="3997325"/>
              <a:ext cx="2830513" cy="371475"/>
            </a:xfrm>
            <a:custGeom>
              <a:avLst/>
              <a:gdLst>
                <a:gd name="T0" fmla="*/ 1783 w 1783"/>
                <a:gd name="T1" fmla="*/ 32 h 234"/>
                <a:gd name="T2" fmla="*/ 3 w 1783"/>
                <a:gd name="T3" fmla="*/ 234 h 234"/>
                <a:gd name="T4" fmla="*/ 0 w 1783"/>
                <a:gd name="T5" fmla="*/ 203 h 234"/>
                <a:gd name="T6" fmla="*/ 1780 w 1783"/>
                <a:gd name="T7" fmla="*/ 0 h 234"/>
                <a:gd name="T8" fmla="*/ 1783 w 1783"/>
                <a:gd name="T9" fmla="*/ 3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3" h="234">
                  <a:moveTo>
                    <a:pt x="1783" y="32"/>
                  </a:moveTo>
                  <a:lnTo>
                    <a:pt x="3" y="234"/>
                  </a:lnTo>
                  <a:lnTo>
                    <a:pt x="0" y="203"/>
                  </a:lnTo>
                  <a:lnTo>
                    <a:pt x="1780" y="0"/>
                  </a:lnTo>
                  <a:lnTo>
                    <a:pt x="1783" y="32"/>
                  </a:lnTo>
                  <a:close/>
                </a:path>
              </a:pathLst>
            </a:custGeom>
            <a:solidFill>
              <a:srgbClr val="E7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5" name="Freeform 166"/>
            <p:cNvSpPr/>
            <p:nvPr/>
          </p:nvSpPr>
          <p:spPr bwMode="auto">
            <a:xfrm>
              <a:off x="9390063" y="2863850"/>
              <a:ext cx="438150" cy="428625"/>
            </a:xfrm>
            <a:custGeom>
              <a:avLst/>
              <a:gdLst>
                <a:gd name="T0" fmla="*/ 119 w 161"/>
                <a:gd name="T1" fmla="*/ 140 h 161"/>
                <a:gd name="T2" fmla="*/ 22 w 161"/>
                <a:gd name="T3" fmla="*/ 119 h 161"/>
                <a:gd name="T4" fmla="*/ 42 w 161"/>
                <a:gd name="T5" fmla="*/ 22 h 161"/>
                <a:gd name="T6" fmla="*/ 140 w 161"/>
                <a:gd name="T7" fmla="*/ 42 h 161"/>
                <a:gd name="T8" fmla="*/ 119 w 161"/>
                <a:gd name="T9" fmla="*/ 14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19" y="140"/>
                  </a:moveTo>
                  <a:cubicBezTo>
                    <a:pt x="87" y="161"/>
                    <a:pt x="43" y="152"/>
                    <a:pt x="22" y="119"/>
                  </a:cubicBezTo>
                  <a:cubicBezTo>
                    <a:pt x="0" y="87"/>
                    <a:pt x="10" y="43"/>
                    <a:pt x="42" y="22"/>
                  </a:cubicBezTo>
                  <a:cubicBezTo>
                    <a:pt x="75" y="0"/>
                    <a:pt x="119" y="10"/>
                    <a:pt x="140" y="42"/>
                  </a:cubicBezTo>
                  <a:cubicBezTo>
                    <a:pt x="161" y="75"/>
                    <a:pt x="152" y="119"/>
                    <a:pt x="119" y="140"/>
                  </a:cubicBezTo>
                  <a:close/>
                </a:path>
              </a:pathLst>
            </a:custGeom>
            <a:solidFill>
              <a:srgbClr val="C3E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6" name="Freeform 167"/>
            <p:cNvSpPr>
              <a:spLocks noEditPoints="1"/>
            </p:cNvSpPr>
            <p:nvPr/>
          </p:nvSpPr>
          <p:spPr bwMode="auto">
            <a:xfrm>
              <a:off x="9307513" y="2828925"/>
              <a:ext cx="561975" cy="500063"/>
            </a:xfrm>
            <a:custGeom>
              <a:avLst/>
              <a:gdLst>
                <a:gd name="T0" fmla="*/ 0 w 206"/>
                <a:gd name="T1" fmla="*/ 154 h 188"/>
                <a:gd name="T2" fmla="*/ 12 w 206"/>
                <a:gd name="T3" fmla="*/ 173 h 188"/>
                <a:gd name="T4" fmla="*/ 48 w 206"/>
                <a:gd name="T5" fmla="*/ 150 h 188"/>
                <a:gd name="T6" fmla="*/ 156 w 206"/>
                <a:gd name="T7" fmla="*/ 165 h 188"/>
                <a:gd name="T8" fmla="*/ 180 w 206"/>
                <a:gd name="T9" fmla="*/ 50 h 188"/>
                <a:gd name="T10" fmla="*/ 65 w 206"/>
                <a:gd name="T11" fmla="*/ 25 h 188"/>
                <a:gd name="T12" fmla="*/ 35 w 206"/>
                <a:gd name="T13" fmla="*/ 131 h 188"/>
                <a:gd name="T14" fmla="*/ 0 w 206"/>
                <a:gd name="T15" fmla="*/ 154 h 188"/>
                <a:gd name="T16" fmla="*/ 76 w 206"/>
                <a:gd name="T17" fmla="*/ 42 h 188"/>
                <a:gd name="T18" fmla="*/ 164 w 206"/>
                <a:gd name="T19" fmla="*/ 61 h 188"/>
                <a:gd name="T20" fmla="*/ 145 w 206"/>
                <a:gd name="T21" fmla="*/ 148 h 188"/>
                <a:gd name="T22" fmla="*/ 58 w 206"/>
                <a:gd name="T23" fmla="*/ 130 h 188"/>
                <a:gd name="T24" fmla="*/ 76 w 206"/>
                <a:gd name="T25" fmla="*/ 4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188">
                  <a:moveTo>
                    <a:pt x="0" y="154"/>
                  </a:moveTo>
                  <a:cubicBezTo>
                    <a:pt x="12" y="173"/>
                    <a:pt x="12" y="173"/>
                    <a:pt x="12" y="17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74" y="181"/>
                    <a:pt x="121" y="188"/>
                    <a:pt x="156" y="165"/>
                  </a:cubicBezTo>
                  <a:cubicBezTo>
                    <a:pt x="195" y="140"/>
                    <a:pt x="206" y="88"/>
                    <a:pt x="180" y="50"/>
                  </a:cubicBezTo>
                  <a:cubicBezTo>
                    <a:pt x="155" y="11"/>
                    <a:pt x="104" y="0"/>
                    <a:pt x="65" y="25"/>
                  </a:cubicBezTo>
                  <a:cubicBezTo>
                    <a:pt x="30" y="48"/>
                    <a:pt x="18" y="94"/>
                    <a:pt x="35" y="131"/>
                  </a:cubicBezTo>
                  <a:lnTo>
                    <a:pt x="0" y="154"/>
                  </a:lnTo>
                  <a:close/>
                  <a:moveTo>
                    <a:pt x="76" y="42"/>
                  </a:moveTo>
                  <a:cubicBezTo>
                    <a:pt x="105" y="23"/>
                    <a:pt x="145" y="31"/>
                    <a:pt x="164" y="61"/>
                  </a:cubicBezTo>
                  <a:cubicBezTo>
                    <a:pt x="183" y="90"/>
                    <a:pt x="174" y="129"/>
                    <a:pt x="145" y="148"/>
                  </a:cubicBezTo>
                  <a:cubicBezTo>
                    <a:pt x="116" y="167"/>
                    <a:pt x="77" y="159"/>
                    <a:pt x="58" y="130"/>
                  </a:cubicBezTo>
                  <a:cubicBezTo>
                    <a:pt x="39" y="100"/>
                    <a:pt x="47" y="61"/>
                    <a:pt x="76" y="42"/>
                  </a:cubicBezTo>
                  <a:close/>
                </a:path>
              </a:pathLst>
            </a:cu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7" name="Freeform 168"/>
            <p:cNvSpPr/>
            <p:nvPr/>
          </p:nvSpPr>
          <p:spPr bwMode="auto">
            <a:xfrm>
              <a:off x="9501188" y="2986088"/>
              <a:ext cx="261938" cy="255588"/>
            </a:xfrm>
            <a:custGeom>
              <a:avLst/>
              <a:gdLst>
                <a:gd name="T0" fmla="*/ 71 w 96"/>
                <a:gd name="T1" fmla="*/ 84 h 96"/>
                <a:gd name="T2" fmla="*/ 13 w 96"/>
                <a:gd name="T3" fmla="*/ 71 h 96"/>
                <a:gd name="T4" fmla="*/ 25 w 96"/>
                <a:gd name="T5" fmla="*/ 13 h 96"/>
                <a:gd name="T6" fmla="*/ 83 w 96"/>
                <a:gd name="T7" fmla="*/ 25 h 96"/>
                <a:gd name="T8" fmla="*/ 71 w 96"/>
                <a:gd name="T9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1" y="84"/>
                  </a:moveTo>
                  <a:cubicBezTo>
                    <a:pt x="51" y="96"/>
                    <a:pt x="25" y="91"/>
                    <a:pt x="13" y="71"/>
                  </a:cubicBezTo>
                  <a:cubicBezTo>
                    <a:pt x="0" y="52"/>
                    <a:pt x="5" y="26"/>
                    <a:pt x="25" y="13"/>
                  </a:cubicBezTo>
                  <a:cubicBezTo>
                    <a:pt x="44" y="0"/>
                    <a:pt x="70" y="6"/>
                    <a:pt x="83" y="25"/>
                  </a:cubicBezTo>
                  <a:cubicBezTo>
                    <a:pt x="96" y="45"/>
                    <a:pt x="90" y="71"/>
                    <a:pt x="71" y="84"/>
                  </a:cubicBezTo>
                  <a:close/>
                </a:path>
              </a:pathLst>
            </a:custGeom>
            <a:solidFill>
              <a:srgbClr val="E1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8" name="Freeform 169"/>
            <p:cNvSpPr/>
            <p:nvPr/>
          </p:nvSpPr>
          <p:spPr bwMode="auto">
            <a:xfrm>
              <a:off x="9621838" y="3121025"/>
              <a:ext cx="90488" cy="90488"/>
            </a:xfrm>
            <a:custGeom>
              <a:avLst/>
              <a:gdLst>
                <a:gd name="T0" fmla="*/ 24 w 33"/>
                <a:gd name="T1" fmla="*/ 29 h 34"/>
                <a:gd name="T2" fmla="*/ 4 w 33"/>
                <a:gd name="T3" fmla="*/ 25 h 34"/>
                <a:gd name="T4" fmla="*/ 8 w 33"/>
                <a:gd name="T5" fmla="*/ 5 h 34"/>
                <a:gd name="T6" fmla="*/ 29 w 33"/>
                <a:gd name="T7" fmla="*/ 9 h 34"/>
                <a:gd name="T8" fmla="*/ 24 w 33"/>
                <a:gd name="T9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24" y="29"/>
                  </a:moveTo>
                  <a:cubicBezTo>
                    <a:pt x="18" y="34"/>
                    <a:pt x="9" y="32"/>
                    <a:pt x="4" y="25"/>
                  </a:cubicBezTo>
                  <a:cubicBezTo>
                    <a:pt x="0" y="18"/>
                    <a:pt x="2" y="9"/>
                    <a:pt x="8" y="5"/>
                  </a:cubicBezTo>
                  <a:cubicBezTo>
                    <a:pt x="15" y="0"/>
                    <a:pt x="24" y="2"/>
                    <a:pt x="29" y="9"/>
                  </a:cubicBezTo>
                  <a:cubicBezTo>
                    <a:pt x="33" y="16"/>
                    <a:pt x="31" y="25"/>
                    <a:pt x="24" y="29"/>
                  </a:cubicBezTo>
                  <a:close/>
                </a:path>
              </a:pathLst>
            </a:custGeom>
            <a:solidFill>
              <a:srgbClr val="F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69" name="Freeform 170"/>
            <p:cNvSpPr/>
            <p:nvPr/>
          </p:nvSpPr>
          <p:spPr bwMode="auto">
            <a:xfrm>
              <a:off x="8826501" y="3214688"/>
              <a:ext cx="536575" cy="381000"/>
            </a:xfrm>
            <a:custGeom>
              <a:avLst/>
              <a:gdLst>
                <a:gd name="T0" fmla="*/ 176 w 197"/>
                <a:gd name="T1" fmla="*/ 0 h 143"/>
                <a:gd name="T2" fmla="*/ 172 w 197"/>
                <a:gd name="T3" fmla="*/ 2 h 143"/>
                <a:gd name="T4" fmla="*/ 19 w 197"/>
                <a:gd name="T5" fmla="*/ 102 h 143"/>
                <a:gd name="T6" fmla="*/ 6 w 197"/>
                <a:gd name="T7" fmla="*/ 134 h 143"/>
                <a:gd name="T8" fmla="*/ 41 w 197"/>
                <a:gd name="T9" fmla="*/ 135 h 143"/>
                <a:gd name="T10" fmla="*/ 194 w 197"/>
                <a:gd name="T11" fmla="*/ 35 h 143"/>
                <a:gd name="T12" fmla="*/ 197 w 197"/>
                <a:gd name="T13" fmla="*/ 32 h 143"/>
                <a:gd name="T14" fmla="*/ 176 w 197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43">
                  <a:moveTo>
                    <a:pt x="176" y="0"/>
                  </a:moveTo>
                  <a:cubicBezTo>
                    <a:pt x="175" y="0"/>
                    <a:pt x="173" y="1"/>
                    <a:pt x="172" y="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6" y="110"/>
                    <a:pt x="0" y="125"/>
                    <a:pt x="6" y="134"/>
                  </a:cubicBezTo>
                  <a:cubicBezTo>
                    <a:pt x="12" y="143"/>
                    <a:pt x="27" y="143"/>
                    <a:pt x="41" y="1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4"/>
                    <a:pt x="196" y="33"/>
                    <a:pt x="197" y="32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0" name="Freeform 171"/>
            <p:cNvSpPr/>
            <p:nvPr/>
          </p:nvSpPr>
          <p:spPr bwMode="auto">
            <a:xfrm>
              <a:off x="7056438" y="3246438"/>
              <a:ext cx="1101725" cy="350838"/>
            </a:xfrm>
            <a:custGeom>
              <a:avLst/>
              <a:gdLst>
                <a:gd name="T0" fmla="*/ 404 w 404"/>
                <a:gd name="T1" fmla="*/ 0 h 132"/>
                <a:gd name="T2" fmla="*/ 401 w 404"/>
                <a:gd name="T3" fmla="*/ 0 h 132"/>
                <a:gd name="T4" fmla="*/ 199 w 404"/>
                <a:gd name="T5" fmla="*/ 125 h 132"/>
                <a:gd name="T6" fmla="*/ 197 w 404"/>
                <a:gd name="T7" fmla="*/ 125 h 132"/>
                <a:gd name="T8" fmla="*/ 190 w 404"/>
                <a:gd name="T9" fmla="*/ 125 h 132"/>
                <a:gd name="T10" fmla="*/ 97 w 404"/>
                <a:gd name="T11" fmla="*/ 102 h 132"/>
                <a:gd name="T12" fmla="*/ 4 w 404"/>
                <a:gd name="T13" fmla="*/ 21 h 132"/>
                <a:gd name="T14" fmla="*/ 0 w 404"/>
                <a:gd name="T15" fmla="*/ 15 h 132"/>
                <a:gd name="T16" fmla="*/ 199 w 404"/>
                <a:gd name="T17" fmla="*/ 132 h 132"/>
                <a:gd name="T18" fmla="*/ 200 w 404"/>
                <a:gd name="T19" fmla="*/ 132 h 132"/>
                <a:gd name="T20" fmla="*/ 404 w 404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132">
                  <a:moveTo>
                    <a:pt x="404" y="0"/>
                  </a:moveTo>
                  <a:cubicBezTo>
                    <a:pt x="401" y="0"/>
                    <a:pt x="401" y="0"/>
                    <a:pt x="401" y="0"/>
                  </a:cubicBezTo>
                  <a:cubicBezTo>
                    <a:pt x="381" y="56"/>
                    <a:pt x="298" y="125"/>
                    <a:pt x="199" y="125"/>
                  </a:cubicBezTo>
                  <a:cubicBezTo>
                    <a:pt x="198" y="125"/>
                    <a:pt x="198" y="125"/>
                    <a:pt x="197" y="125"/>
                  </a:cubicBezTo>
                  <a:cubicBezTo>
                    <a:pt x="195" y="125"/>
                    <a:pt x="192" y="125"/>
                    <a:pt x="190" y="125"/>
                  </a:cubicBezTo>
                  <a:cubicBezTo>
                    <a:pt x="156" y="124"/>
                    <a:pt x="125" y="116"/>
                    <a:pt x="97" y="102"/>
                  </a:cubicBezTo>
                  <a:cubicBezTo>
                    <a:pt x="55" y="82"/>
                    <a:pt x="21" y="51"/>
                    <a:pt x="4" y="21"/>
                  </a:cubicBezTo>
                  <a:cubicBezTo>
                    <a:pt x="2" y="19"/>
                    <a:pt x="1" y="17"/>
                    <a:pt x="0" y="15"/>
                  </a:cubicBezTo>
                  <a:cubicBezTo>
                    <a:pt x="26" y="70"/>
                    <a:pt x="105" y="132"/>
                    <a:pt x="199" y="132"/>
                  </a:cubicBezTo>
                  <a:cubicBezTo>
                    <a:pt x="199" y="132"/>
                    <a:pt x="200" y="132"/>
                    <a:pt x="200" y="132"/>
                  </a:cubicBezTo>
                  <a:cubicBezTo>
                    <a:pt x="301" y="131"/>
                    <a:pt x="385" y="58"/>
                    <a:pt x="404" y="0"/>
                  </a:cubicBezTo>
                </a:path>
              </a:pathLst>
            </a:custGeom>
            <a:solidFill>
              <a:srgbClr val="BD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1" name="Freeform 172"/>
            <p:cNvSpPr/>
            <p:nvPr/>
          </p:nvSpPr>
          <p:spPr bwMode="auto">
            <a:xfrm>
              <a:off x="7026276" y="2900363"/>
              <a:ext cx="1136650" cy="681038"/>
            </a:xfrm>
            <a:custGeom>
              <a:avLst/>
              <a:gdLst>
                <a:gd name="T0" fmla="*/ 417 w 417"/>
                <a:gd name="T1" fmla="*/ 105 h 256"/>
                <a:gd name="T2" fmla="*/ 210 w 417"/>
                <a:gd name="T3" fmla="*/ 255 h 256"/>
                <a:gd name="T4" fmla="*/ 1 w 417"/>
                <a:gd name="T5" fmla="*/ 108 h 256"/>
                <a:gd name="T6" fmla="*/ 208 w 417"/>
                <a:gd name="T7" fmla="*/ 1 h 256"/>
                <a:gd name="T8" fmla="*/ 417 w 417"/>
                <a:gd name="T9" fmla="*/ 10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56">
                  <a:moveTo>
                    <a:pt x="417" y="105"/>
                  </a:moveTo>
                  <a:cubicBezTo>
                    <a:pt x="417" y="163"/>
                    <a:pt x="324" y="255"/>
                    <a:pt x="210" y="255"/>
                  </a:cubicBezTo>
                  <a:cubicBezTo>
                    <a:pt x="94" y="256"/>
                    <a:pt x="1" y="166"/>
                    <a:pt x="1" y="108"/>
                  </a:cubicBezTo>
                  <a:cubicBezTo>
                    <a:pt x="0" y="49"/>
                    <a:pt x="93" y="2"/>
                    <a:pt x="208" y="1"/>
                  </a:cubicBezTo>
                  <a:cubicBezTo>
                    <a:pt x="323" y="0"/>
                    <a:pt x="417" y="47"/>
                    <a:pt x="417" y="105"/>
                  </a:cubicBezTo>
                </a:path>
              </a:pathLst>
            </a:custGeom>
            <a:solidFill>
              <a:srgbClr val="4B7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2" name="Freeform 173"/>
            <p:cNvSpPr/>
            <p:nvPr/>
          </p:nvSpPr>
          <p:spPr bwMode="auto">
            <a:xfrm>
              <a:off x="7021513" y="2892425"/>
              <a:ext cx="1136650" cy="688975"/>
            </a:xfrm>
            <a:custGeom>
              <a:avLst/>
              <a:gdLst>
                <a:gd name="T0" fmla="*/ 417 w 417"/>
                <a:gd name="T1" fmla="*/ 104 h 259"/>
                <a:gd name="T2" fmla="*/ 210 w 417"/>
                <a:gd name="T3" fmla="*/ 258 h 259"/>
                <a:gd name="T4" fmla="*/ 1 w 417"/>
                <a:gd name="T5" fmla="*/ 107 h 259"/>
                <a:gd name="T6" fmla="*/ 209 w 417"/>
                <a:gd name="T7" fmla="*/ 0 h 259"/>
                <a:gd name="T8" fmla="*/ 417 w 417"/>
                <a:gd name="T9" fmla="*/ 104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59">
                  <a:moveTo>
                    <a:pt x="417" y="104"/>
                  </a:moveTo>
                  <a:cubicBezTo>
                    <a:pt x="417" y="163"/>
                    <a:pt x="325" y="258"/>
                    <a:pt x="210" y="258"/>
                  </a:cubicBezTo>
                  <a:cubicBezTo>
                    <a:pt x="94" y="259"/>
                    <a:pt x="1" y="165"/>
                    <a:pt x="1" y="107"/>
                  </a:cubicBezTo>
                  <a:cubicBezTo>
                    <a:pt x="0" y="49"/>
                    <a:pt x="93" y="1"/>
                    <a:pt x="209" y="0"/>
                  </a:cubicBezTo>
                  <a:cubicBezTo>
                    <a:pt x="323" y="0"/>
                    <a:pt x="417" y="46"/>
                    <a:pt x="417" y="104"/>
                  </a:cubicBezTo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3" name="Freeform 174"/>
            <p:cNvSpPr/>
            <p:nvPr/>
          </p:nvSpPr>
          <p:spPr bwMode="auto">
            <a:xfrm>
              <a:off x="5740401" y="2305050"/>
              <a:ext cx="3749675" cy="173038"/>
            </a:xfrm>
            <a:custGeom>
              <a:avLst/>
              <a:gdLst>
                <a:gd name="T0" fmla="*/ 1376 w 1376"/>
                <a:gd name="T1" fmla="*/ 43 h 65"/>
                <a:gd name="T2" fmla="*/ 1358 w 1376"/>
                <a:gd name="T3" fmla="*/ 56 h 65"/>
                <a:gd name="T4" fmla="*/ 18 w 1376"/>
                <a:gd name="T5" fmla="*/ 64 h 65"/>
                <a:gd name="T6" fmla="*/ 0 w 1376"/>
                <a:gd name="T7" fmla="*/ 51 h 65"/>
                <a:gd name="T8" fmla="*/ 0 w 1376"/>
                <a:gd name="T9" fmla="*/ 22 h 65"/>
                <a:gd name="T10" fmla="*/ 18 w 1376"/>
                <a:gd name="T11" fmla="*/ 8 h 65"/>
                <a:gd name="T12" fmla="*/ 1357 w 1376"/>
                <a:gd name="T13" fmla="*/ 0 h 65"/>
                <a:gd name="T14" fmla="*/ 1376 w 1376"/>
                <a:gd name="T15" fmla="*/ 14 h 65"/>
                <a:gd name="T16" fmla="*/ 1376 w 1376"/>
                <a:gd name="T17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6" h="65">
                  <a:moveTo>
                    <a:pt x="1376" y="43"/>
                  </a:moveTo>
                  <a:cubicBezTo>
                    <a:pt x="1376" y="50"/>
                    <a:pt x="1368" y="56"/>
                    <a:pt x="1358" y="56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8" y="65"/>
                    <a:pt x="0" y="58"/>
                    <a:pt x="0" y="5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8" y="8"/>
                    <a:pt x="18" y="8"/>
                  </a:cubicBezTo>
                  <a:cubicBezTo>
                    <a:pt x="1357" y="0"/>
                    <a:pt x="1357" y="0"/>
                    <a:pt x="1357" y="0"/>
                  </a:cubicBezTo>
                  <a:cubicBezTo>
                    <a:pt x="1367" y="0"/>
                    <a:pt x="1376" y="7"/>
                    <a:pt x="1376" y="14"/>
                  </a:cubicBezTo>
                  <a:lnTo>
                    <a:pt x="1376" y="43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4" name="Freeform 175"/>
            <p:cNvSpPr/>
            <p:nvPr/>
          </p:nvSpPr>
          <p:spPr bwMode="auto">
            <a:xfrm>
              <a:off x="8158163" y="3214688"/>
              <a:ext cx="822325" cy="31750"/>
            </a:xfrm>
            <a:custGeom>
              <a:avLst/>
              <a:gdLst>
                <a:gd name="T0" fmla="*/ 302 w 302"/>
                <a:gd name="T1" fmla="*/ 0 h 12"/>
                <a:gd name="T2" fmla="*/ 286 w 302"/>
                <a:gd name="T3" fmla="*/ 6 h 12"/>
                <a:gd name="T4" fmla="*/ 1 w 302"/>
                <a:gd name="T5" fmla="*/ 8 h 12"/>
                <a:gd name="T6" fmla="*/ 0 w 302"/>
                <a:gd name="T7" fmla="*/ 12 h 12"/>
                <a:gd name="T8" fmla="*/ 282 w 302"/>
                <a:gd name="T9" fmla="*/ 11 h 12"/>
                <a:gd name="T10" fmla="*/ 301 w 302"/>
                <a:gd name="T11" fmla="*/ 1 h 12"/>
                <a:gd name="T12" fmla="*/ 302 w 30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12">
                  <a:moveTo>
                    <a:pt x="302" y="0"/>
                  </a:moveTo>
                  <a:cubicBezTo>
                    <a:pt x="298" y="4"/>
                    <a:pt x="291" y="6"/>
                    <a:pt x="286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282" y="11"/>
                    <a:pt x="282" y="11"/>
                    <a:pt x="282" y="11"/>
                  </a:cubicBezTo>
                  <a:cubicBezTo>
                    <a:pt x="289" y="11"/>
                    <a:pt x="298" y="6"/>
                    <a:pt x="301" y="1"/>
                  </a:cubicBezTo>
                  <a:cubicBezTo>
                    <a:pt x="302" y="0"/>
                    <a:pt x="302" y="0"/>
                    <a:pt x="302" y="0"/>
                  </a:cubicBezTo>
                </a:path>
              </a:pathLst>
            </a:custGeom>
            <a:solidFill>
              <a:srgbClr val="BD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5" name="Freeform 176"/>
            <p:cNvSpPr/>
            <p:nvPr/>
          </p:nvSpPr>
          <p:spPr bwMode="auto">
            <a:xfrm>
              <a:off x="8150226" y="3235325"/>
              <a:ext cx="11113" cy="11113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4 h 4"/>
                <a:gd name="T6" fmla="*/ 3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1"/>
                    <a:pt x="4" y="0"/>
                  </a:cubicBezTo>
                </a:path>
              </a:pathLst>
            </a:custGeom>
            <a:solidFill>
              <a:srgbClr val="8C8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6" name="Freeform 177"/>
            <p:cNvSpPr/>
            <p:nvPr/>
          </p:nvSpPr>
          <p:spPr bwMode="auto">
            <a:xfrm>
              <a:off x="8142288" y="3235325"/>
              <a:ext cx="12700" cy="11113"/>
            </a:xfrm>
            <a:custGeom>
              <a:avLst/>
              <a:gdLst>
                <a:gd name="T0" fmla="*/ 5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3 w 5"/>
                <a:gd name="T7" fmla="*/ 4 h 4"/>
                <a:gd name="T8" fmla="*/ 5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5" y="0"/>
                  </a:cubicBezTo>
                </a:path>
              </a:pathLst>
            </a:custGeom>
            <a:solidFill>
              <a:srgbClr val="385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7" name="Freeform 178"/>
            <p:cNvSpPr/>
            <p:nvPr/>
          </p:nvSpPr>
          <p:spPr bwMode="auto">
            <a:xfrm>
              <a:off x="6972301" y="3241675"/>
              <a:ext cx="68263" cy="12700"/>
            </a:xfrm>
            <a:custGeom>
              <a:avLst/>
              <a:gdLst>
                <a:gd name="T0" fmla="*/ 23 w 25"/>
                <a:gd name="T1" fmla="*/ 0 h 5"/>
                <a:gd name="T2" fmla="*/ 0 w 25"/>
                <a:gd name="T3" fmla="*/ 0 h 5"/>
                <a:gd name="T4" fmla="*/ 6 w 25"/>
                <a:gd name="T5" fmla="*/ 5 h 5"/>
                <a:gd name="T6" fmla="*/ 25 w 25"/>
                <a:gd name="T7" fmla="*/ 5 h 5"/>
                <a:gd name="T8" fmla="*/ 23 w 2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">
                  <a:moveTo>
                    <a:pt x="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3"/>
                    <a:pt x="24" y="2"/>
                    <a:pt x="23" y="0"/>
                  </a:cubicBezTo>
                </a:path>
              </a:pathLst>
            </a:custGeom>
            <a:solidFill>
              <a:srgbClr val="BD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8" name="Freeform 179"/>
            <p:cNvSpPr/>
            <p:nvPr/>
          </p:nvSpPr>
          <p:spPr bwMode="auto">
            <a:xfrm>
              <a:off x="6842126" y="3241675"/>
              <a:ext cx="146050" cy="12700"/>
            </a:xfrm>
            <a:custGeom>
              <a:avLst/>
              <a:gdLst>
                <a:gd name="T0" fmla="*/ 82 w 92"/>
                <a:gd name="T1" fmla="*/ 0 h 8"/>
                <a:gd name="T2" fmla="*/ 5 w 92"/>
                <a:gd name="T3" fmla="*/ 2 h 8"/>
                <a:gd name="T4" fmla="*/ 0 w 92"/>
                <a:gd name="T5" fmla="*/ 8 h 8"/>
                <a:gd name="T6" fmla="*/ 24 w 92"/>
                <a:gd name="T7" fmla="*/ 8 h 8"/>
                <a:gd name="T8" fmla="*/ 25 w 92"/>
                <a:gd name="T9" fmla="*/ 7 h 8"/>
                <a:gd name="T10" fmla="*/ 27 w 92"/>
                <a:gd name="T11" fmla="*/ 8 h 8"/>
                <a:gd name="T12" fmla="*/ 92 w 92"/>
                <a:gd name="T13" fmla="*/ 8 h 8"/>
                <a:gd name="T14" fmla="*/ 82 w 92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">
                  <a:moveTo>
                    <a:pt x="82" y="0"/>
                  </a:moveTo>
                  <a:lnTo>
                    <a:pt x="5" y="2"/>
                  </a:lnTo>
                  <a:lnTo>
                    <a:pt x="0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8"/>
                  </a:lnTo>
                  <a:lnTo>
                    <a:pt x="92" y="8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BD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79" name="Freeform 180"/>
            <p:cNvSpPr/>
            <p:nvPr/>
          </p:nvSpPr>
          <p:spPr bwMode="auto">
            <a:xfrm>
              <a:off x="6842126" y="3241675"/>
              <a:ext cx="146050" cy="12700"/>
            </a:xfrm>
            <a:custGeom>
              <a:avLst/>
              <a:gdLst>
                <a:gd name="T0" fmla="*/ 82 w 92"/>
                <a:gd name="T1" fmla="*/ 0 h 8"/>
                <a:gd name="T2" fmla="*/ 5 w 92"/>
                <a:gd name="T3" fmla="*/ 2 h 8"/>
                <a:gd name="T4" fmla="*/ 0 w 92"/>
                <a:gd name="T5" fmla="*/ 8 h 8"/>
                <a:gd name="T6" fmla="*/ 24 w 92"/>
                <a:gd name="T7" fmla="*/ 8 h 8"/>
                <a:gd name="T8" fmla="*/ 25 w 92"/>
                <a:gd name="T9" fmla="*/ 7 h 8"/>
                <a:gd name="T10" fmla="*/ 27 w 92"/>
                <a:gd name="T11" fmla="*/ 8 h 8"/>
                <a:gd name="T12" fmla="*/ 92 w 92"/>
                <a:gd name="T13" fmla="*/ 8 h 8"/>
                <a:gd name="T14" fmla="*/ 82 w 92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">
                  <a:moveTo>
                    <a:pt x="82" y="0"/>
                  </a:moveTo>
                  <a:lnTo>
                    <a:pt x="5" y="2"/>
                  </a:lnTo>
                  <a:lnTo>
                    <a:pt x="0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8"/>
                  </a:lnTo>
                  <a:lnTo>
                    <a:pt x="92" y="8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0" name="Freeform 181"/>
            <p:cNvSpPr/>
            <p:nvPr/>
          </p:nvSpPr>
          <p:spPr bwMode="auto">
            <a:xfrm>
              <a:off x="6842126" y="3244850"/>
              <a:ext cx="7938" cy="9525"/>
            </a:xfrm>
            <a:custGeom>
              <a:avLst/>
              <a:gdLst>
                <a:gd name="T0" fmla="*/ 5 w 5"/>
                <a:gd name="T1" fmla="*/ 0 h 6"/>
                <a:gd name="T2" fmla="*/ 1 w 5"/>
                <a:gd name="T3" fmla="*/ 0 h 6"/>
                <a:gd name="T4" fmla="*/ 0 w 5"/>
                <a:gd name="T5" fmla="*/ 6 h 6"/>
                <a:gd name="T6" fmla="*/ 0 w 5"/>
                <a:gd name="T7" fmla="*/ 6 h 6"/>
                <a:gd name="T8" fmla="*/ 5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1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1" name="Freeform 182"/>
            <p:cNvSpPr/>
            <p:nvPr/>
          </p:nvSpPr>
          <p:spPr bwMode="auto">
            <a:xfrm>
              <a:off x="6842126" y="3244850"/>
              <a:ext cx="7938" cy="9525"/>
            </a:xfrm>
            <a:custGeom>
              <a:avLst/>
              <a:gdLst>
                <a:gd name="T0" fmla="*/ 5 w 5"/>
                <a:gd name="T1" fmla="*/ 0 h 6"/>
                <a:gd name="T2" fmla="*/ 1 w 5"/>
                <a:gd name="T3" fmla="*/ 0 h 6"/>
                <a:gd name="T4" fmla="*/ 0 w 5"/>
                <a:gd name="T5" fmla="*/ 6 h 6"/>
                <a:gd name="T6" fmla="*/ 0 w 5"/>
                <a:gd name="T7" fmla="*/ 6 h 6"/>
                <a:gd name="T8" fmla="*/ 5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1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2" name="Freeform 183"/>
            <p:cNvSpPr/>
            <p:nvPr/>
          </p:nvSpPr>
          <p:spPr bwMode="auto">
            <a:xfrm>
              <a:off x="6880226" y="3252788"/>
              <a:ext cx="4763" cy="1588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3 w 3"/>
                <a:gd name="T5" fmla="*/ 1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3" name="Freeform 184"/>
            <p:cNvSpPr/>
            <p:nvPr/>
          </p:nvSpPr>
          <p:spPr bwMode="auto">
            <a:xfrm>
              <a:off x="6880226" y="3252788"/>
              <a:ext cx="4763" cy="1588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3 w 3"/>
                <a:gd name="T5" fmla="*/ 1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4" name="Freeform 185"/>
            <p:cNvSpPr>
              <a:spLocks noEditPoints="1"/>
            </p:cNvSpPr>
            <p:nvPr/>
          </p:nvSpPr>
          <p:spPr bwMode="auto">
            <a:xfrm>
              <a:off x="6215063" y="3235325"/>
              <a:ext cx="628650" cy="22225"/>
            </a:xfrm>
            <a:custGeom>
              <a:avLst/>
              <a:gdLst>
                <a:gd name="T0" fmla="*/ 34 w 231"/>
                <a:gd name="T1" fmla="*/ 4 h 8"/>
                <a:gd name="T2" fmla="*/ 22 w 231"/>
                <a:gd name="T3" fmla="*/ 4 h 8"/>
                <a:gd name="T4" fmla="*/ 20 w 231"/>
                <a:gd name="T5" fmla="*/ 8 h 8"/>
                <a:gd name="T6" fmla="*/ 33 w 231"/>
                <a:gd name="T7" fmla="*/ 8 h 8"/>
                <a:gd name="T8" fmla="*/ 34 w 231"/>
                <a:gd name="T9" fmla="*/ 4 h 8"/>
                <a:gd name="T10" fmla="*/ 57 w 231"/>
                <a:gd name="T11" fmla="*/ 4 h 8"/>
                <a:gd name="T12" fmla="*/ 45 w 231"/>
                <a:gd name="T13" fmla="*/ 4 h 8"/>
                <a:gd name="T14" fmla="*/ 43 w 231"/>
                <a:gd name="T15" fmla="*/ 8 h 8"/>
                <a:gd name="T16" fmla="*/ 56 w 231"/>
                <a:gd name="T17" fmla="*/ 8 h 8"/>
                <a:gd name="T18" fmla="*/ 57 w 231"/>
                <a:gd name="T19" fmla="*/ 4 h 8"/>
                <a:gd name="T20" fmla="*/ 80 w 231"/>
                <a:gd name="T21" fmla="*/ 4 h 8"/>
                <a:gd name="T22" fmla="*/ 68 w 231"/>
                <a:gd name="T23" fmla="*/ 4 h 8"/>
                <a:gd name="T24" fmla="*/ 67 w 231"/>
                <a:gd name="T25" fmla="*/ 8 h 8"/>
                <a:gd name="T26" fmla="*/ 79 w 231"/>
                <a:gd name="T27" fmla="*/ 8 h 8"/>
                <a:gd name="T28" fmla="*/ 80 w 231"/>
                <a:gd name="T29" fmla="*/ 4 h 8"/>
                <a:gd name="T30" fmla="*/ 104 w 231"/>
                <a:gd name="T31" fmla="*/ 3 h 8"/>
                <a:gd name="T32" fmla="*/ 91 w 231"/>
                <a:gd name="T33" fmla="*/ 3 h 8"/>
                <a:gd name="T34" fmla="*/ 90 w 231"/>
                <a:gd name="T35" fmla="*/ 8 h 8"/>
                <a:gd name="T36" fmla="*/ 102 w 231"/>
                <a:gd name="T37" fmla="*/ 8 h 8"/>
                <a:gd name="T38" fmla="*/ 104 w 231"/>
                <a:gd name="T39" fmla="*/ 3 h 8"/>
                <a:gd name="T40" fmla="*/ 127 w 231"/>
                <a:gd name="T41" fmla="*/ 3 h 8"/>
                <a:gd name="T42" fmla="*/ 114 w 231"/>
                <a:gd name="T43" fmla="*/ 3 h 8"/>
                <a:gd name="T44" fmla="*/ 113 w 231"/>
                <a:gd name="T45" fmla="*/ 8 h 8"/>
                <a:gd name="T46" fmla="*/ 126 w 231"/>
                <a:gd name="T47" fmla="*/ 8 h 8"/>
                <a:gd name="T48" fmla="*/ 127 w 231"/>
                <a:gd name="T49" fmla="*/ 3 h 8"/>
                <a:gd name="T50" fmla="*/ 150 w 231"/>
                <a:gd name="T51" fmla="*/ 3 h 8"/>
                <a:gd name="T52" fmla="*/ 138 w 231"/>
                <a:gd name="T53" fmla="*/ 3 h 8"/>
                <a:gd name="T54" fmla="*/ 136 w 231"/>
                <a:gd name="T55" fmla="*/ 8 h 8"/>
                <a:gd name="T56" fmla="*/ 149 w 231"/>
                <a:gd name="T57" fmla="*/ 8 h 8"/>
                <a:gd name="T58" fmla="*/ 150 w 231"/>
                <a:gd name="T59" fmla="*/ 3 h 8"/>
                <a:gd name="T60" fmla="*/ 173 w 231"/>
                <a:gd name="T61" fmla="*/ 3 h 8"/>
                <a:gd name="T62" fmla="*/ 161 w 231"/>
                <a:gd name="T63" fmla="*/ 3 h 8"/>
                <a:gd name="T64" fmla="*/ 160 w 231"/>
                <a:gd name="T65" fmla="*/ 8 h 8"/>
                <a:gd name="T66" fmla="*/ 172 w 231"/>
                <a:gd name="T67" fmla="*/ 7 h 8"/>
                <a:gd name="T68" fmla="*/ 173 w 231"/>
                <a:gd name="T69" fmla="*/ 3 h 8"/>
                <a:gd name="T70" fmla="*/ 231 w 231"/>
                <a:gd name="T71" fmla="*/ 3 h 8"/>
                <a:gd name="T72" fmla="*/ 183 w 231"/>
                <a:gd name="T73" fmla="*/ 3 h 8"/>
                <a:gd name="T74" fmla="*/ 184 w 231"/>
                <a:gd name="T75" fmla="*/ 3 h 8"/>
                <a:gd name="T76" fmla="*/ 183 w 231"/>
                <a:gd name="T77" fmla="*/ 7 h 8"/>
                <a:gd name="T78" fmla="*/ 195 w 231"/>
                <a:gd name="T79" fmla="*/ 7 h 8"/>
                <a:gd name="T80" fmla="*/ 195 w 231"/>
                <a:gd name="T81" fmla="*/ 7 h 8"/>
                <a:gd name="T82" fmla="*/ 197 w 231"/>
                <a:gd name="T83" fmla="*/ 7 h 8"/>
                <a:gd name="T84" fmla="*/ 230 w 231"/>
                <a:gd name="T85" fmla="*/ 7 h 8"/>
                <a:gd name="T86" fmla="*/ 231 w 231"/>
                <a:gd name="T87" fmla="*/ 3 h 8"/>
                <a:gd name="T88" fmla="*/ 0 w 231"/>
                <a:gd name="T89" fmla="*/ 0 h 8"/>
                <a:gd name="T90" fmla="*/ 0 w 231"/>
                <a:gd name="T91" fmla="*/ 0 h 8"/>
                <a:gd name="T92" fmla="*/ 10 w 231"/>
                <a:gd name="T93" fmla="*/ 7 h 8"/>
                <a:gd name="T94" fmla="*/ 11 w 231"/>
                <a:gd name="T95" fmla="*/ 4 h 8"/>
                <a:gd name="T96" fmla="*/ 0 w 231"/>
                <a:gd name="T9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1" h="8">
                  <a:moveTo>
                    <a:pt x="34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4"/>
                    <a:pt x="34" y="4"/>
                    <a:pt x="34" y="4"/>
                  </a:cubicBezTo>
                  <a:moveTo>
                    <a:pt x="57" y="4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7" y="4"/>
                    <a:pt x="57" y="4"/>
                    <a:pt x="57" y="4"/>
                  </a:cubicBezTo>
                  <a:moveTo>
                    <a:pt x="80" y="4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80" y="4"/>
                    <a:pt x="80" y="4"/>
                    <a:pt x="80" y="4"/>
                  </a:cubicBezTo>
                  <a:moveTo>
                    <a:pt x="104" y="3"/>
                  </a:moveTo>
                  <a:cubicBezTo>
                    <a:pt x="91" y="3"/>
                    <a:pt x="91" y="3"/>
                    <a:pt x="91" y="3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4" y="3"/>
                    <a:pt x="104" y="3"/>
                    <a:pt x="104" y="3"/>
                  </a:cubicBezTo>
                  <a:moveTo>
                    <a:pt x="127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7" y="3"/>
                    <a:pt x="127" y="3"/>
                    <a:pt x="127" y="3"/>
                  </a:cubicBezTo>
                  <a:moveTo>
                    <a:pt x="150" y="3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50" y="3"/>
                    <a:pt x="150" y="3"/>
                    <a:pt x="150" y="3"/>
                  </a:cubicBezTo>
                  <a:moveTo>
                    <a:pt x="173" y="3"/>
                  </a:moveTo>
                  <a:cubicBezTo>
                    <a:pt x="161" y="3"/>
                    <a:pt x="161" y="3"/>
                    <a:pt x="161" y="3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72" y="7"/>
                    <a:pt x="172" y="7"/>
                    <a:pt x="172" y="7"/>
                  </a:cubicBezTo>
                  <a:cubicBezTo>
                    <a:pt x="173" y="3"/>
                    <a:pt x="173" y="3"/>
                    <a:pt x="173" y="3"/>
                  </a:cubicBezTo>
                  <a:moveTo>
                    <a:pt x="231" y="3"/>
                  </a:moveTo>
                  <a:cubicBezTo>
                    <a:pt x="183" y="3"/>
                    <a:pt x="183" y="3"/>
                    <a:pt x="183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3" y="7"/>
                    <a:pt x="183" y="7"/>
                    <a:pt x="183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230" y="7"/>
                    <a:pt x="230" y="7"/>
                    <a:pt x="230" y="7"/>
                  </a:cubicBezTo>
                  <a:cubicBezTo>
                    <a:pt x="231" y="3"/>
                    <a:pt x="231" y="3"/>
                    <a:pt x="231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6" y="6"/>
                    <a:pt x="10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BD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5" name="Freeform 186"/>
            <p:cNvSpPr/>
            <p:nvPr/>
          </p:nvSpPr>
          <p:spPr bwMode="auto">
            <a:xfrm>
              <a:off x="6208713" y="3233738"/>
              <a:ext cx="6350" cy="1588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1 h 1"/>
                <a:gd name="T6" fmla="*/ 2 w 2"/>
                <a:gd name="T7" fmla="*/ 1 h 1"/>
                <a:gd name="T8" fmla="*/ 0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6" name="Freeform 187"/>
            <p:cNvSpPr/>
            <p:nvPr/>
          </p:nvSpPr>
          <p:spPr bwMode="auto">
            <a:xfrm>
              <a:off x="6242051" y="3246438"/>
              <a:ext cx="31750" cy="11113"/>
            </a:xfrm>
            <a:custGeom>
              <a:avLst/>
              <a:gdLst>
                <a:gd name="T0" fmla="*/ 1 w 12"/>
                <a:gd name="T1" fmla="*/ 0 h 4"/>
                <a:gd name="T2" fmla="*/ 0 w 12"/>
                <a:gd name="T3" fmla="*/ 3 h 4"/>
                <a:gd name="T4" fmla="*/ 7 w 12"/>
                <a:gd name="T5" fmla="*/ 4 h 4"/>
                <a:gd name="T6" fmla="*/ 7 w 12"/>
                <a:gd name="T7" fmla="*/ 4 h 4"/>
                <a:gd name="T8" fmla="*/ 10 w 12"/>
                <a:gd name="T9" fmla="*/ 4 h 4"/>
                <a:gd name="T10" fmla="*/ 12 w 12"/>
                <a:gd name="T11" fmla="*/ 0 h 4"/>
                <a:gd name="T12" fmla="*/ 4 w 12"/>
                <a:gd name="T13" fmla="*/ 0 h 4"/>
                <a:gd name="T14" fmla="*/ 4 w 12"/>
                <a:gd name="T15" fmla="*/ 0 h 4"/>
                <a:gd name="T16" fmla="*/ 1 w 1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4"/>
                    <a:pt x="5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7" name="Freeform 188"/>
            <p:cNvSpPr/>
            <p:nvPr/>
          </p:nvSpPr>
          <p:spPr bwMode="auto">
            <a:xfrm>
              <a:off x="6303963" y="3246438"/>
              <a:ext cx="33338" cy="11113"/>
            </a:xfrm>
            <a:custGeom>
              <a:avLst/>
              <a:gdLst>
                <a:gd name="T0" fmla="*/ 21 w 21"/>
                <a:gd name="T1" fmla="*/ 0 h 7"/>
                <a:gd name="T2" fmla="*/ 2 w 21"/>
                <a:gd name="T3" fmla="*/ 0 h 7"/>
                <a:gd name="T4" fmla="*/ 0 w 21"/>
                <a:gd name="T5" fmla="*/ 7 h 7"/>
                <a:gd name="T6" fmla="*/ 18 w 21"/>
                <a:gd name="T7" fmla="*/ 7 h 7"/>
                <a:gd name="T8" fmla="*/ 21 w 2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21" y="0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18" y="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8" name="Freeform 189"/>
            <p:cNvSpPr/>
            <p:nvPr/>
          </p:nvSpPr>
          <p:spPr bwMode="auto">
            <a:xfrm>
              <a:off x="6303963" y="3246438"/>
              <a:ext cx="33338" cy="11113"/>
            </a:xfrm>
            <a:custGeom>
              <a:avLst/>
              <a:gdLst>
                <a:gd name="T0" fmla="*/ 21 w 21"/>
                <a:gd name="T1" fmla="*/ 0 h 7"/>
                <a:gd name="T2" fmla="*/ 2 w 21"/>
                <a:gd name="T3" fmla="*/ 0 h 7"/>
                <a:gd name="T4" fmla="*/ 0 w 21"/>
                <a:gd name="T5" fmla="*/ 7 h 7"/>
                <a:gd name="T6" fmla="*/ 18 w 21"/>
                <a:gd name="T7" fmla="*/ 7 h 7"/>
                <a:gd name="T8" fmla="*/ 21 w 2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21" y="0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18" y="7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89" name="Freeform 190"/>
            <p:cNvSpPr/>
            <p:nvPr/>
          </p:nvSpPr>
          <p:spPr bwMode="auto">
            <a:xfrm>
              <a:off x="6367463" y="3246438"/>
              <a:ext cx="31750" cy="11113"/>
            </a:xfrm>
            <a:custGeom>
              <a:avLst/>
              <a:gdLst>
                <a:gd name="T0" fmla="*/ 20 w 20"/>
                <a:gd name="T1" fmla="*/ 0 h 7"/>
                <a:gd name="T2" fmla="*/ 2 w 20"/>
                <a:gd name="T3" fmla="*/ 0 h 7"/>
                <a:gd name="T4" fmla="*/ 0 w 20"/>
                <a:gd name="T5" fmla="*/ 7 h 7"/>
                <a:gd name="T6" fmla="*/ 19 w 20"/>
                <a:gd name="T7" fmla="*/ 7 h 7"/>
                <a:gd name="T8" fmla="*/ 20 w 2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19" y="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0" name="Freeform 191"/>
            <p:cNvSpPr/>
            <p:nvPr/>
          </p:nvSpPr>
          <p:spPr bwMode="auto">
            <a:xfrm>
              <a:off x="6367463" y="3246438"/>
              <a:ext cx="31750" cy="11113"/>
            </a:xfrm>
            <a:custGeom>
              <a:avLst/>
              <a:gdLst>
                <a:gd name="T0" fmla="*/ 20 w 20"/>
                <a:gd name="T1" fmla="*/ 0 h 7"/>
                <a:gd name="T2" fmla="*/ 2 w 20"/>
                <a:gd name="T3" fmla="*/ 0 h 7"/>
                <a:gd name="T4" fmla="*/ 0 w 20"/>
                <a:gd name="T5" fmla="*/ 7 h 7"/>
                <a:gd name="T6" fmla="*/ 19 w 20"/>
                <a:gd name="T7" fmla="*/ 7 h 7"/>
                <a:gd name="T8" fmla="*/ 20 w 2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19" y="7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1" name="Freeform 192"/>
            <p:cNvSpPr/>
            <p:nvPr/>
          </p:nvSpPr>
          <p:spPr bwMode="auto">
            <a:xfrm>
              <a:off x="6429376" y="3244850"/>
              <a:ext cx="33338" cy="12700"/>
            </a:xfrm>
            <a:custGeom>
              <a:avLst/>
              <a:gdLst>
                <a:gd name="T0" fmla="*/ 21 w 21"/>
                <a:gd name="T1" fmla="*/ 0 h 8"/>
                <a:gd name="T2" fmla="*/ 2 w 21"/>
                <a:gd name="T3" fmla="*/ 1 h 8"/>
                <a:gd name="T4" fmla="*/ 0 w 21"/>
                <a:gd name="T5" fmla="*/ 8 h 8"/>
                <a:gd name="T6" fmla="*/ 19 w 21"/>
                <a:gd name="T7" fmla="*/ 8 h 8"/>
                <a:gd name="T8" fmla="*/ 21 w 2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21" y="0"/>
                  </a:moveTo>
                  <a:lnTo>
                    <a:pt x="2" y="1"/>
                  </a:lnTo>
                  <a:lnTo>
                    <a:pt x="0" y="8"/>
                  </a:lnTo>
                  <a:lnTo>
                    <a:pt x="19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2" name="Freeform 193"/>
            <p:cNvSpPr/>
            <p:nvPr/>
          </p:nvSpPr>
          <p:spPr bwMode="auto">
            <a:xfrm>
              <a:off x="6429376" y="3244850"/>
              <a:ext cx="33338" cy="12700"/>
            </a:xfrm>
            <a:custGeom>
              <a:avLst/>
              <a:gdLst>
                <a:gd name="T0" fmla="*/ 21 w 21"/>
                <a:gd name="T1" fmla="*/ 0 h 8"/>
                <a:gd name="T2" fmla="*/ 2 w 21"/>
                <a:gd name="T3" fmla="*/ 1 h 8"/>
                <a:gd name="T4" fmla="*/ 0 w 21"/>
                <a:gd name="T5" fmla="*/ 8 h 8"/>
                <a:gd name="T6" fmla="*/ 19 w 21"/>
                <a:gd name="T7" fmla="*/ 8 h 8"/>
                <a:gd name="T8" fmla="*/ 21 w 2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21" y="0"/>
                  </a:moveTo>
                  <a:lnTo>
                    <a:pt x="2" y="1"/>
                  </a:lnTo>
                  <a:lnTo>
                    <a:pt x="0" y="8"/>
                  </a:lnTo>
                  <a:lnTo>
                    <a:pt x="19" y="8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3" name="Freeform 194"/>
            <p:cNvSpPr/>
            <p:nvPr/>
          </p:nvSpPr>
          <p:spPr bwMode="auto">
            <a:xfrm>
              <a:off x="6492876" y="3244850"/>
              <a:ext cx="31750" cy="12700"/>
            </a:xfrm>
            <a:custGeom>
              <a:avLst/>
              <a:gdLst>
                <a:gd name="T0" fmla="*/ 20 w 20"/>
                <a:gd name="T1" fmla="*/ 0 h 8"/>
                <a:gd name="T2" fmla="*/ 3 w 20"/>
                <a:gd name="T3" fmla="*/ 0 h 8"/>
                <a:gd name="T4" fmla="*/ 0 w 20"/>
                <a:gd name="T5" fmla="*/ 8 h 8"/>
                <a:gd name="T6" fmla="*/ 19 w 20"/>
                <a:gd name="T7" fmla="*/ 8 h 8"/>
                <a:gd name="T8" fmla="*/ 20 w 2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lnTo>
                    <a:pt x="3" y="0"/>
                  </a:lnTo>
                  <a:lnTo>
                    <a:pt x="0" y="8"/>
                  </a:lnTo>
                  <a:lnTo>
                    <a:pt x="19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4" name="Freeform 195"/>
            <p:cNvSpPr/>
            <p:nvPr/>
          </p:nvSpPr>
          <p:spPr bwMode="auto">
            <a:xfrm>
              <a:off x="6492876" y="3244850"/>
              <a:ext cx="31750" cy="12700"/>
            </a:xfrm>
            <a:custGeom>
              <a:avLst/>
              <a:gdLst>
                <a:gd name="T0" fmla="*/ 20 w 20"/>
                <a:gd name="T1" fmla="*/ 0 h 8"/>
                <a:gd name="T2" fmla="*/ 3 w 20"/>
                <a:gd name="T3" fmla="*/ 0 h 8"/>
                <a:gd name="T4" fmla="*/ 0 w 20"/>
                <a:gd name="T5" fmla="*/ 8 h 8"/>
                <a:gd name="T6" fmla="*/ 19 w 20"/>
                <a:gd name="T7" fmla="*/ 8 h 8"/>
                <a:gd name="T8" fmla="*/ 20 w 2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lnTo>
                    <a:pt x="3" y="0"/>
                  </a:lnTo>
                  <a:lnTo>
                    <a:pt x="0" y="8"/>
                  </a:lnTo>
                  <a:lnTo>
                    <a:pt x="19" y="8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5" name="Freeform 196"/>
            <p:cNvSpPr/>
            <p:nvPr/>
          </p:nvSpPr>
          <p:spPr bwMode="auto">
            <a:xfrm>
              <a:off x="6557963" y="3244850"/>
              <a:ext cx="33338" cy="12700"/>
            </a:xfrm>
            <a:custGeom>
              <a:avLst/>
              <a:gdLst>
                <a:gd name="T0" fmla="*/ 21 w 21"/>
                <a:gd name="T1" fmla="*/ 0 h 8"/>
                <a:gd name="T2" fmla="*/ 2 w 21"/>
                <a:gd name="T3" fmla="*/ 0 h 8"/>
                <a:gd name="T4" fmla="*/ 0 w 21"/>
                <a:gd name="T5" fmla="*/ 8 h 8"/>
                <a:gd name="T6" fmla="*/ 17 w 21"/>
                <a:gd name="T7" fmla="*/ 8 h 8"/>
                <a:gd name="T8" fmla="*/ 21 w 2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21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17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6" name="Freeform 197"/>
            <p:cNvSpPr/>
            <p:nvPr/>
          </p:nvSpPr>
          <p:spPr bwMode="auto">
            <a:xfrm>
              <a:off x="6557963" y="3244850"/>
              <a:ext cx="33338" cy="12700"/>
            </a:xfrm>
            <a:custGeom>
              <a:avLst/>
              <a:gdLst>
                <a:gd name="T0" fmla="*/ 21 w 21"/>
                <a:gd name="T1" fmla="*/ 0 h 8"/>
                <a:gd name="T2" fmla="*/ 2 w 21"/>
                <a:gd name="T3" fmla="*/ 0 h 8"/>
                <a:gd name="T4" fmla="*/ 0 w 21"/>
                <a:gd name="T5" fmla="*/ 8 h 8"/>
                <a:gd name="T6" fmla="*/ 17 w 21"/>
                <a:gd name="T7" fmla="*/ 8 h 8"/>
                <a:gd name="T8" fmla="*/ 21 w 2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21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17" y="8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7" name="Freeform 198"/>
            <p:cNvSpPr/>
            <p:nvPr/>
          </p:nvSpPr>
          <p:spPr bwMode="auto">
            <a:xfrm>
              <a:off x="6621463" y="3244850"/>
              <a:ext cx="31750" cy="12700"/>
            </a:xfrm>
            <a:custGeom>
              <a:avLst/>
              <a:gdLst>
                <a:gd name="T0" fmla="*/ 20 w 20"/>
                <a:gd name="T1" fmla="*/ 0 h 8"/>
                <a:gd name="T2" fmla="*/ 1 w 20"/>
                <a:gd name="T3" fmla="*/ 0 h 8"/>
                <a:gd name="T4" fmla="*/ 0 w 20"/>
                <a:gd name="T5" fmla="*/ 8 h 8"/>
                <a:gd name="T6" fmla="*/ 18 w 20"/>
                <a:gd name="T7" fmla="*/ 8 h 8"/>
                <a:gd name="T8" fmla="*/ 20 w 2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lnTo>
                    <a:pt x="1" y="0"/>
                  </a:lnTo>
                  <a:lnTo>
                    <a:pt x="0" y="8"/>
                  </a:lnTo>
                  <a:lnTo>
                    <a:pt x="18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8" name="Freeform 199"/>
            <p:cNvSpPr/>
            <p:nvPr/>
          </p:nvSpPr>
          <p:spPr bwMode="auto">
            <a:xfrm>
              <a:off x="6621463" y="3244850"/>
              <a:ext cx="31750" cy="12700"/>
            </a:xfrm>
            <a:custGeom>
              <a:avLst/>
              <a:gdLst>
                <a:gd name="T0" fmla="*/ 20 w 20"/>
                <a:gd name="T1" fmla="*/ 0 h 8"/>
                <a:gd name="T2" fmla="*/ 1 w 20"/>
                <a:gd name="T3" fmla="*/ 0 h 8"/>
                <a:gd name="T4" fmla="*/ 0 w 20"/>
                <a:gd name="T5" fmla="*/ 8 h 8"/>
                <a:gd name="T6" fmla="*/ 18 w 20"/>
                <a:gd name="T7" fmla="*/ 8 h 8"/>
                <a:gd name="T8" fmla="*/ 20 w 2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lnTo>
                    <a:pt x="1" y="0"/>
                  </a:lnTo>
                  <a:lnTo>
                    <a:pt x="0" y="8"/>
                  </a:lnTo>
                  <a:lnTo>
                    <a:pt x="18" y="8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199" name="Freeform 200"/>
            <p:cNvSpPr/>
            <p:nvPr/>
          </p:nvSpPr>
          <p:spPr bwMode="auto">
            <a:xfrm>
              <a:off x="6683376" y="3244850"/>
              <a:ext cx="33338" cy="9525"/>
            </a:xfrm>
            <a:custGeom>
              <a:avLst/>
              <a:gdLst>
                <a:gd name="T0" fmla="*/ 19 w 21"/>
                <a:gd name="T1" fmla="*/ 0 h 6"/>
                <a:gd name="T2" fmla="*/ 2 w 21"/>
                <a:gd name="T3" fmla="*/ 0 h 6"/>
                <a:gd name="T4" fmla="*/ 0 w 21"/>
                <a:gd name="T5" fmla="*/ 6 h 6"/>
                <a:gd name="T6" fmla="*/ 19 w 21"/>
                <a:gd name="T7" fmla="*/ 6 h 6"/>
                <a:gd name="T8" fmla="*/ 21 w 21"/>
                <a:gd name="T9" fmla="*/ 0 h 6"/>
                <a:gd name="T10" fmla="*/ 19 w 2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6">
                  <a:moveTo>
                    <a:pt x="19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0" name="Freeform 201"/>
            <p:cNvSpPr/>
            <p:nvPr/>
          </p:nvSpPr>
          <p:spPr bwMode="auto">
            <a:xfrm>
              <a:off x="6683376" y="3244850"/>
              <a:ext cx="33338" cy="9525"/>
            </a:xfrm>
            <a:custGeom>
              <a:avLst/>
              <a:gdLst>
                <a:gd name="T0" fmla="*/ 19 w 21"/>
                <a:gd name="T1" fmla="*/ 0 h 6"/>
                <a:gd name="T2" fmla="*/ 2 w 21"/>
                <a:gd name="T3" fmla="*/ 0 h 6"/>
                <a:gd name="T4" fmla="*/ 0 w 21"/>
                <a:gd name="T5" fmla="*/ 6 h 6"/>
                <a:gd name="T6" fmla="*/ 19 w 21"/>
                <a:gd name="T7" fmla="*/ 6 h 6"/>
                <a:gd name="T8" fmla="*/ 21 w 21"/>
                <a:gd name="T9" fmla="*/ 0 h 6"/>
                <a:gd name="T10" fmla="*/ 19 w 2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6">
                  <a:moveTo>
                    <a:pt x="19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1" name="Freeform 202"/>
            <p:cNvSpPr/>
            <p:nvPr/>
          </p:nvSpPr>
          <p:spPr bwMode="auto">
            <a:xfrm>
              <a:off x="6745288" y="3254375"/>
              <a:ext cx="6350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2" name="Freeform 203"/>
            <p:cNvSpPr/>
            <p:nvPr/>
          </p:nvSpPr>
          <p:spPr bwMode="auto">
            <a:xfrm>
              <a:off x="6745288" y="3254375"/>
              <a:ext cx="6350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3" name="Freeform 204"/>
            <p:cNvSpPr/>
            <p:nvPr/>
          </p:nvSpPr>
          <p:spPr bwMode="auto">
            <a:xfrm>
              <a:off x="7034213" y="3235325"/>
              <a:ext cx="1112838" cy="19050"/>
            </a:xfrm>
            <a:custGeom>
              <a:avLst/>
              <a:gdLst>
                <a:gd name="T0" fmla="*/ 408 w 408"/>
                <a:gd name="T1" fmla="*/ 0 h 7"/>
                <a:gd name="T2" fmla="*/ 0 w 408"/>
                <a:gd name="T3" fmla="*/ 2 h 7"/>
                <a:gd name="T4" fmla="*/ 2 w 408"/>
                <a:gd name="T5" fmla="*/ 7 h 7"/>
                <a:gd name="T6" fmla="*/ 406 w 408"/>
                <a:gd name="T7" fmla="*/ 4 h 7"/>
                <a:gd name="T8" fmla="*/ 408 w 40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7">
                  <a:moveTo>
                    <a:pt x="40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2" y="5"/>
                    <a:pt x="2" y="7"/>
                  </a:cubicBezTo>
                  <a:cubicBezTo>
                    <a:pt x="406" y="4"/>
                    <a:pt x="406" y="4"/>
                    <a:pt x="406" y="4"/>
                  </a:cubicBezTo>
                  <a:cubicBezTo>
                    <a:pt x="407" y="3"/>
                    <a:pt x="407" y="1"/>
                    <a:pt x="408" y="0"/>
                  </a:cubicBezTo>
                </a:path>
              </a:pathLst>
            </a:custGeom>
            <a:solidFill>
              <a:srgbClr val="212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4" name="Freeform 206"/>
            <p:cNvSpPr/>
            <p:nvPr/>
          </p:nvSpPr>
          <p:spPr bwMode="auto">
            <a:xfrm>
              <a:off x="5735638" y="2411413"/>
              <a:ext cx="3760788" cy="835025"/>
            </a:xfrm>
            <a:custGeom>
              <a:avLst/>
              <a:gdLst>
                <a:gd name="T0" fmla="*/ 1367 w 1380"/>
                <a:gd name="T1" fmla="*/ 0 h 314"/>
                <a:gd name="T2" fmla="*/ 14 w 1380"/>
                <a:gd name="T3" fmla="*/ 8 h 314"/>
                <a:gd name="T4" fmla="*/ 5 w 1380"/>
                <a:gd name="T5" fmla="*/ 25 h 314"/>
                <a:gd name="T6" fmla="*/ 150 w 1380"/>
                <a:gd name="T7" fmla="*/ 274 h 314"/>
                <a:gd name="T8" fmla="*/ 151 w 1380"/>
                <a:gd name="T9" fmla="*/ 274 h 314"/>
                <a:gd name="T10" fmla="*/ 151 w 1380"/>
                <a:gd name="T11" fmla="*/ 274 h 314"/>
                <a:gd name="T12" fmla="*/ 171 w 1380"/>
                <a:gd name="T13" fmla="*/ 305 h 314"/>
                <a:gd name="T14" fmla="*/ 190 w 1380"/>
                <a:gd name="T15" fmla="*/ 314 h 314"/>
                <a:gd name="T16" fmla="*/ 1175 w 1380"/>
                <a:gd name="T17" fmla="*/ 308 h 314"/>
                <a:gd name="T18" fmla="*/ 1194 w 1380"/>
                <a:gd name="T19" fmla="*/ 299 h 314"/>
                <a:gd name="T20" fmla="*/ 1214 w 1380"/>
                <a:gd name="T21" fmla="*/ 268 h 314"/>
                <a:gd name="T22" fmla="*/ 1214 w 1380"/>
                <a:gd name="T23" fmla="*/ 268 h 314"/>
                <a:gd name="T24" fmla="*/ 1214 w 1380"/>
                <a:gd name="T25" fmla="*/ 267 h 314"/>
                <a:gd name="T26" fmla="*/ 1374 w 1380"/>
                <a:gd name="T27" fmla="*/ 17 h 314"/>
                <a:gd name="T28" fmla="*/ 1367 w 1380"/>
                <a:gd name="T2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0" h="314">
                  <a:moveTo>
                    <a:pt x="1367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9"/>
                    <a:pt x="0" y="16"/>
                    <a:pt x="5" y="25"/>
                  </a:cubicBezTo>
                  <a:cubicBezTo>
                    <a:pt x="150" y="274"/>
                    <a:pt x="150" y="274"/>
                    <a:pt x="150" y="274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74" y="310"/>
                    <a:pt x="182" y="314"/>
                    <a:pt x="190" y="314"/>
                  </a:cubicBezTo>
                  <a:cubicBezTo>
                    <a:pt x="1175" y="308"/>
                    <a:pt x="1175" y="308"/>
                    <a:pt x="1175" y="308"/>
                  </a:cubicBezTo>
                  <a:cubicBezTo>
                    <a:pt x="1182" y="308"/>
                    <a:pt x="1191" y="304"/>
                    <a:pt x="1194" y="299"/>
                  </a:cubicBezTo>
                  <a:cubicBezTo>
                    <a:pt x="1214" y="268"/>
                    <a:pt x="1214" y="268"/>
                    <a:pt x="1214" y="268"/>
                  </a:cubicBezTo>
                  <a:cubicBezTo>
                    <a:pt x="1214" y="268"/>
                    <a:pt x="1214" y="268"/>
                    <a:pt x="1214" y="268"/>
                  </a:cubicBezTo>
                  <a:cubicBezTo>
                    <a:pt x="1214" y="267"/>
                    <a:pt x="1214" y="267"/>
                    <a:pt x="1214" y="267"/>
                  </a:cubicBezTo>
                  <a:cubicBezTo>
                    <a:pt x="1374" y="17"/>
                    <a:pt x="1374" y="17"/>
                    <a:pt x="1374" y="17"/>
                  </a:cubicBezTo>
                  <a:cubicBezTo>
                    <a:pt x="1380" y="8"/>
                    <a:pt x="1377" y="0"/>
                    <a:pt x="1367" y="0"/>
                  </a:cubicBezTo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5" name="Freeform 207"/>
            <p:cNvSpPr/>
            <p:nvPr/>
          </p:nvSpPr>
          <p:spPr bwMode="auto">
            <a:xfrm>
              <a:off x="5800725" y="2462213"/>
              <a:ext cx="3611563" cy="720725"/>
            </a:xfrm>
            <a:custGeom>
              <a:avLst/>
              <a:gdLst>
                <a:gd name="T0" fmla="*/ 0 w 1325"/>
                <a:gd name="T1" fmla="*/ 8 h 271"/>
                <a:gd name="T2" fmla="*/ 160 w 1325"/>
                <a:gd name="T3" fmla="*/ 271 h 271"/>
                <a:gd name="T4" fmla="*/ 1156 w 1325"/>
                <a:gd name="T5" fmla="*/ 265 h 271"/>
                <a:gd name="T6" fmla="*/ 1324 w 1325"/>
                <a:gd name="T7" fmla="*/ 1 h 271"/>
                <a:gd name="T8" fmla="*/ 0 w 1325"/>
                <a:gd name="T9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271">
                  <a:moveTo>
                    <a:pt x="0" y="8"/>
                  </a:moveTo>
                  <a:cubicBezTo>
                    <a:pt x="160" y="271"/>
                    <a:pt x="160" y="271"/>
                    <a:pt x="160" y="271"/>
                  </a:cubicBezTo>
                  <a:cubicBezTo>
                    <a:pt x="1156" y="265"/>
                    <a:pt x="1156" y="265"/>
                    <a:pt x="1156" y="265"/>
                  </a:cubicBezTo>
                  <a:cubicBezTo>
                    <a:pt x="1324" y="1"/>
                    <a:pt x="1324" y="1"/>
                    <a:pt x="1324" y="1"/>
                  </a:cubicBezTo>
                  <a:cubicBezTo>
                    <a:pt x="1325" y="0"/>
                    <a:pt x="0" y="8"/>
                    <a:pt x="0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6" name="Freeform 208"/>
            <p:cNvSpPr/>
            <p:nvPr/>
          </p:nvSpPr>
          <p:spPr bwMode="auto">
            <a:xfrm>
              <a:off x="5789613" y="2462213"/>
              <a:ext cx="3622675" cy="733425"/>
            </a:xfrm>
            <a:custGeom>
              <a:avLst/>
              <a:gdLst>
                <a:gd name="T0" fmla="*/ 0 w 2282"/>
                <a:gd name="T1" fmla="*/ 11 h 462"/>
                <a:gd name="T2" fmla="*/ 273 w 2282"/>
                <a:gd name="T3" fmla="*/ 462 h 462"/>
                <a:gd name="T4" fmla="*/ 1997 w 2282"/>
                <a:gd name="T5" fmla="*/ 444 h 462"/>
                <a:gd name="T6" fmla="*/ 2282 w 2282"/>
                <a:gd name="T7" fmla="*/ 0 h 462"/>
                <a:gd name="T8" fmla="*/ 0 w 2282"/>
                <a:gd name="T9" fmla="*/ 1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2" h="462">
                  <a:moveTo>
                    <a:pt x="0" y="11"/>
                  </a:moveTo>
                  <a:lnTo>
                    <a:pt x="273" y="462"/>
                  </a:lnTo>
                  <a:lnTo>
                    <a:pt x="1997" y="444"/>
                  </a:lnTo>
                  <a:lnTo>
                    <a:pt x="228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7" name="Freeform 209"/>
            <p:cNvSpPr/>
            <p:nvPr/>
          </p:nvSpPr>
          <p:spPr bwMode="auto">
            <a:xfrm>
              <a:off x="5789613" y="2462213"/>
              <a:ext cx="3622675" cy="733425"/>
            </a:xfrm>
            <a:custGeom>
              <a:avLst/>
              <a:gdLst>
                <a:gd name="T0" fmla="*/ 0 w 2282"/>
                <a:gd name="T1" fmla="*/ 11 h 462"/>
                <a:gd name="T2" fmla="*/ 273 w 2282"/>
                <a:gd name="T3" fmla="*/ 462 h 462"/>
                <a:gd name="T4" fmla="*/ 1997 w 2282"/>
                <a:gd name="T5" fmla="*/ 444 h 462"/>
                <a:gd name="T6" fmla="*/ 2282 w 2282"/>
                <a:gd name="T7" fmla="*/ 0 h 462"/>
                <a:gd name="T8" fmla="*/ 0 w 2282"/>
                <a:gd name="T9" fmla="*/ 1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2" h="462">
                  <a:moveTo>
                    <a:pt x="0" y="11"/>
                  </a:moveTo>
                  <a:lnTo>
                    <a:pt x="273" y="462"/>
                  </a:lnTo>
                  <a:lnTo>
                    <a:pt x="1997" y="444"/>
                  </a:lnTo>
                  <a:lnTo>
                    <a:pt x="2282" y="0"/>
                  </a:lnTo>
                  <a:lnTo>
                    <a:pt x="0" y="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8" name="Freeform 210"/>
            <p:cNvSpPr/>
            <p:nvPr/>
          </p:nvSpPr>
          <p:spPr bwMode="auto">
            <a:xfrm>
              <a:off x="5789613" y="2479675"/>
              <a:ext cx="1825625" cy="715963"/>
            </a:xfrm>
            <a:custGeom>
              <a:avLst/>
              <a:gdLst>
                <a:gd name="T0" fmla="*/ 0 w 1150"/>
                <a:gd name="T1" fmla="*/ 0 h 451"/>
                <a:gd name="T2" fmla="*/ 273 w 1150"/>
                <a:gd name="T3" fmla="*/ 451 h 451"/>
                <a:gd name="T4" fmla="*/ 1150 w 1150"/>
                <a:gd name="T5" fmla="*/ 438 h 451"/>
                <a:gd name="T6" fmla="*/ 0 w 1150"/>
                <a:gd name="T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0" h="451">
                  <a:moveTo>
                    <a:pt x="0" y="0"/>
                  </a:moveTo>
                  <a:lnTo>
                    <a:pt x="273" y="451"/>
                  </a:lnTo>
                  <a:lnTo>
                    <a:pt x="1150" y="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09" name="Freeform 211"/>
            <p:cNvSpPr/>
            <p:nvPr/>
          </p:nvSpPr>
          <p:spPr bwMode="auto">
            <a:xfrm>
              <a:off x="5789613" y="2479675"/>
              <a:ext cx="1825625" cy="715963"/>
            </a:xfrm>
            <a:custGeom>
              <a:avLst/>
              <a:gdLst>
                <a:gd name="T0" fmla="*/ 0 w 1150"/>
                <a:gd name="T1" fmla="*/ 0 h 451"/>
                <a:gd name="T2" fmla="*/ 273 w 1150"/>
                <a:gd name="T3" fmla="*/ 451 h 451"/>
                <a:gd name="T4" fmla="*/ 1150 w 1150"/>
                <a:gd name="T5" fmla="*/ 438 h 451"/>
                <a:gd name="T6" fmla="*/ 0 w 1150"/>
                <a:gd name="T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0" h="451">
                  <a:moveTo>
                    <a:pt x="0" y="0"/>
                  </a:moveTo>
                  <a:lnTo>
                    <a:pt x="273" y="451"/>
                  </a:lnTo>
                  <a:lnTo>
                    <a:pt x="1150" y="4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0" name="Freeform 212"/>
            <p:cNvSpPr/>
            <p:nvPr/>
          </p:nvSpPr>
          <p:spPr bwMode="auto">
            <a:xfrm>
              <a:off x="9594850" y="3206750"/>
              <a:ext cx="715963" cy="963613"/>
            </a:xfrm>
            <a:custGeom>
              <a:avLst/>
              <a:gdLst>
                <a:gd name="T0" fmla="*/ 163 w 263"/>
                <a:gd name="T1" fmla="*/ 361 h 362"/>
                <a:gd name="T2" fmla="*/ 3 w 263"/>
                <a:gd name="T3" fmla="*/ 311 h 362"/>
                <a:gd name="T4" fmla="*/ 1 w 263"/>
                <a:gd name="T5" fmla="*/ 306 h 362"/>
                <a:gd name="T6" fmla="*/ 94 w 263"/>
                <a:gd name="T7" fmla="*/ 7 h 362"/>
                <a:gd name="T8" fmla="*/ 104 w 263"/>
                <a:gd name="T9" fmla="*/ 1 h 362"/>
                <a:gd name="T10" fmla="*/ 256 w 263"/>
                <a:gd name="T11" fmla="*/ 49 h 362"/>
                <a:gd name="T12" fmla="*/ 262 w 263"/>
                <a:gd name="T13" fmla="*/ 59 h 362"/>
                <a:gd name="T14" fmla="*/ 168 w 263"/>
                <a:gd name="T15" fmla="*/ 358 h 362"/>
                <a:gd name="T16" fmla="*/ 163 w 263"/>
                <a:gd name="T17" fmla="*/ 36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62">
                  <a:moveTo>
                    <a:pt x="163" y="361"/>
                  </a:moveTo>
                  <a:cubicBezTo>
                    <a:pt x="3" y="311"/>
                    <a:pt x="3" y="311"/>
                    <a:pt x="3" y="311"/>
                  </a:cubicBezTo>
                  <a:cubicBezTo>
                    <a:pt x="1" y="310"/>
                    <a:pt x="0" y="308"/>
                    <a:pt x="1" y="306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2"/>
                    <a:pt x="100" y="0"/>
                    <a:pt x="104" y="1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61" y="50"/>
                    <a:pt x="263" y="55"/>
                    <a:pt x="262" y="59"/>
                  </a:cubicBezTo>
                  <a:cubicBezTo>
                    <a:pt x="168" y="358"/>
                    <a:pt x="168" y="358"/>
                    <a:pt x="168" y="358"/>
                  </a:cubicBezTo>
                  <a:cubicBezTo>
                    <a:pt x="168" y="360"/>
                    <a:pt x="166" y="362"/>
                    <a:pt x="163" y="361"/>
                  </a:cubicBezTo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1" name="Freeform 213"/>
            <p:cNvSpPr/>
            <p:nvPr/>
          </p:nvSpPr>
          <p:spPr bwMode="auto">
            <a:xfrm>
              <a:off x="9648825" y="3297238"/>
              <a:ext cx="615950" cy="755650"/>
            </a:xfrm>
            <a:custGeom>
              <a:avLst/>
              <a:gdLst>
                <a:gd name="T0" fmla="*/ 153 w 226"/>
                <a:gd name="T1" fmla="*/ 284 h 284"/>
                <a:gd name="T2" fmla="*/ 0 w 226"/>
                <a:gd name="T3" fmla="*/ 237 h 284"/>
                <a:gd name="T4" fmla="*/ 73 w 226"/>
                <a:gd name="T5" fmla="*/ 3 h 284"/>
                <a:gd name="T6" fmla="*/ 78 w 226"/>
                <a:gd name="T7" fmla="*/ 0 h 284"/>
                <a:gd name="T8" fmla="*/ 223 w 226"/>
                <a:gd name="T9" fmla="*/ 45 h 284"/>
                <a:gd name="T10" fmla="*/ 226 w 226"/>
                <a:gd name="T11" fmla="*/ 50 h 284"/>
                <a:gd name="T12" fmla="*/ 153 w 226"/>
                <a:gd name="T1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84">
                  <a:moveTo>
                    <a:pt x="153" y="284"/>
                  </a:moveTo>
                  <a:cubicBezTo>
                    <a:pt x="0" y="237"/>
                    <a:pt x="0" y="237"/>
                    <a:pt x="0" y="23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6" y="0"/>
                    <a:pt x="78" y="0"/>
                  </a:cubicBezTo>
                  <a:cubicBezTo>
                    <a:pt x="223" y="45"/>
                    <a:pt x="223" y="45"/>
                    <a:pt x="223" y="45"/>
                  </a:cubicBezTo>
                  <a:cubicBezTo>
                    <a:pt x="225" y="46"/>
                    <a:pt x="226" y="48"/>
                    <a:pt x="226" y="50"/>
                  </a:cubicBezTo>
                  <a:cubicBezTo>
                    <a:pt x="153" y="284"/>
                    <a:pt x="153" y="284"/>
                    <a:pt x="153" y="284"/>
                  </a:cubicBezTo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2" name="Freeform 214"/>
            <p:cNvSpPr/>
            <p:nvPr/>
          </p:nvSpPr>
          <p:spPr bwMode="auto">
            <a:xfrm>
              <a:off x="10029825" y="3305175"/>
              <a:ext cx="82550" cy="26988"/>
            </a:xfrm>
            <a:custGeom>
              <a:avLst/>
              <a:gdLst>
                <a:gd name="T0" fmla="*/ 28 w 30"/>
                <a:gd name="T1" fmla="*/ 10 h 10"/>
                <a:gd name="T2" fmla="*/ 1 w 30"/>
                <a:gd name="T3" fmla="*/ 2 h 10"/>
                <a:gd name="T4" fmla="*/ 0 w 30"/>
                <a:gd name="T5" fmla="*/ 1 h 10"/>
                <a:gd name="T6" fmla="*/ 2 w 30"/>
                <a:gd name="T7" fmla="*/ 0 h 10"/>
                <a:gd name="T8" fmla="*/ 29 w 30"/>
                <a:gd name="T9" fmla="*/ 8 h 10"/>
                <a:gd name="T10" fmla="*/ 29 w 30"/>
                <a:gd name="T11" fmla="*/ 10 h 10"/>
                <a:gd name="T12" fmla="*/ 28 w 3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1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9"/>
                    <a:pt x="30" y="9"/>
                    <a:pt x="29" y="10"/>
                  </a:cubicBezTo>
                  <a:cubicBezTo>
                    <a:pt x="29" y="10"/>
                    <a:pt x="29" y="10"/>
                    <a:pt x="28" y="10"/>
                  </a:cubicBezTo>
                  <a:close/>
                </a:path>
              </a:pathLst>
            </a:custGeom>
            <a:solidFill>
              <a:srgbClr val="343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3" name="Freeform 215"/>
            <p:cNvSpPr/>
            <p:nvPr/>
          </p:nvSpPr>
          <p:spPr bwMode="auto">
            <a:xfrm>
              <a:off x="10002838" y="3294063"/>
              <a:ext cx="17463" cy="14288"/>
            </a:xfrm>
            <a:custGeom>
              <a:avLst/>
              <a:gdLst>
                <a:gd name="T0" fmla="*/ 5 w 6"/>
                <a:gd name="T1" fmla="*/ 3 h 5"/>
                <a:gd name="T2" fmla="*/ 2 w 6"/>
                <a:gd name="T3" fmla="*/ 4 h 5"/>
                <a:gd name="T4" fmla="*/ 1 w 6"/>
                <a:gd name="T5" fmla="*/ 2 h 5"/>
                <a:gd name="T6" fmla="*/ 4 w 6"/>
                <a:gd name="T7" fmla="*/ 0 h 5"/>
                <a:gd name="T8" fmla="*/ 5 w 6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4"/>
                    <a:pt x="3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5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343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4" name="Freeform 216"/>
            <p:cNvSpPr/>
            <p:nvPr/>
          </p:nvSpPr>
          <p:spPr bwMode="auto">
            <a:xfrm>
              <a:off x="9798050" y="4005263"/>
              <a:ext cx="82550" cy="79375"/>
            </a:xfrm>
            <a:custGeom>
              <a:avLst/>
              <a:gdLst>
                <a:gd name="T0" fmla="*/ 27 w 30"/>
                <a:gd name="T1" fmla="*/ 19 h 30"/>
                <a:gd name="T2" fmla="*/ 11 w 30"/>
                <a:gd name="T3" fmla="*/ 27 h 30"/>
                <a:gd name="T4" fmla="*/ 2 w 30"/>
                <a:gd name="T5" fmla="*/ 11 h 30"/>
                <a:gd name="T6" fmla="*/ 19 w 30"/>
                <a:gd name="T7" fmla="*/ 2 h 30"/>
                <a:gd name="T8" fmla="*/ 27 w 30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19"/>
                  </a:moveTo>
                  <a:cubicBezTo>
                    <a:pt x="25" y="26"/>
                    <a:pt x="18" y="30"/>
                    <a:pt x="11" y="27"/>
                  </a:cubicBezTo>
                  <a:cubicBezTo>
                    <a:pt x="4" y="25"/>
                    <a:pt x="0" y="18"/>
                    <a:pt x="2" y="11"/>
                  </a:cubicBezTo>
                  <a:cubicBezTo>
                    <a:pt x="5" y="4"/>
                    <a:pt x="12" y="0"/>
                    <a:pt x="19" y="2"/>
                  </a:cubicBezTo>
                  <a:cubicBezTo>
                    <a:pt x="26" y="5"/>
                    <a:pt x="30" y="12"/>
                    <a:pt x="27" y="19"/>
                  </a:cubicBez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5" name="Freeform 217"/>
            <p:cNvSpPr>
              <a:spLocks noEditPoints="1"/>
            </p:cNvSpPr>
            <p:nvPr/>
          </p:nvSpPr>
          <p:spPr bwMode="auto">
            <a:xfrm>
              <a:off x="9826625" y="4029075"/>
              <a:ext cx="26988" cy="31750"/>
            </a:xfrm>
            <a:custGeom>
              <a:avLst/>
              <a:gdLst>
                <a:gd name="T0" fmla="*/ 6 w 10"/>
                <a:gd name="T1" fmla="*/ 11 h 12"/>
                <a:gd name="T2" fmla="*/ 1 w 10"/>
                <a:gd name="T3" fmla="*/ 10 h 12"/>
                <a:gd name="T4" fmla="*/ 0 w 10"/>
                <a:gd name="T5" fmla="*/ 8 h 12"/>
                <a:gd name="T6" fmla="*/ 2 w 10"/>
                <a:gd name="T7" fmla="*/ 1 h 12"/>
                <a:gd name="T8" fmla="*/ 4 w 10"/>
                <a:gd name="T9" fmla="*/ 1 h 12"/>
                <a:gd name="T10" fmla="*/ 9 w 10"/>
                <a:gd name="T11" fmla="*/ 2 h 12"/>
                <a:gd name="T12" fmla="*/ 10 w 10"/>
                <a:gd name="T13" fmla="*/ 4 h 12"/>
                <a:gd name="T14" fmla="*/ 8 w 10"/>
                <a:gd name="T15" fmla="*/ 10 h 12"/>
                <a:gd name="T16" fmla="*/ 6 w 10"/>
                <a:gd name="T17" fmla="*/ 11 h 12"/>
                <a:gd name="T18" fmla="*/ 3 w 10"/>
                <a:gd name="T19" fmla="*/ 1 h 12"/>
                <a:gd name="T20" fmla="*/ 2 w 10"/>
                <a:gd name="T21" fmla="*/ 2 h 12"/>
                <a:gd name="T22" fmla="*/ 0 w 10"/>
                <a:gd name="T23" fmla="*/ 8 h 12"/>
                <a:gd name="T24" fmla="*/ 1 w 10"/>
                <a:gd name="T25" fmla="*/ 9 h 12"/>
                <a:gd name="T26" fmla="*/ 6 w 10"/>
                <a:gd name="T27" fmla="*/ 11 h 12"/>
                <a:gd name="T28" fmla="*/ 8 w 10"/>
                <a:gd name="T29" fmla="*/ 10 h 12"/>
                <a:gd name="T30" fmla="*/ 10 w 10"/>
                <a:gd name="T31" fmla="*/ 4 h 12"/>
                <a:gd name="T32" fmla="*/ 9 w 10"/>
                <a:gd name="T33" fmla="*/ 3 h 12"/>
                <a:gd name="T34" fmla="*/ 3 w 10"/>
                <a:gd name="T3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2">
                  <a:moveTo>
                    <a:pt x="6" y="1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7" y="12"/>
                    <a:pt x="6" y="11"/>
                  </a:cubicBezTo>
                  <a:close/>
                  <a:moveTo>
                    <a:pt x="3" y="1"/>
                  </a:moveTo>
                  <a:cubicBezTo>
                    <a:pt x="3" y="1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8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3"/>
                    <a:pt x="9" y="3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6" name="Freeform 218"/>
            <p:cNvSpPr>
              <a:spLocks noEditPoints="1"/>
            </p:cNvSpPr>
            <p:nvPr/>
          </p:nvSpPr>
          <p:spPr bwMode="auto">
            <a:xfrm>
              <a:off x="9758363" y="3297238"/>
              <a:ext cx="506413" cy="282575"/>
            </a:xfrm>
            <a:custGeom>
              <a:avLst/>
              <a:gdLst>
                <a:gd name="T0" fmla="*/ 185 w 186"/>
                <a:gd name="T1" fmla="*/ 47 h 106"/>
                <a:gd name="T2" fmla="*/ 186 w 186"/>
                <a:gd name="T3" fmla="*/ 50 h 106"/>
                <a:gd name="T4" fmla="*/ 185 w 186"/>
                <a:gd name="T5" fmla="*/ 47 h 106"/>
                <a:gd name="T6" fmla="*/ 183 w 186"/>
                <a:gd name="T7" fmla="*/ 45 h 106"/>
                <a:gd name="T8" fmla="*/ 183 w 186"/>
                <a:gd name="T9" fmla="*/ 45 h 106"/>
                <a:gd name="T10" fmla="*/ 183 w 186"/>
                <a:gd name="T11" fmla="*/ 45 h 106"/>
                <a:gd name="T12" fmla="*/ 183 w 186"/>
                <a:gd name="T13" fmla="*/ 45 h 106"/>
                <a:gd name="T14" fmla="*/ 183 w 186"/>
                <a:gd name="T15" fmla="*/ 45 h 106"/>
                <a:gd name="T16" fmla="*/ 182 w 186"/>
                <a:gd name="T17" fmla="*/ 45 h 106"/>
                <a:gd name="T18" fmla="*/ 182 w 186"/>
                <a:gd name="T19" fmla="*/ 45 h 106"/>
                <a:gd name="T20" fmla="*/ 182 w 186"/>
                <a:gd name="T21" fmla="*/ 45 h 106"/>
                <a:gd name="T22" fmla="*/ 182 w 186"/>
                <a:gd name="T23" fmla="*/ 45 h 106"/>
                <a:gd name="T24" fmla="*/ 182 w 186"/>
                <a:gd name="T25" fmla="*/ 45 h 106"/>
                <a:gd name="T26" fmla="*/ 182 w 186"/>
                <a:gd name="T27" fmla="*/ 45 h 106"/>
                <a:gd name="T28" fmla="*/ 182 w 186"/>
                <a:gd name="T29" fmla="*/ 45 h 106"/>
                <a:gd name="T30" fmla="*/ 182 w 186"/>
                <a:gd name="T31" fmla="*/ 45 h 106"/>
                <a:gd name="T32" fmla="*/ 182 w 186"/>
                <a:gd name="T33" fmla="*/ 45 h 106"/>
                <a:gd name="T34" fmla="*/ 182 w 186"/>
                <a:gd name="T35" fmla="*/ 45 h 106"/>
                <a:gd name="T36" fmla="*/ 182 w 186"/>
                <a:gd name="T37" fmla="*/ 45 h 106"/>
                <a:gd name="T38" fmla="*/ 182 w 186"/>
                <a:gd name="T39" fmla="*/ 45 h 106"/>
                <a:gd name="T40" fmla="*/ 180 w 186"/>
                <a:gd name="T41" fmla="*/ 44 h 106"/>
                <a:gd name="T42" fmla="*/ 180 w 186"/>
                <a:gd name="T43" fmla="*/ 44 h 106"/>
                <a:gd name="T44" fmla="*/ 180 w 186"/>
                <a:gd name="T45" fmla="*/ 44 h 106"/>
                <a:gd name="T46" fmla="*/ 33 w 186"/>
                <a:gd name="T47" fmla="*/ 3 h 106"/>
                <a:gd name="T48" fmla="*/ 33 w 186"/>
                <a:gd name="T49" fmla="*/ 3 h 106"/>
                <a:gd name="T50" fmla="*/ 0 w 186"/>
                <a:gd name="T51" fmla="*/ 106 h 106"/>
                <a:gd name="T52" fmla="*/ 33 w 186"/>
                <a:gd name="T53" fmla="*/ 3 h 106"/>
                <a:gd name="T54" fmla="*/ 33 w 186"/>
                <a:gd name="T55" fmla="*/ 3 h 106"/>
                <a:gd name="T56" fmla="*/ 38 w 186"/>
                <a:gd name="T57" fmla="*/ 0 h 106"/>
                <a:gd name="T58" fmla="*/ 38 w 186"/>
                <a:gd name="T59" fmla="*/ 0 h 106"/>
                <a:gd name="T60" fmla="*/ 38 w 186"/>
                <a:gd name="T61" fmla="*/ 0 h 106"/>
                <a:gd name="T62" fmla="*/ 38 w 186"/>
                <a:gd name="T63" fmla="*/ 0 h 106"/>
                <a:gd name="T64" fmla="*/ 38 w 186"/>
                <a:gd name="T65" fmla="*/ 0 h 106"/>
                <a:gd name="T66" fmla="*/ 38 w 186"/>
                <a:gd name="T67" fmla="*/ 0 h 106"/>
                <a:gd name="T68" fmla="*/ 38 w 186"/>
                <a:gd name="T69" fmla="*/ 0 h 106"/>
                <a:gd name="T70" fmla="*/ 38 w 186"/>
                <a:gd name="T7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6" h="106">
                  <a:moveTo>
                    <a:pt x="185" y="47"/>
                  </a:moveTo>
                  <a:cubicBezTo>
                    <a:pt x="186" y="48"/>
                    <a:pt x="186" y="49"/>
                    <a:pt x="186" y="50"/>
                  </a:cubicBezTo>
                  <a:cubicBezTo>
                    <a:pt x="186" y="49"/>
                    <a:pt x="186" y="47"/>
                    <a:pt x="185" y="47"/>
                  </a:cubicBezTo>
                  <a:moveTo>
                    <a:pt x="183" y="45"/>
                  </a:moveTo>
                  <a:cubicBezTo>
                    <a:pt x="183" y="45"/>
                    <a:pt x="183" y="45"/>
                    <a:pt x="183" y="45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45"/>
                    <a:pt x="183" y="45"/>
                    <a:pt x="183" y="45"/>
                  </a:cubicBezTo>
                  <a:moveTo>
                    <a:pt x="182" y="45"/>
                  </a:move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moveTo>
                    <a:pt x="182" y="45"/>
                  </a:move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moveTo>
                    <a:pt x="182" y="45"/>
                  </a:move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moveTo>
                    <a:pt x="182" y="45"/>
                  </a:move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moveTo>
                    <a:pt x="180" y="44"/>
                  </a:moveTo>
                  <a:cubicBezTo>
                    <a:pt x="180" y="44"/>
                    <a:pt x="180" y="44"/>
                    <a:pt x="180" y="44"/>
                  </a:cubicBezTo>
                  <a:cubicBezTo>
                    <a:pt x="180" y="44"/>
                    <a:pt x="180" y="44"/>
                    <a:pt x="180" y="44"/>
                  </a:cubicBezTo>
                  <a:moveTo>
                    <a:pt x="33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5F63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7" name="Freeform 219"/>
            <p:cNvSpPr/>
            <p:nvPr/>
          </p:nvSpPr>
          <p:spPr bwMode="auto">
            <a:xfrm>
              <a:off x="9758363" y="3297238"/>
              <a:ext cx="506413" cy="282575"/>
            </a:xfrm>
            <a:custGeom>
              <a:avLst/>
              <a:gdLst>
                <a:gd name="T0" fmla="*/ 37 w 186"/>
                <a:gd name="T1" fmla="*/ 0 h 106"/>
                <a:gd name="T2" fmla="*/ 33 w 186"/>
                <a:gd name="T3" fmla="*/ 3 h 106"/>
                <a:gd name="T4" fmla="*/ 33 w 186"/>
                <a:gd name="T5" fmla="*/ 3 h 106"/>
                <a:gd name="T6" fmla="*/ 0 w 186"/>
                <a:gd name="T7" fmla="*/ 106 h 106"/>
                <a:gd name="T8" fmla="*/ 186 w 186"/>
                <a:gd name="T9" fmla="*/ 50 h 106"/>
                <a:gd name="T10" fmla="*/ 186 w 186"/>
                <a:gd name="T11" fmla="*/ 50 h 106"/>
                <a:gd name="T12" fmla="*/ 185 w 186"/>
                <a:gd name="T13" fmla="*/ 47 h 106"/>
                <a:gd name="T14" fmla="*/ 183 w 186"/>
                <a:gd name="T15" fmla="*/ 45 h 106"/>
                <a:gd name="T16" fmla="*/ 183 w 186"/>
                <a:gd name="T17" fmla="*/ 45 h 106"/>
                <a:gd name="T18" fmla="*/ 183 w 186"/>
                <a:gd name="T19" fmla="*/ 45 h 106"/>
                <a:gd name="T20" fmla="*/ 182 w 186"/>
                <a:gd name="T21" fmla="*/ 45 h 106"/>
                <a:gd name="T22" fmla="*/ 182 w 186"/>
                <a:gd name="T23" fmla="*/ 45 h 106"/>
                <a:gd name="T24" fmla="*/ 182 w 186"/>
                <a:gd name="T25" fmla="*/ 45 h 106"/>
                <a:gd name="T26" fmla="*/ 182 w 186"/>
                <a:gd name="T27" fmla="*/ 45 h 106"/>
                <a:gd name="T28" fmla="*/ 182 w 186"/>
                <a:gd name="T29" fmla="*/ 45 h 106"/>
                <a:gd name="T30" fmla="*/ 182 w 186"/>
                <a:gd name="T31" fmla="*/ 45 h 106"/>
                <a:gd name="T32" fmla="*/ 182 w 186"/>
                <a:gd name="T33" fmla="*/ 45 h 106"/>
                <a:gd name="T34" fmla="*/ 182 w 186"/>
                <a:gd name="T35" fmla="*/ 45 h 106"/>
                <a:gd name="T36" fmla="*/ 180 w 186"/>
                <a:gd name="T37" fmla="*/ 44 h 106"/>
                <a:gd name="T38" fmla="*/ 180 w 186"/>
                <a:gd name="T39" fmla="*/ 44 h 106"/>
                <a:gd name="T40" fmla="*/ 38 w 186"/>
                <a:gd name="T41" fmla="*/ 0 h 106"/>
                <a:gd name="T42" fmla="*/ 38 w 186"/>
                <a:gd name="T43" fmla="*/ 0 h 106"/>
                <a:gd name="T44" fmla="*/ 38 w 186"/>
                <a:gd name="T45" fmla="*/ 0 h 106"/>
                <a:gd name="T46" fmla="*/ 38 w 186"/>
                <a:gd name="T47" fmla="*/ 0 h 106"/>
                <a:gd name="T48" fmla="*/ 38 w 186"/>
                <a:gd name="T49" fmla="*/ 0 h 106"/>
                <a:gd name="T50" fmla="*/ 37 w 186"/>
                <a:gd name="T5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6" h="106">
                  <a:moveTo>
                    <a:pt x="37" y="0"/>
                  </a:moveTo>
                  <a:cubicBezTo>
                    <a:pt x="34" y="0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6" y="49"/>
                    <a:pt x="186" y="48"/>
                    <a:pt x="185" y="47"/>
                  </a:cubicBezTo>
                  <a:cubicBezTo>
                    <a:pt x="184" y="46"/>
                    <a:pt x="183" y="45"/>
                    <a:pt x="183" y="45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5"/>
                    <a:pt x="181" y="45"/>
                    <a:pt x="180" y="44"/>
                  </a:cubicBezTo>
                  <a:cubicBezTo>
                    <a:pt x="180" y="44"/>
                    <a:pt x="180" y="44"/>
                    <a:pt x="180" y="44"/>
                  </a:cubicBezTo>
                  <a:cubicBezTo>
                    <a:pt x="159" y="38"/>
                    <a:pt x="41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4D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8" name="Freeform 220"/>
            <p:cNvSpPr/>
            <p:nvPr/>
          </p:nvSpPr>
          <p:spPr bwMode="auto">
            <a:xfrm>
              <a:off x="9588500" y="4576763"/>
              <a:ext cx="460375" cy="349250"/>
            </a:xfrm>
            <a:custGeom>
              <a:avLst/>
              <a:gdLst>
                <a:gd name="T0" fmla="*/ 164 w 169"/>
                <a:gd name="T1" fmla="*/ 92 h 131"/>
                <a:gd name="T2" fmla="*/ 31 w 169"/>
                <a:gd name="T3" fmla="*/ 130 h 131"/>
                <a:gd name="T4" fmla="*/ 23 w 169"/>
                <a:gd name="T5" fmla="*/ 125 h 131"/>
                <a:gd name="T6" fmla="*/ 1 w 169"/>
                <a:gd name="T7" fmla="*/ 47 h 131"/>
                <a:gd name="T8" fmla="*/ 5 w 169"/>
                <a:gd name="T9" fmla="*/ 39 h 131"/>
                <a:gd name="T10" fmla="*/ 138 w 169"/>
                <a:gd name="T11" fmla="*/ 1 h 131"/>
                <a:gd name="T12" fmla="*/ 146 w 169"/>
                <a:gd name="T13" fmla="*/ 6 h 131"/>
                <a:gd name="T14" fmla="*/ 168 w 169"/>
                <a:gd name="T15" fmla="*/ 84 h 131"/>
                <a:gd name="T16" fmla="*/ 164 w 169"/>
                <a:gd name="T17" fmla="*/ 9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64" y="92"/>
                  </a:moveTo>
                  <a:cubicBezTo>
                    <a:pt x="31" y="130"/>
                    <a:pt x="31" y="130"/>
                    <a:pt x="31" y="130"/>
                  </a:cubicBezTo>
                  <a:cubicBezTo>
                    <a:pt x="28" y="131"/>
                    <a:pt x="24" y="129"/>
                    <a:pt x="23" y="125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3"/>
                    <a:pt x="2" y="40"/>
                    <a:pt x="5" y="39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41" y="0"/>
                    <a:pt x="145" y="2"/>
                    <a:pt x="146" y="6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8"/>
                    <a:pt x="167" y="91"/>
                    <a:pt x="164" y="92"/>
                  </a:cubicBezTo>
                  <a:close/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19" name="Freeform 221"/>
            <p:cNvSpPr/>
            <p:nvPr/>
          </p:nvSpPr>
          <p:spPr bwMode="auto">
            <a:xfrm>
              <a:off x="9596438" y="4611688"/>
              <a:ext cx="412750" cy="168275"/>
            </a:xfrm>
            <a:custGeom>
              <a:avLst/>
              <a:gdLst>
                <a:gd name="T0" fmla="*/ 260 w 260"/>
                <a:gd name="T1" fmla="*/ 35 h 106"/>
                <a:gd name="T2" fmla="*/ 11 w 260"/>
                <a:gd name="T3" fmla="*/ 106 h 106"/>
                <a:gd name="T4" fmla="*/ 0 w 260"/>
                <a:gd name="T5" fmla="*/ 69 h 106"/>
                <a:gd name="T6" fmla="*/ 249 w 260"/>
                <a:gd name="T7" fmla="*/ 0 h 106"/>
                <a:gd name="T8" fmla="*/ 260 w 260"/>
                <a:gd name="T9" fmla="*/ 3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06">
                  <a:moveTo>
                    <a:pt x="260" y="35"/>
                  </a:moveTo>
                  <a:lnTo>
                    <a:pt x="11" y="106"/>
                  </a:lnTo>
                  <a:lnTo>
                    <a:pt x="0" y="69"/>
                  </a:lnTo>
                  <a:lnTo>
                    <a:pt x="249" y="0"/>
                  </a:lnTo>
                  <a:lnTo>
                    <a:pt x="260" y="35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0" name="Freeform 222"/>
            <p:cNvSpPr/>
            <p:nvPr/>
          </p:nvSpPr>
          <p:spPr bwMode="auto">
            <a:xfrm>
              <a:off x="9625013" y="4705350"/>
              <a:ext cx="414338" cy="177800"/>
            </a:xfrm>
            <a:custGeom>
              <a:avLst/>
              <a:gdLst>
                <a:gd name="T0" fmla="*/ 261 w 261"/>
                <a:gd name="T1" fmla="*/ 43 h 112"/>
                <a:gd name="T2" fmla="*/ 12 w 261"/>
                <a:gd name="T3" fmla="*/ 112 h 112"/>
                <a:gd name="T4" fmla="*/ 0 w 261"/>
                <a:gd name="T5" fmla="*/ 68 h 112"/>
                <a:gd name="T6" fmla="*/ 249 w 261"/>
                <a:gd name="T7" fmla="*/ 0 h 112"/>
                <a:gd name="T8" fmla="*/ 261 w 261"/>
                <a:gd name="T9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12">
                  <a:moveTo>
                    <a:pt x="261" y="43"/>
                  </a:moveTo>
                  <a:lnTo>
                    <a:pt x="12" y="112"/>
                  </a:lnTo>
                  <a:lnTo>
                    <a:pt x="0" y="68"/>
                  </a:lnTo>
                  <a:lnTo>
                    <a:pt x="249" y="0"/>
                  </a:lnTo>
                  <a:lnTo>
                    <a:pt x="261" y="43"/>
                  </a:lnTo>
                  <a:close/>
                </a:path>
              </a:pathLst>
            </a:cu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1" name="Freeform 223"/>
            <p:cNvSpPr/>
            <p:nvPr/>
          </p:nvSpPr>
          <p:spPr bwMode="auto">
            <a:xfrm>
              <a:off x="9853613" y="4764088"/>
              <a:ext cx="68263" cy="31750"/>
            </a:xfrm>
            <a:custGeom>
              <a:avLst/>
              <a:gdLst>
                <a:gd name="T0" fmla="*/ 43 w 43"/>
                <a:gd name="T1" fmla="*/ 8 h 20"/>
                <a:gd name="T2" fmla="*/ 3 w 43"/>
                <a:gd name="T3" fmla="*/ 20 h 20"/>
                <a:gd name="T4" fmla="*/ 0 w 43"/>
                <a:gd name="T5" fmla="*/ 11 h 20"/>
                <a:gd name="T6" fmla="*/ 41 w 43"/>
                <a:gd name="T7" fmla="*/ 0 h 20"/>
                <a:gd name="T8" fmla="*/ 43 w 43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0">
                  <a:moveTo>
                    <a:pt x="43" y="8"/>
                  </a:moveTo>
                  <a:lnTo>
                    <a:pt x="3" y="20"/>
                  </a:lnTo>
                  <a:lnTo>
                    <a:pt x="0" y="11"/>
                  </a:lnTo>
                  <a:lnTo>
                    <a:pt x="41" y="0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2" name="Freeform 224"/>
            <p:cNvSpPr/>
            <p:nvPr/>
          </p:nvSpPr>
          <p:spPr bwMode="auto">
            <a:xfrm>
              <a:off x="9940925" y="4745038"/>
              <a:ext cx="50800" cy="23813"/>
            </a:xfrm>
            <a:custGeom>
              <a:avLst/>
              <a:gdLst>
                <a:gd name="T0" fmla="*/ 32 w 32"/>
                <a:gd name="T1" fmla="*/ 8 h 15"/>
                <a:gd name="T2" fmla="*/ 3 w 32"/>
                <a:gd name="T3" fmla="*/ 15 h 15"/>
                <a:gd name="T4" fmla="*/ 0 w 32"/>
                <a:gd name="T5" fmla="*/ 8 h 15"/>
                <a:gd name="T6" fmla="*/ 29 w 32"/>
                <a:gd name="T7" fmla="*/ 0 h 15"/>
                <a:gd name="T8" fmla="*/ 32 w 32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32" y="8"/>
                  </a:moveTo>
                  <a:lnTo>
                    <a:pt x="3" y="15"/>
                  </a:lnTo>
                  <a:lnTo>
                    <a:pt x="0" y="8"/>
                  </a:lnTo>
                  <a:lnTo>
                    <a:pt x="29" y="0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3" name="Freeform 225"/>
            <p:cNvSpPr/>
            <p:nvPr/>
          </p:nvSpPr>
          <p:spPr bwMode="auto">
            <a:xfrm>
              <a:off x="9605963" y="4600575"/>
              <a:ext cx="334963" cy="96838"/>
            </a:xfrm>
            <a:custGeom>
              <a:avLst/>
              <a:gdLst>
                <a:gd name="T0" fmla="*/ 211 w 211"/>
                <a:gd name="T1" fmla="*/ 2 h 61"/>
                <a:gd name="T2" fmla="*/ 0 w 211"/>
                <a:gd name="T3" fmla="*/ 61 h 61"/>
                <a:gd name="T4" fmla="*/ 0 w 211"/>
                <a:gd name="T5" fmla="*/ 59 h 61"/>
                <a:gd name="T6" fmla="*/ 211 w 211"/>
                <a:gd name="T7" fmla="*/ 0 h 61"/>
                <a:gd name="T8" fmla="*/ 211 w 211"/>
                <a:gd name="T9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61">
                  <a:moveTo>
                    <a:pt x="211" y="2"/>
                  </a:moveTo>
                  <a:lnTo>
                    <a:pt x="0" y="61"/>
                  </a:lnTo>
                  <a:lnTo>
                    <a:pt x="0" y="59"/>
                  </a:lnTo>
                  <a:lnTo>
                    <a:pt x="211" y="0"/>
                  </a:lnTo>
                  <a:lnTo>
                    <a:pt x="211" y="2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4" name="Freeform 226"/>
            <p:cNvSpPr/>
            <p:nvPr/>
          </p:nvSpPr>
          <p:spPr bwMode="auto">
            <a:xfrm>
              <a:off x="9664700" y="4811713"/>
              <a:ext cx="327025" cy="95250"/>
            </a:xfrm>
            <a:custGeom>
              <a:avLst/>
              <a:gdLst>
                <a:gd name="T0" fmla="*/ 206 w 206"/>
                <a:gd name="T1" fmla="*/ 3 h 60"/>
                <a:gd name="T2" fmla="*/ 2 w 206"/>
                <a:gd name="T3" fmla="*/ 60 h 60"/>
                <a:gd name="T4" fmla="*/ 0 w 206"/>
                <a:gd name="T5" fmla="*/ 55 h 60"/>
                <a:gd name="T6" fmla="*/ 205 w 206"/>
                <a:gd name="T7" fmla="*/ 0 h 60"/>
                <a:gd name="T8" fmla="*/ 206 w 206"/>
                <a:gd name="T9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60">
                  <a:moveTo>
                    <a:pt x="206" y="3"/>
                  </a:moveTo>
                  <a:lnTo>
                    <a:pt x="2" y="60"/>
                  </a:lnTo>
                  <a:lnTo>
                    <a:pt x="0" y="55"/>
                  </a:lnTo>
                  <a:lnTo>
                    <a:pt x="205" y="0"/>
                  </a:lnTo>
                  <a:lnTo>
                    <a:pt x="206" y="3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5" name="Freeform 227"/>
            <p:cNvSpPr/>
            <p:nvPr/>
          </p:nvSpPr>
          <p:spPr bwMode="auto">
            <a:xfrm>
              <a:off x="9556750" y="4745038"/>
              <a:ext cx="490538" cy="404813"/>
            </a:xfrm>
            <a:custGeom>
              <a:avLst/>
              <a:gdLst>
                <a:gd name="T0" fmla="*/ 135 w 180"/>
                <a:gd name="T1" fmla="*/ 150 h 152"/>
                <a:gd name="T2" fmla="*/ 4 w 180"/>
                <a:gd name="T3" fmla="*/ 90 h 152"/>
                <a:gd name="T4" fmla="*/ 1 w 180"/>
                <a:gd name="T5" fmla="*/ 82 h 152"/>
                <a:gd name="T6" fmla="*/ 37 w 180"/>
                <a:gd name="T7" fmla="*/ 4 h 152"/>
                <a:gd name="T8" fmla="*/ 45 w 180"/>
                <a:gd name="T9" fmla="*/ 1 h 152"/>
                <a:gd name="T10" fmla="*/ 176 w 180"/>
                <a:gd name="T11" fmla="*/ 61 h 152"/>
                <a:gd name="T12" fmla="*/ 179 w 180"/>
                <a:gd name="T13" fmla="*/ 69 h 152"/>
                <a:gd name="T14" fmla="*/ 143 w 180"/>
                <a:gd name="T15" fmla="*/ 147 h 152"/>
                <a:gd name="T16" fmla="*/ 135 w 180"/>
                <a:gd name="T17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52">
                  <a:moveTo>
                    <a:pt x="135" y="150"/>
                  </a:moveTo>
                  <a:cubicBezTo>
                    <a:pt x="4" y="90"/>
                    <a:pt x="4" y="90"/>
                    <a:pt x="4" y="90"/>
                  </a:cubicBezTo>
                  <a:cubicBezTo>
                    <a:pt x="1" y="89"/>
                    <a:pt x="0" y="85"/>
                    <a:pt x="1" y="8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1"/>
                    <a:pt x="42" y="0"/>
                    <a:pt x="45" y="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9" y="62"/>
                    <a:pt x="180" y="66"/>
                    <a:pt x="179" y="69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2" y="150"/>
                    <a:pt x="138" y="152"/>
                    <a:pt x="135" y="150"/>
                  </a:cubicBezTo>
                  <a:close/>
                </a:path>
              </a:pathLst>
            </a:custGeom>
            <a:solidFill>
              <a:srgbClr val="414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6" name="Freeform 228"/>
            <p:cNvSpPr/>
            <p:nvPr/>
          </p:nvSpPr>
          <p:spPr bwMode="auto">
            <a:xfrm>
              <a:off x="9831388" y="5035550"/>
              <a:ext cx="76200" cy="71438"/>
            </a:xfrm>
            <a:custGeom>
              <a:avLst/>
              <a:gdLst>
                <a:gd name="T0" fmla="*/ 25 w 28"/>
                <a:gd name="T1" fmla="*/ 19 h 27"/>
                <a:gd name="T2" fmla="*/ 9 w 28"/>
                <a:gd name="T3" fmla="*/ 24 h 27"/>
                <a:gd name="T4" fmla="*/ 3 w 28"/>
                <a:gd name="T5" fmla="*/ 9 h 27"/>
                <a:gd name="T6" fmla="*/ 19 w 28"/>
                <a:gd name="T7" fmla="*/ 3 h 27"/>
                <a:gd name="T8" fmla="*/ 25 w 28"/>
                <a:gd name="T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7">
                  <a:moveTo>
                    <a:pt x="25" y="19"/>
                  </a:moveTo>
                  <a:cubicBezTo>
                    <a:pt x="22" y="25"/>
                    <a:pt x="15" y="27"/>
                    <a:pt x="9" y="24"/>
                  </a:cubicBezTo>
                  <a:cubicBezTo>
                    <a:pt x="3" y="22"/>
                    <a:pt x="0" y="15"/>
                    <a:pt x="3" y="9"/>
                  </a:cubicBezTo>
                  <a:cubicBezTo>
                    <a:pt x="6" y="3"/>
                    <a:pt x="13" y="0"/>
                    <a:pt x="19" y="3"/>
                  </a:cubicBezTo>
                  <a:cubicBezTo>
                    <a:pt x="25" y="5"/>
                    <a:pt x="28" y="13"/>
                    <a:pt x="25" y="19"/>
                  </a:cubicBezTo>
                  <a:close/>
                </a:path>
              </a:pathLst>
            </a:custGeom>
            <a:solidFill>
              <a:srgbClr val="F9D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7" name="Freeform 229"/>
            <p:cNvSpPr/>
            <p:nvPr/>
          </p:nvSpPr>
          <p:spPr bwMode="auto">
            <a:xfrm>
              <a:off x="9872663" y="5053013"/>
              <a:ext cx="76200" cy="73025"/>
            </a:xfrm>
            <a:custGeom>
              <a:avLst/>
              <a:gdLst>
                <a:gd name="T0" fmla="*/ 25 w 28"/>
                <a:gd name="T1" fmla="*/ 18 h 27"/>
                <a:gd name="T2" fmla="*/ 9 w 28"/>
                <a:gd name="T3" fmla="*/ 24 h 27"/>
                <a:gd name="T4" fmla="*/ 3 w 28"/>
                <a:gd name="T5" fmla="*/ 8 h 27"/>
                <a:gd name="T6" fmla="*/ 19 w 28"/>
                <a:gd name="T7" fmla="*/ 3 h 27"/>
                <a:gd name="T8" fmla="*/ 25 w 28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7">
                  <a:moveTo>
                    <a:pt x="25" y="18"/>
                  </a:moveTo>
                  <a:cubicBezTo>
                    <a:pt x="22" y="24"/>
                    <a:pt x="15" y="27"/>
                    <a:pt x="9" y="24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3" y="0"/>
                    <a:pt x="19" y="3"/>
                  </a:cubicBezTo>
                  <a:cubicBezTo>
                    <a:pt x="25" y="5"/>
                    <a:pt x="28" y="12"/>
                    <a:pt x="25" y="18"/>
                  </a:cubicBezTo>
                  <a:close/>
                </a:path>
              </a:pathLst>
            </a:custGeom>
            <a:solidFill>
              <a:srgbClr val="E84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8" name="Freeform 230"/>
            <p:cNvSpPr/>
            <p:nvPr/>
          </p:nvSpPr>
          <p:spPr bwMode="auto">
            <a:xfrm>
              <a:off x="9564688" y="4926013"/>
              <a:ext cx="266700" cy="138113"/>
            </a:xfrm>
            <a:custGeom>
              <a:avLst/>
              <a:gdLst>
                <a:gd name="T0" fmla="*/ 159 w 168"/>
                <a:gd name="T1" fmla="*/ 87 h 87"/>
                <a:gd name="T2" fmla="*/ 0 w 168"/>
                <a:gd name="T3" fmla="*/ 15 h 87"/>
                <a:gd name="T4" fmla="*/ 8 w 168"/>
                <a:gd name="T5" fmla="*/ 0 h 87"/>
                <a:gd name="T6" fmla="*/ 168 w 168"/>
                <a:gd name="T7" fmla="*/ 70 h 87"/>
                <a:gd name="T8" fmla="*/ 159 w 168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87">
                  <a:moveTo>
                    <a:pt x="159" y="87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168" y="70"/>
                  </a:lnTo>
                  <a:lnTo>
                    <a:pt x="159" y="87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29" name="Freeform 231"/>
            <p:cNvSpPr/>
            <p:nvPr/>
          </p:nvSpPr>
          <p:spPr bwMode="auto">
            <a:xfrm>
              <a:off x="9618663" y="4749800"/>
              <a:ext cx="428625" cy="258763"/>
            </a:xfrm>
            <a:custGeom>
              <a:avLst/>
              <a:gdLst>
                <a:gd name="T0" fmla="*/ 244 w 270"/>
                <a:gd name="T1" fmla="*/ 163 h 163"/>
                <a:gd name="T2" fmla="*/ 0 w 270"/>
                <a:gd name="T3" fmla="*/ 54 h 163"/>
                <a:gd name="T4" fmla="*/ 26 w 270"/>
                <a:gd name="T5" fmla="*/ 0 h 163"/>
                <a:gd name="T6" fmla="*/ 270 w 270"/>
                <a:gd name="T7" fmla="*/ 109 h 163"/>
                <a:gd name="T8" fmla="*/ 244 w 270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63">
                  <a:moveTo>
                    <a:pt x="244" y="163"/>
                  </a:moveTo>
                  <a:lnTo>
                    <a:pt x="0" y="54"/>
                  </a:lnTo>
                  <a:lnTo>
                    <a:pt x="26" y="0"/>
                  </a:lnTo>
                  <a:lnTo>
                    <a:pt x="270" y="109"/>
                  </a:lnTo>
                  <a:lnTo>
                    <a:pt x="244" y="163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0" name="Freeform 232"/>
            <p:cNvSpPr/>
            <p:nvPr/>
          </p:nvSpPr>
          <p:spPr bwMode="auto">
            <a:xfrm>
              <a:off x="9750425" y="4832350"/>
              <a:ext cx="31750" cy="38100"/>
            </a:xfrm>
            <a:custGeom>
              <a:avLst/>
              <a:gdLst>
                <a:gd name="T0" fmla="*/ 15 w 20"/>
                <a:gd name="T1" fmla="*/ 14 h 24"/>
                <a:gd name="T2" fmla="*/ 10 w 20"/>
                <a:gd name="T3" fmla="*/ 12 h 24"/>
                <a:gd name="T4" fmla="*/ 6 w 20"/>
                <a:gd name="T5" fmla="*/ 17 h 24"/>
                <a:gd name="T6" fmla="*/ 12 w 20"/>
                <a:gd name="T7" fmla="*/ 19 h 24"/>
                <a:gd name="T8" fmla="*/ 13 w 20"/>
                <a:gd name="T9" fmla="*/ 17 h 24"/>
                <a:gd name="T10" fmla="*/ 15 w 20"/>
                <a:gd name="T11" fmla="*/ 19 h 24"/>
                <a:gd name="T12" fmla="*/ 13 w 20"/>
                <a:gd name="T13" fmla="*/ 24 h 24"/>
                <a:gd name="T14" fmla="*/ 0 w 20"/>
                <a:gd name="T15" fmla="*/ 17 h 24"/>
                <a:gd name="T16" fmla="*/ 0 w 20"/>
                <a:gd name="T17" fmla="*/ 15 h 24"/>
                <a:gd name="T18" fmla="*/ 3 w 20"/>
                <a:gd name="T19" fmla="*/ 15 h 24"/>
                <a:gd name="T20" fmla="*/ 8 w 20"/>
                <a:gd name="T21" fmla="*/ 3 h 24"/>
                <a:gd name="T22" fmla="*/ 6 w 20"/>
                <a:gd name="T23" fmla="*/ 2 h 24"/>
                <a:gd name="T24" fmla="*/ 8 w 20"/>
                <a:gd name="T25" fmla="*/ 0 h 24"/>
                <a:gd name="T26" fmla="*/ 13 w 20"/>
                <a:gd name="T27" fmla="*/ 2 h 24"/>
                <a:gd name="T28" fmla="*/ 20 w 20"/>
                <a:gd name="T29" fmla="*/ 5 h 24"/>
                <a:gd name="T30" fmla="*/ 18 w 20"/>
                <a:gd name="T31" fmla="*/ 10 h 24"/>
                <a:gd name="T32" fmla="*/ 17 w 20"/>
                <a:gd name="T33" fmla="*/ 9 h 24"/>
                <a:gd name="T34" fmla="*/ 17 w 20"/>
                <a:gd name="T35" fmla="*/ 7 h 24"/>
                <a:gd name="T36" fmla="*/ 12 w 20"/>
                <a:gd name="T37" fmla="*/ 5 h 24"/>
                <a:gd name="T38" fmla="*/ 10 w 20"/>
                <a:gd name="T39" fmla="*/ 9 h 24"/>
                <a:gd name="T40" fmla="*/ 15 w 20"/>
                <a:gd name="T41" fmla="*/ 12 h 24"/>
                <a:gd name="T42" fmla="*/ 15 w 20"/>
                <a:gd name="T4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24">
                  <a:moveTo>
                    <a:pt x="15" y="14"/>
                  </a:moveTo>
                  <a:lnTo>
                    <a:pt x="10" y="12"/>
                  </a:lnTo>
                  <a:lnTo>
                    <a:pt x="6" y="17"/>
                  </a:lnTo>
                  <a:lnTo>
                    <a:pt x="12" y="19"/>
                  </a:lnTo>
                  <a:lnTo>
                    <a:pt x="13" y="17"/>
                  </a:lnTo>
                  <a:lnTo>
                    <a:pt x="15" y="19"/>
                  </a:lnTo>
                  <a:lnTo>
                    <a:pt x="13" y="24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8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20" y="5"/>
                  </a:lnTo>
                  <a:lnTo>
                    <a:pt x="18" y="10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5" y="12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1" name="Freeform 233"/>
            <p:cNvSpPr/>
            <p:nvPr/>
          </p:nvSpPr>
          <p:spPr bwMode="auto">
            <a:xfrm>
              <a:off x="9779000" y="4856163"/>
              <a:ext cx="14288" cy="11113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4 h 7"/>
                <a:gd name="T4" fmla="*/ 2 w 9"/>
                <a:gd name="T5" fmla="*/ 0 h 7"/>
                <a:gd name="T6" fmla="*/ 9 w 9"/>
                <a:gd name="T7" fmla="*/ 4 h 7"/>
                <a:gd name="T8" fmla="*/ 7 w 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9" y="4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2" name="Freeform 234"/>
            <p:cNvSpPr/>
            <p:nvPr/>
          </p:nvSpPr>
          <p:spPr bwMode="auto">
            <a:xfrm>
              <a:off x="9793288" y="4851400"/>
              <a:ext cx="34925" cy="36513"/>
            </a:xfrm>
            <a:custGeom>
              <a:avLst/>
              <a:gdLst>
                <a:gd name="T0" fmla="*/ 10 w 13"/>
                <a:gd name="T1" fmla="*/ 5 h 14"/>
                <a:gd name="T2" fmla="*/ 9 w 13"/>
                <a:gd name="T3" fmla="*/ 4 h 14"/>
                <a:gd name="T4" fmla="*/ 4 w 13"/>
                <a:gd name="T5" fmla="*/ 6 h 14"/>
                <a:gd name="T6" fmla="*/ 5 w 13"/>
                <a:gd name="T7" fmla="*/ 11 h 14"/>
                <a:gd name="T8" fmla="*/ 9 w 13"/>
                <a:gd name="T9" fmla="*/ 11 h 14"/>
                <a:gd name="T10" fmla="*/ 9 w 13"/>
                <a:gd name="T11" fmla="*/ 13 h 14"/>
                <a:gd name="T12" fmla="*/ 4 w 13"/>
                <a:gd name="T13" fmla="*/ 13 h 14"/>
                <a:gd name="T14" fmla="*/ 2 w 13"/>
                <a:gd name="T15" fmla="*/ 5 h 14"/>
                <a:gd name="T16" fmla="*/ 9 w 13"/>
                <a:gd name="T17" fmla="*/ 2 h 14"/>
                <a:gd name="T18" fmla="*/ 13 w 13"/>
                <a:gd name="T19" fmla="*/ 4 h 14"/>
                <a:gd name="T20" fmla="*/ 11 w 13"/>
                <a:gd name="T21" fmla="*/ 7 h 14"/>
                <a:gd name="T22" fmla="*/ 10 w 13"/>
                <a:gd name="T23" fmla="*/ 6 h 14"/>
                <a:gd name="T24" fmla="*/ 10 w 13"/>
                <a:gd name="T2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5"/>
                  </a:moveTo>
                  <a:cubicBezTo>
                    <a:pt x="10" y="5"/>
                    <a:pt x="10" y="4"/>
                    <a:pt x="9" y="4"/>
                  </a:cubicBezTo>
                  <a:cubicBezTo>
                    <a:pt x="7" y="3"/>
                    <a:pt x="6" y="4"/>
                    <a:pt x="4" y="6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7" y="11"/>
                    <a:pt x="9" y="11"/>
                    <a:pt x="9" y="11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7" y="14"/>
                    <a:pt x="4" y="13"/>
                  </a:cubicBezTo>
                  <a:cubicBezTo>
                    <a:pt x="1" y="11"/>
                    <a:pt x="0" y="9"/>
                    <a:pt x="2" y="5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3" y="4"/>
                    <a:pt x="13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3" name="Freeform 235"/>
            <p:cNvSpPr>
              <a:spLocks noEditPoints="1"/>
            </p:cNvSpPr>
            <p:nvPr/>
          </p:nvSpPr>
          <p:spPr bwMode="auto">
            <a:xfrm>
              <a:off x="9815513" y="4867275"/>
              <a:ext cx="31750" cy="34925"/>
            </a:xfrm>
            <a:custGeom>
              <a:avLst/>
              <a:gdLst>
                <a:gd name="T0" fmla="*/ 20 w 20"/>
                <a:gd name="T1" fmla="*/ 22 h 22"/>
                <a:gd name="T2" fmla="*/ 12 w 20"/>
                <a:gd name="T3" fmla="*/ 18 h 22"/>
                <a:gd name="T4" fmla="*/ 12 w 20"/>
                <a:gd name="T5" fmla="*/ 17 h 22"/>
                <a:gd name="T6" fmla="*/ 15 w 20"/>
                <a:gd name="T7" fmla="*/ 17 h 22"/>
                <a:gd name="T8" fmla="*/ 15 w 20"/>
                <a:gd name="T9" fmla="*/ 15 h 22"/>
                <a:gd name="T10" fmla="*/ 8 w 20"/>
                <a:gd name="T11" fmla="*/ 12 h 22"/>
                <a:gd name="T12" fmla="*/ 8 w 20"/>
                <a:gd name="T13" fmla="*/ 13 h 22"/>
                <a:gd name="T14" fmla="*/ 10 w 20"/>
                <a:gd name="T15" fmla="*/ 15 h 22"/>
                <a:gd name="T16" fmla="*/ 8 w 20"/>
                <a:gd name="T17" fmla="*/ 17 h 22"/>
                <a:gd name="T18" fmla="*/ 0 w 20"/>
                <a:gd name="T19" fmla="*/ 13 h 22"/>
                <a:gd name="T20" fmla="*/ 1 w 20"/>
                <a:gd name="T21" fmla="*/ 12 h 22"/>
                <a:gd name="T22" fmla="*/ 3 w 20"/>
                <a:gd name="T23" fmla="*/ 12 h 22"/>
                <a:gd name="T24" fmla="*/ 17 w 20"/>
                <a:gd name="T25" fmla="*/ 0 h 22"/>
                <a:gd name="T26" fmla="*/ 20 w 20"/>
                <a:gd name="T27" fmla="*/ 2 h 22"/>
                <a:gd name="T28" fmla="*/ 19 w 20"/>
                <a:gd name="T29" fmla="*/ 18 h 22"/>
                <a:gd name="T30" fmla="*/ 20 w 20"/>
                <a:gd name="T31" fmla="*/ 20 h 22"/>
                <a:gd name="T32" fmla="*/ 20 w 20"/>
                <a:gd name="T33" fmla="*/ 22 h 22"/>
                <a:gd name="T34" fmla="*/ 17 w 20"/>
                <a:gd name="T35" fmla="*/ 5 h 22"/>
                <a:gd name="T36" fmla="*/ 12 w 20"/>
                <a:gd name="T37" fmla="*/ 10 h 22"/>
                <a:gd name="T38" fmla="*/ 15 w 20"/>
                <a:gd name="T39" fmla="*/ 12 h 22"/>
                <a:gd name="T40" fmla="*/ 17 w 20"/>
                <a:gd name="T4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2">
                  <a:moveTo>
                    <a:pt x="20" y="22"/>
                  </a:moveTo>
                  <a:lnTo>
                    <a:pt x="12" y="18"/>
                  </a:lnTo>
                  <a:lnTo>
                    <a:pt x="12" y="17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10" y="15"/>
                  </a:lnTo>
                  <a:lnTo>
                    <a:pt x="8" y="17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19" y="18"/>
                  </a:lnTo>
                  <a:lnTo>
                    <a:pt x="20" y="20"/>
                  </a:lnTo>
                  <a:lnTo>
                    <a:pt x="20" y="22"/>
                  </a:lnTo>
                  <a:close/>
                  <a:moveTo>
                    <a:pt x="17" y="5"/>
                  </a:moveTo>
                  <a:lnTo>
                    <a:pt x="12" y="10"/>
                  </a:lnTo>
                  <a:lnTo>
                    <a:pt x="15" y="1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4" name="Freeform 236"/>
            <p:cNvSpPr>
              <a:spLocks noEditPoints="1"/>
            </p:cNvSpPr>
            <p:nvPr/>
          </p:nvSpPr>
          <p:spPr bwMode="auto">
            <a:xfrm>
              <a:off x="9847263" y="4875213"/>
              <a:ext cx="36513" cy="39688"/>
            </a:xfrm>
            <a:custGeom>
              <a:avLst/>
              <a:gdLst>
                <a:gd name="T0" fmla="*/ 1 w 13"/>
                <a:gd name="T1" fmla="*/ 9 h 15"/>
                <a:gd name="T2" fmla="*/ 2 w 13"/>
                <a:gd name="T3" fmla="*/ 9 h 15"/>
                <a:gd name="T4" fmla="*/ 5 w 13"/>
                <a:gd name="T5" fmla="*/ 2 h 15"/>
                <a:gd name="T6" fmla="*/ 4 w 13"/>
                <a:gd name="T7" fmla="*/ 1 h 15"/>
                <a:gd name="T8" fmla="*/ 5 w 13"/>
                <a:gd name="T9" fmla="*/ 0 h 15"/>
                <a:gd name="T10" fmla="*/ 9 w 13"/>
                <a:gd name="T11" fmla="*/ 2 h 15"/>
                <a:gd name="T12" fmla="*/ 10 w 13"/>
                <a:gd name="T13" fmla="*/ 2 h 15"/>
                <a:gd name="T14" fmla="*/ 12 w 13"/>
                <a:gd name="T15" fmla="*/ 7 h 15"/>
                <a:gd name="T16" fmla="*/ 9 w 13"/>
                <a:gd name="T17" fmla="*/ 9 h 15"/>
                <a:gd name="T18" fmla="*/ 9 w 13"/>
                <a:gd name="T19" fmla="*/ 10 h 15"/>
                <a:gd name="T20" fmla="*/ 9 w 13"/>
                <a:gd name="T21" fmla="*/ 13 h 15"/>
                <a:gd name="T22" fmla="*/ 10 w 13"/>
                <a:gd name="T23" fmla="*/ 14 h 15"/>
                <a:gd name="T24" fmla="*/ 10 w 13"/>
                <a:gd name="T25" fmla="*/ 15 h 15"/>
                <a:gd name="T26" fmla="*/ 7 w 13"/>
                <a:gd name="T27" fmla="*/ 14 h 15"/>
                <a:gd name="T28" fmla="*/ 7 w 13"/>
                <a:gd name="T29" fmla="*/ 10 h 15"/>
                <a:gd name="T30" fmla="*/ 6 w 13"/>
                <a:gd name="T31" fmla="*/ 8 h 15"/>
                <a:gd name="T32" fmla="*/ 6 w 13"/>
                <a:gd name="T33" fmla="*/ 8 h 15"/>
                <a:gd name="T34" fmla="*/ 4 w 13"/>
                <a:gd name="T35" fmla="*/ 11 h 15"/>
                <a:gd name="T36" fmla="*/ 5 w 13"/>
                <a:gd name="T37" fmla="*/ 11 h 15"/>
                <a:gd name="T38" fmla="*/ 5 w 13"/>
                <a:gd name="T39" fmla="*/ 13 h 15"/>
                <a:gd name="T40" fmla="*/ 0 w 13"/>
                <a:gd name="T41" fmla="*/ 11 h 15"/>
                <a:gd name="T42" fmla="*/ 1 w 13"/>
                <a:gd name="T43" fmla="*/ 9 h 15"/>
                <a:gd name="T44" fmla="*/ 7 w 13"/>
                <a:gd name="T45" fmla="*/ 7 h 15"/>
                <a:gd name="T46" fmla="*/ 10 w 13"/>
                <a:gd name="T47" fmla="*/ 6 h 15"/>
                <a:gd name="T48" fmla="*/ 9 w 13"/>
                <a:gd name="T49" fmla="*/ 4 h 15"/>
                <a:gd name="T50" fmla="*/ 8 w 13"/>
                <a:gd name="T51" fmla="*/ 3 h 15"/>
                <a:gd name="T52" fmla="*/ 6 w 13"/>
                <a:gd name="T53" fmla="*/ 6 h 15"/>
                <a:gd name="T54" fmla="*/ 7 w 13"/>
                <a:gd name="T5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5">
                  <a:moveTo>
                    <a:pt x="1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3"/>
                    <a:pt x="13" y="5"/>
                    <a:pt x="12" y="7"/>
                  </a:cubicBezTo>
                  <a:cubicBezTo>
                    <a:pt x="12" y="8"/>
                    <a:pt x="10" y="9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" y="9"/>
                  </a:lnTo>
                  <a:close/>
                  <a:moveTo>
                    <a:pt x="7" y="7"/>
                  </a:moveTo>
                  <a:cubicBezTo>
                    <a:pt x="8" y="7"/>
                    <a:pt x="9" y="7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5" name="Freeform 237"/>
            <p:cNvSpPr>
              <a:spLocks noEditPoints="1"/>
            </p:cNvSpPr>
            <p:nvPr/>
          </p:nvSpPr>
          <p:spPr bwMode="auto">
            <a:xfrm>
              <a:off x="9875838" y="4887913"/>
              <a:ext cx="38100" cy="38100"/>
            </a:xfrm>
            <a:custGeom>
              <a:avLst/>
              <a:gdLst>
                <a:gd name="T0" fmla="*/ 6 w 14"/>
                <a:gd name="T1" fmla="*/ 2 h 14"/>
                <a:gd name="T2" fmla="*/ 5 w 14"/>
                <a:gd name="T3" fmla="*/ 1 h 14"/>
                <a:gd name="T4" fmla="*/ 5 w 14"/>
                <a:gd name="T5" fmla="*/ 0 h 14"/>
                <a:gd name="T6" fmla="*/ 9 w 14"/>
                <a:gd name="T7" fmla="*/ 1 h 14"/>
                <a:gd name="T8" fmla="*/ 10 w 14"/>
                <a:gd name="T9" fmla="*/ 2 h 14"/>
                <a:gd name="T10" fmla="*/ 13 w 14"/>
                <a:gd name="T11" fmla="*/ 9 h 14"/>
                <a:gd name="T12" fmla="*/ 5 w 14"/>
                <a:gd name="T13" fmla="*/ 13 h 14"/>
                <a:gd name="T14" fmla="*/ 0 w 14"/>
                <a:gd name="T15" fmla="*/ 10 h 14"/>
                <a:gd name="T16" fmla="*/ 1 w 14"/>
                <a:gd name="T17" fmla="*/ 9 h 14"/>
                <a:gd name="T18" fmla="*/ 2 w 14"/>
                <a:gd name="T19" fmla="*/ 9 h 14"/>
                <a:gd name="T20" fmla="*/ 6 w 14"/>
                <a:gd name="T21" fmla="*/ 2 h 14"/>
                <a:gd name="T22" fmla="*/ 6 w 14"/>
                <a:gd name="T23" fmla="*/ 11 h 14"/>
                <a:gd name="T24" fmla="*/ 10 w 14"/>
                <a:gd name="T25" fmla="*/ 8 h 14"/>
                <a:gd name="T26" fmla="*/ 9 w 14"/>
                <a:gd name="T27" fmla="*/ 4 h 14"/>
                <a:gd name="T28" fmla="*/ 8 w 14"/>
                <a:gd name="T29" fmla="*/ 3 h 14"/>
                <a:gd name="T30" fmla="*/ 5 w 14"/>
                <a:gd name="T31" fmla="*/ 10 h 14"/>
                <a:gd name="T32" fmla="*/ 6 w 14"/>
                <a:gd name="T3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6" y="2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3"/>
                    <a:pt x="14" y="6"/>
                    <a:pt x="13" y="9"/>
                  </a:cubicBezTo>
                  <a:cubicBezTo>
                    <a:pt x="11" y="13"/>
                    <a:pt x="8" y="14"/>
                    <a:pt x="5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lnTo>
                    <a:pt x="6" y="2"/>
                  </a:lnTo>
                  <a:close/>
                  <a:moveTo>
                    <a:pt x="6" y="11"/>
                  </a:moveTo>
                  <a:cubicBezTo>
                    <a:pt x="7" y="11"/>
                    <a:pt x="9" y="11"/>
                    <a:pt x="10" y="8"/>
                  </a:cubicBezTo>
                  <a:cubicBezTo>
                    <a:pt x="11" y="6"/>
                    <a:pt x="11" y="4"/>
                    <a:pt x="9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rgbClr val="2C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  <p:sp>
          <p:nvSpPr>
            <p:cNvPr id="236" name="Freeform 238"/>
            <p:cNvSpPr/>
            <p:nvPr/>
          </p:nvSpPr>
          <p:spPr bwMode="auto">
            <a:xfrm>
              <a:off x="9605963" y="4875213"/>
              <a:ext cx="376238" cy="176213"/>
            </a:xfrm>
            <a:custGeom>
              <a:avLst/>
              <a:gdLst>
                <a:gd name="T0" fmla="*/ 233 w 237"/>
                <a:gd name="T1" fmla="*/ 111 h 111"/>
                <a:gd name="T2" fmla="*/ 0 w 237"/>
                <a:gd name="T3" fmla="*/ 7 h 111"/>
                <a:gd name="T4" fmla="*/ 3 w 237"/>
                <a:gd name="T5" fmla="*/ 0 h 111"/>
                <a:gd name="T6" fmla="*/ 237 w 237"/>
                <a:gd name="T7" fmla="*/ 104 h 111"/>
                <a:gd name="T8" fmla="*/ 233 w 237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11">
                  <a:moveTo>
                    <a:pt x="233" y="111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237" y="104"/>
                  </a:lnTo>
                  <a:lnTo>
                    <a:pt x="233" y="111"/>
                  </a:lnTo>
                  <a:close/>
                </a:path>
              </a:pathLst>
            </a:custGeom>
            <a:solidFill>
              <a:srgbClr val="D3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7150" tIns="28575" rIns="57150" bIns="28575" numCol="1" anchor="t" anchorCtr="0" compatLnSpc="1"/>
            <a:lstStyle/>
            <a:p>
              <a:endParaRPr lang="id-ID" sz="1125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714954" y="4262283"/>
            <a:ext cx="1158376" cy="1416658"/>
            <a:chOff x="11420221" y="6883684"/>
            <a:chExt cx="1853401" cy="2266653"/>
          </a:xfrm>
        </p:grpSpPr>
        <p:graphicFrame>
          <p:nvGraphicFramePr>
            <p:cNvPr id="245" name="Chart 244"/>
            <p:cNvGraphicFramePr/>
            <p:nvPr/>
          </p:nvGraphicFramePr>
          <p:xfrm>
            <a:off x="11420221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246" name="Oval 245"/>
            <p:cNvSpPr/>
            <p:nvPr/>
          </p:nvSpPr>
          <p:spPr>
            <a:xfrm>
              <a:off x="11709363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78%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1993223" y="4542154"/>
            <a:ext cx="2072296" cy="1038120"/>
            <a:chOff x="14297370" y="1174010"/>
            <a:chExt cx="3315673" cy="1660993"/>
          </a:xfrm>
        </p:grpSpPr>
        <p:sp>
          <p:nvSpPr>
            <p:cNvPr id="261" name="Rectangle 260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4297372" y="1677146"/>
              <a:ext cx="3315671" cy="1157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2052754" y="5555118"/>
            <a:ext cx="1253133" cy="247646"/>
            <a:chOff x="1948265" y="8529555"/>
            <a:chExt cx="2005013" cy="396234"/>
          </a:xfrm>
        </p:grpSpPr>
        <p:sp>
          <p:nvSpPr>
            <p:cNvPr id="264" name="Rectangle: Rounded Corners 263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66" name="Isosceles Triangle 265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4357945" y="4264393"/>
            <a:ext cx="1158376" cy="1416658"/>
            <a:chOff x="13759542" y="6883684"/>
            <a:chExt cx="1853401" cy="2266653"/>
          </a:xfrm>
        </p:grpSpPr>
        <p:graphicFrame>
          <p:nvGraphicFramePr>
            <p:cNvPr id="248" name="Chart 247"/>
            <p:cNvGraphicFramePr/>
            <p:nvPr/>
          </p:nvGraphicFramePr>
          <p:xfrm>
            <a:off x="13759542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49" name="Oval 248"/>
            <p:cNvSpPr/>
            <p:nvPr/>
          </p:nvSpPr>
          <p:spPr>
            <a:xfrm>
              <a:off x="14048684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60</a:t>
              </a:r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5636213" y="4544264"/>
            <a:ext cx="2104944" cy="876537"/>
            <a:chOff x="14297370" y="1174010"/>
            <a:chExt cx="3367910" cy="1402460"/>
          </a:xfrm>
        </p:grpSpPr>
        <p:sp>
          <p:nvSpPr>
            <p:cNvPr id="259" name="Rectangle 258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14297372" y="1677146"/>
              <a:ext cx="3367908" cy="899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5695745" y="5553008"/>
            <a:ext cx="1253133" cy="247646"/>
            <a:chOff x="1948265" y="8529555"/>
            <a:chExt cx="2005013" cy="396234"/>
          </a:xfrm>
        </p:grpSpPr>
        <p:sp>
          <p:nvSpPr>
            <p:cNvPr id="268" name="Rectangle: Rounded Corners 267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70" name="Isosceles Triangle 269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8000936" y="4266504"/>
            <a:ext cx="1158376" cy="1416658"/>
            <a:chOff x="16098863" y="6883684"/>
            <a:chExt cx="1853401" cy="2266653"/>
          </a:xfrm>
        </p:grpSpPr>
        <p:graphicFrame>
          <p:nvGraphicFramePr>
            <p:cNvPr id="251" name="Chart 250"/>
            <p:cNvGraphicFramePr/>
            <p:nvPr/>
          </p:nvGraphicFramePr>
          <p:xfrm>
            <a:off x="16098863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52" name="Oval 251"/>
            <p:cNvSpPr/>
            <p:nvPr/>
          </p:nvSpPr>
          <p:spPr>
            <a:xfrm>
              <a:off x="16388005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45</a:t>
              </a:r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9279204" y="4546374"/>
            <a:ext cx="2168159" cy="876537"/>
            <a:chOff x="14297370" y="1174010"/>
            <a:chExt cx="3469054" cy="1402460"/>
          </a:xfrm>
        </p:grpSpPr>
        <p:sp>
          <p:nvSpPr>
            <p:cNvPr id="257" name="Rectangle 256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14297372" y="1677146"/>
              <a:ext cx="3469052" cy="899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9338736" y="5550898"/>
            <a:ext cx="1253133" cy="247646"/>
            <a:chOff x="1948265" y="8529555"/>
            <a:chExt cx="2005013" cy="396234"/>
          </a:xfrm>
        </p:grpSpPr>
        <p:sp>
          <p:nvSpPr>
            <p:cNvPr id="272" name="Rectangle: Rounded Corners 271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74" name="Isosceles Triangle 273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 flipH="1">
            <a:off x="1158833" y="2232020"/>
            <a:ext cx="2314513" cy="1128338"/>
            <a:chOff x="14297370" y="1174010"/>
            <a:chExt cx="3703220" cy="1805339"/>
          </a:xfrm>
        </p:grpSpPr>
        <p:sp>
          <p:nvSpPr>
            <p:cNvPr id="282" name="Rectangle 281"/>
            <p:cNvSpPr/>
            <p:nvPr/>
          </p:nvSpPr>
          <p:spPr>
            <a:xfrm>
              <a:off x="14297370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4297372" y="1677147"/>
              <a:ext cx="3703218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8718655" y="2232020"/>
            <a:ext cx="2314513" cy="1128338"/>
            <a:chOff x="14297370" y="1174010"/>
            <a:chExt cx="3703220" cy="1805339"/>
          </a:xfrm>
        </p:grpSpPr>
        <p:sp>
          <p:nvSpPr>
            <p:cNvPr id="285" name="Rectangle 284"/>
            <p:cNvSpPr/>
            <p:nvPr/>
          </p:nvSpPr>
          <p:spPr>
            <a:xfrm>
              <a:off x="14297370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14297372" y="1677147"/>
              <a:ext cx="3703218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87" name="Group 286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288" name="Arc 287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89" name="Arc 288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90" name="Arc 289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495350" y="673674"/>
            <a:ext cx="5201301" cy="910775"/>
            <a:chOff x="75960" y="2465055"/>
            <a:chExt cx="8322082" cy="1457240"/>
          </a:xfrm>
        </p:grpSpPr>
        <p:sp>
          <p:nvSpPr>
            <p:cNvPr id="292" name="Text Placeholder 2"/>
            <p:cNvSpPr txBox="1"/>
            <p:nvPr/>
          </p:nvSpPr>
          <p:spPr>
            <a:xfrm>
              <a:off x="75960" y="2914790"/>
              <a:ext cx="8322082" cy="1007505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Infographic Slide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2581546" y="2465055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0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722202" y="2987438"/>
            <a:ext cx="3878535" cy="935133"/>
            <a:chOff x="3680074" y="3589039"/>
            <a:chExt cx="4821319" cy="1162443"/>
          </a:xfr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</p:grpSpPr>
        <p:sp>
          <p:nvSpPr>
            <p:cNvPr id="33" name="Rectangle 1"/>
            <p:cNvSpPr/>
            <p:nvPr/>
          </p:nvSpPr>
          <p:spPr>
            <a:xfrm rot="2681067">
              <a:off x="7257394" y="3589039"/>
              <a:ext cx="1243999" cy="1162443"/>
            </a:xfrm>
            <a:custGeom>
              <a:avLst/>
              <a:gdLst>
                <a:gd name="connsiteX0" fmla="*/ 0 w 2197100"/>
                <a:gd name="connsiteY0" fmla="*/ 0 h 667244"/>
                <a:gd name="connsiteX1" fmla="*/ 2197100 w 2197100"/>
                <a:gd name="connsiteY1" fmla="*/ 0 h 667244"/>
                <a:gd name="connsiteX2" fmla="*/ 2197100 w 2197100"/>
                <a:gd name="connsiteY2" fmla="*/ 667244 h 667244"/>
                <a:gd name="connsiteX3" fmla="*/ 0 w 2197100"/>
                <a:gd name="connsiteY3" fmla="*/ 667244 h 667244"/>
                <a:gd name="connsiteX4" fmla="*/ 0 w 2197100"/>
                <a:gd name="connsiteY4" fmla="*/ 0 h 667244"/>
                <a:gd name="connsiteX0-1" fmla="*/ 0 w 2197100"/>
                <a:gd name="connsiteY0-2" fmla="*/ 0 h 667244"/>
                <a:gd name="connsiteX1-3" fmla="*/ 2197100 w 2197100"/>
                <a:gd name="connsiteY1-4" fmla="*/ 0 h 667244"/>
                <a:gd name="connsiteX2-5" fmla="*/ 2197100 w 2197100"/>
                <a:gd name="connsiteY2-6" fmla="*/ 667244 h 667244"/>
                <a:gd name="connsiteX3-7" fmla="*/ 0 w 2197100"/>
                <a:gd name="connsiteY3-8" fmla="*/ 667244 h 667244"/>
                <a:gd name="connsiteX4-9" fmla="*/ 0 w 2197100"/>
                <a:gd name="connsiteY4-10" fmla="*/ 0 h 667244"/>
                <a:gd name="connsiteX0-11" fmla="*/ 0 w 2197100"/>
                <a:gd name="connsiteY0-12" fmla="*/ 0 h 667244"/>
                <a:gd name="connsiteX1-13" fmla="*/ 2197100 w 2197100"/>
                <a:gd name="connsiteY1-14" fmla="*/ 0 h 667244"/>
                <a:gd name="connsiteX2-15" fmla="*/ 2197100 w 2197100"/>
                <a:gd name="connsiteY2-16" fmla="*/ 667244 h 667244"/>
                <a:gd name="connsiteX3-17" fmla="*/ 0 w 2197100"/>
                <a:gd name="connsiteY3-18" fmla="*/ 667244 h 667244"/>
                <a:gd name="connsiteX4-19" fmla="*/ 0 w 2197100"/>
                <a:gd name="connsiteY4-20" fmla="*/ 0 h 667244"/>
                <a:gd name="connsiteX0-21" fmla="*/ 0 w 2197100"/>
                <a:gd name="connsiteY0-22" fmla="*/ 0 h 667244"/>
                <a:gd name="connsiteX1-23" fmla="*/ 2197100 w 2197100"/>
                <a:gd name="connsiteY1-24" fmla="*/ 0 h 667244"/>
                <a:gd name="connsiteX2-25" fmla="*/ 2197100 w 2197100"/>
                <a:gd name="connsiteY2-26" fmla="*/ 667244 h 667244"/>
                <a:gd name="connsiteX3-27" fmla="*/ 0 w 2197100"/>
                <a:gd name="connsiteY3-28" fmla="*/ 667244 h 667244"/>
                <a:gd name="connsiteX4-29" fmla="*/ 0 w 2197100"/>
                <a:gd name="connsiteY4-30" fmla="*/ 0 h 667244"/>
                <a:gd name="connsiteX0-31" fmla="*/ 0 w 2197100"/>
                <a:gd name="connsiteY0-32" fmla="*/ 0 h 667244"/>
                <a:gd name="connsiteX1-33" fmla="*/ 2197100 w 2197100"/>
                <a:gd name="connsiteY1-34" fmla="*/ 0 h 667244"/>
                <a:gd name="connsiteX2-35" fmla="*/ 2197100 w 2197100"/>
                <a:gd name="connsiteY2-36" fmla="*/ 667244 h 667244"/>
                <a:gd name="connsiteX3-37" fmla="*/ 0 w 2197100"/>
                <a:gd name="connsiteY3-38" fmla="*/ 667244 h 667244"/>
                <a:gd name="connsiteX4-39" fmla="*/ 0 w 2197100"/>
                <a:gd name="connsiteY4-40" fmla="*/ 0 h 667244"/>
                <a:gd name="connsiteX0-41" fmla="*/ 0 w 2197100"/>
                <a:gd name="connsiteY0-42" fmla="*/ 0 h 667244"/>
                <a:gd name="connsiteX1-43" fmla="*/ 2197100 w 2197100"/>
                <a:gd name="connsiteY1-44" fmla="*/ 0 h 667244"/>
                <a:gd name="connsiteX2-45" fmla="*/ 2197100 w 2197100"/>
                <a:gd name="connsiteY2-46" fmla="*/ 667244 h 667244"/>
                <a:gd name="connsiteX3-47" fmla="*/ 0 w 2197100"/>
                <a:gd name="connsiteY3-48" fmla="*/ 667244 h 667244"/>
                <a:gd name="connsiteX4-49" fmla="*/ 0 w 2197100"/>
                <a:gd name="connsiteY4-50" fmla="*/ 0 h 667244"/>
                <a:gd name="connsiteX0-51" fmla="*/ 0 w 2197100"/>
                <a:gd name="connsiteY0-52" fmla="*/ 0 h 667244"/>
                <a:gd name="connsiteX1-53" fmla="*/ 2197100 w 2197100"/>
                <a:gd name="connsiteY1-54" fmla="*/ 0 h 667244"/>
                <a:gd name="connsiteX2-55" fmla="*/ 2197100 w 2197100"/>
                <a:gd name="connsiteY2-56" fmla="*/ 667244 h 667244"/>
                <a:gd name="connsiteX3-57" fmla="*/ 0 w 2197100"/>
                <a:gd name="connsiteY3-58" fmla="*/ 667244 h 667244"/>
                <a:gd name="connsiteX4-59" fmla="*/ 0 w 2197100"/>
                <a:gd name="connsiteY4-60" fmla="*/ 0 h 667244"/>
                <a:gd name="connsiteX0-61" fmla="*/ 0 w 2197100"/>
                <a:gd name="connsiteY0-62" fmla="*/ 0 h 667244"/>
                <a:gd name="connsiteX1-63" fmla="*/ 2197100 w 2197100"/>
                <a:gd name="connsiteY1-64" fmla="*/ 0 h 667244"/>
                <a:gd name="connsiteX2-65" fmla="*/ 2197100 w 2197100"/>
                <a:gd name="connsiteY2-66" fmla="*/ 667244 h 667244"/>
                <a:gd name="connsiteX3-67" fmla="*/ 0 w 2197100"/>
                <a:gd name="connsiteY3-68" fmla="*/ 667244 h 667244"/>
                <a:gd name="connsiteX4-69" fmla="*/ 0 w 2197100"/>
                <a:gd name="connsiteY4-70" fmla="*/ 0 h 667244"/>
                <a:gd name="connsiteX0-71" fmla="*/ 0 w 2197100"/>
                <a:gd name="connsiteY0-72" fmla="*/ 0 h 667244"/>
                <a:gd name="connsiteX1-73" fmla="*/ 2197100 w 2197100"/>
                <a:gd name="connsiteY1-74" fmla="*/ 0 h 667244"/>
                <a:gd name="connsiteX2-75" fmla="*/ 2197100 w 2197100"/>
                <a:gd name="connsiteY2-76" fmla="*/ 667244 h 667244"/>
                <a:gd name="connsiteX3-77" fmla="*/ 0 w 2197100"/>
                <a:gd name="connsiteY3-78" fmla="*/ 667244 h 667244"/>
                <a:gd name="connsiteX4-79" fmla="*/ 0 w 2197100"/>
                <a:gd name="connsiteY4-80" fmla="*/ 0 h 667244"/>
                <a:gd name="connsiteX0-81" fmla="*/ 0 w 2197100"/>
                <a:gd name="connsiteY0-82" fmla="*/ 0 h 667244"/>
                <a:gd name="connsiteX1-83" fmla="*/ 2197100 w 2197100"/>
                <a:gd name="connsiteY1-84" fmla="*/ 0 h 667244"/>
                <a:gd name="connsiteX2-85" fmla="*/ 2197100 w 2197100"/>
                <a:gd name="connsiteY2-86" fmla="*/ 667244 h 667244"/>
                <a:gd name="connsiteX3-87" fmla="*/ 0 w 2197100"/>
                <a:gd name="connsiteY3-88" fmla="*/ 667244 h 667244"/>
                <a:gd name="connsiteX4-89" fmla="*/ 0 w 2197100"/>
                <a:gd name="connsiteY4-90" fmla="*/ 0 h 667244"/>
                <a:gd name="connsiteX0-91" fmla="*/ 0 w 2197100"/>
                <a:gd name="connsiteY0-92" fmla="*/ 0 h 667244"/>
                <a:gd name="connsiteX1-93" fmla="*/ 2197100 w 2197100"/>
                <a:gd name="connsiteY1-94" fmla="*/ 0 h 667244"/>
                <a:gd name="connsiteX2-95" fmla="*/ 2197100 w 2197100"/>
                <a:gd name="connsiteY2-96" fmla="*/ 667244 h 667244"/>
                <a:gd name="connsiteX3-97" fmla="*/ 0 w 2197100"/>
                <a:gd name="connsiteY3-98" fmla="*/ 667244 h 667244"/>
                <a:gd name="connsiteX4-99" fmla="*/ 0 w 2197100"/>
                <a:gd name="connsiteY4-100" fmla="*/ 0 h 667244"/>
                <a:gd name="connsiteX0-101" fmla="*/ 0 w 2197100"/>
                <a:gd name="connsiteY0-102" fmla="*/ 0 h 667244"/>
                <a:gd name="connsiteX1-103" fmla="*/ 2197100 w 2197100"/>
                <a:gd name="connsiteY1-104" fmla="*/ 0 h 667244"/>
                <a:gd name="connsiteX2-105" fmla="*/ 2197100 w 2197100"/>
                <a:gd name="connsiteY2-106" fmla="*/ 667244 h 667244"/>
                <a:gd name="connsiteX3-107" fmla="*/ 0 w 2197100"/>
                <a:gd name="connsiteY3-108" fmla="*/ 667244 h 667244"/>
                <a:gd name="connsiteX4-109" fmla="*/ 0 w 2197100"/>
                <a:gd name="connsiteY4-110" fmla="*/ 0 h 667244"/>
                <a:gd name="connsiteX0-111" fmla="*/ 0 w 2197100"/>
                <a:gd name="connsiteY0-112" fmla="*/ 0 h 667244"/>
                <a:gd name="connsiteX1-113" fmla="*/ 2197100 w 2197100"/>
                <a:gd name="connsiteY1-114" fmla="*/ 0 h 667244"/>
                <a:gd name="connsiteX2-115" fmla="*/ 2197100 w 2197100"/>
                <a:gd name="connsiteY2-116" fmla="*/ 667244 h 667244"/>
                <a:gd name="connsiteX3-117" fmla="*/ 0 w 2197100"/>
                <a:gd name="connsiteY3-118" fmla="*/ 667244 h 667244"/>
                <a:gd name="connsiteX4-119" fmla="*/ 0 w 2197100"/>
                <a:gd name="connsiteY4-120" fmla="*/ 0 h 667244"/>
                <a:gd name="connsiteX0-121" fmla="*/ 0 w 2197100"/>
                <a:gd name="connsiteY0-122" fmla="*/ 0 h 667244"/>
                <a:gd name="connsiteX1-123" fmla="*/ 2197100 w 2197100"/>
                <a:gd name="connsiteY1-124" fmla="*/ 0 h 667244"/>
                <a:gd name="connsiteX2-125" fmla="*/ 2197100 w 2197100"/>
                <a:gd name="connsiteY2-126" fmla="*/ 667244 h 667244"/>
                <a:gd name="connsiteX3-127" fmla="*/ 0 w 2197100"/>
                <a:gd name="connsiteY3-128" fmla="*/ 667244 h 667244"/>
                <a:gd name="connsiteX4-129" fmla="*/ 0 w 2197100"/>
                <a:gd name="connsiteY4-130" fmla="*/ 0 h 6672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97100" h="667244">
                  <a:moveTo>
                    <a:pt x="0" y="0"/>
                  </a:moveTo>
                  <a:cubicBezTo>
                    <a:pt x="415330" y="218047"/>
                    <a:pt x="1557306" y="279949"/>
                    <a:pt x="2197100" y="0"/>
                  </a:cubicBezTo>
                  <a:lnTo>
                    <a:pt x="2197100" y="667244"/>
                  </a:lnTo>
                  <a:cubicBezTo>
                    <a:pt x="1593346" y="412484"/>
                    <a:pt x="577711" y="411443"/>
                    <a:pt x="0" y="66724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4" name="Rectangle 1"/>
            <p:cNvSpPr/>
            <p:nvPr/>
          </p:nvSpPr>
          <p:spPr>
            <a:xfrm rot="18918933" flipH="1">
              <a:off x="5454339" y="3589039"/>
              <a:ext cx="1243999" cy="1162443"/>
            </a:xfrm>
            <a:custGeom>
              <a:avLst/>
              <a:gdLst>
                <a:gd name="connsiteX0" fmla="*/ 0 w 2197100"/>
                <a:gd name="connsiteY0" fmla="*/ 0 h 667244"/>
                <a:gd name="connsiteX1" fmla="*/ 2197100 w 2197100"/>
                <a:gd name="connsiteY1" fmla="*/ 0 h 667244"/>
                <a:gd name="connsiteX2" fmla="*/ 2197100 w 2197100"/>
                <a:gd name="connsiteY2" fmla="*/ 667244 h 667244"/>
                <a:gd name="connsiteX3" fmla="*/ 0 w 2197100"/>
                <a:gd name="connsiteY3" fmla="*/ 667244 h 667244"/>
                <a:gd name="connsiteX4" fmla="*/ 0 w 2197100"/>
                <a:gd name="connsiteY4" fmla="*/ 0 h 667244"/>
                <a:gd name="connsiteX0-1" fmla="*/ 0 w 2197100"/>
                <a:gd name="connsiteY0-2" fmla="*/ 0 h 667244"/>
                <a:gd name="connsiteX1-3" fmla="*/ 2197100 w 2197100"/>
                <a:gd name="connsiteY1-4" fmla="*/ 0 h 667244"/>
                <a:gd name="connsiteX2-5" fmla="*/ 2197100 w 2197100"/>
                <a:gd name="connsiteY2-6" fmla="*/ 667244 h 667244"/>
                <a:gd name="connsiteX3-7" fmla="*/ 0 w 2197100"/>
                <a:gd name="connsiteY3-8" fmla="*/ 667244 h 667244"/>
                <a:gd name="connsiteX4-9" fmla="*/ 0 w 2197100"/>
                <a:gd name="connsiteY4-10" fmla="*/ 0 h 667244"/>
                <a:gd name="connsiteX0-11" fmla="*/ 0 w 2197100"/>
                <a:gd name="connsiteY0-12" fmla="*/ 0 h 667244"/>
                <a:gd name="connsiteX1-13" fmla="*/ 2197100 w 2197100"/>
                <a:gd name="connsiteY1-14" fmla="*/ 0 h 667244"/>
                <a:gd name="connsiteX2-15" fmla="*/ 2197100 w 2197100"/>
                <a:gd name="connsiteY2-16" fmla="*/ 667244 h 667244"/>
                <a:gd name="connsiteX3-17" fmla="*/ 0 w 2197100"/>
                <a:gd name="connsiteY3-18" fmla="*/ 667244 h 667244"/>
                <a:gd name="connsiteX4-19" fmla="*/ 0 w 2197100"/>
                <a:gd name="connsiteY4-20" fmla="*/ 0 h 667244"/>
                <a:gd name="connsiteX0-21" fmla="*/ 0 w 2197100"/>
                <a:gd name="connsiteY0-22" fmla="*/ 0 h 667244"/>
                <a:gd name="connsiteX1-23" fmla="*/ 2197100 w 2197100"/>
                <a:gd name="connsiteY1-24" fmla="*/ 0 h 667244"/>
                <a:gd name="connsiteX2-25" fmla="*/ 2197100 w 2197100"/>
                <a:gd name="connsiteY2-26" fmla="*/ 667244 h 667244"/>
                <a:gd name="connsiteX3-27" fmla="*/ 0 w 2197100"/>
                <a:gd name="connsiteY3-28" fmla="*/ 667244 h 667244"/>
                <a:gd name="connsiteX4-29" fmla="*/ 0 w 2197100"/>
                <a:gd name="connsiteY4-30" fmla="*/ 0 h 667244"/>
                <a:gd name="connsiteX0-31" fmla="*/ 0 w 2197100"/>
                <a:gd name="connsiteY0-32" fmla="*/ 0 h 667244"/>
                <a:gd name="connsiteX1-33" fmla="*/ 2197100 w 2197100"/>
                <a:gd name="connsiteY1-34" fmla="*/ 0 h 667244"/>
                <a:gd name="connsiteX2-35" fmla="*/ 2197100 w 2197100"/>
                <a:gd name="connsiteY2-36" fmla="*/ 667244 h 667244"/>
                <a:gd name="connsiteX3-37" fmla="*/ 0 w 2197100"/>
                <a:gd name="connsiteY3-38" fmla="*/ 667244 h 667244"/>
                <a:gd name="connsiteX4-39" fmla="*/ 0 w 2197100"/>
                <a:gd name="connsiteY4-40" fmla="*/ 0 h 667244"/>
                <a:gd name="connsiteX0-41" fmla="*/ 0 w 2197100"/>
                <a:gd name="connsiteY0-42" fmla="*/ 0 h 667244"/>
                <a:gd name="connsiteX1-43" fmla="*/ 2197100 w 2197100"/>
                <a:gd name="connsiteY1-44" fmla="*/ 0 h 667244"/>
                <a:gd name="connsiteX2-45" fmla="*/ 2197100 w 2197100"/>
                <a:gd name="connsiteY2-46" fmla="*/ 667244 h 667244"/>
                <a:gd name="connsiteX3-47" fmla="*/ 0 w 2197100"/>
                <a:gd name="connsiteY3-48" fmla="*/ 667244 h 667244"/>
                <a:gd name="connsiteX4-49" fmla="*/ 0 w 2197100"/>
                <a:gd name="connsiteY4-50" fmla="*/ 0 h 667244"/>
                <a:gd name="connsiteX0-51" fmla="*/ 0 w 2197100"/>
                <a:gd name="connsiteY0-52" fmla="*/ 0 h 667244"/>
                <a:gd name="connsiteX1-53" fmla="*/ 2197100 w 2197100"/>
                <a:gd name="connsiteY1-54" fmla="*/ 0 h 667244"/>
                <a:gd name="connsiteX2-55" fmla="*/ 2197100 w 2197100"/>
                <a:gd name="connsiteY2-56" fmla="*/ 667244 h 667244"/>
                <a:gd name="connsiteX3-57" fmla="*/ 0 w 2197100"/>
                <a:gd name="connsiteY3-58" fmla="*/ 667244 h 667244"/>
                <a:gd name="connsiteX4-59" fmla="*/ 0 w 2197100"/>
                <a:gd name="connsiteY4-60" fmla="*/ 0 h 667244"/>
                <a:gd name="connsiteX0-61" fmla="*/ 0 w 2197100"/>
                <a:gd name="connsiteY0-62" fmla="*/ 0 h 667244"/>
                <a:gd name="connsiteX1-63" fmla="*/ 2197100 w 2197100"/>
                <a:gd name="connsiteY1-64" fmla="*/ 0 h 667244"/>
                <a:gd name="connsiteX2-65" fmla="*/ 2197100 w 2197100"/>
                <a:gd name="connsiteY2-66" fmla="*/ 667244 h 667244"/>
                <a:gd name="connsiteX3-67" fmla="*/ 0 w 2197100"/>
                <a:gd name="connsiteY3-68" fmla="*/ 667244 h 667244"/>
                <a:gd name="connsiteX4-69" fmla="*/ 0 w 2197100"/>
                <a:gd name="connsiteY4-70" fmla="*/ 0 h 667244"/>
                <a:gd name="connsiteX0-71" fmla="*/ 0 w 2197100"/>
                <a:gd name="connsiteY0-72" fmla="*/ 0 h 667244"/>
                <a:gd name="connsiteX1-73" fmla="*/ 2197100 w 2197100"/>
                <a:gd name="connsiteY1-74" fmla="*/ 0 h 667244"/>
                <a:gd name="connsiteX2-75" fmla="*/ 2197100 w 2197100"/>
                <a:gd name="connsiteY2-76" fmla="*/ 667244 h 667244"/>
                <a:gd name="connsiteX3-77" fmla="*/ 0 w 2197100"/>
                <a:gd name="connsiteY3-78" fmla="*/ 667244 h 667244"/>
                <a:gd name="connsiteX4-79" fmla="*/ 0 w 2197100"/>
                <a:gd name="connsiteY4-80" fmla="*/ 0 h 667244"/>
                <a:gd name="connsiteX0-81" fmla="*/ 0 w 2197100"/>
                <a:gd name="connsiteY0-82" fmla="*/ 0 h 667244"/>
                <a:gd name="connsiteX1-83" fmla="*/ 2197100 w 2197100"/>
                <a:gd name="connsiteY1-84" fmla="*/ 0 h 667244"/>
                <a:gd name="connsiteX2-85" fmla="*/ 2197100 w 2197100"/>
                <a:gd name="connsiteY2-86" fmla="*/ 667244 h 667244"/>
                <a:gd name="connsiteX3-87" fmla="*/ 0 w 2197100"/>
                <a:gd name="connsiteY3-88" fmla="*/ 667244 h 667244"/>
                <a:gd name="connsiteX4-89" fmla="*/ 0 w 2197100"/>
                <a:gd name="connsiteY4-90" fmla="*/ 0 h 667244"/>
                <a:gd name="connsiteX0-91" fmla="*/ 0 w 2197100"/>
                <a:gd name="connsiteY0-92" fmla="*/ 0 h 667244"/>
                <a:gd name="connsiteX1-93" fmla="*/ 2197100 w 2197100"/>
                <a:gd name="connsiteY1-94" fmla="*/ 0 h 667244"/>
                <a:gd name="connsiteX2-95" fmla="*/ 2197100 w 2197100"/>
                <a:gd name="connsiteY2-96" fmla="*/ 667244 h 667244"/>
                <a:gd name="connsiteX3-97" fmla="*/ 0 w 2197100"/>
                <a:gd name="connsiteY3-98" fmla="*/ 667244 h 667244"/>
                <a:gd name="connsiteX4-99" fmla="*/ 0 w 2197100"/>
                <a:gd name="connsiteY4-100" fmla="*/ 0 h 667244"/>
                <a:gd name="connsiteX0-101" fmla="*/ 0 w 2197100"/>
                <a:gd name="connsiteY0-102" fmla="*/ 0 h 667244"/>
                <a:gd name="connsiteX1-103" fmla="*/ 2197100 w 2197100"/>
                <a:gd name="connsiteY1-104" fmla="*/ 0 h 667244"/>
                <a:gd name="connsiteX2-105" fmla="*/ 2197100 w 2197100"/>
                <a:gd name="connsiteY2-106" fmla="*/ 667244 h 667244"/>
                <a:gd name="connsiteX3-107" fmla="*/ 0 w 2197100"/>
                <a:gd name="connsiteY3-108" fmla="*/ 667244 h 667244"/>
                <a:gd name="connsiteX4-109" fmla="*/ 0 w 2197100"/>
                <a:gd name="connsiteY4-110" fmla="*/ 0 h 667244"/>
                <a:gd name="connsiteX0-111" fmla="*/ 0 w 2197100"/>
                <a:gd name="connsiteY0-112" fmla="*/ 0 h 667244"/>
                <a:gd name="connsiteX1-113" fmla="*/ 2197100 w 2197100"/>
                <a:gd name="connsiteY1-114" fmla="*/ 0 h 667244"/>
                <a:gd name="connsiteX2-115" fmla="*/ 2197100 w 2197100"/>
                <a:gd name="connsiteY2-116" fmla="*/ 667244 h 667244"/>
                <a:gd name="connsiteX3-117" fmla="*/ 0 w 2197100"/>
                <a:gd name="connsiteY3-118" fmla="*/ 667244 h 667244"/>
                <a:gd name="connsiteX4-119" fmla="*/ 0 w 2197100"/>
                <a:gd name="connsiteY4-120" fmla="*/ 0 h 667244"/>
                <a:gd name="connsiteX0-121" fmla="*/ 0 w 2197100"/>
                <a:gd name="connsiteY0-122" fmla="*/ 0 h 667244"/>
                <a:gd name="connsiteX1-123" fmla="*/ 2197100 w 2197100"/>
                <a:gd name="connsiteY1-124" fmla="*/ 0 h 667244"/>
                <a:gd name="connsiteX2-125" fmla="*/ 2197100 w 2197100"/>
                <a:gd name="connsiteY2-126" fmla="*/ 667244 h 667244"/>
                <a:gd name="connsiteX3-127" fmla="*/ 0 w 2197100"/>
                <a:gd name="connsiteY3-128" fmla="*/ 667244 h 667244"/>
                <a:gd name="connsiteX4-129" fmla="*/ 0 w 2197100"/>
                <a:gd name="connsiteY4-130" fmla="*/ 0 h 6672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97100" h="667244">
                  <a:moveTo>
                    <a:pt x="0" y="0"/>
                  </a:moveTo>
                  <a:cubicBezTo>
                    <a:pt x="415330" y="218047"/>
                    <a:pt x="1557306" y="279949"/>
                    <a:pt x="2197100" y="0"/>
                  </a:cubicBezTo>
                  <a:lnTo>
                    <a:pt x="2197100" y="667244"/>
                  </a:lnTo>
                  <a:cubicBezTo>
                    <a:pt x="1593346" y="412484"/>
                    <a:pt x="577711" y="411443"/>
                    <a:pt x="0" y="66724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5" name="Rectangle 1"/>
            <p:cNvSpPr/>
            <p:nvPr/>
          </p:nvSpPr>
          <p:spPr>
            <a:xfrm rot="2681067">
              <a:off x="3680074" y="3589039"/>
              <a:ext cx="1243999" cy="1162443"/>
            </a:xfrm>
            <a:custGeom>
              <a:avLst/>
              <a:gdLst>
                <a:gd name="connsiteX0" fmla="*/ 0 w 2197100"/>
                <a:gd name="connsiteY0" fmla="*/ 0 h 667244"/>
                <a:gd name="connsiteX1" fmla="*/ 2197100 w 2197100"/>
                <a:gd name="connsiteY1" fmla="*/ 0 h 667244"/>
                <a:gd name="connsiteX2" fmla="*/ 2197100 w 2197100"/>
                <a:gd name="connsiteY2" fmla="*/ 667244 h 667244"/>
                <a:gd name="connsiteX3" fmla="*/ 0 w 2197100"/>
                <a:gd name="connsiteY3" fmla="*/ 667244 h 667244"/>
                <a:gd name="connsiteX4" fmla="*/ 0 w 2197100"/>
                <a:gd name="connsiteY4" fmla="*/ 0 h 667244"/>
                <a:gd name="connsiteX0-1" fmla="*/ 0 w 2197100"/>
                <a:gd name="connsiteY0-2" fmla="*/ 0 h 667244"/>
                <a:gd name="connsiteX1-3" fmla="*/ 2197100 w 2197100"/>
                <a:gd name="connsiteY1-4" fmla="*/ 0 h 667244"/>
                <a:gd name="connsiteX2-5" fmla="*/ 2197100 w 2197100"/>
                <a:gd name="connsiteY2-6" fmla="*/ 667244 h 667244"/>
                <a:gd name="connsiteX3-7" fmla="*/ 0 w 2197100"/>
                <a:gd name="connsiteY3-8" fmla="*/ 667244 h 667244"/>
                <a:gd name="connsiteX4-9" fmla="*/ 0 w 2197100"/>
                <a:gd name="connsiteY4-10" fmla="*/ 0 h 667244"/>
                <a:gd name="connsiteX0-11" fmla="*/ 0 w 2197100"/>
                <a:gd name="connsiteY0-12" fmla="*/ 0 h 667244"/>
                <a:gd name="connsiteX1-13" fmla="*/ 2197100 w 2197100"/>
                <a:gd name="connsiteY1-14" fmla="*/ 0 h 667244"/>
                <a:gd name="connsiteX2-15" fmla="*/ 2197100 w 2197100"/>
                <a:gd name="connsiteY2-16" fmla="*/ 667244 h 667244"/>
                <a:gd name="connsiteX3-17" fmla="*/ 0 w 2197100"/>
                <a:gd name="connsiteY3-18" fmla="*/ 667244 h 667244"/>
                <a:gd name="connsiteX4-19" fmla="*/ 0 w 2197100"/>
                <a:gd name="connsiteY4-20" fmla="*/ 0 h 667244"/>
                <a:gd name="connsiteX0-21" fmla="*/ 0 w 2197100"/>
                <a:gd name="connsiteY0-22" fmla="*/ 0 h 667244"/>
                <a:gd name="connsiteX1-23" fmla="*/ 2197100 w 2197100"/>
                <a:gd name="connsiteY1-24" fmla="*/ 0 h 667244"/>
                <a:gd name="connsiteX2-25" fmla="*/ 2197100 w 2197100"/>
                <a:gd name="connsiteY2-26" fmla="*/ 667244 h 667244"/>
                <a:gd name="connsiteX3-27" fmla="*/ 0 w 2197100"/>
                <a:gd name="connsiteY3-28" fmla="*/ 667244 h 667244"/>
                <a:gd name="connsiteX4-29" fmla="*/ 0 w 2197100"/>
                <a:gd name="connsiteY4-30" fmla="*/ 0 h 667244"/>
                <a:gd name="connsiteX0-31" fmla="*/ 0 w 2197100"/>
                <a:gd name="connsiteY0-32" fmla="*/ 0 h 667244"/>
                <a:gd name="connsiteX1-33" fmla="*/ 2197100 w 2197100"/>
                <a:gd name="connsiteY1-34" fmla="*/ 0 h 667244"/>
                <a:gd name="connsiteX2-35" fmla="*/ 2197100 w 2197100"/>
                <a:gd name="connsiteY2-36" fmla="*/ 667244 h 667244"/>
                <a:gd name="connsiteX3-37" fmla="*/ 0 w 2197100"/>
                <a:gd name="connsiteY3-38" fmla="*/ 667244 h 667244"/>
                <a:gd name="connsiteX4-39" fmla="*/ 0 w 2197100"/>
                <a:gd name="connsiteY4-40" fmla="*/ 0 h 667244"/>
                <a:gd name="connsiteX0-41" fmla="*/ 0 w 2197100"/>
                <a:gd name="connsiteY0-42" fmla="*/ 0 h 667244"/>
                <a:gd name="connsiteX1-43" fmla="*/ 2197100 w 2197100"/>
                <a:gd name="connsiteY1-44" fmla="*/ 0 h 667244"/>
                <a:gd name="connsiteX2-45" fmla="*/ 2197100 w 2197100"/>
                <a:gd name="connsiteY2-46" fmla="*/ 667244 h 667244"/>
                <a:gd name="connsiteX3-47" fmla="*/ 0 w 2197100"/>
                <a:gd name="connsiteY3-48" fmla="*/ 667244 h 667244"/>
                <a:gd name="connsiteX4-49" fmla="*/ 0 w 2197100"/>
                <a:gd name="connsiteY4-50" fmla="*/ 0 h 667244"/>
                <a:gd name="connsiteX0-51" fmla="*/ 0 w 2197100"/>
                <a:gd name="connsiteY0-52" fmla="*/ 0 h 667244"/>
                <a:gd name="connsiteX1-53" fmla="*/ 2197100 w 2197100"/>
                <a:gd name="connsiteY1-54" fmla="*/ 0 h 667244"/>
                <a:gd name="connsiteX2-55" fmla="*/ 2197100 w 2197100"/>
                <a:gd name="connsiteY2-56" fmla="*/ 667244 h 667244"/>
                <a:gd name="connsiteX3-57" fmla="*/ 0 w 2197100"/>
                <a:gd name="connsiteY3-58" fmla="*/ 667244 h 667244"/>
                <a:gd name="connsiteX4-59" fmla="*/ 0 w 2197100"/>
                <a:gd name="connsiteY4-60" fmla="*/ 0 h 667244"/>
                <a:gd name="connsiteX0-61" fmla="*/ 0 w 2197100"/>
                <a:gd name="connsiteY0-62" fmla="*/ 0 h 667244"/>
                <a:gd name="connsiteX1-63" fmla="*/ 2197100 w 2197100"/>
                <a:gd name="connsiteY1-64" fmla="*/ 0 h 667244"/>
                <a:gd name="connsiteX2-65" fmla="*/ 2197100 w 2197100"/>
                <a:gd name="connsiteY2-66" fmla="*/ 667244 h 667244"/>
                <a:gd name="connsiteX3-67" fmla="*/ 0 w 2197100"/>
                <a:gd name="connsiteY3-68" fmla="*/ 667244 h 667244"/>
                <a:gd name="connsiteX4-69" fmla="*/ 0 w 2197100"/>
                <a:gd name="connsiteY4-70" fmla="*/ 0 h 667244"/>
                <a:gd name="connsiteX0-71" fmla="*/ 0 w 2197100"/>
                <a:gd name="connsiteY0-72" fmla="*/ 0 h 667244"/>
                <a:gd name="connsiteX1-73" fmla="*/ 2197100 w 2197100"/>
                <a:gd name="connsiteY1-74" fmla="*/ 0 h 667244"/>
                <a:gd name="connsiteX2-75" fmla="*/ 2197100 w 2197100"/>
                <a:gd name="connsiteY2-76" fmla="*/ 667244 h 667244"/>
                <a:gd name="connsiteX3-77" fmla="*/ 0 w 2197100"/>
                <a:gd name="connsiteY3-78" fmla="*/ 667244 h 667244"/>
                <a:gd name="connsiteX4-79" fmla="*/ 0 w 2197100"/>
                <a:gd name="connsiteY4-80" fmla="*/ 0 h 667244"/>
                <a:gd name="connsiteX0-81" fmla="*/ 0 w 2197100"/>
                <a:gd name="connsiteY0-82" fmla="*/ 0 h 667244"/>
                <a:gd name="connsiteX1-83" fmla="*/ 2197100 w 2197100"/>
                <a:gd name="connsiteY1-84" fmla="*/ 0 h 667244"/>
                <a:gd name="connsiteX2-85" fmla="*/ 2197100 w 2197100"/>
                <a:gd name="connsiteY2-86" fmla="*/ 667244 h 667244"/>
                <a:gd name="connsiteX3-87" fmla="*/ 0 w 2197100"/>
                <a:gd name="connsiteY3-88" fmla="*/ 667244 h 667244"/>
                <a:gd name="connsiteX4-89" fmla="*/ 0 w 2197100"/>
                <a:gd name="connsiteY4-90" fmla="*/ 0 h 667244"/>
                <a:gd name="connsiteX0-91" fmla="*/ 0 w 2197100"/>
                <a:gd name="connsiteY0-92" fmla="*/ 0 h 667244"/>
                <a:gd name="connsiteX1-93" fmla="*/ 2197100 w 2197100"/>
                <a:gd name="connsiteY1-94" fmla="*/ 0 h 667244"/>
                <a:gd name="connsiteX2-95" fmla="*/ 2197100 w 2197100"/>
                <a:gd name="connsiteY2-96" fmla="*/ 667244 h 667244"/>
                <a:gd name="connsiteX3-97" fmla="*/ 0 w 2197100"/>
                <a:gd name="connsiteY3-98" fmla="*/ 667244 h 667244"/>
                <a:gd name="connsiteX4-99" fmla="*/ 0 w 2197100"/>
                <a:gd name="connsiteY4-100" fmla="*/ 0 h 667244"/>
                <a:gd name="connsiteX0-101" fmla="*/ 0 w 2197100"/>
                <a:gd name="connsiteY0-102" fmla="*/ 0 h 667244"/>
                <a:gd name="connsiteX1-103" fmla="*/ 2197100 w 2197100"/>
                <a:gd name="connsiteY1-104" fmla="*/ 0 h 667244"/>
                <a:gd name="connsiteX2-105" fmla="*/ 2197100 w 2197100"/>
                <a:gd name="connsiteY2-106" fmla="*/ 667244 h 667244"/>
                <a:gd name="connsiteX3-107" fmla="*/ 0 w 2197100"/>
                <a:gd name="connsiteY3-108" fmla="*/ 667244 h 667244"/>
                <a:gd name="connsiteX4-109" fmla="*/ 0 w 2197100"/>
                <a:gd name="connsiteY4-110" fmla="*/ 0 h 667244"/>
                <a:gd name="connsiteX0-111" fmla="*/ 0 w 2197100"/>
                <a:gd name="connsiteY0-112" fmla="*/ 0 h 667244"/>
                <a:gd name="connsiteX1-113" fmla="*/ 2197100 w 2197100"/>
                <a:gd name="connsiteY1-114" fmla="*/ 0 h 667244"/>
                <a:gd name="connsiteX2-115" fmla="*/ 2197100 w 2197100"/>
                <a:gd name="connsiteY2-116" fmla="*/ 667244 h 667244"/>
                <a:gd name="connsiteX3-117" fmla="*/ 0 w 2197100"/>
                <a:gd name="connsiteY3-118" fmla="*/ 667244 h 667244"/>
                <a:gd name="connsiteX4-119" fmla="*/ 0 w 2197100"/>
                <a:gd name="connsiteY4-120" fmla="*/ 0 h 667244"/>
                <a:gd name="connsiteX0-121" fmla="*/ 0 w 2197100"/>
                <a:gd name="connsiteY0-122" fmla="*/ 0 h 667244"/>
                <a:gd name="connsiteX1-123" fmla="*/ 2197100 w 2197100"/>
                <a:gd name="connsiteY1-124" fmla="*/ 0 h 667244"/>
                <a:gd name="connsiteX2-125" fmla="*/ 2197100 w 2197100"/>
                <a:gd name="connsiteY2-126" fmla="*/ 667244 h 667244"/>
                <a:gd name="connsiteX3-127" fmla="*/ 0 w 2197100"/>
                <a:gd name="connsiteY3-128" fmla="*/ 667244 h 667244"/>
                <a:gd name="connsiteX4-129" fmla="*/ 0 w 2197100"/>
                <a:gd name="connsiteY4-130" fmla="*/ 0 h 6672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97100" h="667244">
                  <a:moveTo>
                    <a:pt x="0" y="0"/>
                  </a:moveTo>
                  <a:cubicBezTo>
                    <a:pt x="415330" y="218047"/>
                    <a:pt x="1557306" y="279949"/>
                    <a:pt x="2197100" y="0"/>
                  </a:cubicBezTo>
                  <a:lnTo>
                    <a:pt x="2197100" y="667244"/>
                  </a:lnTo>
                  <a:cubicBezTo>
                    <a:pt x="1593346" y="412484"/>
                    <a:pt x="577711" y="411443"/>
                    <a:pt x="0" y="66724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586257" y="2060048"/>
            <a:ext cx="1576992" cy="1498602"/>
            <a:chOff x="12122929" y="3296076"/>
            <a:chExt cx="2523187" cy="2397763"/>
          </a:xfrm>
        </p:grpSpPr>
        <p:sp>
          <p:nvSpPr>
            <p:cNvPr id="29" name="Freeform 21"/>
            <p:cNvSpPr/>
            <p:nvPr/>
          </p:nvSpPr>
          <p:spPr bwMode="auto">
            <a:xfrm>
              <a:off x="12122929" y="3296076"/>
              <a:ext cx="2523187" cy="2397763"/>
            </a:xfrm>
            <a:custGeom>
              <a:avLst/>
              <a:gdLst>
                <a:gd name="T0" fmla="*/ 709 w 764"/>
                <a:gd name="T1" fmla="*/ 246 h 725"/>
                <a:gd name="T2" fmla="*/ 371 w 764"/>
                <a:gd name="T3" fmla="*/ 4 h 725"/>
                <a:gd name="T4" fmla="*/ 282 w 764"/>
                <a:gd name="T5" fmla="*/ 18 h 725"/>
                <a:gd name="T6" fmla="*/ 55 w 764"/>
                <a:gd name="T7" fmla="*/ 445 h 725"/>
                <a:gd name="T8" fmla="*/ 57 w 764"/>
                <a:gd name="T9" fmla="*/ 451 h 725"/>
                <a:gd name="T10" fmla="*/ 62 w 764"/>
                <a:gd name="T11" fmla="*/ 467 h 725"/>
                <a:gd name="T12" fmla="*/ 63 w 764"/>
                <a:gd name="T13" fmla="*/ 468 h 725"/>
                <a:gd name="T14" fmla="*/ 63 w 764"/>
                <a:gd name="T15" fmla="*/ 468 h 725"/>
                <a:gd name="T16" fmla="*/ 482 w 764"/>
                <a:gd name="T17" fmla="*/ 673 h 725"/>
                <a:gd name="T18" fmla="*/ 709 w 764"/>
                <a:gd name="T19" fmla="*/ 246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4" h="725">
                  <a:moveTo>
                    <a:pt x="709" y="246"/>
                  </a:moveTo>
                  <a:cubicBezTo>
                    <a:pt x="663" y="95"/>
                    <a:pt x="522" y="0"/>
                    <a:pt x="371" y="4"/>
                  </a:cubicBezTo>
                  <a:cubicBezTo>
                    <a:pt x="341" y="4"/>
                    <a:pt x="312" y="9"/>
                    <a:pt x="282" y="18"/>
                  </a:cubicBezTo>
                  <a:cubicBezTo>
                    <a:pt x="102" y="73"/>
                    <a:pt x="0" y="264"/>
                    <a:pt x="55" y="445"/>
                  </a:cubicBezTo>
                  <a:cubicBezTo>
                    <a:pt x="55" y="447"/>
                    <a:pt x="56" y="449"/>
                    <a:pt x="57" y="451"/>
                  </a:cubicBezTo>
                  <a:cubicBezTo>
                    <a:pt x="59" y="456"/>
                    <a:pt x="61" y="461"/>
                    <a:pt x="62" y="467"/>
                  </a:cubicBezTo>
                  <a:cubicBezTo>
                    <a:pt x="62" y="467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126" y="636"/>
                    <a:pt x="309" y="725"/>
                    <a:pt x="482" y="673"/>
                  </a:cubicBezTo>
                  <a:cubicBezTo>
                    <a:pt x="662" y="618"/>
                    <a:pt x="764" y="427"/>
                    <a:pt x="709" y="246"/>
                  </a:cubicBezTo>
                  <a:close/>
                </a:path>
              </a:pathLst>
            </a:custGeom>
            <a:gradFill>
              <a:gsLst>
                <a:gs pos="2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vert="horz" wrap="square" lIns="0" tIns="292500" rIns="0" bIns="0" numCol="1" anchor="t" anchorCtr="0" compatLnSpc="1">
              <a:noAutofit/>
            </a:bodyPr>
            <a:lstStyle/>
            <a:p>
              <a:pPr lvl="0" algn="ctr">
                <a:lnSpc>
                  <a:spcPct val="80000"/>
                </a:lnSpc>
              </a:pPr>
              <a:endParaRPr lang="en-IN" sz="1125" dirty="0">
                <a:solidFill>
                  <a:prstClr val="white"/>
                </a:solidFill>
                <a:latin typeface="Montserrat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3164360" y="4174826"/>
              <a:ext cx="440323" cy="640264"/>
              <a:chOff x="10146507" y="3505994"/>
              <a:chExt cx="319881" cy="465138"/>
            </a:xfrm>
            <a:solidFill>
              <a:schemeClr val="bg1"/>
            </a:solidFill>
          </p:grpSpPr>
          <p:sp>
            <p:nvSpPr>
              <p:cNvPr id="31" name="AutoShape 30"/>
              <p:cNvSpPr/>
              <p:nvPr/>
            </p:nvSpPr>
            <p:spPr bwMode="auto">
              <a:xfrm>
                <a:off x="10146507" y="3505994"/>
                <a:ext cx="319881" cy="465138"/>
              </a:xfrm>
              <a:custGeom>
                <a:avLst/>
                <a:gdLst>
                  <a:gd name="T0" fmla="*/ 10383 w 20767"/>
                  <a:gd name="T1" fmla="*/ 10800 h 21600"/>
                  <a:gd name="T2" fmla="*/ 10383 w 20767"/>
                  <a:gd name="T3" fmla="*/ 10800 h 21600"/>
                  <a:gd name="T4" fmla="*/ 10383 w 20767"/>
                  <a:gd name="T5" fmla="*/ 10800 h 21600"/>
                  <a:gd name="T6" fmla="*/ 10383 w 20767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767" h="21600">
                    <a:moveTo>
                      <a:pt x="18566" y="16551"/>
                    </a:moveTo>
                    <a:cubicBezTo>
                      <a:pt x="17960" y="18284"/>
                      <a:pt x="17274" y="20249"/>
                      <a:pt x="9436" y="20249"/>
                    </a:cubicBezTo>
                    <a:cubicBezTo>
                      <a:pt x="4711" y="20249"/>
                      <a:pt x="1888" y="17809"/>
                      <a:pt x="1888" y="15451"/>
                    </a:cubicBezTo>
                    <a:cubicBezTo>
                      <a:pt x="1888" y="13645"/>
                      <a:pt x="2349" y="12161"/>
                      <a:pt x="2835" y="10591"/>
                    </a:cubicBezTo>
                    <a:cubicBezTo>
                      <a:pt x="3454" y="8600"/>
                      <a:pt x="4088" y="6563"/>
                      <a:pt x="3813" y="3868"/>
                    </a:cubicBezTo>
                    <a:cubicBezTo>
                      <a:pt x="6723" y="6750"/>
                      <a:pt x="7759" y="10567"/>
                      <a:pt x="7759" y="10567"/>
                    </a:cubicBezTo>
                    <a:cubicBezTo>
                      <a:pt x="7759" y="10567"/>
                      <a:pt x="10468" y="7846"/>
                      <a:pt x="11196" y="6582"/>
                    </a:cubicBezTo>
                    <a:cubicBezTo>
                      <a:pt x="11755" y="7395"/>
                      <a:pt x="12267" y="10124"/>
                      <a:pt x="12267" y="12825"/>
                    </a:cubicBezTo>
                    <a:cubicBezTo>
                      <a:pt x="12267" y="12825"/>
                      <a:pt x="14773" y="11347"/>
                      <a:pt x="16653" y="9127"/>
                    </a:cubicBezTo>
                    <a:cubicBezTo>
                      <a:pt x="18632" y="11666"/>
                      <a:pt x="19346" y="14320"/>
                      <a:pt x="18566" y="16551"/>
                    </a:cubicBezTo>
                    <a:moveTo>
                      <a:pt x="16041" y="6075"/>
                    </a:moveTo>
                    <a:cubicBezTo>
                      <a:pt x="15982" y="7879"/>
                      <a:pt x="14088" y="9404"/>
                      <a:pt x="14088" y="9404"/>
                    </a:cubicBezTo>
                    <a:cubicBezTo>
                      <a:pt x="14088" y="6046"/>
                      <a:pt x="10380" y="3375"/>
                      <a:pt x="10380" y="3375"/>
                    </a:cubicBezTo>
                    <a:cubicBezTo>
                      <a:pt x="10380" y="3375"/>
                      <a:pt x="10330" y="5373"/>
                      <a:pt x="8452" y="7389"/>
                    </a:cubicBezTo>
                    <a:cubicBezTo>
                      <a:pt x="6574" y="2686"/>
                      <a:pt x="938" y="0"/>
                      <a:pt x="938" y="0"/>
                    </a:cubicBezTo>
                    <a:cubicBezTo>
                      <a:pt x="3756" y="7389"/>
                      <a:pt x="0" y="10076"/>
                      <a:pt x="0" y="15451"/>
                    </a:cubicBezTo>
                    <a:cubicBezTo>
                      <a:pt x="0" y="18604"/>
                      <a:pt x="3730" y="21599"/>
                      <a:pt x="9436" y="21599"/>
                    </a:cubicBezTo>
                    <a:cubicBezTo>
                      <a:pt x="17888" y="21599"/>
                      <a:pt x="19523" y="19379"/>
                      <a:pt x="20396" y="16878"/>
                    </a:cubicBezTo>
                    <a:cubicBezTo>
                      <a:pt x="21599" y="13436"/>
                      <a:pt x="19797" y="9432"/>
                      <a:pt x="16041" y="60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2" name="AutoShape 31"/>
              <p:cNvSpPr/>
              <p:nvPr/>
            </p:nvSpPr>
            <p:spPr bwMode="auto">
              <a:xfrm>
                <a:off x="10205244" y="3709194"/>
                <a:ext cx="205581" cy="166688"/>
              </a:xfrm>
              <a:custGeom>
                <a:avLst/>
                <a:gdLst>
                  <a:gd name="T0" fmla="*/ 10641 w 21282"/>
                  <a:gd name="T1" fmla="*/ 10800 h 21600"/>
                  <a:gd name="T2" fmla="*/ 10641 w 21282"/>
                  <a:gd name="T3" fmla="*/ 10800 h 21600"/>
                  <a:gd name="T4" fmla="*/ 10641 w 21282"/>
                  <a:gd name="T5" fmla="*/ 10800 h 21600"/>
                  <a:gd name="T6" fmla="*/ 10641 w 21282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82" h="21600">
                    <a:moveTo>
                      <a:pt x="20698" y="5891"/>
                    </a:moveTo>
                    <a:lnTo>
                      <a:pt x="19424" y="7749"/>
                    </a:lnTo>
                    <a:cubicBezTo>
                      <a:pt x="17846" y="10064"/>
                      <a:pt x="16352" y="12259"/>
                      <a:pt x="12365" y="14784"/>
                    </a:cubicBezTo>
                    <a:cubicBezTo>
                      <a:pt x="11794" y="12631"/>
                      <a:pt x="11275" y="10259"/>
                      <a:pt x="11275" y="6631"/>
                    </a:cubicBezTo>
                    <a:lnTo>
                      <a:pt x="11275" y="3408"/>
                    </a:lnTo>
                    <a:lnTo>
                      <a:pt x="9000" y="7893"/>
                    </a:lnTo>
                    <a:cubicBezTo>
                      <a:pt x="8233" y="9421"/>
                      <a:pt x="7598" y="10690"/>
                      <a:pt x="6649" y="12373"/>
                    </a:cubicBezTo>
                    <a:cubicBezTo>
                      <a:pt x="5211" y="8296"/>
                      <a:pt x="4195" y="5281"/>
                      <a:pt x="3422" y="2545"/>
                    </a:cubicBezTo>
                    <a:lnTo>
                      <a:pt x="2705" y="0"/>
                    </a:lnTo>
                    <a:lnTo>
                      <a:pt x="1926" y="2847"/>
                    </a:lnTo>
                    <a:cubicBezTo>
                      <a:pt x="936" y="6469"/>
                      <a:pt x="0" y="9891"/>
                      <a:pt x="0" y="18771"/>
                    </a:cubicBezTo>
                    <a:cubicBezTo>
                      <a:pt x="0" y="19292"/>
                      <a:pt x="333" y="19714"/>
                      <a:pt x="749" y="19714"/>
                    </a:cubicBezTo>
                    <a:cubicBezTo>
                      <a:pt x="1162" y="19714"/>
                      <a:pt x="1499" y="19292"/>
                      <a:pt x="1499" y="18771"/>
                    </a:cubicBezTo>
                    <a:cubicBezTo>
                      <a:pt x="1499" y="11964"/>
                      <a:pt x="2037" y="8594"/>
                      <a:pt x="2758" y="5681"/>
                    </a:cubicBezTo>
                    <a:cubicBezTo>
                      <a:pt x="3537" y="8174"/>
                      <a:pt x="4520" y="11009"/>
                      <a:pt x="5812" y="14638"/>
                    </a:cubicBezTo>
                    <a:lnTo>
                      <a:pt x="6339" y="16117"/>
                    </a:lnTo>
                    <a:lnTo>
                      <a:pt x="7100" y="14811"/>
                    </a:lnTo>
                    <a:cubicBezTo>
                      <a:pt x="8344" y="12681"/>
                      <a:pt x="9085" y="11248"/>
                      <a:pt x="9896" y="9638"/>
                    </a:cubicBezTo>
                    <a:cubicBezTo>
                      <a:pt x="10133" y="12428"/>
                      <a:pt x="10681" y="14428"/>
                      <a:pt x="11223" y="16408"/>
                    </a:cubicBezTo>
                    <a:lnTo>
                      <a:pt x="11495" y="17404"/>
                    </a:lnTo>
                    <a:lnTo>
                      <a:pt x="12253" y="16953"/>
                    </a:lnTo>
                    <a:cubicBezTo>
                      <a:pt x="16306" y="14531"/>
                      <a:pt x="18203" y="12327"/>
                      <a:pt x="19708" y="10211"/>
                    </a:cubicBezTo>
                    <a:cubicBezTo>
                      <a:pt x="19942" y="13727"/>
                      <a:pt x="19573" y="17574"/>
                      <a:pt x="18698" y="20305"/>
                    </a:cubicBezTo>
                    <a:cubicBezTo>
                      <a:pt x="18543" y="20787"/>
                      <a:pt x="18730" y="21336"/>
                      <a:pt x="19114" y="21531"/>
                    </a:cubicBezTo>
                    <a:cubicBezTo>
                      <a:pt x="19204" y="21577"/>
                      <a:pt x="19301" y="21599"/>
                      <a:pt x="19395" y="21599"/>
                    </a:cubicBezTo>
                    <a:cubicBezTo>
                      <a:pt x="19690" y="21599"/>
                      <a:pt x="19972" y="21377"/>
                      <a:pt x="20089" y="21008"/>
                    </a:cubicBezTo>
                    <a:cubicBezTo>
                      <a:pt x="21251" y="17380"/>
                      <a:pt x="21600" y="12213"/>
                      <a:pt x="20976" y="7841"/>
                    </a:cubicBezTo>
                    <a:cubicBezTo>
                      <a:pt x="20976" y="7841"/>
                      <a:pt x="20698" y="5891"/>
                      <a:pt x="20698" y="5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142620" y="3431749"/>
            <a:ext cx="1576992" cy="1498602"/>
            <a:chOff x="9813110" y="5490798"/>
            <a:chExt cx="2523187" cy="2397763"/>
          </a:xfrm>
        </p:grpSpPr>
        <p:sp>
          <p:nvSpPr>
            <p:cNvPr id="21" name="Freeform 21"/>
            <p:cNvSpPr/>
            <p:nvPr/>
          </p:nvSpPr>
          <p:spPr bwMode="auto">
            <a:xfrm>
              <a:off x="9813110" y="5490798"/>
              <a:ext cx="2523187" cy="2397763"/>
            </a:xfrm>
            <a:custGeom>
              <a:avLst/>
              <a:gdLst>
                <a:gd name="T0" fmla="*/ 709 w 764"/>
                <a:gd name="T1" fmla="*/ 246 h 725"/>
                <a:gd name="T2" fmla="*/ 371 w 764"/>
                <a:gd name="T3" fmla="*/ 4 h 725"/>
                <a:gd name="T4" fmla="*/ 282 w 764"/>
                <a:gd name="T5" fmla="*/ 18 h 725"/>
                <a:gd name="T6" fmla="*/ 55 w 764"/>
                <a:gd name="T7" fmla="*/ 445 h 725"/>
                <a:gd name="T8" fmla="*/ 57 w 764"/>
                <a:gd name="T9" fmla="*/ 451 h 725"/>
                <a:gd name="T10" fmla="*/ 62 w 764"/>
                <a:gd name="T11" fmla="*/ 467 h 725"/>
                <a:gd name="T12" fmla="*/ 63 w 764"/>
                <a:gd name="T13" fmla="*/ 468 h 725"/>
                <a:gd name="T14" fmla="*/ 63 w 764"/>
                <a:gd name="T15" fmla="*/ 468 h 725"/>
                <a:gd name="T16" fmla="*/ 482 w 764"/>
                <a:gd name="T17" fmla="*/ 673 h 725"/>
                <a:gd name="T18" fmla="*/ 709 w 764"/>
                <a:gd name="T19" fmla="*/ 246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4" h="725">
                  <a:moveTo>
                    <a:pt x="709" y="246"/>
                  </a:moveTo>
                  <a:cubicBezTo>
                    <a:pt x="663" y="95"/>
                    <a:pt x="522" y="0"/>
                    <a:pt x="371" y="4"/>
                  </a:cubicBezTo>
                  <a:cubicBezTo>
                    <a:pt x="341" y="4"/>
                    <a:pt x="312" y="9"/>
                    <a:pt x="282" y="18"/>
                  </a:cubicBezTo>
                  <a:cubicBezTo>
                    <a:pt x="102" y="73"/>
                    <a:pt x="0" y="264"/>
                    <a:pt x="55" y="445"/>
                  </a:cubicBezTo>
                  <a:cubicBezTo>
                    <a:pt x="55" y="447"/>
                    <a:pt x="56" y="449"/>
                    <a:pt x="57" y="451"/>
                  </a:cubicBezTo>
                  <a:cubicBezTo>
                    <a:pt x="59" y="456"/>
                    <a:pt x="61" y="461"/>
                    <a:pt x="62" y="467"/>
                  </a:cubicBezTo>
                  <a:cubicBezTo>
                    <a:pt x="62" y="467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126" y="636"/>
                    <a:pt x="309" y="725"/>
                    <a:pt x="482" y="673"/>
                  </a:cubicBezTo>
                  <a:cubicBezTo>
                    <a:pt x="662" y="618"/>
                    <a:pt x="764" y="427"/>
                    <a:pt x="709" y="246"/>
                  </a:cubicBezTo>
                  <a:close/>
                </a:path>
              </a:pathLst>
            </a:custGeom>
            <a:gradFill>
              <a:gsLst>
                <a:gs pos="2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vert="horz" wrap="square" lIns="0" tIns="292500" rIns="0" bIns="0" numCol="1" anchor="t" anchorCtr="0" compatLnSpc="1">
              <a:noAutofit/>
            </a:bodyPr>
            <a:lstStyle/>
            <a:p>
              <a:pPr lvl="0" algn="ctr">
                <a:lnSpc>
                  <a:spcPct val="80000"/>
                </a:lnSpc>
              </a:pPr>
              <a:endParaRPr lang="en-IN" sz="1125" dirty="0">
                <a:solidFill>
                  <a:prstClr val="white"/>
                </a:solidFill>
                <a:latin typeface="Montserrat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0755116" y="6369547"/>
              <a:ext cx="639176" cy="640266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23" name="AutoShape 37"/>
              <p:cNvSpPr/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4" name="AutoShape 38"/>
              <p:cNvSpPr/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5" name="AutoShape 39"/>
              <p:cNvSpPr/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6" name="AutoShape 40"/>
              <p:cNvSpPr/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41"/>
              <p:cNvSpPr/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8" name="AutoShape 42"/>
              <p:cNvSpPr/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4740844" y="2060048"/>
            <a:ext cx="1576992" cy="1498602"/>
            <a:chOff x="7570269" y="3296076"/>
            <a:chExt cx="2523187" cy="2397763"/>
          </a:xfrm>
        </p:grpSpPr>
        <p:sp>
          <p:nvSpPr>
            <p:cNvPr id="19" name="Freeform 21"/>
            <p:cNvSpPr/>
            <p:nvPr/>
          </p:nvSpPr>
          <p:spPr bwMode="auto">
            <a:xfrm>
              <a:off x="7570269" y="3296076"/>
              <a:ext cx="2523187" cy="2397763"/>
            </a:xfrm>
            <a:custGeom>
              <a:avLst/>
              <a:gdLst>
                <a:gd name="T0" fmla="*/ 709 w 764"/>
                <a:gd name="T1" fmla="*/ 246 h 725"/>
                <a:gd name="T2" fmla="*/ 371 w 764"/>
                <a:gd name="T3" fmla="*/ 4 h 725"/>
                <a:gd name="T4" fmla="*/ 282 w 764"/>
                <a:gd name="T5" fmla="*/ 18 h 725"/>
                <a:gd name="T6" fmla="*/ 55 w 764"/>
                <a:gd name="T7" fmla="*/ 445 h 725"/>
                <a:gd name="T8" fmla="*/ 57 w 764"/>
                <a:gd name="T9" fmla="*/ 451 h 725"/>
                <a:gd name="T10" fmla="*/ 62 w 764"/>
                <a:gd name="T11" fmla="*/ 467 h 725"/>
                <a:gd name="T12" fmla="*/ 63 w 764"/>
                <a:gd name="T13" fmla="*/ 468 h 725"/>
                <a:gd name="T14" fmla="*/ 63 w 764"/>
                <a:gd name="T15" fmla="*/ 468 h 725"/>
                <a:gd name="T16" fmla="*/ 482 w 764"/>
                <a:gd name="T17" fmla="*/ 673 h 725"/>
                <a:gd name="T18" fmla="*/ 709 w 764"/>
                <a:gd name="T19" fmla="*/ 246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4" h="725">
                  <a:moveTo>
                    <a:pt x="709" y="246"/>
                  </a:moveTo>
                  <a:cubicBezTo>
                    <a:pt x="663" y="95"/>
                    <a:pt x="522" y="0"/>
                    <a:pt x="371" y="4"/>
                  </a:cubicBezTo>
                  <a:cubicBezTo>
                    <a:pt x="341" y="4"/>
                    <a:pt x="312" y="9"/>
                    <a:pt x="282" y="18"/>
                  </a:cubicBezTo>
                  <a:cubicBezTo>
                    <a:pt x="102" y="73"/>
                    <a:pt x="0" y="264"/>
                    <a:pt x="55" y="445"/>
                  </a:cubicBezTo>
                  <a:cubicBezTo>
                    <a:pt x="55" y="447"/>
                    <a:pt x="56" y="449"/>
                    <a:pt x="57" y="451"/>
                  </a:cubicBezTo>
                  <a:cubicBezTo>
                    <a:pt x="59" y="456"/>
                    <a:pt x="61" y="461"/>
                    <a:pt x="62" y="467"/>
                  </a:cubicBezTo>
                  <a:cubicBezTo>
                    <a:pt x="62" y="467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126" y="636"/>
                    <a:pt x="309" y="725"/>
                    <a:pt x="482" y="673"/>
                  </a:cubicBezTo>
                  <a:cubicBezTo>
                    <a:pt x="662" y="618"/>
                    <a:pt x="764" y="427"/>
                    <a:pt x="709" y="246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vert="horz" wrap="square" lIns="0" tIns="292500" rIns="0" bIns="0" numCol="1" anchor="t" anchorCtr="0" compatLnSpc="1">
              <a:noAutofit/>
            </a:bodyPr>
            <a:lstStyle/>
            <a:p>
              <a:pPr lvl="0" algn="ctr">
                <a:lnSpc>
                  <a:spcPct val="80000"/>
                </a:lnSpc>
              </a:pPr>
              <a:endParaRPr lang="en-IN" sz="1125" dirty="0">
                <a:solidFill>
                  <a:prstClr val="white"/>
                </a:solidFill>
                <a:latin typeface="Montserrat"/>
              </a:endParaRPr>
            </a:p>
          </p:txBody>
        </p:sp>
        <p:sp>
          <p:nvSpPr>
            <p:cNvPr id="20" name="AutoShape 149"/>
            <p:cNvSpPr/>
            <p:nvPr/>
          </p:nvSpPr>
          <p:spPr bwMode="auto">
            <a:xfrm>
              <a:off x="8512274" y="4264965"/>
              <a:ext cx="639176" cy="4599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013575" y="3431749"/>
            <a:ext cx="1576992" cy="1498602"/>
            <a:chOff x="14406638" y="5490798"/>
            <a:chExt cx="2523187" cy="2397763"/>
          </a:xfrm>
        </p:grpSpPr>
        <p:sp>
          <p:nvSpPr>
            <p:cNvPr id="8" name="Freeform 21"/>
            <p:cNvSpPr/>
            <p:nvPr/>
          </p:nvSpPr>
          <p:spPr bwMode="auto">
            <a:xfrm>
              <a:off x="14406638" y="5490798"/>
              <a:ext cx="2523187" cy="2397763"/>
            </a:xfrm>
            <a:custGeom>
              <a:avLst/>
              <a:gdLst>
                <a:gd name="T0" fmla="*/ 709 w 764"/>
                <a:gd name="T1" fmla="*/ 246 h 725"/>
                <a:gd name="T2" fmla="*/ 371 w 764"/>
                <a:gd name="T3" fmla="*/ 4 h 725"/>
                <a:gd name="T4" fmla="*/ 282 w 764"/>
                <a:gd name="T5" fmla="*/ 18 h 725"/>
                <a:gd name="T6" fmla="*/ 55 w 764"/>
                <a:gd name="T7" fmla="*/ 445 h 725"/>
                <a:gd name="T8" fmla="*/ 57 w 764"/>
                <a:gd name="T9" fmla="*/ 451 h 725"/>
                <a:gd name="T10" fmla="*/ 62 w 764"/>
                <a:gd name="T11" fmla="*/ 467 h 725"/>
                <a:gd name="T12" fmla="*/ 63 w 764"/>
                <a:gd name="T13" fmla="*/ 468 h 725"/>
                <a:gd name="T14" fmla="*/ 63 w 764"/>
                <a:gd name="T15" fmla="*/ 468 h 725"/>
                <a:gd name="T16" fmla="*/ 482 w 764"/>
                <a:gd name="T17" fmla="*/ 673 h 725"/>
                <a:gd name="T18" fmla="*/ 709 w 764"/>
                <a:gd name="T19" fmla="*/ 246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4" h="725">
                  <a:moveTo>
                    <a:pt x="709" y="246"/>
                  </a:moveTo>
                  <a:cubicBezTo>
                    <a:pt x="663" y="95"/>
                    <a:pt x="522" y="0"/>
                    <a:pt x="371" y="4"/>
                  </a:cubicBezTo>
                  <a:cubicBezTo>
                    <a:pt x="341" y="4"/>
                    <a:pt x="312" y="9"/>
                    <a:pt x="282" y="18"/>
                  </a:cubicBezTo>
                  <a:cubicBezTo>
                    <a:pt x="102" y="73"/>
                    <a:pt x="0" y="264"/>
                    <a:pt x="55" y="445"/>
                  </a:cubicBezTo>
                  <a:cubicBezTo>
                    <a:pt x="55" y="447"/>
                    <a:pt x="56" y="449"/>
                    <a:pt x="57" y="451"/>
                  </a:cubicBezTo>
                  <a:cubicBezTo>
                    <a:pt x="59" y="456"/>
                    <a:pt x="61" y="461"/>
                    <a:pt x="62" y="467"/>
                  </a:cubicBezTo>
                  <a:cubicBezTo>
                    <a:pt x="62" y="467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126" y="636"/>
                    <a:pt x="309" y="725"/>
                    <a:pt x="482" y="673"/>
                  </a:cubicBezTo>
                  <a:cubicBezTo>
                    <a:pt x="662" y="618"/>
                    <a:pt x="764" y="427"/>
                    <a:pt x="709" y="246"/>
                  </a:cubicBezTo>
                  <a:close/>
                </a:path>
              </a:pathLst>
            </a:custGeom>
            <a:gradFill>
              <a:gsLst>
                <a:gs pos="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vert="horz" wrap="square" lIns="0" tIns="292500" rIns="0" bIns="0" numCol="1" anchor="t" anchorCtr="0" compatLnSpc="1">
              <a:noAutofit/>
            </a:bodyPr>
            <a:lstStyle/>
            <a:p>
              <a:pPr lvl="0" algn="ctr">
                <a:lnSpc>
                  <a:spcPct val="80000"/>
                </a:lnSpc>
              </a:pPr>
              <a:endParaRPr lang="en-IN" sz="1125" dirty="0">
                <a:solidFill>
                  <a:prstClr val="white"/>
                </a:solidFill>
                <a:latin typeface="Montserra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5364012" y="6384942"/>
              <a:ext cx="608437" cy="609476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1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4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 flipH="1">
            <a:off x="4144663" y="770222"/>
            <a:ext cx="2294138" cy="1128338"/>
            <a:chOff x="15188700" y="1174010"/>
            <a:chExt cx="3670620" cy="1805339"/>
          </a:xfrm>
        </p:grpSpPr>
        <p:sp>
          <p:nvSpPr>
            <p:cNvPr id="48" name="Rectangle 47"/>
            <p:cNvSpPr/>
            <p:nvPr/>
          </p:nvSpPr>
          <p:spPr>
            <a:xfrm>
              <a:off x="15392865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5188700" y="1677147"/>
              <a:ext cx="3670620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7172825" y="770222"/>
            <a:ext cx="2294138" cy="1128338"/>
            <a:chOff x="15188700" y="1174010"/>
            <a:chExt cx="3670620" cy="1805339"/>
          </a:xfrm>
        </p:grpSpPr>
        <p:sp>
          <p:nvSpPr>
            <p:cNvPr id="51" name="Rectangle 50"/>
            <p:cNvSpPr/>
            <p:nvPr/>
          </p:nvSpPr>
          <p:spPr>
            <a:xfrm>
              <a:off x="15392865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5188700" y="1677147"/>
              <a:ext cx="3670620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flipH="1">
            <a:off x="5864447" y="4976945"/>
            <a:ext cx="2294138" cy="1128338"/>
            <a:chOff x="15188700" y="1174010"/>
            <a:chExt cx="3670620" cy="1805339"/>
          </a:xfrm>
        </p:grpSpPr>
        <p:sp>
          <p:nvSpPr>
            <p:cNvPr id="54" name="Rectangle 53"/>
            <p:cNvSpPr/>
            <p:nvPr/>
          </p:nvSpPr>
          <p:spPr>
            <a:xfrm>
              <a:off x="15392865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5188700" y="1677147"/>
              <a:ext cx="3670620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flipH="1">
            <a:off x="8892610" y="4976945"/>
            <a:ext cx="2294138" cy="1128338"/>
            <a:chOff x="15188700" y="1174010"/>
            <a:chExt cx="3670620" cy="1805339"/>
          </a:xfrm>
        </p:grpSpPr>
        <p:sp>
          <p:nvSpPr>
            <p:cNvPr id="57" name="Rectangle 56"/>
            <p:cNvSpPr/>
            <p:nvPr/>
          </p:nvSpPr>
          <p:spPr>
            <a:xfrm>
              <a:off x="15392865" y="1174010"/>
              <a:ext cx="3262289" cy="455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5188700" y="1677147"/>
              <a:ext cx="3670620" cy="1302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83042" y="1939518"/>
            <a:ext cx="2207659" cy="1889421"/>
            <a:chOff x="1441101" y="993866"/>
            <a:chExt cx="3532255" cy="3023073"/>
          </a:xfrm>
        </p:grpSpPr>
        <p:sp>
          <p:nvSpPr>
            <p:cNvPr id="60" name="Text Placeholder 2"/>
            <p:cNvSpPr txBox="1"/>
            <p:nvPr/>
          </p:nvSpPr>
          <p:spPr>
            <a:xfrm>
              <a:off x="1441102" y="1443601"/>
              <a:ext cx="3532254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Process Infographic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41101" y="993866"/>
              <a:ext cx="3310913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1183043" y="3568113"/>
            <a:ext cx="2529998" cy="13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242545" y="3172420"/>
            <a:ext cx="451293" cy="94511"/>
            <a:chOff x="1464244" y="3674277"/>
            <a:chExt cx="1830619" cy="383373"/>
          </a:xfrm>
        </p:grpSpPr>
        <p:sp>
          <p:nvSpPr>
            <p:cNvPr id="64" name="Arc 63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5" name="Arc 64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6" name="Arc 65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Notched Right 2"/>
          <p:cNvSpPr/>
          <p:nvPr/>
        </p:nvSpPr>
        <p:spPr>
          <a:xfrm>
            <a:off x="1639944" y="224548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4" name="Group 3"/>
          <p:cNvGrpSpPr/>
          <p:nvPr/>
        </p:nvGrpSpPr>
        <p:grpSpPr>
          <a:xfrm>
            <a:off x="2198197" y="2725474"/>
            <a:ext cx="1230539" cy="725295"/>
            <a:chOff x="2622417" y="4904548"/>
            <a:chExt cx="1968862" cy="1160471"/>
          </a:xfrm>
        </p:grpSpPr>
        <p:sp>
          <p:nvSpPr>
            <p:cNvPr id="5" name="Rectangle 4"/>
            <p:cNvSpPr/>
            <p:nvPr/>
          </p:nvSpPr>
          <p:spPr>
            <a:xfrm>
              <a:off x="2622417" y="5486400"/>
              <a:ext cx="1968862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622417" y="4904548"/>
              <a:ext cx="1671126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One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8" name="Arrow: Notched Right 7"/>
          <p:cNvSpPr/>
          <p:nvPr/>
        </p:nvSpPr>
        <p:spPr>
          <a:xfrm>
            <a:off x="3242651" y="224548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9" name="Group 8"/>
          <p:cNvGrpSpPr/>
          <p:nvPr/>
        </p:nvGrpSpPr>
        <p:grpSpPr>
          <a:xfrm>
            <a:off x="3739732" y="2725474"/>
            <a:ext cx="1230539" cy="725295"/>
            <a:chOff x="2622417" y="4904548"/>
            <a:chExt cx="1968862" cy="1160471"/>
          </a:xfrm>
        </p:grpSpPr>
        <p:sp>
          <p:nvSpPr>
            <p:cNvPr id="10" name="Rectangle 9"/>
            <p:cNvSpPr/>
            <p:nvPr/>
          </p:nvSpPr>
          <p:spPr>
            <a:xfrm>
              <a:off x="2622417" y="5486400"/>
              <a:ext cx="1968862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22417" y="4904548"/>
              <a:ext cx="1671126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Two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3" name="Arrow: Notched Right 12"/>
          <p:cNvSpPr/>
          <p:nvPr/>
        </p:nvSpPr>
        <p:spPr>
          <a:xfrm>
            <a:off x="4845359" y="224548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14" name="Group 13"/>
          <p:cNvGrpSpPr/>
          <p:nvPr/>
        </p:nvGrpSpPr>
        <p:grpSpPr>
          <a:xfrm>
            <a:off x="5356252" y="2725474"/>
            <a:ext cx="1243601" cy="725295"/>
            <a:chOff x="2622417" y="4904548"/>
            <a:chExt cx="1989762" cy="1160471"/>
          </a:xfrm>
        </p:grpSpPr>
        <p:sp>
          <p:nvSpPr>
            <p:cNvPr id="15" name="Rectangle 14"/>
            <p:cNvSpPr/>
            <p:nvPr/>
          </p:nvSpPr>
          <p:spPr>
            <a:xfrm>
              <a:off x="2622417" y="5486400"/>
              <a:ext cx="1968863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22417" y="4904548"/>
              <a:ext cx="1989762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Three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8" name="Arrow: Notched Right 17"/>
          <p:cNvSpPr/>
          <p:nvPr/>
        </p:nvSpPr>
        <p:spPr>
          <a:xfrm flipH="1">
            <a:off x="8553957" y="391200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id-ID" sz="1125"/>
          </a:p>
        </p:txBody>
      </p:sp>
      <p:grpSp>
        <p:nvGrpSpPr>
          <p:cNvPr id="19" name="Group 18"/>
          <p:cNvGrpSpPr/>
          <p:nvPr/>
        </p:nvGrpSpPr>
        <p:grpSpPr>
          <a:xfrm flipH="1">
            <a:off x="8776326" y="4391994"/>
            <a:ext cx="1230539" cy="725295"/>
            <a:chOff x="2622417" y="4904548"/>
            <a:chExt cx="1968862" cy="1160471"/>
          </a:xfrm>
        </p:grpSpPr>
        <p:sp>
          <p:nvSpPr>
            <p:cNvPr id="20" name="Rectangle 19"/>
            <p:cNvSpPr/>
            <p:nvPr/>
          </p:nvSpPr>
          <p:spPr>
            <a:xfrm>
              <a:off x="2622417" y="5486400"/>
              <a:ext cx="1968862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22417" y="4904548"/>
              <a:ext cx="1671126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Four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Arrow: Notched Right 22"/>
          <p:cNvSpPr/>
          <p:nvPr/>
        </p:nvSpPr>
        <p:spPr>
          <a:xfrm flipH="1">
            <a:off x="6951250" y="391200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id-ID" sz="1125"/>
          </a:p>
        </p:txBody>
      </p:sp>
      <p:grpSp>
        <p:nvGrpSpPr>
          <p:cNvPr id="24" name="Group 23"/>
          <p:cNvGrpSpPr/>
          <p:nvPr/>
        </p:nvGrpSpPr>
        <p:grpSpPr>
          <a:xfrm flipH="1">
            <a:off x="7204915" y="4391994"/>
            <a:ext cx="1230539" cy="725295"/>
            <a:chOff x="2622417" y="4904548"/>
            <a:chExt cx="1968862" cy="1160471"/>
          </a:xfrm>
        </p:grpSpPr>
        <p:sp>
          <p:nvSpPr>
            <p:cNvPr id="25" name="Rectangle 24"/>
            <p:cNvSpPr/>
            <p:nvPr/>
          </p:nvSpPr>
          <p:spPr>
            <a:xfrm>
              <a:off x="2622417" y="5486400"/>
              <a:ext cx="1968862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622417" y="4904548"/>
              <a:ext cx="1671126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Five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8" name="Arrow: Notched Right 27"/>
          <p:cNvSpPr/>
          <p:nvPr/>
        </p:nvSpPr>
        <p:spPr>
          <a:xfrm flipH="1">
            <a:off x="5348543" y="3912005"/>
            <a:ext cx="1998099" cy="1650645"/>
          </a:xfrm>
          <a:prstGeom prst="notchedRightArrow">
            <a:avLst>
              <a:gd name="adj1" fmla="val 63493"/>
              <a:gd name="adj2" fmla="val 45174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381000" dist="2540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id-ID" sz="1125"/>
          </a:p>
        </p:txBody>
      </p:sp>
      <p:grpSp>
        <p:nvGrpSpPr>
          <p:cNvPr id="29" name="Group 28"/>
          <p:cNvGrpSpPr/>
          <p:nvPr/>
        </p:nvGrpSpPr>
        <p:grpSpPr>
          <a:xfrm flipH="1">
            <a:off x="5616936" y="4391994"/>
            <a:ext cx="1230539" cy="725295"/>
            <a:chOff x="2622417" y="4904548"/>
            <a:chExt cx="1968862" cy="1160471"/>
          </a:xfrm>
        </p:grpSpPr>
        <p:sp>
          <p:nvSpPr>
            <p:cNvPr id="30" name="Rectangle 29"/>
            <p:cNvSpPr/>
            <p:nvPr/>
          </p:nvSpPr>
          <p:spPr>
            <a:xfrm>
              <a:off x="2622417" y="5486400"/>
              <a:ext cx="1968862" cy="57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d-ID" sz="87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 minim veniam, quis nostrud</a:t>
              </a:r>
              <a:endParaRPr lang="en-US" sz="875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622417" y="4904548"/>
              <a:ext cx="1671126" cy="51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Six</a:t>
              </a:r>
              <a:endParaRPr lang="en-US" sz="15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164861" y="2423237"/>
            <a:ext cx="3468664" cy="1127981"/>
            <a:chOff x="11582437" y="3685108"/>
            <a:chExt cx="5549863" cy="1804769"/>
          </a:xfrm>
        </p:grpSpPr>
        <p:sp>
          <p:nvSpPr>
            <p:cNvPr id="45" name="Rectangle 44"/>
            <p:cNvSpPr/>
            <p:nvPr/>
          </p:nvSpPr>
          <p:spPr>
            <a:xfrm>
              <a:off x="11582437" y="4483140"/>
              <a:ext cx="5549863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1582437" y="3685108"/>
              <a:ext cx="4634245" cy="670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Right Option</a:t>
              </a:r>
              <a:endParaRPr lang="en-US" sz="20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flipH="1">
            <a:off x="1558476" y="4125295"/>
            <a:ext cx="3468664" cy="1127981"/>
            <a:chOff x="11582437" y="3685108"/>
            <a:chExt cx="5549863" cy="1804769"/>
          </a:xfrm>
        </p:grpSpPr>
        <p:sp>
          <p:nvSpPr>
            <p:cNvPr id="54" name="Rectangle 53"/>
            <p:cNvSpPr/>
            <p:nvPr/>
          </p:nvSpPr>
          <p:spPr>
            <a:xfrm>
              <a:off x="11582437" y="4483140"/>
              <a:ext cx="5549863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1582437" y="3685108"/>
              <a:ext cx="4634245" cy="670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Left Option</a:t>
              </a:r>
              <a:endParaRPr lang="en-US" sz="20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 rot="5400000" flipV="1">
            <a:off x="5913794" y="224449"/>
            <a:ext cx="364413" cy="204989"/>
            <a:chOff x="1356148" y="3505129"/>
            <a:chExt cx="1282920" cy="721668"/>
          </a:xfrm>
        </p:grpSpPr>
        <p:sp>
          <p:nvSpPr>
            <p:cNvPr id="43" name="Arc 42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4" name="Arc 43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7" name="Arc 46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495350" y="673674"/>
            <a:ext cx="5201301" cy="910775"/>
            <a:chOff x="75960" y="2465055"/>
            <a:chExt cx="8322082" cy="1457240"/>
          </a:xfrm>
        </p:grpSpPr>
        <p:sp>
          <p:nvSpPr>
            <p:cNvPr id="49" name="Text Placeholder 2"/>
            <p:cNvSpPr txBox="1"/>
            <p:nvPr/>
          </p:nvSpPr>
          <p:spPr>
            <a:xfrm>
              <a:off x="75960" y="2914790"/>
              <a:ext cx="8322082" cy="1007505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Infographic Slide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81546" y="2465055"/>
              <a:ext cx="3310912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rgbClr val="2E3252"/>
            </a:gs>
            <a:gs pos="100000">
              <a:srgbClr val="16182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email"/>
          <a:srcRect/>
          <a:stretch>
            <a:fillRect/>
          </a:stretch>
        </p:blipFill>
        <p:spPr>
          <a:xfrm flipH="1">
            <a:off x="6096000" y="3429000"/>
            <a:ext cx="5148596" cy="2645229"/>
          </a:xfrm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/>
          <a:srcRect/>
          <a:stretch>
            <a:fillRect/>
          </a:stretch>
        </p:blipFill>
        <p:spPr>
          <a:xfrm flipH="1">
            <a:off x="6096000" y="783771"/>
            <a:ext cx="5148596" cy="2645229"/>
          </a:xfrm>
        </p:spPr>
      </p:pic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12" name="Arrow: Pentagon 11"/>
          <p:cNvSpPr/>
          <p:nvPr/>
        </p:nvSpPr>
        <p:spPr>
          <a:xfrm>
            <a:off x="955366" y="783771"/>
            <a:ext cx="3000637" cy="2645229"/>
          </a:xfrm>
          <a:prstGeom prst="homePlate">
            <a:avLst>
              <a:gd name="adj" fmla="val 34246"/>
            </a:avLst>
          </a:prstGeo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Arrow: Pentagon 15"/>
          <p:cNvSpPr/>
          <p:nvPr/>
        </p:nvSpPr>
        <p:spPr>
          <a:xfrm flipH="1">
            <a:off x="2814314" y="3429000"/>
            <a:ext cx="3281685" cy="2645229"/>
          </a:xfrm>
          <a:prstGeom prst="homePlate">
            <a:avLst>
              <a:gd name="adj" fmla="val 34246"/>
            </a:avLst>
          </a:prstGeom>
          <a:gradFill>
            <a:gsLst>
              <a:gs pos="2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Arrow: Pentagon 16"/>
          <p:cNvSpPr/>
          <p:nvPr/>
        </p:nvSpPr>
        <p:spPr>
          <a:xfrm>
            <a:off x="6096001" y="783771"/>
            <a:ext cx="3281683" cy="2645229"/>
          </a:xfrm>
          <a:prstGeom prst="homePlate">
            <a:avLst>
              <a:gd name="adj" fmla="val 34246"/>
            </a:avLst>
          </a:prstGeom>
          <a:gradFill>
            <a:gsLst>
              <a:gs pos="2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Arrow: Pentagon 17"/>
          <p:cNvSpPr/>
          <p:nvPr/>
        </p:nvSpPr>
        <p:spPr>
          <a:xfrm flipH="1">
            <a:off x="8235994" y="3429000"/>
            <a:ext cx="3000640" cy="2645229"/>
          </a:xfrm>
          <a:prstGeom prst="homePlate">
            <a:avLst>
              <a:gd name="adj" fmla="val 34246"/>
            </a:avLst>
          </a:pr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426005" y="1361322"/>
            <a:ext cx="2529998" cy="1507634"/>
            <a:chOff x="13726228" y="1104752"/>
            <a:chExt cx="4047996" cy="2412215"/>
          </a:xfrm>
        </p:grpSpPr>
        <p:grpSp>
          <p:nvGrpSpPr>
            <p:cNvPr id="41" name="Group 40"/>
            <p:cNvGrpSpPr/>
            <p:nvPr/>
          </p:nvGrpSpPr>
          <p:grpSpPr>
            <a:xfrm flipH="1">
              <a:off x="13726228" y="1104752"/>
              <a:ext cx="3777458" cy="1347028"/>
              <a:chOff x="2002337" y="2736418"/>
              <a:chExt cx="3777458" cy="134702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2002337" y="3566382"/>
                <a:ext cx="3777458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285750"/>
                <a:r>
                  <a:rPr lang="en-US" sz="150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Title Goes Here</a:t>
                </a:r>
                <a:endParaRPr lang="en-US" sz="15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558500" y="2736418"/>
                <a:ext cx="2221295" cy="10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285750">
                  <a:lnSpc>
                    <a:spcPct val="80000"/>
                  </a:lnSpc>
                </a:pPr>
                <a:r>
                  <a:rPr lang="en-US" sz="4500" spc="188" dirty="0">
                    <a:gradFill>
                      <a:gsLst>
                        <a:gs pos="0">
                          <a:prstClr val="white"/>
                        </a:gs>
                        <a:gs pos="45000">
                          <a:prstClr val="white"/>
                        </a:gs>
                        <a:gs pos="100000">
                          <a:prstClr val="white">
                            <a:alpha val="0"/>
                          </a:prstClr>
                        </a:gs>
                      </a:gsLst>
                      <a:lin ang="5400000" scaled="1"/>
                    </a:gradFill>
                    <a:latin typeface="Montserrat" panose="00000500000000000000" pitchFamily="50" charset="0"/>
                  </a:rPr>
                  <a:t>01</a:t>
                </a:r>
                <a:endParaRPr lang="en-US" sz="4500" spc="188" dirty="0">
                  <a:gradFill>
                    <a:gsLst>
                      <a:gs pos="0">
                        <a:prstClr val="white"/>
                      </a:gs>
                      <a:gs pos="45000">
                        <a:prstClr val="white"/>
                      </a:gs>
                      <a:gs pos="100000">
                        <a:prstClr val="white">
                          <a:alpha val="0"/>
                        </a:prstClr>
                      </a:gs>
                    </a:gsLst>
                    <a:lin ang="5400000" scaled="1"/>
                  </a:gra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 flipH="1">
              <a:off x="13726228" y="2510229"/>
              <a:ext cx="4047996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10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  <a:endPara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66640" y="1361322"/>
            <a:ext cx="2529998" cy="1507634"/>
            <a:chOff x="13726228" y="1104752"/>
            <a:chExt cx="4047996" cy="2412215"/>
          </a:xfrm>
        </p:grpSpPr>
        <p:grpSp>
          <p:nvGrpSpPr>
            <p:cNvPr id="46" name="Group 45"/>
            <p:cNvGrpSpPr/>
            <p:nvPr/>
          </p:nvGrpSpPr>
          <p:grpSpPr>
            <a:xfrm flipH="1">
              <a:off x="13726228" y="1104752"/>
              <a:ext cx="3777458" cy="1347028"/>
              <a:chOff x="2002337" y="2736418"/>
              <a:chExt cx="3777458" cy="1347028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002337" y="3566382"/>
                <a:ext cx="3777458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285750"/>
                <a:r>
                  <a:rPr lang="en-US" sz="150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Title Goes Here</a:t>
                </a:r>
                <a:endParaRPr lang="en-US" sz="15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558500" y="2736418"/>
                <a:ext cx="2221295" cy="10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285750">
                  <a:lnSpc>
                    <a:spcPct val="80000"/>
                  </a:lnSpc>
                </a:pPr>
                <a:r>
                  <a:rPr lang="en-US" sz="4500" spc="188" dirty="0">
                    <a:gradFill>
                      <a:gsLst>
                        <a:gs pos="0">
                          <a:prstClr val="white"/>
                        </a:gs>
                        <a:gs pos="45000">
                          <a:prstClr val="white"/>
                        </a:gs>
                        <a:gs pos="100000">
                          <a:prstClr val="white">
                            <a:alpha val="0"/>
                          </a:prstClr>
                        </a:gs>
                      </a:gsLst>
                      <a:lin ang="5400000" scaled="1"/>
                    </a:gradFill>
                    <a:latin typeface="Montserrat" panose="00000500000000000000" pitchFamily="50" charset="0"/>
                  </a:rPr>
                  <a:t>02</a:t>
                </a:r>
                <a:endParaRPr lang="en-US" sz="4500" spc="188" dirty="0">
                  <a:gradFill>
                    <a:gsLst>
                      <a:gs pos="0">
                        <a:prstClr val="white"/>
                      </a:gs>
                      <a:gs pos="45000">
                        <a:prstClr val="white"/>
                      </a:gs>
                      <a:gs pos="100000">
                        <a:prstClr val="white">
                          <a:alpha val="0"/>
                        </a:prstClr>
                      </a:gs>
                    </a:gsLst>
                    <a:lin ang="5400000" scaled="1"/>
                  </a:gra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>
            <a:xfrm flipH="1">
              <a:off x="13726228" y="2510229"/>
              <a:ext cx="4047996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10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  <a:endPara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3095361" y="4006551"/>
            <a:ext cx="2529998" cy="1507634"/>
            <a:chOff x="13726228" y="1104752"/>
            <a:chExt cx="4047996" cy="2412215"/>
          </a:xfrm>
        </p:grpSpPr>
        <p:grpSp>
          <p:nvGrpSpPr>
            <p:cNvPr id="51" name="Group 50"/>
            <p:cNvGrpSpPr/>
            <p:nvPr/>
          </p:nvGrpSpPr>
          <p:grpSpPr>
            <a:xfrm flipH="1">
              <a:off x="13726228" y="1104752"/>
              <a:ext cx="3777458" cy="1347028"/>
              <a:chOff x="2002337" y="2736418"/>
              <a:chExt cx="3777458" cy="134702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2002337" y="3566382"/>
                <a:ext cx="3777458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defTabSz="285750"/>
                <a:r>
                  <a:rPr lang="en-US" sz="150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Title Goes Here</a:t>
                </a:r>
                <a:endParaRPr lang="en-US" sz="15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558500" y="2736418"/>
                <a:ext cx="2221295" cy="10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285750">
                  <a:lnSpc>
                    <a:spcPct val="80000"/>
                  </a:lnSpc>
                </a:pPr>
                <a:r>
                  <a:rPr lang="en-US" sz="4500" spc="188" dirty="0">
                    <a:gradFill>
                      <a:gsLst>
                        <a:gs pos="0">
                          <a:prstClr val="white"/>
                        </a:gs>
                        <a:gs pos="45000">
                          <a:prstClr val="white"/>
                        </a:gs>
                        <a:gs pos="100000">
                          <a:prstClr val="white">
                            <a:alpha val="0"/>
                          </a:prstClr>
                        </a:gs>
                      </a:gsLst>
                      <a:lin ang="5400000" scaled="1"/>
                    </a:gradFill>
                    <a:latin typeface="Montserrat" panose="00000500000000000000" pitchFamily="50" charset="0"/>
                  </a:rPr>
                  <a:t>03</a:t>
                </a:r>
                <a:endParaRPr lang="en-US" sz="4500" spc="188" dirty="0">
                  <a:gradFill>
                    <a:gsLst>
                      <a:gs pos="0">
                        <a:prstClr val="white"/>
                      </a:gs>
                      <a:gs pos="45000">
                        <a:prstClr val="white"/>
                      </a:gs>
                      <a:gs pos="100000">
                        <a:prstClr val="white">
                          <a:alpha val="0"/>
                        </a:prstClr>
                      </a:gs>
                    </a:gsLst>
                    <a:lin ang="5400000" scaled="1"/>
                  </a:gra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52" name="Rectangle 51"/>
            <p:cNvSpPr/>
            <p:nvPr/>
          </p:nvSpPr>
          <p:spPr>
            <a:xfrm flipH="1">
              <a:off x="13726228" y="2510229"/>
              <a:ext cx="4047996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285750">
                <a:lnSpc>
                  <a:spcPct val="120000"/>
                </a:lnSpc>
              </a:pPr>
              <a:r>
                <a:rPr lang="en-US" sz="10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  <a:endPara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flipH="1">
            <a:off x="8235996" y="4006551"/>
            <a:ext cx="2529998" cy="1507634"/>
            <a:chOff x="13726228" y="1104752"/>
            <a:chExt cx="4047996" cy="2412215"/>
          </a:xfrm>
        </p:grpSpPr>
        <p:grpSp>
          <p:nvGrpSpPr>
            <p:cNvPr id="56" name="Group 55"/>
            <p:cNvGrpSpPr/>
            <p:nvPr/>
          </p:nvGrpSpPr>
          <p:grpSpPr>
            <a:xfrm flipH="1">
              <a:off x="13726228" y="1104752"/>
              <a:ext cx="3777458" cy="1347028"/>
              <a:chOff x="2002337" y="2736418"/>
              <a:chExt cx="3777458" cy="1347028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2002337" y="3566382"/>
                <a:ext cx="3777458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defTabSz="285750"/>
                <a:r>
                  <a:rPr lang="en-US" sz="150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Your Title Goes Here</a:t>
                </a:r>
                <a:endParaRPr lang="en-US" sz="15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558500" y="2736418"/>
                <a:ext cx="2221295" cy="10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285750">
                  <a:lnSpc>
                    <a:spcPct val="80000"/>
                  </a:lnSpc>
                </a:pPr>
                <a:r>
                  <a:rPr lang="en-US" sz="4500" spc="188" dirty="0">
                    <a:gradFill>
                      <a:gsLst>
                        <a:gs pos="0">
                          <a:prstClr val="white"/>
                        </a:gs>
                        <a:gs pos="45000">
                          <a:prstClr val="white"/>
                        </a:gs>
                        <a:gs pos="100000">
                          <a:prstClr val="white">
                            <a:alpha val="0"/>
                          </a:prstClr>
                        </a:gs>
                      </a:gsLst>
                      <a:lin ang="5400000" scaled="1"/>
                    </a:gradFill>
                    <a:latin typeface="Montserrat" panose="00000500000000000000" pitchFamily="50" charset="0"/>
                  </a:rPr>
                  <a:t>04</a:t>
                </a:r>
                <a:endParaRPr lang="en-US" sz="4500" spc="188" dirty="0">
                  <a:gradFill>
                    <a:gsLst>
                      <a:gs pos="0">
                        <a:prstClr val="white"/>
                      </a:gs>
                      <a:gs pos="45000">
                        <a:prstClr val="white"/>
                      </a:gs>
                      <a:gs pos="100000">
                        <a:prstClr val="white">
                          <a:alpha val="0"/>
                        </a:prstClr>
                      </a:gs>
                    </a:gsLst>
                    <a:lin ang="5400000" scaled="1"/>
                  </a:gra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57" name="Rectangle 56"/>
            <p:cNvSpPr/>
            <p:nvPr/>
          </p:nvSpPr>
          <p:spPr>
            <a:xfrm flipH="1">
              <a:off x="13726228" y="2510229"/>
              <a:ext cx="4047996" cy="1006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285750">
                <a:lnSpc>
                  <a:spcPct val="120000"/>
                </a:lnSpc>
              </a:pPr>
              <a:r>
                <a:rPr lang="en-US" sz="1000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  <a:endPara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1205116" y="1008773"/>
            <a:ext cx="4665635" cy="4840454"/>
            <a:chOff x="9545624" y="1614037"/>
            <a:chExt cx="7465016" cy="7744726"/>
          </a:xfrm>
        </p:grpSpPr>
        <p:grpSp>
          <p:nvGrpSpPr>
            <p:cNvPr id="32" name="Group 31"/>
            <p:cNvGrpSpPr/>
            <p:nvPr/>
          </p:nvGrpSpPr>
          <p:grpSpPr>
            <a:xfrm>
              <a:off x="10230150" y="2438418"/>
              <a:ext cx="6095964" cy="6095965"/>
              <a:chOff x="6690537" y="2438418"/>
              <a:chExt cx="6095964" cy="6095965"/>
            </a:xfrm>
          </p:grpSpPr>
          <p:sp>
            <p:nvSpPr>
              <p:cNvPr id="33" name="Freeform: Shape 32"/>
              <p:cNvSpPr/>
              <p:nvPr/>
            </p:nvSpPr>
            <p:spPr>
              <a:xfrm>
                <a:off x="6690537" y="2438418"/>
                <a:ext cx="6095964" cy="6095965"/>
              </a:xfrm>
              <a:custGeom>
                <a:avLst/>
                <a:gdLst>
                  <a:gd name="connsiteX0" fmla="*/ 2330245 w 4660490"/>
                  <a:gd name="connsiteY0" fmla="*/ 1248364 h 4660490"/>
                  <a:gd name="connsiteX1" fmla="*/ 1248364 w 4660490"/>
                  <a:gd name="connsiteY1" fmla="*/ 2330245 h 4660490"/>
                  <a:gd name="connsiteX2" fmla="*/ 2330245 w 4660490"/>
                  <a:gd name="connsiteY2" fmla="*/ 3412126 h 4660490"/>
                  <a:gd name="connsiteX3" fmla="*/ 3412126 w 4660490"/>
                  <a:gd name="connsiteY3" fmla="*/ 2330245 h 4660490"/>
                  <a:gd name="connsiteX4" fmla="*/ 2330245 w 4660490"/>
                  <a:gd name="connsiteY4" fmla="*/ 1248364 h 4660490"/>
                  <a:gd name="connsiteX5" fmla="*/ 2330245 w 4660490"/>
                  <a:gd name="connsiteY5" fmla="*/ 0 h 4660490"/>
                  <a:gd name="connsiteX6" fmla="*/ 4660490 w 4660490"/>
                  <a:gd name="connsiteY6" fmla="*/ 2330245 h 4660490"/>
                  <a:gd name="connsiteX7" fmla="*/ 2330245 w 4660490"/>
                  <a:gd name="connsiteY7" fmla="*/ 4660490 h 4660490"/>
                  <a:gd name="connsiteX8" fmla="*/ 0 w 4660490"/>
                  <a:gd name="connsiteY8" fmla="*/ 2330245 h 4660490"/>
                  <a:gd name="connsiteX9" fmla="*/ 2330245 w 4660490"/>
                  <a:gd name="connsiteY9" fmla="*/ 0 h 466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60490" h="4660490">
                    <a:moveTo>
                      <a:pt x="2330245" y="1248364"/>
                    </a:moveTo>
                    <a:cubicBezTo>
                      <a:pt x="1732739" y="1248364"/>
                      <a:pt x="1248364" y="1732739"/>
                      <a:pt x="1248364" y="2330245"/>
                    </a:cubicBezTo>
                    <a:cubicBezTo>
                      <a:pt x="1248364" y="2927751"/>
                      <a:pt x="1732739" y="3412126"/>
                      <a:pt x="2330245" y="3412126"/>
                    </a:cubicBezTo>
                    <a:cubicBezTo>
                      <a:pt x="2927751" y="3412126"/>
                      <a:pt x="3412126" y="2927751"/>
                      <a:pt x="3412126" y="2330245"/>
                    </a:cubicBezTo>
                    <a:cubicBezTo>
                      <a:pt x="3412126" y="1732739"/>
                      <a:pt x="2927751" y="1248364"/>
                      <a:pt x="2330245" y="1248364"/>
                    </a:cubicBezTo>
                    <a:close/>
                    <a:moveTo>
                      <a:pt x="2330245" y="0"/>
                    </a:moveTo>
                    <a:cubicBezTo>
                      <a:pt x="3617204" y="0"/>
                      <a:pt x="4660490" y="1043286"/>
                      <a:pt x="4660490" y="2330245"/>
                    </a:cubicBezTo>
                    <a:cubicBezTo>
                      <a:pt x="4660490" y="3617204"/>
                      <a:pt x="3617204" y="4660490"/>
                      <a:pt x="2330245" y="4660490"/>
                    </a:cubicBezTo>
                    <a:cubicBezTo>
                      <a:pt x="1043286" y="4660490"/>
                      <a:pt x="0" y="3617204"/>
                      <a:pt x="0" y="2330245"/>
                    </a:cubicBezTo>
                    <a:cubicBezTo>
                      <a:pt x="0" y="1043286"/>
                      <a:pt x="1043286" y="0"/>
                      <a:pt x="2330245" y="0"/>
                    </a:cubicBezTo>
                    <a:close/>
                  </a:path>
                </a:pathLst>
              </a:custGeom>
              <a:solidFill>
                <a:srgbClr val="2E3252"/>
              </a:soli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8492640" y="4240809"/>
                <a:ext cx="2491758" cy="24917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03200" dist="139700" dir="2700000" sx="95000" sy="95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2163397" y="1614037"/>
              <a:ext cx="2673554" cy="2468777"/>
              <a:chOff x="8623784" y="1614037"/>
              <a:chExt cx="2673554" cy="2468777"/>
            </a:xfrm>
          </p:grpSpPr>
          <p:sp>
            <p:nvSpPr>
              <p:cNvPr id="38" name="Freeform: Shape 37"/>
              <p:cNvSpPr/>
              <p:nvPr/>
            </p:nvSpPr>
            <p:spPr>
              <a:xfrm rot="19800000" flipH="1" flipV="1">
                <a:off x="8623784" y="1614037"/>
                <a:ext cx="2673554" cy="2468777"/>
              </a:xfrm>
              <a:custGeom>
                <a:avLst/>
                <a:gdLst>
                  <a:gd name="connsiteX0" fmla="*/ 776954 w 1823018"/>
                  <a:gd name="connsiteY0" fmla="*/ 1377462 h 1683387"/>
                  <a:gd name="connsiteX1" fmla="*/ 82998 w 1823018"/>
                  <a:gd name="connsiteY1" fmla="*/ 765355 h 1683387"/>
                  <a:gd name="connsiteX2" fmla="*/ 0 w 1823018"/>
                  <a:gd name="connsiteY2" fmla="*/ 643588 h 1683387"/>
                  <a:gd name="connsiteX3" fmla="*/ 1070660 w 1823018"/>
                  <a:gd name="connsiteY3" fmla="*/ 0 h 1683387"/>
                  <a:gd name="connsiteX4" fmla="*/ 1078948 w 1823018"/>
                  <a:gd name="connsiteY4" fmla="*/ 12159 h 1683387"/>
                  <a:gd name="connsiteX5" fmla="*/ 1401136 w 1823018"/>
                  <a:gd name="connsiteY5" fmla="*/ 296347 h 1683387"/>
                  <a:gd name="connsiteX6" fmla="*/ 1808344 w 1823018"/>
                  <a:gd name="connsiteY6" fmla="*/ 433276 h 1683387"/>
                  <a:gd name="connsiteX7" fmla="*/ 1823018 w 1823018"/>
                  <a:gd name="connsiteY7" fmla="*/ 434374 h 1683387"/>
                  <a:gd name="connsiteX8" fmla="*/ 1800985 w 1823018"/>
                  <a:gd name="connsiteY8" fmla="*/ 1683387 h 1683387"/>
                  <a:gd name="connsiteX9" fmla="*/ 1654032 w 1823018"/>
                  <a:gd name="connsiteY9" fmla="*/ 1672392 h 1683387"/>
                  <a:gd name="connsiteX10" fmla="*/ 776954 w 1823018"/>
                  <a:gd name="connsiteY10" fmla="*/ 1377462 h 168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3018" h="1683387">
                    <a:moveTo>
                      <a:pt x="776954" y="1377462"/>
                    </a:moveTo>
                    <a:cubicBezTo>
                      <a:pt x="498319" y="1216592"/>
                      <a:pt x="265477" y="1006868"/>
                      <a:pt x="82998" y="765355"/>
                    </a:cubicBezTo>
                    <a:lnTo>
                      <a:pt x="0" y="643588"/>
                    </a:lnTo>
                    <a:lnTo>
                      <a:pt x="1070660" y="0"/>
                    </a:lnTo>
                    <a:lnTo>
                      <a:pt x="1078948" y="12159"/>
                    </a:lnTo>
                    <a:cubicBezTo>
                      <a:pt x="1163669" y="124289"/>
                      <a:pt x="1271772" y="221659"/>
                      <a:pt x="1401136" y="296347"/>
                    </a:cubicBezTo>
                    <a:cubicBezTo>
                      <a:pt x="1530501" y="371036"/>
                      <a:pt x="1668877" y="415971"/>
                      <a:pt x="1808344" y="433276"/>
                    </a:cubicBezTo>
                    <a:lnTo>
                      <a:pt x="1823018" y="434374"/>
                    </a:lnTo>
                    <a:lnTo>
                      <a:pt x="1800985" y="1683387"/>
                    </a:lnTo>
                    <a:lnTo>
                      <a:pt x="1654032" y="1672392"/>
                    </a:lnTo>
                    <a:cubicBezTo>
                      <a:pt x="1353637" y="1635118"/>
                      <a:pt x="1055589" y="1538332"/>
                      <a:pt x="776954" y="13774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8900381" y="2447562"/>
                <a:ext cx="1676276" cy="1253651"/>
                <a:chOff x="3615020" y="5027427"/>
                <a:chExt cx="1676276" cy="1253651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3615020" y="5381755"/>
                  <a:ext cx="1676276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664774" y="5027427"/>
                  <a:ext cx="1576770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One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10185929" y="5176483"/>
              <a:ext cx="1967938" cy="3053217"/>
              <a:chOff x="6646316" y="5176483"/>
              <a:chExt cx="1967938" cy="3053217"/>
            </a:xfrm>
          </p:grpSpPr>
          <p:sp>
            <p:nvSpPr>
              <p:cNvPr id="43" name="Freeform: Shape 42"/>
              <p:cNvSpPr/>
              <p:nvPr/>
            </p:nvSpPr>
            <p:spPr>
              <a:xfrm rot="19800000" flipH="1" flipV="1">
                <a:off x="6646316" y="5176483"/>
                <a:ext cx="1967938" cy="3053217"/>
              </a:xfrm>
              <a:custGeom>
                <a:avLst/>
                <a:gdLst>
                  <a:gd name="connsiteX0" fmla="*/ 0 w 1341879"/>
                  <a:gd name="connsiteY0" fmla="*/ 1479340 h 2081900"/>
                  <a:gd name="connsiteX1" fmla="*/ 38165 w 1341879"/>
                  <a:gd name="connsiteY1" fmla="*/ 1381566 h 2081900"/>
                  <a:gd name="connsiteX2" fmla="*/ 24641 w 1341879"/>
                  <a:gd name="connsiteY2" fmla="*/ 661544 h 2081900"/>
                  <a:gd name="connsiteX3" fmla="*/ 1017 w 1341879"/>
                  <a:gd name="connsiteY3" fmla="*/ 606456 h 2081900"/>
                  <a:gd name="connsiteX4" fmla="*/ 1095573 w 1341879"/>
                  <a:gd name="connsiteY4" fmla="*/ 0 h 2081900"/>
                  <a:gd name="connsiteX5" fmla="*/ 1105695 w 1341879"/>
                  <a:gd name="connsiteY5" fmla="*/ 18472 h 2081900"/>
                  <a:gd name="connsiteX6" fmla="*/ 1138005 w 1341879"/>
                  <a:gd name="connsiteY6" fmla="*/ 1993214 h 2081900"/>
                  <a:gd name="connsiteX7" fmla="*/ 1092604 w 1341879"/>
                  <a:gd name="connsiteY7" fmla="*/ 2081900 h 2081900"/>
                  <a:gd name="connsiteX8" fmla="*/ 0 w 1341879"/>
                  <a:gd name="connsiteY8" fmla="*/ 1479340 h 20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1879" h="2081900">
                    <a:moveTo>
                      <a:pt x="0" y="1479340"/>
                    </a:moveTo>
                    <a:lnTo>
                      <a:pt x="38165" y="1381566"/>
                    </a:lnTo>
                    <a:cubicBezTo>
                      <a:pt x="117731" y="1142873"/>
                      <a:pt x="109429" y="888709"/>
                      <a:pt x="24641" y="661544"/>
                    </a:cubicBezTo>
                    <a:lnTo>
                      <a:pt x="1017" y="606456"/>
                    </a:lnTo>
                    <a:lnTo>
                      <a:pt x="1095573" y="0"/>
                    </a:lnTo>
                    <a:lnTo>
                      <a:pt x="1105695" y="18472"/>
                    </a:lnTo>
                    <a:cubicBezTo>
                      <a:pt x="1400377" y="623797"/>
                      <a:pt x="1428511" y="1346845"/>
                      <a:pt x="1138005" y="1993214"/>
                    </a:cubicBezTo>
                    <a:lnTo>
                      <a:pt x="1092604" y="2081900"/>
                    </a:lnTo>
                    <a:lnTo>
                      <a:pt x="0" y="147934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6886910" y="6096643"/>
                <a:ext cx="1676276" cy="1253651"/>
                <a:chOff x="3615020" y="5027427"/>
                <a:chExt cx="1676276" cy="1253651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3615020" y="5381755"/>
                  <a:ext cx="1676276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3615020" y="5027427"/>
                  <a:ext cx="1576770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Five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47" name="Group 46"/>
            <p:cNvGrpSpPr/>
            <p:nvPr/>
          </p:nvGrpSpPr>
          <p:grpSpPr>
            <a:xfrm>
              <a:off x="14336283" y="5373796"/>
              <a:ext cx="2674357" cy="2476223"/>
              <a:chOff x="10796670" y="5373796"/>
              <a:chExt cx="2674357" cy="2476223"/>
            </a:xfrm>
          </p:grpSpPr>
          <p:sp>
            <p:nvSpPr>
              <p:cNvPr id="48" name="Freeform: Shape 47"/>
              <p:cNvSpPr/>
              <p:nvPr/>
            </p:nvSpPr>
            <p:spPr>
              <a:xfrm rot="19800000" flipH="1" flipV="1">
                <a:off x="10796670" y="5373796"/>
                <a:ext cx="2674357" cy="2476223"/>
              </a:xfrm>
              <a:custGeom>
                <a:avLst/>
                <a:gdLst>
                  <a:gd name="connsiteX0" fmla="*/ 1068135 w 1823566"/>
                  <a:gd name="connsiteY0" fmla="*/ 1688464 h 1688464"/>
                  <a:gd name="connsiteX1" fmla="*/ 0 w 1823566"/>
                  <a:gd name="connsiteY1" fmla="*/ 1043522 h 1688464"/>
                  <a:gd name="connsiteX2" fmla="*/ 54105 w 1823566"/>
                  <a:gd name="connsiteY2" fmla="*/ 959860 h 1688464"/>
                  <a:gd name="connsiteX3" fmla="*/ 1780436 w 1823566"/>
                  <a:gd name="connsiteY3" fmla="*/ 470 h 1688464"/>
                  <a:gd name="connsiteX4" fmla="*/ 1801495 w 1823566"/>
                  <a:gd name="connsiteY4" fmla="*/ 0 h 1688464"/>
                  <a:gd name="connsiteX5" fmla="*/ 1823566 w 1823566"/>
                  <a:gd name="connsiteY5" fmla="*/ 1251141 h 1688464"/>
                  <a:gd name="connsiteX6" fmla="*/ 1764047 w 1823566"/>
                  <a:gd name="connsiteY6" fmla="*/ 1258227 h 1688464"/>
                  <a:gd name="connsiteX7" fmla="*/ 1133727 w 1823566"/>
                  <a:gd name="connsiteY7" fmla="*/ 1606525 h 1688464"/>
                  <a:gd name="connsiteX8" fmla="*/ 1068135 w 1823566"/>
                  <a:gd name="connsiteY8" fmla="*/ 1688464 h 168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3566" h="1688464">
                    <a:moveTo>
                      <a:pt x="1068135" y="1688464"/>
                    </a:moveTo>
                    <a:lnTo>
                      <a:pt x="0" y="1043522"/>
                    </a:lnTo>
                    <a:lnTo>
                      <a:pt x="54105" y="959860"/>
                    </a:lnTo>
                    <a:cubicBezTo>
                      <a:pt x="468623" y="385090"/>
                      <a:pt x="1108869" y="47931"/>
                      <a:pt x="1780436" y="470"/>
                    </a:cubicBezTo>
                    <a:lnTo>
                      <a:pt x="1801495" y="0"/>
                    </a:lnTo>
                    <a:lnTo>
                      <a:pt x="1823566" y="1251141"/>
                    </a:lnTo>
                    <a:lnTo>
                      <a:pt x="1764047" y="1258227"/>
                    </a:lnTo>
                    <a:cubicBezTo>
                      <a:pt x="1524921" y="1298380"/>
                      <a:pt x="1300659" y="1418273"/>
                      <a:pt x="1133727" y="1606525"/>
                    </a:cubicBezTo>
                    <a:lnTo>
                      <a:pt x="1068135" y="168846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 dirty="0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0913853" y="6096643"/>
                <a:ext cx="1887128" cy="1253651"/>
                <a:chOff x="3615020" y="5027427"/>
                <a:chExt cx="1887128" cy="1253651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3615020" y="5381755"/>
                  <a:ext cx="1676277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3662257" y="5027427"/>
                  <a:ext cx="1839891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Three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>
              <a:off x="14399822" y="2741481"/>
              <a:ext cx="1969232" cy="3053169"/>
              <a:chOff x="10860209" y="2741481"/>
              <a:chExt cx="1969232" cy="3053169"/>
            </a:xfrm>
          </p:grpSpPr>
          <p:sp>
            <p:nvSpPr>
              <p:cNvPr id="53" name="Freeform: Shape 52"/>
              <p:cNvSpPr/>
              <p:nvPr/>
            </p:nvSpPr>
            <p:spPr>
              <a:xfrm rot="19800000" flipH="1" flipV="1">
                <a:off x="10860209" y="2741481"/>
                <a:ext cx="1969232" cy="3053169"/>
              </a:xfrm>
              <a:custGeom>
                <a:avLst/>
                <a:gdLst>
                  <a:gd name="connsiteX0" fmla="*/ 247424 w 1342761"/>
                  <a:gd name="connsiteY0" fmla="*/ 2081867 h 2081867"/>
                  <a:gd name="connsiteX1" fmla="*/ 236184 w 1342761"/>
                  <a:gd name="connsiteY1" fmla="*/ 2061354 h 2081867"/>
                  <a:gd name="connsiteX2" fmla="*/ 203875 w 1342761"/>
                  <a:gd name="connsiteY2" fmla="*/ 86612 h 2081867"/>
                  <a:gd name="connsiteX3" fmla="*/ 248214 w 1342761"/>
                  <a:gd name="connsiteY3" fmla="*/ 0 h 2081867"/>
                  <a:gd name="connsiteX4" fmla="*/ 1340121 w 1342761"/>
                  <a:gd name="connsiteY4" fmla="*/ 604989 h 2081867"/>
                  <a:gd name="connsiteX5" fmla="*/ 1303714 w 1342761"/>
                  <a:gd name="connsiteY5" fmla="*/ 698260 h 2081867"/>
                  <a:gd name="connsiteX6" fmla="*/ 1317239 w 1342761"/>
                  <a:gd name="connsiteY6" fmla="*/ 1418282 h 2081867"/>
                  <a:gd name="connsiteX7" fmla="*/ 1342761 w 1342761"/>
                  <a:gd name="connsiteY7" fmla="*/ 1477798 h 2081867"/>
                  <a:gd name="connsiteX8" fmla="*/ 247424 w 1342761"/>
                  <a:gd name="connsiteY8" fmla="*/ 2081867 h 2081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2761" h="2081867">
                    <a:moveTo>
                      <a:pt x="247424" y="2081867"/>
                    </a:moveTo>
                    <a:lnTo>
                      <a:pt x="236184" y="2061354"/>
                    </a:lnTo>
                    <a:cubicBezTo>
                      <a:pt x="-58497" y="1456029"/>
                      <a:pt x="-86631" y="732981"/>
                      <a:pt x="203875" y="86612"/>
                    </a:cubicBezTo>
                    <a:lnTo>
                      <a:pt x="248214" y="0"/>
                    </a:lnTo>
                    <a:lnTo>
                      <a:pt x="1340121" y="604989"/>
                    </a:lnTo>
                    <a:lnTo>
                      <a:pt x="1303714" y="698260"/>
                    </a:lnTo>
                    <a:cubicBezTo>
                      <a:pt x="1224149" y="936953"/>
                      <a:pt x="1232450" y="1191116"/>
                      <a:pt x="1317239" y="1418282"/>
                    </a:cubicBezTo>
                    <a:lnTo>
                      <a:pt x="1342761" y="1477798"/>
                    </a:lnTo>
                    <a:lnTo>
                      <a:pt x="247424" y="208186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 dirty="0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10934633" y="3681765"/>
                <a:ext cx="1676276" cy="1253651"/>
                <a:chOff x="3615020" y="5027427"/>
                <a:chExt cx="1676276" cy="1253651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3615020" y="5381755"/>
                  <a:ext cx="1676276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3714526" y="5027427"/>
                  <a:ext cx="1576770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Two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57" name="Group 56"/>
            <p:cNvGrpSpPr/>
            <p:nvPr/>
          </p:nvGrpSpPr>
          <p:grpSpPr>
            <a:xfrm>
              <a:off x="9545624" y="3121509"/>
              <a:ext cx="2679519" cy="2470764"/>
              <a:chOff x="6006011" y="3121509"/>
              <a:chExt cx="2679519" cy="2470764"/>
            </a:xfrm>
          </p:grpSpPr>
          <p:sp>
            <p:nvSpPr>
              <p:cNvPr id="58" name="Freeform: Shape 57"/>
              <p:cNvSpPr/>
              <p:nvPr/>
            </p:nvSpPr>
            <p:spPr>
              <a:xfrm rot="19800000" flipH="1" flipV="1">
                <a:off x="6006011" y="3121509"/>
                <a:ext cx="2679519" cy="2470764"/>
              </a:xfrm>
              <a:custGeom>
                <a:avLst/>
                <a:gdLst>
                  <a:gd name="connsiteX0" fmla="*/ 24529 w 1827085"/>
                  <a:gd name="connsiteY0" fmla="*/ 1684742 h 1684742"/>
                  <a:gd name="connsiteX1" fmla="*/ 0 w 1827085"/>
                  <a:gd name="connsiteY1" fmla="*/ 434118 h 1684742"/>
                  <a:gd name="connsiteX2" fmla="*/ 64304 w 1827085"/>
                  <a:gd name="connsiteY2" fmla="*/ 426463 h 1684742"/>
                  <a:gd name="connsiteX3" fmla="*/ 694623 w 1827085"/>
                  <a:gd name="connsiteY3" fmla="*/ 78165 h 1684742"/>
                  <a:gd name="connsiteX4" fmla="*/ 757195 w 1827085"/>
                  <a:gd name="connsiteY4" fmla="*/ 0 h 1684742"/>
                  <a:gd name="connsiteX5" fmla="*/ 1827085 w 1827085"/>
                  <a:gd name="connsiteY5" fmla="*/ 643125 h 1684742"/>
                  <a:gd name="connsiteX6" fmla="*/ 1774246 w 1827085"/>
                  <a:gd name="connsiteY6" fmla="*/ 724830 h 1684742"/>
                  <a:gd name="connsiteX7" fmla="*/ 47914 w 1827085"/>
                  <a:gd name="connsiteY7" fmla="*/ 1684220 h 1684742"/>
                  <a:gd name="connsiteX8" fmla="*/ 24529 w 1827085"/>
                  <a:gd name="connsiteY8" fmla="*/ 1684742 h 1684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085" h="1684742">
                    <a:moveTo>
                      <a:pt x="24529" y="1684742"/>
                    </a:moveTo>
                    <a:lnTo>
                      <a:pt x="0" y="434118"/>
                    </a:lnTo>
                    <a:lnTo>
                      <a:pt x="64304" y="426463"/>
                    </a:lnTo>
                    <a:cubicBezTo>
                      <a:pt x="303429" y="386309"/>
                      <a:pt x="527692" y="266417"/>
                      <a:pt x="694623" y="78165"/>
                    </a:cubicBezTo>
                    <a:lnTo>
                      <a:pt x="757195" y="0"/>
                    </a:lnTo>
                    <a:lnTo>
                      <a:pt x="1827085" y="643125"/>
                    </a:lnTo>
                    <a:lnTo>
                      <a:pt x="1774246" y="724830"/>
                    </a:lnTo>
                    <a:cubicBezTo>
                      <a:pt x="1359727" y="1299600"/>
                      <a:pt x="719482" y="1636760"/>
                      <a:pt x="47914" y="1684220"/>
                    </a:cubicBezTo>
                    <a:lnTo>
                      <a:pt x="24529" y="1684742"/>
                    </a:ln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75000"/>
                    </a:schemeClr>
                  </a:gs>
                  <a:gs pos="0">
                    <a:schemeClr val="accent6"/>
                  </a:gs>
                </a:gsLst>
                <a:lin ang="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6866130" y="3681765"/>
                <a:ext cx="1676276" cy="1253651"/>
                <a:chOff x="3615020" y="5027427"/>
                <a:chExt cx="1676276" cy="1253651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3615020" y="5381755"/>
                  <a:ext cx="1676276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3615020" y="5027427"/>
                  <a:ext cx="1576770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Six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62" name="Group 61"/>
            <p:cNvGrpSpPr/>
            <p:nvPr/>
          </p:nvGrpSpPr>
          <p:grpSpPr>
            <a:xfrm>
              <a:off x="11715796" y="6883915"/>
              <a:ext cx="2682501" cy="2474848"/>
              <a:chOff x="8176183" y="6883915"/>
              <a:chExt cx="2682501" cy="2474848"/>
            </a:xfrm>
          </p:grpSpPr>
          <p:sp>
            <p:nvSpPr>
              <p:cNvPr id="63" name="Freeform: Shape 62"/>
              <p:cNvSpPr/>
              <p:nvPr/>
            </p:nvSpPr>
            <p:spPr>
              <a:xfrm rot="19800000" flipH="1" flipV="1">
                <a:off x="8176183" y="6883915"/>
                <a:ext cx="2682501" cy="2474848"/>
              </a:xfrm>
              <a:custGeom>
                <a:avLst/>
                <a:gdLst>
                  <a:gd name="connsiteX0" fmla="*/ 759849 w 1829119"/>
                  <a:gd name="connsiteY0" fmla="*/ 1687527 h 1687527"/>
                  <a:gd name="connsiteX1" fmla="*/ 748857 w 1829119"/>
                  <a:gd name="connsiteY1" fmla="*/ 1671401 h 1687527"/>
                  <a:gd name="connsiteX2" fmla="*/ 426669 w 1829119"/>
                  <a:gd name="connsiteY2" fmla="*/ 1387214 h 1687527"/>
                  <a:gd name="connsiteX3" fmla="*/ 19461 w 1829119"/>
                  <a:gd name="connsiteY3" fmla="*/ 1250284 h 1687527"/>
                  <a:gd name="connsiteX4" fmla="*/ 0 w 1829119"/>
                  <a:gd name="connsiteY4" fmla="*/ 1248828 h 1687527"/>
                  <a:gd name="connsiteX5" fmla="*/ 24494 w 1829119"/>
                  <a:gd name="connsiteY5" fmla="*/ 0 h 1687527"/>
                  <a:gd name="connsiteX6" fmla="*/ 173773 w 1829119"/>
                  <a:gd name="connsiteY6" fmla="*/ 11168 h 1687527"/>
                  <a:gd name="connsiteX7" fmla="*/ 1050851 w 1829119"/>
                  <a:gd name="connsiteY7" fmla="*/ 306099 h 1687527"/>
                  <a:gd name="connsiteX8" fmla="*/ 1744807 w 1829119"/>
                  <a:gd name="connsiteY8" fmla="*/ 918205 h 1687527"/>
                  <a:gd name="connsiteX9" fmla="*/ 1829119 w 1829119"/>
                  <a:gd name="connsiteY9" fmla="*/ 1041901 h 1687527"/>
                  <a:gd name="connsiteX10" fmla="*/ 759849 w 1829119"/>
                  <a:gd name="connsiteY10" fmla="*/ 1687527 h 1687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9119" h="1687527">
                    <a:moveTo>
                      <a:pt x="759849" y="1687527"/>
                    </a:moveTo>
                    <a:lnTo>
                      <a:pt x="748857" y="1671401"/>
                    </a:lnTo>
                    <a:cubicBezTo>
                      <a:pt x="664137" y="1559272"/>
                      <a:pt x="556034" y="1461902"/>
                      <a:pt x="426669" y="1387214"/>
                    </a:cubicBezTo>
                    <a:cubicBezTo>
                      <a:pt x="297305" y="1312525"/>
                      <a:pt x="158928" y="1267590"/>
                      <a:pt x="19461" y="1250284"/>
                    </a:cubicBezTo>
                    <a:lnTo>
                      <a:pt x="0" y="1248828"/>
                    </a:lnTo>
                    <a:lnTo>
                      <a:pt x="24494" y="0"/>
                    </a:lnTo>
                    <a:lnTo>
                      <a:pt x="173773" y="11168"/>
                    </a:lnTo>
                    <a:cubicBezTo>
                      <a:pt x="474168" y="48443"/>
                      <a:pt x="772216" y="145229"/>
                      <a:pt x="1050851" y="306099"/>
                    </a:cubicBezTo>
                    <a:cubicBezTo>
                      <a:pt x="1329486" y="466969"/>
                      <a:pt x="1562329" y="676693"/>
                      <a:pt x="1744807" y="918205"/>
                    </a:cubicBezTo>
                    <a:lnTo>
                      <a:pt x="1829119" y="1041901"/>
                    </a:lnTo>
                    <a:lnTo>
                      <a:pt x="759849" y="16875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571500" dist="4064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8759557" y="7279081"/>
                <a:ext cx="1957924" cy="1253651"/>
                <a:chOff x="3474196" y="5027427"/>
                <a:chExt cx="1957924" cy="1253651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3615020" y="5381755"/>
                  <a:ext cx="1676276" cy="89932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</a:t>
                  </a:r>
                  <a:endParaRPr lang="id-ID" sz="87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3474196" y="5027427"/>
                  <a:ext cx="1957924" cy="3939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  <a:ea typeface="Roboto Condensed" panose="02000000000000000000" pitchFamily="2" charset="0"/>
                      <a:cs typeface="Segoe UI" panose="020B0502040204020203" pitchFamily="34" charset="0"/>
                    </a:rPr>
                    <a:t>Option Four</a:t>
                  </a:r>
                  <a:endPara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74" name="Group 73"/>
          <p:cNvGrpSpPr/>
          <p:nvPr/>
        </p:nvGrpSpPr>
        <p:grpSpPr>
          <a:xfrm>
            <a:off x="6357249" y="1184803"/>
            <a:ext cx="2038931" cy="1299647"/>
            <a:chOff x="9960408" y="2283529"/>
            <a:chExt cx="3262289" cy="2079435"/>
          </a:xfrm>
        </p:grpSpPr>
        <p:grpSp>
          <p:nvGrpSpPr>
            <p:cNvPr id="72" name="Group 71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 flip="none" rotWithShape="1">
                      <a:gsLst>
                        <a:gs pos="200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56</a:t>
                </a:r>
                <a:r>
                  <a:rPr lang="en-US" sz="2500" baseline="30000" dirty="0">
                    <a:gradFill flip="none" rotWithShape="1">
                      <a:gsLst>
                        <a:gs pos="200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 flip="none" rotWithShape="1">
                    <a:gsLst>
                      <a:gs pos="200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3" name="Rectangle 72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357249" y="2788987"/>
            <a:ext cx="2038931" cy="1299647"/>
            <a:chOff x="9960408" y="2283529"/>
            <a:chExt cx="3262289" cy="2079435"/>
          </a:xfrm>
        </p:grpSpPr>
        <p:grpSp>
          <p:nvGrpSpPr>
            <p:cNvPr id="76" name="Group 75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>
                      <a:gsLst>
                        <a:gs pos="2000">
                          <a:schemeClr val="accent2"/>
                        </a:gs>
                        <a:gs pos="100000">
                          <a:schemeClr val="accent2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26</a:t>
                </a:r>
                <a:r>
                  <a:rPr lang="en-US" sz="2500" baseline="30000" dirty="0">
                    <a:gradFill>
                      <a:gsLst>
                        <a:gs pos="2000">
                          <a:schemeClr val="accent2"/>
                        </a:gs>
                        <a:gs pos="100000">
                          <a:schemeClr val="accent2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>
                    <a:gsLst>
                      <a:gs pos="2000">
                        <a:schemeClr val="accent2"/>
                      </a:gs>
                      <a:gs pos="100000">
                        <a:schemeClr val="accent2">
                          <a:lumMod val="75000"/>
                        </a:schemeClr>
                      </a:gs>
                    </a:gsLst>
                    <a:lin ang="2700000" scaled="1"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7" name="Rectangle 76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357249" y="4393171"/>
            <a:ext cx="2038931" cy="1299647"/>
            <a:chOff x="9960408" y="2283529"/>
            <a:chExt cx="3262289" cy="2079435"/>
          </a:xfrm>
        </p:grpSpPr>
        <p:grpSp>
          <p:nvGrpSpPr>
            <p:cNvPr id="81" name="Group 80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>
                      <a:gsLst>
                        <a:gs pos="2000">
                          <a:schemeClr val="accent3"/>
                        </a:gs>
                        <a:gs pos="100000">
                          <a:schemeClr val="accent3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60</a:t>
                </a:r>
                <a:r>
                  <a:rPr lang="en-US" sz="2500" baseline="30000" dirty="0">
                    <a:gradFill>
                      <a:gsLst>
                        <a:gs pos="2000">
                          <a:schemeClr val="accent3"/>
                        </a:gs>
                        <a:gs pos="100000">
                          <a:schemeClr val="accent3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>
                    <a:gsLst>
                      <a:gs pos="2000">
                        <a:schemeClr val="accent3"/>
                      </a:gs>
                      <a:gs pos="100000">
                        <a:schemeClr val="accent3">
                          <a:lumMod val="75000"/>
                        </a:schemeClr>
                      </a:gs>
                    </a:gsLst>
                    <a:lin ang="2700000" scaled="1"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8947954" y="1184803"/>
            <a:ext cx="2038931" cy="1299647"/>
            <a:chOff x="9960408" y="2283529"/>
            <a:chExt cx="3262289" cy="2079435"/>
          </a:xfrm>
        </p:grpSpPr>
        <p:grpSp>
          <p:nvGrpSpPr>
            <p:cNvPr id="98" name="Group 97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>
                      <a:gsLst>
                        <a:gs pos="2000">
                          <a:schemeClr val="accent4"/>
                        </a:gs>
                        <a:gs pos="100000">
                          <a:schemeClr val="accent4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40</a:t>
                </a:r>
                <a:r>
                  <a:rPr lang="en-US" sz="2500" baseline="30000" dirty="0">
                    <a:gradFill>
                      <a:gsLst>
                        <a:gs pos="2000">
                          <a:schemeClr val="accent4"/>
                        </a:gs>
                        <a:gs pos="100000">
                          <a:schemeClr val="accent4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>
                    <a:gsLst>
                      <a:gs pos="200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lin ang="2700000" scaled="1"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99" name="Rectangle 98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947954" y="2788987"/>
            <a:ext cx="2038931" cy="1299647"/>
            <a:chOff x="9960408" y="2283529"/>
            <a:chExt cx="3262289" cy="2079435"/>
          </a:xfrm>
        </p:grpSpPr>
        <p:grpSp>
          <p:nvGrpSpPr>
            <p:cNvPr id="94" name="Group 93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>
                      <a:gsLst>
                        <a:gs pos="2000">
                          <a:schemeClr val="accent5"/>
                        </a:gs>
                        <a:gs pos="100000">
                          <a:schemeClr val="accent5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56</a:t>
                </a:r>
                <a:r>
                  <a:rPr lang="en-US" sz="2500" baseline="30000" dirty="0">
                    <a:gradFill>
                      <a:gsLst>
                        <a:gs pos="2000">
                          <a:schemeClr val="accent5"/>
                        </a:gs>
                        <a:gs pos="100000">
                          <a:schemeClr val="accent5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>
                    <a:gsLst>
                      <a:gs pos="2000">
                        <a:schemeClr val="accent5"/>
                      </a:gs>
                      <a:gs pos="100000">
                        <a:schemeClr val="accent5">
                          <a:lumMod val="75000"/>
                        </a:schemeClr>
                      </a:gs>
                    </a:gsLst>
                    <a:lin ang="2700000" scaled="1"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95" name="Rectangle 94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8947954" y="4393171"/>
            <a:ext cx="2038931" cy="1299647"/>
            <a:chOff x="9960408" y="2283529"/>
            <a:chExt cx="3262289" cy="2079435"/>
          </a:xfrm>
        </p:grpSpPr>
        <p:grpSp>
          <p:nvGrpSpPr>
            <p:cNvPr id="90" name="Group 89"/>
            <p:cNvGrpSpPr/>
            <p:nvPr/>
          </p:nvGrpSpPr>
          <p:grpSpPr>
            <a:xfrm>
              <a:off x="9960408" y="2283529"/>
              <a:ext cx="3262289" cy="1133945"/>
              <a:chOff x="9960408" y="2283529"/>
              <a:chExt cx="3262289" cy="1133945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9960408" y="2900410"/>
                <a:ext cx="3262289" cy="517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Your Text</a:t>
                </a:r>
                <a:endPara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9960408" y="2283529"/>
                <a:ext cx="2383268" cy="763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dirty="0">
                    <a:gradFill>
                      <a:gsLst>
                        <a:gs pos="2000">
                          <a:schemeClr val="accent6"/>
                        </a:gs>
                        <a:gs pos="100000">
                          <a:schemeClr val="accent6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80</a:t>
                </a:r>
                <a:r>
                  <a:rPr lang="en-US" sz="2500" baseline="30000" dirty="0">
                    <a:gradFill>
                      <a:gsLst>
                        <a:gs pos="2000">
                          <a:schemeClr val="accent6"/>
                        </a:gs>
                        <a:gs pos="100000">
                          <a:schemeClr val="accent6">
                            <a:lumMod val="75000"/>
                          </a:schemeClr>
                        </a:gs>
                      </a:gsLst>
                      <a:lin ang="2700000" scaled="1"/>
                    </a:gradFill>
                    <a:latin typeface="Montserrat" panose="00000500000000000000" pitchFamily="50" charset="0"/>
                    <a:cs typeface="Segoe UI" panose="020B0502040204020203" pitchFamily="34" charset="0"/>
                  </a:rPr>
                  <a:t>%</a:t>
                </a:r>
                <a:endParaRPr lang="en-US" sz="2500" baseline="30000" dirty="0">
                  <a:gradFill>
                    <a:gsLst>
                      <a:gs pos="2000">
                        <a:schemeClr val="accent6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lin ang="2700000" scaled="1"/>
                  </a:gra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 flipH="1">
              <a:off x="9960408" y="3463641"/>
              <a:ext cx="3262289" cy="89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2" name="Text Placeholder 2"/>
          <p:cNvSpPr txBox="1"/>
          <p:nvPr/>
        </p:nvSpPr>
        <p:spPr>
          <a:xfrm>
            <a:off x="2655176" y="3139318"/>
            <a:ext cx="1765515" cy="579365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Six Steps Circle</a:t>
            </a:r>
            <a:endParaRPr lang="id-ID" sz="2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5141600" y="227381"/>
            <a:ext cx="6932417" cy="3201619"/>
            <a:chOff x="1441101" y="815320"/>
            <a:chExt cx="6932417" cy="3201619"/>
          </a:xfrm>
        </p:grpSpPr>
        <p:sp>
          <p:nvSpPr>
            <p:cNvPr id="3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7200" dirty="0">
                  <a:solidFill>
                    <a:schemeClr val="tx1"/>
                  </a:solidFill>
                  <a:latin typeface="Montserrat" panose="00000500000000000000" pitchFamily="50" charset="0"/>
                </a:rPr>
                <a:t>Part  four</a:t>
              </a:r>
              <a:endParaRPr lang="id-ID" sz="7200" dirty="0">
                <a:solidFill>
                  <a:schemeClr val="tx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4" name="TextBox 16"/>
            <p:cNvSpPr txBox="1"/>
            <p:nvPr/>
          </p:nvSpPr>
          <p:spPr>
            <a:xfrm>
              <a:off x="5062606" y="815320"/>
              <a:ext cx="3310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1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5" name="Rectangle 8"/>
          <p:cNvSpPr/>
          <p:nvPr/>
        </p:nvSpPr>
        <p:spPr>
          <a:xfrm>
            <a:off x="6152324" y="1986702"/>
            <a:ext cx="3292465" cy="585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oup 11"/>
          <p:cNvGrpSpPr/>
          <p:nvPr/>
        </p:nvGrpSpPr>
        <p:grpSpPr>
          <a:xfrm>
            <a:off x="5236806" y="2149970"/>
            <a:ext cx="722068" cy="151217"/>
            <a:chOff x="1464244" y="3674277"/>
            <a:chExt cx="1830619" cy="383373"/>
          </a:xfrm>
        </p:grpSpPr>
        <p:sp>
          <p:nvSpPr>
            <p:cNvPr id="7" name="Arc 12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Arc 13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Arc 14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email"/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/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/>
          <a:srcRect/>
          <a:stretch>
            <a:fillRect/>
          </a:stretch>
        </p:blipFill>
        <p:spPr/>
      </p:pic>
      <p:sp>
        <p:nvSpPr>
          <p:cNvPr id="23" name="Rectangle: Rounded Corners 22"/>
          <p:cNvSpPr/>
          <p:nvPr/>
        </p:nvSpPr>
        <p:spPr>
          <a:xfrm>
            <a:off x="2746260" y="2624418"/>
            <a:ext cx="7908823" cy="1624264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>
            <a:outerShdw blurRad="1270000" dist="762000" dir="5400000" sx="90000" sy="9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24" name="Rectangle 23"/>
          <p:cNvSpPr/>
          <p:nvPr/>
        </p:nvSpPr>
        <p:spPr>
          <a:xfrm>
            <a:off x="7281014" y="4543275"/>
            <a:ext cx="3049836" cy="118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281014" y="1232382"/>
            <a:ext cx="2207659" cy="899278"/>
            <a:chOff x="1441101" y="1527665"/>
            <a:chExt cx="3532255" cy="1438844"/>
          </a:xfrm>
        </p:grpSpPr>
        <p:sp>
          <p:nvSpPr>
            <p:cNvPr id="35" name="Text Placeholder 2"/>
            <p:cNvSpPr txBox="1"/>
            <p:nvPr/>
          </p:nvSpPr>
          <p:spPr>
            <a:xfrm>
              <a:off x="1441102" y="1977400"/>
              <a:ext cx="3532254" cy="989109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Four Image 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41101" y="1527665"/>
              <a:ext cx="3310913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340517" y="2131660"/>
            <a:ext cx="451293" cy="94511"/>
            <a:chOff x="1464244" y="3674277"/>
            <a:chExt cx="1830619" cy="383373"/>
          </a:xfrm>
        </p:grpSpPr>
        <p:sp>
          <p:nvSpPr>
            <p:cNvPr id="28" name="Arc 27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9" name="Arc 28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0" name="Arc 29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496619" y="2401237"/>
            <a:ext cx="2070629" cy="2070626"/>
            <a:chOff x="3960459" y="3841979"/>
            <a:chExt cx="3313006" cy="3313002"/>
          </a:xfrm>
        </p:grpSpPr>
        <p:grpSp>
          <p:nvGrpSpPr>
            <p:cNvPr id="37" name="Group 36"/>
            <p:cNvGrpSpPr/>
            <p:nvPr/>
          </p:nvGrpSpPr>
          <p:grpSpPr>
            <a:xfrm>
              <a:off x="3960459" y="3841979"/>
              <a:ext cx="3313006" cy="3313002"/>
              <a:chOff x="6104965" y="2265289"/>
              <a:chExt cx="1855694" cy="1855694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6104965" y="2265289"/>
                <a:ext cx="1855694" cy="1855694"/>
              </a:xfrm>
              <a:prstGeom prst="ellipse">
                <a:avLst/>
              </a:prstGeom>
              <a:solidFill>
                <a:schemeClr val="accent1"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326458" y="2482124"/>
                <a:ext cx="1422023" cy="1422023"/>
              </a:xfrm>
              <a:prstGeom prst="ellipse">
                <a:avLst/>
              </a:prstGeom>
              <a:solidFill>
                <a:schemeClr val="accent1">
                  <a:alpha val="57000"/>
                </a:schemeClr>
              </a:solidFill>
              <a:ln>
                <a:noFill/>
              </a:ln>
              <a:effectLst>
                <a:outerShdw blurRad="889000" dist="50800" dir="5400000" sx="89000" sy="89000" algn="ctr" rotWithShape="0">
                  <a:srgbClr val="000000">
                    <a:alpha val="49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566834" y="2724359"/>
                <a:ext cx="942451" cy="94245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sp>
          <p:nvSpPr>
            <p:cNvPr id="41" name="AutoShape 139"/>
            <p:cNvSpPr/>
            <p:nvPr/>
          </p:nvSpPr>
          <p:spPr bwMode="auto">
            <a:xfrm>
              <a:off x="5227757" y="5065720"/>
              <a:ext cx="807456" cy="782610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54237" y="3028369"/>
            <a:ext cx="1711199" cy="811970"/>
            <a:chOff x="6886095" y="4753961"/>
            <a:chExt cx="2737918" cy="1299151"/>
          </a:xfrm>
        </p:grpSpPr>
        <p:sp>
          <p:nvSpPr>
            <p:cNvPr id="42" name="Rectangle 41"/>
            <p:cNvSpPr/>
            <p:nvPr/>
          </p:nvSpPr>
          <p:spPr>
            <a:xfrm>
              <a:off x="6886095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1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886095" y="4753961"/>
              <a:ext cx="2737918" cy="103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37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546,</a:t>
              </a: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12</a:t>
              </a:r>
              <a:endParaRPr lang="en-US" sz="337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85871" y="3028369"/>
            <a:ext cx="1711199" cy="811970"/>
            <a:chOff x="6886095" y="4753961"/>
            <a:chExt cx="2737918" cy="1299151"/>
          </a:xfrm>
        </p:grpSpPr>
        <p:sp>
          <p:nvSpPr>
            <p:cNvPr id="46" name="Rectangle 45"/>
            <p:cNvSpPr/>
            <p:nvPr/>
          </p:nvSpPr>
          <p:spPr>
            <a:xfrm>
              <a:off x="6886095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2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886095" y="4753961"/>
              <a:ext cx="2737918" cy="103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37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716,</a:t>
              </a: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10</a:t>
              </a:r>
              <a:endParaRPr lang="en-US" sz="337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417506" y="3028369"/>
            <a:ext cx="1711199" cy="811970"/>
            <a:chOff x="6886095" y="4753961"/>
            <a:chExt cx="2737918" cy="1299151"/>
          </a:xfrm>
        </p:grpSpPr>
        <p:sp>
          <p:nvSpPr>
            <p:cNvPr id="49" name="Rectangle 48"/>
            <p:cNvSpPr/>
            <p:nvPr/>
          </p:nvSpPr>
          <p:spPr>
            <a:xfrm>
              <a:off x="6886095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3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86095" y="4753961"/>
              <a:ext cx="2737918" cy="103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37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460,</a:t>
              </a: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72</a:t>
              </a:r>
              <a:endParaRPr lang="en-US" sz="337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1183042" y="1040576"/>
            <a:ext cx="3228408" cy="1889421"/>
            <a:chOff x="1877786" y="1664921"/>
            <a:chExt cx="5165452" cy="3023073"/>
          </a:xfrm>
        </p:grpSpPr>
        <p:sp>
          <p:nvSpPr>
            <p:cNvPr id="31" name="Text Placeholder 2"/>
            <p:cNvSpPr txBox="1"/>
            <p:nvPr/>
          </p:nvSpPr>
          <p:spPr>
            <a:xfrm>
              <a:off x="1877786" y="2114656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77786" y="1664921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42545" y="2273478"/>
            <a:ext cx="451293" cy="94511"/>
            <a:chOff x="1464244" y="3674277"/>
            <a:chExt cx="1830619" cy="383373"/>
          </a:xfrm>
        </p:grpSpPr>
        <p:sp>
          <p:nvSpPr>
            <p:cNvPr id="28" name="Arc 27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9" name="Arc 28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0" name="Arc 29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398207" y="5181705"/>
            <a:ext cx="2179034" cy="834408"/>
            <a:chOff x="4966734" y="8242572"/>
            <a:chExt cx="3486455" cy="1335052"/>
          </a:xfrm>
        </p:grpSpPr>
        <p:sp>
          <p:nvSpPr>
            <p:cNvPr id="65" name="Rectangle 64"/>
            <p:cNvSpPr/>
            <p:nvPr/>
          </p:nvSpPr>
          <p:spPr>
            <a:xfrm>
              <a:off x="4966734" y="8242572"/>
              <a:ext cx="3486455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</a:t>
              </a: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of my entire soul, like these sweet mornings of spring which</a:t>
              </a:r>
              <a:endParaRPr lang="en-US" sz="1000" dirty="0">
                <a:solidFill>
                  <a:schemeClr val="bg1">
                    <a:lumMod val="8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074668" y="9310976"/>
              <a:ext cx="1625644" cy="266648"/>
              <a:chOff x="9395730" y="4795397"/>
              <a:chExt cx="869563" cy="142630"/>
            </a:xfrm>
          </p:grpSpPr>
          <p:sp>
            <p:nvSpPr>
              <p:cNvPr id="67" name="Star: 5 Points 66"/>
              <p:cNvSpPr/>
              <p:nvPr/>
            </p:nvSpPr>
            <p:spPr>
              <a:xfrm>
                <a:off x="9395730" y="4799232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8" name="Star: 5 Points 67"/>
              <p:cNvSpPr/>
              <p:nvPr/>
            </p:nvSpPr>
            <p:spPr>
              <a:xfrm>
                <a:off x="9579295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9" name="Star: 5 Points 68"/>
              <p:cNvSpPr/>
              <p:nvPr/>
            </p:nvSpPr>
            <p:spPr>
              <a:xfrm>
                <a:off x="9762860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Star: 5 Points 69"/>
              <p:cNvSpPr/>
              <p:nvPr/>
            </p:nvSpPr>
            <p:spPr>
              <a:xfrm>
                <a:off x="9946425" y="4795398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1" name="Star: 5 Points 70"/>
              <p:cNvSpPr/>
              <p:nvPr/>
            </p:nvSpPr>
            <p:spPr>
              <a:xfrm>
                <a:off x="10126498" y="4795397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4700024" y="4354084"/>
            <a:ext cx="2179034" cy="834408"/>
            <a:chOff x="8629656" y="6858831"/>
            <a:chExt cx="3486455" cy="1335052"/>
          </a:xfrm>
        </p:grpSpPr>
        <p:sp>
          <p:nvSpPr>
            <p:cNvPr id="79" name="Rectangle 78"/>
            <p:cNvSpPr/>
            <p:nvPr/>
          </p:nvSpPr>
          <p:spPr>
            <a:xfrm>
              <a:off x="8629656" y="6858831"/>
              <a:ext cx="3486455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</a:t>
              </a: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of my entire soul, like these sweet mornings of spring which</a:t>
              </a:r>
              <a:endParaRPr lang="en-US" sz="1000" dirty="0">
                <a:solidFill>
                  <a:schemeClr val="bg1">
                    <a:lumMod val="8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8737590" y="7927235"/>
              <a:ext cx="1625644" cy="266648"/>
              <a:chOff x="9395730" y="4795397"/>
              <a:chExt cx="869563" cy="142630"/>
            </a:xfrm>
          </p:grpSpPr>
          <p:sp>
            <p:nvSpPr>
              <p:cNvPr id="81" name="Star: 5 Points 80"/>
              <p:cNvSpPr/>
              <p:nvPr/>
            </p:nvSpPr>
            <p:spPr>
              <a:xfrm>
                <a:off x="9395730" y="4799232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2" name="Star: 5 Points 81"/>
              <p:cNvSpPr/>
              <p:nvPr/>
            </p:nvSpPr>
            <p:spPr>
              <a:xfrm>
                <a:off x="9579295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3" name="Star: 5 Points 82"/>
              <p:cNvSpPr/>
              <p:nvPr/>
            </p:nvSpPr>
            <p:spPr>
              <a:xfrm>
                <a:off x="9762860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4" name="Star: 5 Points 83"/>
              <p:cNvSpPr/>
              <p:nvPr/>
            </p:nvSpPr>
            <p:spPr>
              <a:xfrm>
                <a:off x="9946425" y="4795398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5" name="Star: 5 Points 84"/>
              <p:cNvSpPr/>
              <p:nvPr/>
            </p:nvSpPr>
            <p:spPr>
              <a:xfrm>
                <a:off x="10126498" y="4795397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7001841" y="3526463"/>
            <a:ext cx="2179034" cy="834408"/>
            <a:chOff x="8629656" y="6858831"/>
            <a:chExt cx="3486455" cy="1335052"/>
          </a:xfrm>
        </p:grpSpPr>
        <p:sp>
          <p:nvSpPr>
            <p:cNvPr id="89" name="Rectangle 88"/>
            <p:cNvSpPr/>
            <p:nvPr/>
          </p:nvSpPr>
          <p:spPr>
            <a:xfrm>
              <a:off x="8629656" y="6858831"/>
              <a:ext cx="3486455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</a:t>
              </a: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of my entire soul, like these sweet mornings of spring which</a:t>
              </a:r>
              <a:endParaRPr lang="en-US" sz="1000" dirty="0">
                <a:solidFill>
                  <a:schemeClr val="bg1">
                    <a:lumMod val="8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8737590" y="7927235"/>
              <a:ext cx="1625644" cy="266648"/>
              <a:chOff x="9395730" y="4795397"/>
              <a:chExt cx="869563" cy="142630"/>
            </a:xfrm>
          </p:grpSpPr>
          <p:sp>
            <p:nvSpPr>
              <p:cNvPr id="91" name="Star: 5 Points 90"/>
              <p:cNvSpPr/>
              <p:nvPr/>
            </p:nvSpPr>
            <p:spPr>
              <a:xfrm>
                <a:off x="9395730" y="4799232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2" name="Star: 5 Points 91"/>
              <p:cNvSpPr/>
              <p:nvPr/>
            </p:nvSpPr>
            <p:spPr>
              <a:xfrm>
                <a:off x="9579295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3" name="Star: 5 Points 92"/>
              <p:cNvSpPr/>
              <p:nvPr/>
            </p:nvSpPr>
            <p:spPr>
              <a:xfrm>
                <a:off x="9762860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4" name="Star: 5 Points 93"/>
              <p:cNvSpPr/>
              <p:nvPr/>
            </p:nvSpPr>
            <p:spPr>
              <a:xfrm>
                <a:off x="9946425" y="4795398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5" name="Star: 5 Points 94"/>
              <p:cNvSpPr/>
              <p:nvPr/>
            </p:nvSpPr>
            <p:spPr>
              <a:xfrm>
                <a:off x="10126498" y="4795397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96" name="Group 95"/>
          <p:cNvGrpSpPr/>
          <p:nvPr/>
        </p:nvGrpSpPr>
        <p:grpSpPr>
          <a:xfrm>
            <a:off x="9303658" y="2698842"/>
            <a:ext cx="2179034" cy="834408"/>
            <a:chOff x="8629656" y="6858831"/>
            <a:chExt cx="3486455" cy="1335052"/>
          </a:xfrm>
        </p:grpSpPr>
        <p:sp>
          <p:nvSpPr>
            <p:cNvPr id="97" name="Rectangle 96"/>
            <p:cNvSpPr/>
            <p:nvPr/>
          </p:nvSpPr>
          <p:spPr>
            <a:xfrm>
              <a:off x="8629656" y="6858831"/>
              <a:ext cx="3486455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</a:t>
              </a:r>
              <a:r>
                <a:rPr lang="en-US" sz="1000" dirty="0">
                  <a:solidFill>
                    <a:schemeClr val="bg1">
                      <a:lumMod val="8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of my entire soul, like these sweet mornings of spring which</a:t>
              </a:r>
              <a:endParaRPr lang="en-US" sz="1000" dirty="0">
                <a:solidFill>
                  <a:schemeClr val="bg1">
                    <a:lumMod val="8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8737590" y="7927235"/>
              <a:ext cx="1625644" cy="266648"/>
              <a:chOff x="9395730" y="4795397"/>
              <a:chExt cx="869563" cy="142630"/>
            </a:xfrm>
          </p:grpSpPr>
          <p:sp>
            <p:nvSpPr>
              <p:cNvPr id="99" name="Star: 5 Points 98"/>
              <p:cNvSpPr/>
              <p:nvPr/>
            </p:nvSpPr>
            <p:spPr>
              <a:xfrm>
                <a:off x="9395730" y="4799232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0" name="Star: 5 Points 99"/>
              <p:cNvSpPr/>
              <p:nvPr/>
            </p:nvSpPr>
            <p:spPr>
              <a:xfrm>
                <a:off x="9579295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1" name="Star: 5 Points 100"/>
              <p:cNvSpPr/>
              <p:nvPr/>
            </p:nvSpPr>
            <p:spPr>
              <a:xfrm>
                <a:off x="9762860" y="4797315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2" name="Star: 5 Points 101"/>
              <p:cNvSpPr/>
              <p:nvPr/>
            </p:nvSpPr>
            <p:spPr>
              <a:xfrm>
                <a:off x="9946425" y="4795398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3" name="Star: 5 Points 102"/>
              <p:cNvSpPr/>
              <p:nvPr/>
            </p:nvSpPr>
            <p:spPr>
              <a:xfrm>
                <a:off x="10126498" y="4795397"/>
                <a:ext cx="138795" cy="138795"/>
              </a:xfrm>
              <a:prstGeom prst="star5">
                <a:avLst>
                  <a:gd name="adj" fmla="val 28981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45" name="Group 6144"/>
          <p:cNvGrpSpPr/>
          <p:nvPr/>
        </p:nvGrpSpPr>
        <p:grpSpPr>
          <a:xfrm>
            <a:off x="6712267" y="4567605"/>
            <a:ext cx="4425258" cy="1466013"/>
            <a:chOff x="10724547" y="7067070"/>
            <a:chExt cx="7080412" cy="2345621"/>
          </a:xfrm>
        </p:grpSpPr>
        <p:sp>
          <p:nvSpPr>
            <p:cNvPr id="109" name="Freeform 47"/>
            <p:cNvSpPr>
              <a:spLocks noChangeArrowheads="1"/>
            </p:cNvSpPr>
            <p:nvPr/>
          </p:nvSpPr>
          <p:spPr bwMode="auto">
            <a:xfrm>
              <a:off x="16803132" y="7067070"/>
              <a:ext cx="838561" cy="736733"/>
            </a:xfrm>
            <a:custGeom>
              <a:avLst/>
              <a:gdLst>
                <a:gd name="T0" fmla="*/ 221804 w 498"/>
                <a:gd name="T1" fmla="*/ 194813 h 435"/>
                <a:gd name="T2" fmla="*/ 221804 w 498"/>
                <a:gd name="T3" fmla="*/ 194813 h 435"/>
                <a:gd name="T4" fmla="*/ 217341 w 498"/>
                <a:gd name="T5" fmla="*/ 147232 h 435"/>
                <a:gd name="T6" fmla="*/ 189671 w 498"/>
                <a:gd name="T7" fmla="*/ 131521 h 435"/>
                <a:gd name="T8" fmla="*/ 166018 w 498"/>
                <a:gd name="T9" fmla="*/ 103691 h 435"/>
                <a:gd name="T10" fmla="*/ 174051 w 498"/>
                <a:gd name="T11" fmla="*/ 87980 h 435"/>
                <a:gd name="T12" fmla="*/ 182084 w 498"/>
                <a:gd name="T13" fmla="*/ 71372 h 435"/>
                <a:gd name="T14" fmla="*/ 178068 w 498"/>
                <a:gd name="T15" fmla="*/ 67781 h 435"/>
                <a:gd name="T16" fmla="*/ 182084 w 498"/>
                <a:gd name="T17" fmla="*/ 51621 h 435"/>
                <a:gd name="T18" fmla="*/ 154415 w 498"/>
                <a:gd name="T19" fmla="*/ 27830 h 435"/>
                <a:gd name="T20" fmla="*/ 126745 w 498"/>
                <a:gd name="T21" fmla="*/ 51621 h 435"/>
                <a:gd name="T22" fmla="*/ 130762 w 498"/>
                <a:gd name="T23" fmla="*/ 67781 h 435"/>
                <a:gd name="T24" fmla="*/ 126745 w 498"/>
                <a:gd name="T25" fmla="*/ 71372 h 435"/>
                <a:gd name="T26" fmla="*/ 134778 w 498"/>
                <a:gd name="T27" fmla="*/ 87980 h 435"/>
                <a:gd name="T28" fmla="*/ 138795 w 498"/>
                <a:gd name="T29" fmla="*/ 103691 h 435"/>
                <a:gd name="T30" fmla="*/ 130762 w 498"/>
                <a:gd name="T31" fmla="*/ 123441 h 435"/>
                <a:gd name="T32" fmla="*/ 170035 w 498"/>
                <a:gd name="T33" fmla="*/ 163392 h 435"/>
                <a:gd name="T34" fmla="*/ 170035 w 498"/>
                <a:gd name="T35" fmla="*/ 194813 h 435"/>
                <a:gd name="T36" fmla="*/ 221804 w 498"/>
                <a:gd name="T37" fmla="*/ 194813 h 435"/>
                <a:gd name="T38" fmla="*/ 115142 w 498"/>
                <a:gd name="T39" fmla="*/ 135561 h 435"/>
                <a:gd name="T40" fmla="*/ 115142 w 498"/>
                <a:gd name="T41" fmla="*/ 135561 h 435"/>
                <a:gd name="T42" fmla="*/ 83455 w 498"/>
                <a:gd name="T43" fmla="*/ 103691 h 435"/>
                <a:gd name="T44" fmla="*/ 95059 w 498"/>
                <a:gd name="T45" fmla="*/ 75412 h 435"/>
                <a:gd name="T46" fmla="*/ 103092 w 498"/>
                <a:gd name="T47" fmla="*/ 59701 h 435"/>
                <a:gd name="T48" fmla="*/ 99075 w 498"/>
                <a:gd name="T49" fmla="*/ 51621 h 435"/>
                <a:gd name="T50" fmla="*/ 103092 w 498"/>
                <a:gd name="T51" fmla="*/ 31870 h 435"/>
                <a:gd name="T52" fmla="*/ 67389 w 498"/>
                <a:gd name="T53" fmla="*/ 0 h 435"/>
                <a:gd name="T54" fmla="*/ 31686 w 498"/>
                <a:gd name="T55" fmla="*/ 31870 h 435"/>
                <a:gd name="T56" fmla="*/ 31686 w 498"/>
                <a:gd name="T57" fmla="*/ 51621 h 435"/>
                <a:gd name="T58" fmla="*/ 31686 w 498"/>
                <a:gd name="T59" fmla="*/ 59701 h 435"/>
                <a:gd name="T60" fmla="*/ 39719 w 498"/>
                <a:gd name="T61" fmla="*/ 75412 h 435"/>
                <a:gd name="T62" fmla="*/ 47753 w 498"/>
                <a:gd name="T63" fmla="*/ 103691 h 435"/>
                <a:gd name="T64" fmla="*/ 20083 w 498"/>
                <a:gd name="T65" fmla="*/ 135561 h 435"/>
                <a:gd name="T66" fmla="*/ 0 w 498"/>
                <a:gd name="T67" fmla="*/ 155312 h 435"/>
                <a:gd name="T68" fmla="*/ 0 w 498"/>
                <a:gd name="T69" fmla="*/ 194813 h 435"/>
                <a:gd name="T70" fmla="*/ 154415 w 498"/>
                <a:gd name="T71" fmla="*/ 194813 h 435"/>
                <a:gd name="T72" fmla="*/ 154415 w 498"/>
                <a:gd name="T73" fmla="*/ 163392 h 435"/>
                <a:gd name="T74" fmla="*/ 115142 w 498"/>
                <a:gd name="T75" fmla="*/ 135561 h 43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0724547" y="8110488"/>
              <a:ext cx="7080412" cy="1302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  </a:r>
              <a:endPara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1947630" y="7287750"/>
              <a:ext cx="4634246" cy="670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Add Comment</a:t>
              </a:r>
              <a:endParaRPr lang="en-US" sz="200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email"/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/>
          <p:cNvSpPr/>
          <p:nvPr/>
        </p:nvSpPr>
        <p:spPr>
          <a:xfrm>
            <a:off x="5359025" y="1047751"/>
            <a:ext cx="4347466" cy="4762499"/>
          </a:xfrm>
          <a:prstGeom prst="roundRect">
            <a:avLst>
              <a:gd name="adj" fmla="val 0"/>
            </a:avLst>
          </a:prstGeom>
          <a:gradFill flip="none" rotWithShape="1">
            <a:gsLst>
              <a:gs pos="2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36" name="Group 35"/>
          <p:cNvGrpSpPr/>
          <p:nvPr/>
        </p:nvGrpSpPr>
        <p:grpSpPr>
          <a:xfrm>
            <a:off x="1183042" y="1939518"/>
            <a:ext cx="2207659" cy="1889421"/>
            <a:chOff x="1441101" y="993866"/>
            <a:chExt cx="3532255" cy="3023073"/>
          </a:xfrm>
        </p:grpSpPr>
        <p:sp>
          <p:nvSpPr>
            <p:cNvPr id="42" name="Text Placeholder 2"/>
            <p:cNvSpPr txBox="1"/>
            <p:nvPr/>
          </p:nvSpPr>
          <p:spPr>
            <a:xfrm>
              <a:off x="1441102" y="1443601"/>
              <a:ext cx="3532254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Vector Infographic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41101" y="993866"/>
              <a:ext cx="3310913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1183043" y="3568113"/>
            <a:ext cx="2529998" cy="13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242545" y="3172420"/>
            <a:ext cx="451293" cy="94511"/>
            <a:chOff x="1464244" y="3674277"/>
            <a:chExt cx="1830619" cy="383373"/>
          </a:xfrm>
        </p:grpSpPr>
        <p:sp>
          <p:nvSpPr>
            <p:cNvPr id="39" name="Arc 38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0" name="Arc 39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1" name="Arc 40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374518" y="2547967"/>
            <a:ext cx="1844551" cy="1847697"/>
            <a:chOff x="7275629" y="3973834"/>
            <a:chExt cx="464344" cy="465138"/>
          </a:xfrm>
          <a:solidFill>
            <a:schemeClr val="bg1">
              <a:alpha val="7000"/>
            </a:schemeClr>
          </a:solidFill>
        </p:grpSpPr>
        <p:sp>
          <p:nvSpPr>
            <p:cNvPr id="50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3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4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681364" y="3645738"/>
            <a:ext cx="2138682" cy="1723058"/>
            <a:chOff x="13707570" y="1008807"/>
            <a:chExt cx="3421891" cy="2756892"/>
          </a:xfrm>
        </p:grpSpPr>
        <p:grpSp>
          <p:nvGrpSpPr>
            <p:cNvPr id="45" name="Group 44"/>
            <p:cNvGrpSpPr/>
            <p:nvPr/>
          </p:nvGrpSpPr>
          <p:grpSpPr>
            <a:xfrm>
              <a:off x="13707570" y="1008807"/>
              <a:ext cx="2737918" cy="1727802"/>
              <a:chOff x="6886095" y="4657709"/>
              <a:chExt cx="2737918" cy="1727802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6886095" y="5611247"/>
                <a:ext cx="2612073" cy="774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125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New Target This Year</a:t>
                </a:r>
                <a:endPara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886095" y="4657709"/>
                <a:ext cx="2737918" cy="11280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3750" dirty="0">
                    <a:solidFill>
                      <a:schemeClr val="bg1"/>
                    </a:solidFill>
                    <a:latin typeface="Montserrat" panose="00000500000000000000" pitchFamily="50" charset="0"/>
                    <a:cs typeface="Segoe UI" panose="020B0502040204020203" pitchFamily="34" charset="0"/>
                  </a:rPr>
                  <a:t>2019</a:t>
                </a:r>
                <a:endParaRPr lang="en-US" sz="37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13707572" y="2463496"/>
              <a:ext cx="3421889" cy="1302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  <a:endParaRPr lang="id-ID" sz="10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991490" y="2839064"/>
            <a:ext cx="7245145" cy="2931242"/>
            <a:chOff x="6371303" y="4542502"/>
            <a:chExt cx="11592232" cy="4689987"/>
          </a:xfrm>
        </p:grpSpPr>
        <p:sp>
          <p:nvSpPr>
            <p:cNvPr id="4" name="Rectangle: Rounded Corners 3"/>
            <p:cNvSpPr/>
            <p:nvPr/>
          </p:nvSpPr>
          <p:spPr>
            <a:xfrm>
              <a:off x="6371303" y="4542502"/>
              <a:ext cx="11592232" cy="4689987"/>
            </a:xfrm>
            <a:prstGeom prst="roundRect">
              <a:avLst>
                <a:gd name="adj" fmla="val 401"/>
              </a:avLst>
            </a:pr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/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1270000" dist="1663700" dir="12600000" sx="90000" sy="9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5" name="Rectangle: Rounded Corners 4"/>
            <p:cNvSpPr/>
            <p:nvPr/>
          </p:nvSpPr>
          <p:spPr>
            <a:xfrm>
              <a:off x="6371303" y="7626502"/>
              <a:ext cx="11592232" cy="1605986"/>
            </a:xfrm>
            <a:prstGeom prst="roundRect">
              <a:avLst>
                <a:gd name="adj" fmla="val 401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08162" y="2328970"/>
            <a:ext cx="1011801" cy="1011800"/>
            <a:chOff x="3960459" y="3841979"/>
            <a:chExt cx="3313006" cy="3313002"/>
          </a:xfrm>
        </p:grpSpPr>
        <p:grpSp>
          <p:nvGrpSpPr>
            <p:cNvPr id="14" name="Group 13"/>
            <p:cNvGrpSpPr/>
            <p:nvPr/>
          </p:nvGrpSpPr>
          <p:grpSpPr>
            <a:xfrm>
              <a:off x="3960459" y="3841979"/>
              <a:ext cx="3313006" cy="3313002"/>
              <a:chOff x="6104965" y="2265289"/>
              <a:chExt cx="1855694" cy="1855694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104965" y="2265289"/>
                <a:ext cx="1855694" cy="1855694"/>
              </a:xfrm>
              <a:prstGeom prst="ellipse">
                <a:avLst/>
              </a:prstGeom>
              <a:solidFill>
                <a:schemeClr val="accent4"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326458" y="2482124"/>
                <a:ext cx="1422023" cy="1422023"/>
              </a:xfrm>
              <a:prstGeom prst="ellipse">
                <a:avLst/>
              </a:prstGeom>
              <a:solidFill>
                <a:schemeClr val="accent4">
                  <a:alpha val="57000"/>
                </a:schemeClr>
              </a:solidFill>
              <a:ln>
                <a:noFill/>
              </a:ln>
              <a:effectLst>
                <a:outerShdw blurRad="889000" dist="50800" dir="5400000" sx="89000" sy="89000" algn="ctr" rotWithShape="0">
                  <a:srgbClr val="000000">
                    <a:alpha val="49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566834" y="2724359"/>
                <a:ext cx="942451" cy="94245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sp>
          <p:nvSpPr>
            <p:cNvPr id="15" name="AutoShape 139"/>
            <p:cNvSpPr/>
            <p:nvPr/>
          </p:nvSpPr>
          <p:spPr bwMode="auto">
            <a:xfrm>
              <a:off x="5227757" y="5065720"/>
              <a:ext cx="807456" cy="782610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44377" y="4262680"/>
            <a:ext cx="2207659" cy="1134820"/>
            <a:chOff x="1441101" y="993866"/>
            <a:chExt cx="3532255" cy="1815712"/>
          </a:xfrm>
        </p:grpSpPr>
        <p:sp>
          <p:nvSpPr>
            <p:cNvPr id="27" name="Text Placeholder 2"/>
            <p:cNvSpPr txBox="1"/>
            <p:nvPr/>
          </p:nvSpPr>
          <p:spPr>
            <a:xfrm>
              <a:off x="1441102" y="1443601"/>
              <a:ext cx="3532254" cy="1365977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Vector Infographic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41101" y="993866"/>
              <a:ext cx="3310913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/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/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403880" y="5495582"/>
            <a:ext cx="451293" cy="94511"/>
            <a:chOff x="1464244" y="3674277"/>
            <a:chExt cx="1830619" cy="383373"/>
          </a:xfrm>
        </p:grpSpPr>
        <p:sp>
          <p:nvSpPr>
            <p:cNvPr id="24" name="Arc 23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>
                <a:solidFill>
                  <a:schemeClr val="bg1"/>
                </a:solidFill>
              </a:endParaRPr>
            </a:p>
          </p:txBody>
        </p:sp>
        <p:sp>
          <p:nvSpPr>
            <p:cNvPr id="25" name="Arc 24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bg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>
                <a:solidFill>
                  <a:schemeClr val="bg1"/>
                </a:solidFill>
              </a:endParaRPr>
            </a:p>
          </p:txBody>
        </p:sp>
        <p:sp>
          <p:nvSpPr>
            <p:cNvPr id="26" name="Arc 25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bg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715195" y="3451759"/>
            <a:ext cx="5797737" cy="1075371"/>
            <a:chOff x="7078317" y="5522816"/>
            <a:chExt cx="9276379" cy="1720593"/>
          </a:xfrm>
        </p:grpSpPr>
        <p:sp>
          <p:nvSpPr>
            <p:cNvPr id="22" name="Rectangle 21"/>
            <p:cNvSpPr/>
            <p:nvPr/>
          </p:nvSpPr>
          <p:spPr>
            <a:xfrm>
              <a:off x="7078317" y="6236672"/>
              <a:ext cx="9276379" cy="1006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  </a:r>
              <a:endPara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Text Placeholder 2"/>
            <p:cNvSpPr txBox="1"/>
            <p:nvPr/>
          </p:nvSpPr>
          <p:spPr>
            <a:xfrm>
              <a:off x="9567825" y="5522816"/>
              <a:ext cx="4297362" cy="409516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Your Great Title </a:t>
              </a:r>
              <a:endParaRPr lang="id-ID" sz="1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926829" y="4919775"/>
            <a:ext cx="1711199" cy="708028"/>
            <a:chOff x="6886095" y="4920268"/>
            <a:chExt cx="2737918" cy="1132844"/>
          </a:xfrm>
        </p:grpSpPr>
        <p:sp>
          <p:nvSpPr>
            <p:cNvPr id="32" name="Rectangle 31"/>
            <p:cNvSpPr/>
            <p:nvPr/>
          </p:nvSpPr>
          <p:spPr>
            <a:xfrm>
              <a:off x="7029076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1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86095" y="4920268"/>
              <a:ext cx="2737918" cy="866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546,</a:t>
              </a:r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12</a:t>
              </a:r>
              <a:endParaRPr lang="en-US" sz="27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758463" y="4919775"/>
            <a:ext cx="1711199" cy="708028"/>
            <a:chOff x="6886095" y="4920268"/>
            <a:chExt cx="2737918" cy="1132844"/>
          </a:xfrm>
        </p:grpSpPr>
        <p:sp>
          <p:nvSpPr>
            <p:cNvPr id="35" name="Rectangle 34"/>
            <p:cNvSpPr/>
            <p:nvPr/>
          </p:nvSpPr>
          <p:spPr>
            <a:xfrm>
              <a:off x="7029076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2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886095" y="4920268"/>
              <a:ext cx="2737918" cy="866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716,</a:t>
              </a:r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10</a:t>
              </a:r>
              <a:endParaRPr lang="en-US" sz="27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590097" y="4919775"/>
            <a:ext cx="1711199" cy="708028"/>
            <a:chOff x="6886095" y="4920268"/>
            <a:chExt cx="2737918" cy="1132844"/>
          </a:xfrm>
        </p:grpSpPr>
        <p:sp>
          <p:nvSpPr>
            <p:cNvPr id="38" name="Rectangle 37"/>
            <p:cNvSpPr/>
            <p:nvPr/>
          </p:nvSpPr>
          <p:spPr>
            <a:xfrm>
              <a:off x="7029076" y="5611247"/>
              <a:ext cx="2451956" cy="4418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25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Business Fact 3</a:t>
              </a:r>
              <a:endParaRPr lang="en-US" sz="1125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886095" y="4920268"/>
              <a:ext cx="2737918" cy="866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460,</a:t>
              </a:r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72</a:t>
              </a:r>
              <a:endParaRPr lang="en-US" sz="2750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9" presetClass="entr" presetSubtype="0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9" presetClass="entr" presetSubtype="0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>
          <a:xfrm flipH="1">
            <a:off x="0" y="0"/>
            <a:ext cx="12192000" cy="6858000"/>
          </a:xfrm>
        </p:spPr>
      </p:pic>
      <p:sp>
        <p:nvSpPr>
          <p:cNvPr id="17" name="Rectangle 16"/>
          <p:cNvSpPr/>
          <p:nvPr/>
        </p:nvSpPr>
        <p:spPr>
          <a:xfrm>
            <a:off x="9426" y="1"/>
            <a:ext cx="12173149" cy="6857999"/>
          </a:xfrm>
          <a:prstGeom prst="rect">
            <a:avLst/>
          </a:prstGeom>
          <a:gradFill>
            <a:gsLst>
              <a:gs pos="2000">
                <a:srgbClr val="2E3252">
                  <a:alpha val="50000"/>
                </a:srgbClr>
              </a:gs>
              <a:gs pos="100000">
                <a:srgbClr val="161828">
                  <a:alpha val="76000"/>
                </a:srgb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8570" y="6157340"/>
            <a:ext cx="11014861" cy="0"/>
          </a:xfrm>
          <a:prstGeom prst="line">
            <a:avLst/>
          </a:prstGeom>
          <a:ln>
            <a:solidFill>
              <a:schemeClr val="bg1">
                <a:alpha val="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74670" y="6385838"/>
            <a:ext cx="2378688" cy="226985"/>
            <a:chOff x="946240" y="9898598"/>
            <a:chExt cx="3805901" cy="363177"/>
          </a:xfrm>
        </p:grpSpPr>
        <p:grpSp>
          <p:nvGrpSpPr>
            <p:cNvPr id="20" name="Group 19"/>
            <p:cNvGrpSpPr/>
            <p:nvPr userDrawn="1"/>
          </p:nvGrpSpPr>
          <p:grpSpPr>
            <a:xfrm>
              <a:off x="946240" y="9898598"/>
              <a:ext cx="3805901" cy="363177"/>
              <a:chOff x="1074388" y="9934119"/>
              <a:chExt cx="3805901" cy="363177"/>
            </a:xfrm>
          </p:grpSpPr>
          <p:sp>
            <p:nvSpPr>
              <p:cNvPr id="22" name="Freeform 62"/>
              <p:cNvSpPr>
                <a:spLocks noEditPoints="1"/>
              </p:cNvSpPr>
              <p:nvPr/>
            </p:nvSpPr>
            <p:spPr bwMode="auto">
              <a:xfrm>
                <a:off x="1074388" y="9996386"/>
                <a:ext cx="219920" cy="216220"/>
              </a:xfrm>
              <a:custGeom>
                <a:avLst/>
                <a:gdLst>
                  <a:gd name="T0" fmla="*/ 92739 w 55"/>
                  <a:gd name="T1" fmla="*/ 185737 h 54"/>
                  <a:gd name="T2" fmla="*/ 0 w 55"/>
                  <a:gd name="T3" fmla="*/ 92869 h 54"/>
                  <a:gd name="T4" fmla="*/ 92739 w 55"/>
                  <a:gd name="T5" fmla="*/ 0 h 54"/>
                  <a:gd name="T6" fmla="*/ 188913 w 55"/>
                  <a:gd name="T7" fmla="*/ 92869 h 54"/>
                  <a:gd name="T8" fmla="*/ 92739 w 55"/>
                  <a:gd name="T9" fmla="*/ 185737 h 54"/>
                  <a:gd name="T10" fmla="*/ 13739 w 55"/>
                  <a:gd name="T11" fmla="*/ 92869 h 54"/>
                  <a:gd name="T12" fmla="*/ 92739 w 55"/>
                  <a:gd name="T13" fmla="*/ 171979 h 54"/>
                  <a:gd name="T14" fmla="*/ 171739 w 55"/>
                  <a:gd name="T15" fmla="*/ 92869 h 54"/>
                  <a:gd name="T16" fmla="*/ 92739 w 55"/>
                  <a:gd name="T17" fmla="*/ 13758 h 54"/>
                  <a:gd name="T18" fmla="*/ 13739 w 55"/>
                  <a:gd name="T19" fmla="*/ 92869 h 54"/>
                  <a:gd name="T20" fmla="*/ 140826 w 55"/>
                  <a:gd name="T21" fmla="*/ 127264 h 54"/>
                  <a:gd name="T22" fmla="*/ 96174 w 55"/>
                  <a:gd name="T23" fmla="*/ 151341 h 54"/>
                  <a:gd name="T24" fmla="*/ 37783 w 55"/>
                  <a:gd name="T25" fmla="*/ 92869 h 54"/>
                  <a:gd name="T26" fmla="*/ 96174 w 55"/>
                  <a:gd name="T27" fmla="*/ 34396 h 54"/>
                  <a:gd name="T28" fmla="*/ 137391 w 55"/>
                  <a:gd name="T29" fmla="*/ 58473 h 54"/>
                  <a:gd name="T30" fmla="*/ 137391 w 55"/>
                  <a:gd name="T31" fmla="*/ 72231 h 54"/>
                  <a:gd name="T32" fmla="*/ 137391 w 55"/>
                  <a:gd name="T33" fmla="*/ 72231 h 54"/>
                  <a:gd name="T34" fmla="*/ 123652 w 55"/>
                  <a:gd name="T35" fmla="*/ 72231 h 54"/>
                  <a:gd name="T36" fmla="*/ 120217 w 55"/>
                  <a:gd name="T37" fmla="*/ 72231 h 54"/>
                  <a:gd name="T38" fmla="*/ 120217 w 55"/>
                  <a:gd name="T39" fmla="*/ 61912 h 54"/>
                  <a:gd name="T40" fmla="*/ 96174 w 55"/>
                  <a:gd name="T41" fmla="*/ 51594 h 54"/>
                  <a:gd name="T42" fmla="*/ 54957 w 55"/>
                  <a:gd name="T43" fmla="*/ 92869 h 54"/>
                  <a:gd name="T44" fmla="*/ 96174 w 55"/>
                  <a:gd name="T45" fmla="*/ 134143 h 54"/>
                  <a:gd name="T46" fmla="*/ 120217 w 55"/>
                  <a:gd name="T47" fmla="*/ 123825 h 54"/>
                  <a:gd name="T48" fmla="*/ 120217 w 55"/>
                  <a:gd name="T49" fmla="*/ 113506 h 54"/>
                  <a:gd name="T50" fmla="*/ 123652 w 55"/>
                  <a:gd name="T51" fmla="*/ 113506 h 54"/>
                  <a:gd name="T52" fmla="*/ 137391 w 55"/>
                  <a:gd name="T53" fmla="*/ 113506 h 54"/>
                  <a:gd name="T54" fmla="*/ 140826 w 55"/>
                  <a:gd name="T55" fmla="*/ 113506 h 54"/>
                  <a:gd name="T56" fmla="*/ 140826 w 55"/>
                  <a:gd name="T57" fmla="*/ 127264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55" h="54">
                    <a:moveTo>
                      <a:pt x="27" y="54"/>
                    </a:moveTo>
                    <a:cubicBezTo>
                      <a:pt x="12" y="54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4"/>
                      <a:pt x="27" y="54"/>
                    </a:cubicBezTo>
                    <a:close/>
                    <a:moveTo>
                      <a:pt x="4" y="27"/>
                    </a:moveTo>
                    <a:cubicBezTo>
                      <a:pt x="4" y="40"/>
                      <a:pt x="15" y="50"/>
                      <a:pt x="27" y="50"/>
                    </a:cubicBezTo>
                    <a:cubicBezTo>
                      <a:pt x="40" y="50"/>
                      <a:pt x="50" y="40"/>
                      <a:pt x="50" y="27"/>
                    </a:cubicBezTo>
                    <a:cubicBezTo>
                      <a:pt x="50" y="14"/>
                      <a:pt x="40" y="4"/>
                      <a:pt x="27" y="4"/>
                    </a:cubicBezTo>
                    <a:cubicBezTo>
                      <a:pt x="15" y="4"/>
                      <a:pt x="4" y="14"/>
                      <a:pt x="4" y="27"/>
                    </a:cubicBezTo>
                    <a:close/>
                    <a:moveTo>
                      <a:pt x="41" y="37"/>
                    </a:moveTo>
                    <a:cubicBezTo>
                      <a:pt x="41" y="42"/>
                      <a:pt x="33" y="44"/>
                      <a:pt x="28" y="44"/>
                    </a:cubicBezTo>
                    <a:cubicBezTo>
                      <a:pt x="18" y="44"/>
                      <a:pt x="11" y="37"/>
                      <a:pt x="11" y="27"/>
                    </a:cubicBezTo>
                    <a:cubicBezTo>
                      <a:pt x="11" y="17"/>
                      <a:pt x="18" y="10"/>
                      <a:pt x="28" y="10"/>
                    </a:cubicBezTo>
                    <a:cubicBezTo>
                      <a:pt x="31" y="10"/>
                      <a:pt x="40" y="11"/>
                      <a:pt x="40" y="17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6"/>
                      <a:pt x="31" y="15"/>
                      <a:pt x="28" y="15"/>
                    </a:cubicBezTo>
                    <a:cubicBezTo>
                      <a:pt x="21" y="15"/>
                      <a:pt x="16" y="20"/>
                      <a:pt x="16" y="27"/>
                    </a:cubicBezTo>
                    <a:cubicBezTo>
                      <a:pt x="16" y="34"/>
                      <a:pt x="21" y="39"/>
                      <a:pt x="28" y="39"/>
                    </a:cubicBezTo>
                    <a:cubicBezTo>
                      <a:pt x="31" y="39"/>
                      <a:pt x="35" y="38"/>
                      <a:pt x="35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3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1" y="33"/>
                      <a:pt x="41" y="33"/>
                      <a:pt x="41" y="33"/>
                    </a:cubicBezTo>
                    <a:lnTo>
                      <a:pt x="41" y="37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en-US" sz="875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Advent Pro" panose="02000506040000020004" pitchFamily="2" charset="0"/>
                  <a:ea typeface="Roboto Condensed" panose="02000000000000000000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01975" y="9934119"/>
                <a:ext cx="3578314" cy="363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75" spc="188" dirty="0">
                    <a:solidFill>
                      <a:schemeClr val="bg1"/>
                    </a:solidFill>
                    <a:latin typeface="Montserrat" panose="000005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IMAGINE  </a:t>
                </a:r>
                <a:r>
                  <a:rPr lang="en-US" sz="875" spc="188" dirty="0">
                    <a:solidFill>
                      <a:schemeClr val="bg1">
                        <a:lumMod val="85000"/>
                        <a:alpha val="35000"/>
                      </a:schemeClr>
                    </a:solidFill>
                    <a:latin typeface="Montserrat Light" panose="00000400000000000000" pitchFamily="50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2019.ALL RIGHTS</a:t>
                </a:r>
                <a:endParaRPr lang="id-ID" sz="875" spc="188" dirty="0">
                  <a:solidFill>
                    <a:schemeClr val="bg1">
                      <a:lumMod val="85000"/>
                      <a:alpha val="35000"/>
                    </a:schemeClr>
                  </a:solidFill>
                  <a:latin typeface="Montserrat Light" panose="00000400000000000000" pitchFamily="50" charset="0"/>
                  <a:ea typeface="Roboto Condensed" panose="02000000000000000000" pitchFamily="2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1" name="Rectangle 20"/>
            <p:cNvSpPr/>
            <p:nvPr userDrawn="1"/>
          </p:nvSpPr>
          <p:spPr>
            <a:xfrm>
              <a:off x="2419751" y="9982564"/>
              <a:ext cx="10800" cy="149367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 dirty="0">
                <a:solidFill>
                  <a:schemeClr val="lt1">
                    <a:alpha val="35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9390088" y="6385842"/>
            <a:ext cx="2227243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875" spc="375" dirty="0" smtClean="0">
                <a:solidFill>
                  <a:schemeClr val="bg1">
                    <a:alpha val="35000"/>
                  </a:schemeClr>
                </a:solidFill>
                <a:latin typeface="Montserrat Light" panose="00000400000000000000" pitchFamily="50" charset="0"/>
                <a:ea typeface="Roboto Condensed" panose="02000000000000000000" pitchFamily="2" charset="0"/>
                <a:cs typeface="Segoe UI" panose="020B0502040204020203" pitchFamily="34" charset="0"/>
              </a:rPr>
              <a:t>WWW.1PPT.COM</a:t>
            </a:r>
            <a:endParaRPr lang="id-ID" sz="875" spc="375" dirty="0">
              <a:solidFill>
                <a:schemeClr val="bg1">
                  <a:alpha val="35000"/>
                </a:schemeClr>
              </a:solidFill>
              <a:latin typeface="Montserrat Light" panose="00000400000000000000" pitchFamily="50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" name="Text Placeholder 2"/>
          <p:cNvSpPr txBox="1"/>
          <p:nvPr/>
        </p:nvSpPr>
        <p:spPr>
          <a:xfrm>
            <a:off x="207936" y="3360917"/>
            <a:ext cx="6904934" cy="2438192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500" dirty="0">
                <a:solidFill>
                  <a:schemeClr val="bg1"/>
                </a:solidFill>
                <a:latin typeface="Montserrat" panose="00000500000000000000" pitchFamily="50" charset="0"/>
              </a:rPr>
              <a:t>Thanks .</a:t>
            </a:r>
            <a:endParaRPr lang="id-ID" sz="115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74893" y="2334701"/>
            <a:ext cx="1452656" cy="1259437"/>
            <a:chOff x="9352078" y="4478851"/>
            <a:chExt cx="2324250" cy="2015099"/>
          </a:xfrm>
        </p:grpSpPr>
        <p:sp>
          <p:nvSpPr>
            <p:cNvPr id="27" name="Oval 26"/>
            <p:cNvSpPr/>
            <p:nvPr/>
          </p:nvSpPr>
          <p:spPr>
            <a:xfrm>
              <a:off x="9503420" y="4478851"/>
              <a:ext cx="2015100" cy="2015099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50">
                <a:latin typeface="Montserrat" panose="00000500000000000000" pitchFamily="50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352078" y="4610405"/>
              <a:ext cx="2324250" cy="1378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188" dirty="0">
                  <a:solidFill>
                    <a:schemeClr val="bg1"/>
                  </a:solidFill>
                  <a:latin typeface="Montserrat Ultra Light" panose="00000300000000000000" pitchFamily="50" charset="0"/>
                </a:rPr>
                <a:t>00</a:t>
              </a:r>
              <a:endParaRPr lang="en-US" sz="5000" spc="188" dirty="0">
                <a:solidFill>
                  <a:schemeClr val="bg1"/>
                </a:solidFill>
                <a:latin typeface="Montserrat Ultra Light" panose="00000300000000000000" pitchFamily="50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352078" y="5818614"/>
              <a:ext cx="2324250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75" spc="188" dirty="0">
                  <a:solidFill>
                    <a:schemeClr val="bg1">
                      <a:alpha val="50000"/>
                    </a:schemeClr>
                  </a:solidFill>
                  <a:latin typeface="Montserrat Ultra Light" panose="00000300000000000000" pitchFamily="50" charset="0"/>
                  <a:cs typeface="Segoe UI" panose="020B0502040204020203" pitchFamily="34" charset="0"/>
                </a:rPr>
                <a:t>HOURS</a:t>
              </a:r>
              <a:endParaRPr lang="en-US" sz="875" spc="188" dirty="0">
                <a:solidFill>
                  <a:schemeClr val="bg1">
                    <a:alpha val="50000"/>
                  </a:schemeClr>
                </a:solidFill>
                <a:latin typeface="Montserrat Ultra Light" panose="000003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672218" y="2334701"/>
            <a:ext cx="1452656" cy="1259437"/>
            <a:chOff x="12067798" y="4478851"/>
            <a:chExt cx="2324250" cy="2015099"/>
          </a:xfrm>
        </p:grpSpPr>
        <p:sp>
          <p:nvSpPr>
            <p:cNvPr id="32" name="Oval 31"/>
            <p:cNvSpPr/>
            <p:nvPr/>
          </p:nvSpPr>
          <p:spPr>
            <a:xfrm>
              <a:off x="12215908" y="4478851"/>
              <a:ext cx="2015100" cy="2015099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50">
                <a:latin typeface="Montserrat" panose="000005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067798" y="4610405"/>
              <a:ext cx="2324250" cy="1378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188" dirty="0">
                  <a:solidFill>
                    <a:schemeClr val="bg1"/>
                  </a:solidFill>
                  <a:latin typeface="Montserrat Ultra Light" panose="00000300000000000000" pitchFamily="50" charset="0"/>
                </a:rPr>
                <a:t>30</a:t>
              </a:r>
              <a:endParaRPr lang="en-US" sz="5000" spc="188" dirty="0">
                <a:solidFill>
                  <a:schemeClr val="bg1"/>
                </a:solidFill>
                <a:latin typeface="Montserrat Ultra Light" panose="00000300000000000000" pitchFamily="50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067798" y="5818614"/>
              <a:ext cx="2324250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75" spc="188" dirty="0">
                  <a:solidFill>
                    <a:schemeClr val="bg1">
                      <a:alpha val="50000"/>
                    </a:schemeClr>
                  </a:solidFill>
                  <a:latin typeface="Montserrat Ultra Light" panose="00000300000000000000" pitchFamily="50" charset="0"/>
                  <a:cs typeface="Segoe UI" panose="020B0502040204020203" pitchFamily="34" charset="0"/>
                </a:rPr>
                <a:t>MINUTES</a:t>
              </a:r>
              <a:endParaRPr lang="en-US" sz="875" spc="188" dirty="0">
                <a:solidFill>
                  <a:schemeClr val="bg1">
                    <a:alpha val="50000"/>
                  </a:schemeClr>
                </a:solidFill>
                <a:latin typeface="Montserrat Ultra Light" panose="000003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407003" y="2385171"/>
            <a:ext cx="28576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spc="188" dirty="0">
                <a:solidFill>
                  <a:schemeClr val="bg1"/>
                </a:solidFill>
                <a:latin typeface="Montserrat" panose="00000500000000000000" pitchFamily="50" charset="0"/>
              </a:rPr>
              <a:t>:</a:t>
            </a:r>
            <a:endParaRPr lang="en-US" sz="5500" spc="188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390088" y="2334701"/>
            <a:ext cx="1452656" cy="1259437"/>
            <a:chOff x="14816391" y="4478851"/>
            <a:chExt cx="2324250" cy="2015099"/>
          </a:xfrm>
        </p:grpSpPr>
        <p:sp>
          <p:nvSpPr>
            <p:cNvPr id="36" name="Oval 35"/>
            <p:cNvSpPr/>
            <p:nvPr/>
          </p:nvSpPr>
          <p:spPr>
            <a:xfrm>
              <a:off x="14970965" y="4478851"/>
              <a:ext cx="2015100" cy="2015099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50">
                <a:latin typeface="Montserrat" panose="000005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816391" y="4610405"/>
              <a:ext cx="2324250" cy="1378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188" dirty="0">
                  <a:solidFill>
                    <a:schemeClr val="bg1"/>
                  </a:solidFill>
                  <a:latin typeface="Montserrat Ultra Light" panose="00000300000000000000" pitchFamily="50" charset="0"/>
                </a:rPr>
                <a:t>10</a:t>
              </a:r>
              <a:endParaRPr lang="en-US" sz="5000" spc="188" dirty="0">
                <a:solidFill>
                  <a:schemeClr val="bg1"/>
                </a:solidFill>
                <a:latin typeface="Montserrat Ultra Light" panose="00000300000000000000" pitchFamily="50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816391" y="5818614"/>
              <a:ext cx="2324250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75" spc="188" dirty="0">
                  <a:solidFill>
                    <a:schemeClr val="bg1">
                      <a:alpha val="50000"/>
                    </a:schemeClr>
                  </a:solidFill>
                  <a:latin typeface="Montserrat Ultra Light" panose="00000300000000000000" pitchFamily="50" charset="0"/>
                  <a:cs typeface="Segoe UI" panose="020B0502040204020203" pitchFamily="34" charset="0"/>
                </a:rPr>
                <a:t>SECONDS</a:t>
              </a:r>
              <a:endParaRPr lang="en-US" sz="875" spc="188" dirty="0">
                <a:solidFill>
                  <a:schemeClr val="bg1">
                    <a:alpha val="50000"/>
                  </a:schemeClr>
                </a:solidFill>
                <a:latin typeface="Montserrat Ultra Light" panose="000003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124874" y="2385171"/>
            <a:ext cx="28576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spc="188" dirty="0">
                <a:solidFill>
                  <a:schemeClr val="bg1"/>
                </a:solidFill>
                <a:latin typeface="Montserrat" panose="00000500000000000000" pitchFamily="50" charset="0"/>
              </a:rPr>
              <a:t>:</a:t>
            </a:r>
            <a:endParaRPr lang="en-US" sz="5500" spc="188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/>
          <p:nvPr/>
        </p:nvGrpSpPr>
        <p:grpSpPr>
          <a:xfrm>
            <a:off x="930548" y="896941"/>
            <a:ext cx="5165452" cy="3023073"/>
            <a:chOff x="1441101" y="993866"/>
            <a:chExt cx="5165452" cy="3023073"/>
          </a:xfrm>
        </p:grpSpPr>
        <p:sp>
          <p:nvSpPr>
            <p:cNvPr id="7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7200" dirty="0">
                  <a:solidFill>
                    <a:schemeClr val="tx1"/>
                  </a:solidFill>
                  <a:latin typeface="Montserrat" panose="00000500000000000000" pitchFamily="50" charset="0"/>
                </a:rPr>
                <a:t>Part  one</a:t>
              </a:r>
              <a:endParaRPr lang="id-ID" sz="7200" dirty="0">
                <a:solidFill>
                  <a:schemeClr val="tx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8" name="TextBox 16"/>
            <p:cNvSpPr txBox="1"/>
            <p:nvPr/>
          </p:nvSpPr>
          <p:spPr>
            <a:xfrm>
              <a:off x="1441101" y="993866"/>
              <a:ext cx="33109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pc="300" dirty="0"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600" b="1" spc="300" dirty="0"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930550" y="3502692"/>
            <a:ext cx="4090560" cy="1619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1025754" y="2869584"/>
            <a:ext cx="722068" cy="151217"/>
            <a:chOff x="1464244" y="3674277"/>
            <a:chExt cx="1830619" cy="383373"/>
          </a:xfrm>
        </p:grpSpPr>
        <p:sp>
          <p:nvSpPr>
            <p:cNvPr id="11" name="Arc 12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Arc 13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Arc 14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占位符 46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email"/>
          <a:srcRect/>
          <a:stretch>
            <a:fillRect/>
          </a:stretch>
        </p:blipFill>
        <p:spPr/>
      </p:pic>
      <p:pic>
        <p:nvPicPr>
          <p:cNvPr id="41" name="图片占位符 4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/>
          <a:srcRect/>
          <a:stretch>
            <a:fillRect/>
          </a:stretch>
        </p:blipFill>
        <p:spPr/>
      </p:pic>
      <p:pic>
        <p:nvPicPr>
          <p:cNvPr id="38" name="图片占位符 3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929647" y="1086445"/>
            <a:ext cx="3100419" cy="1803798"/>
          </a:xfrm>
        </p:spPr>
      </p:pic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/>
          <a:srcRect/>
          <a:stretch>
            <a:fillRect/>
          </a:stretch>
        </p:blipFill>
        <p:spPr/>
      </p:pic>
      <p:sp>
        <p:nvSpPr>
          <p:cNvPr id="3" name="Rectangle: Rounded Corners 2"/>
          <p:cNvSpPr/>
          <p:nvPr/>
        </p:nvSpPr>
        <p:spPr>
          <a:xfrm>
            <a:off x="4473999" y="1086445"/>
            <a:ext cx="3095625" cy="1803798"/>
          </a:xfrm>
          <a:prstGeom prst="roundRect">
            <a:avLst>
              <a:gd name="adj" fmla="val 725"/>
            </a:avLst>
          </a:prstGeom>
          <a:gradFill flip="none" rotWithShape="1">
            <a:gsLst>
              <a:gs pos="2000">
                <a:schemeClr val="accent1">
                  <a:alpha val="0"/>
                </a:schemeClr>
              </a:gs>
              <a:gs pos="100000">
                <a:srgbClr val="161828">
                  <a:alpha val="8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10" name="Freeform: Shape 9"/>
          <p:cNvSpPr/>
          <p:nvPr/>
        </p:nvSpPr>
        <p:spPr>
          <a:xfrm>
            <a:off x="4668469" y="862507"/>
            <a:ext cx="434067" cy="377798"/>
          </a:xfrm>
          <a:custGeom>
            <a:avLst/>
            <a:gdLst>
              <a:gd name="connsiteX0" fmla="*/ 395021 w 395021"/>
              <a:gd name="connsiteY0" fmla="*/ 0 h 343815"/>
              <a:gd name="connsiteX1" fmla="*/ 395021 w 395021"/>
              <a:gd name="connsiteY1" fmla="*/ 70714 h 343815"/>
              <a:gd name="connsiteX2" fmla="*/ 320650 w 395021"/>
              <a:gd name="connsiteY2" fmla="*/ 179223 h 343815"/>
              <a:gd name="connsiteX3" fmla="*/ 395021 w 395021"/>
              <a:gd name="connsiteY3" fmla="*/ 179223 h 343815"/>
              <a:gd name="connsiteX4" fmla="*/ 395021 w 395021"/>
              <a:gd name="connsiteY4" fmla="*/ 343815 h 343815"/>
              <a:gd name="connsiteX5" fmla="*/ 242621 w 395021"/>
              <a:gd name="connsiteY5" fmla="*/ 343815 h 343815"/>
              <a:gd name="connsiteX6" fmla="*/ 242621 w 395021"/>
              <a:gd name="connsiteY6" fmla="*/ 179223 h 343815"/>
              <a:gd name="connsiteX7" fmla="*/ 287731 w 395021"/>
              <a:gd name="connsiteY7" fmla="*/ 63399 h 343815"/>
              <a:gd name="connsiteX8" fmla="*/ 395021 w 395021"/>
              <a:gd name="connsiteY8" fmla="*/ 0 h 343815"/>
              <a:gd name="connsiteX9" fmla="*/ 152400 w 395021"/>
              <a:gd name="connsiteY9" fmla="*/ 0 h 343815"/>
              <a:gd name="connsiteX10" fmla="*/ 152400 w 395021"/>
              <a:gd name="connsiteY10" fmla="*/ 70714 h 343815"/>
              <a:gd name="connsiteX11" fmla="*/ 78029 w 395021"/>
              <a:gd name="connsiteY11" fmla="*/ 179223 h 343815"/>
              <a:gd name="connsiteX12" fmla="*/ 152400 w 395021"/>
              <a:gd name="connsiteY12" fmla="*/ 179223 h 343815"/>
              <a:gd name="connsiteX13" fmla="*/ 152400 w 395021"/>
              <a:gd name="connsiteY13" fmla="*/ 343815 h 343815"/>
              <a:gd name="connsiteX14" fmla="*/ 0 w 395021"/>
              <a:gd name="connsiteY14" fmla="*/ 343815 h 343815"/>
              <a:gd name="connsiteX15" fmla="*/ 0 w 395021"/>
              <a:gd name="connsiteY15" fmla="*/ 179223 h 343815"/>
              <a:gd name="connsiteX16" fmla="*/ 45111 w 395021"/>
              <a:gd name="connsiteY16" fmla="*/ 63399 h 343815"/>
              <a:gd name="connsiteX17" fmla="*/ 152400 w 395021"/>
              <a:gd name="connsiteY17" fmla="*/ 0 h 343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5021" h="343815">
                <a:moveTo>
                  <a:pt x="395021" y="0"/>
                </a:moveTo>
                <a:lnTo>
                  <a:pt x="395021" y="70714"/>
                </a:lnTo>
                <a:cubicBezTo>
                  <a:pt x="345440" y="87783"/>
                  <a:pt x="320650" y="123952"/>
                  <a:pt x="320650" y="179223"/>
                </a:cubicBezTo>
                <a:lnTo>
                  <a:pt x="395021" y="179223"/>
                </a:lnTo>
                <a:lnTo>
                  <a:pt x="395021" y="343815"/>
                </a:lnTo>
                <a:lnTo>
                  <a:pt x="242621" y="343815"/>
                </a:lnTo>
                <a:lnTo>
                  <a:pt x="242621" y="179223"/>
                </a:lnTo>
                <a:cubicBezTo>
                  <a:pt x="242621" y="135332"/>
                  <a:pt x="257658" y="96724"/>
                  <a:pt x="287731" y="63399"/>
                </a:cubicBezTo>
                <a:cubicBezTo>
                  <a:pt x="314554" y="34138"/>
                  <a:pt x="350317" y="13005"/>
                  <a:pt x="395021" y="0"/>
                </a:cubicBezTo>
                <a:close/>
                <a:moveTo>
                  <a:pt x="152400" y="0"/>
                </a:moveTo>
                <a:lnTo>
                  <a:pt x="152400" y="70714"/>
                </a:lnTo>
                <a:cubicBezTo>
                  <a:pt x="102819" y="87783"/>
                  <a:pt x="78029" y="123952"/>
                  <a:pt x="78029" y="179223"/>
                </a:cubicBezTo>
                <a:lnTo>
                  <a:pt x="152400" y="179223"/>
                </a:lnTo>
                <a:lnTo>
                  <a:pt x="152400" y="343815"/>
                </a:lnTo>
                <a:lnTo>
                  <a:pt x="0" y="343815"/>
                </a:lnTo>
                <a:lnTo>
                  <a:pt x="0" y="179223"/>
                </a:lnTo>
                <a:cubicBezTo>
                  <a:pt x="0" y="135332"/>
                  <a:pt x="15037" y="96724"/>
                  <a:pt x="45111" y="63399"/>
                </a:cubicBezTo>
                <a:cubicBezTo>
                  <a:pt x="71933" y="34138"/>
                  <a:pt x="107696" y="13005"/>
                  <a:pt x="152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0"/>
          </a:gradFill>
          <a:ln>
            <a:noFill/>
          </a:ln>
          <a:effectLst>
            <a:outerShdw blurRad="1270000" dist="228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5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72110" y="1853983"/>
            <a:ext cx="3228408" cy="1889421"/>
            <a:chOff x="1441101" y="993866"/>
            <a:chExt cx="5165452" cy="3023073"/>
          </a:xfrm>
        </p:grpSpPr>
        <p:sp>
          <p:nvSpPr>
            <p:cNvPr id="16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172112" y="3482578"/>
            <a:ext cx="2556600" cy="13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31614" y="3086885"/>
            <a:ext cx="451293" cy="94511"/>
            <a:chOff x="1464244" y="3674277"/>
            <a:chExt cx="1830619" cy="383373"/>
          </a:xfrm>
        </p:grpSpPr>
        <p:sp>
          <p:nvSpPr>
            <p:cNvPr id="13" name="Arc 12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4" name="Arc 13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5" name="Arc 14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18" name="Text Placeholder 2"/>
          <p:cNvSpPr txBox="1"/>
          <p:nvPr/>
        </p:nvSpPr>
        <p:spPr>
          <a:xfrm>
            <a:off x="4916254" y="3045677"/>
            <a:ext cx="2279085" cy="231519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50" dirty="0">
                <a:solidFill>
                  <a:schemeClr val="bg1"/>
                </a:solidFill>
                <a:latin typeface="Montserrat" panose="00000500000000000000" pitchFamily="50" charset="0"/>
              </a:rPr>
              <a:t>Title Image #1</a:t>
            </a:r>
            <a:endParaRPr lang="id-ID" sz="125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24261" y="3114181"/>
            <a:ext cx="311010" cy="94511"/>
            <a:chOff x="1464244" y="3674277"/>
            <a:chExt cx="1261578" cy="383373"/>
          </a:xfrm>
        </p:grpSpPr>
        <p:sp>
          <p:nvSpPr>
            <p:cNvPr id="20" name="Arc 19"/>
            <p:cNvSpPr/>
            <p:nvPr/>
          </p:nvSpPr>
          <p:spPr>
            <a:xfrm>
              <a:off x="2342450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1" name="Arc 20"/>
            <p:cNvSpPr/>
            <p:nvPr/>
          </p:nvSpPr>
          <p:spPr>
            <a:xfrm>
              <a:off x="1903348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2" name="Arc 21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23" name="Text Placeholder 2"/>
          <p:cNvSpPr txBox="1"/>
          <p:nvPr/>
        </p:nvSpPr>
        <p:spPr>
          <a:xfrm>
            <a:off x="4916254" y="5436155"/>
            <a:ext cx="2279085" cy="231519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50" dirty="0">
                <a:solidFill>
                  <a:schemeClr val="bg1"/>
                </a:solidFill>
                <a:latin typeface="Montserrat" panose="00000500000000000000" pitchFamily="50" charset="0"/>
              </a:rPr>
              <a:t>Title Image #3</a:t>
            </a:r>
            <a:endParaRPr lang="id-ID" sz="125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524261" y="5504660"/>
            <a:ext cx="311010" cy="94511"/>
            <a:chOff x="1464244" y="3674277"/>
            <a:chExt cx="1261578" cy="383373"/>
          </a:xfrm>
        </p:grpSpPr>
        <p:sp>
          <p:nvSpPr>
            <p:cNvPr id="25" name="Arc 24"/>
            <p:cNvSpPr/>
            <p:nvPr/>
          </p:nvSpPr>
          <p:spPr>
            <a:xfrm>
              <a:off x="2342450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6" name="Arc 25"/>
            <p:cNvSpPr/>
            <p:nvPr/>
          </p:nvSpPr>
          <p:spPr>
            <a:xfrm>
              <a:off x="1903348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7" name="Arc 26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28" name="Text Placeholder 2"/>
          <p:cNvSpPr txBox="1"/>
          <p:nvPr/>
        </p:nvSpPr>
        <p:spPr>
          <a:xfrm>
            <a:off x="8387771" y="3045677"/>
            <a:ext cx="2279085" cy="231519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50" dirty="0">
                <a:solidFill>
                  <a:schemeClr val="bg1"/>
                </a:solidFill>
                <a:latin typeface="Montserrat" panose="00000500000000000000" pitchFamily="50" charset="0"/>
              </a:rPr>
              <a:t>Title Image #2</a:t>
            </a:r>
            <a:endParaRPr lang="id-ID" sz="125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995778" y="3114181"/>
            <a:ext cx="311010" cy="94511"/>
            <a:chOff x="1464244" y="3674277"/>
            <a:chExt cx="1261578" cy="383373"/>
          </a:xfrm>
        </p:grpSpPr>
        <p:sp>
          <p:nvSpPr>
            <p:cNvPr id="30" name="Arc 29"/>
            <p:cNvSpPr/>
            <p:nvPr/>
          </p:nvSpPr>
          <p:spPr>
            <a:xfrm>
              <a:off x="2342450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1" name="Arc 30"/>
            <p:cNvSpPr/>
            <p:nvPr/>
          </p:nvSpPr>
          <p:spPr>
            <a:xfrm>
              <a:off x="1903348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2" name="Arc 31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33" name="Text Placeholder 2"/>
          <p:cNvSpPr txBox="1"/>
          <p:nvPr/>
        </p:nvSpPr>
        <p:spPr>
          <a:xfrm>
            <a:off x="8387771" y="5436155"/>
            <a:ext cx="2279085" cy="231519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50" dirty="0">
                <a:solidFill>
                  <a:schemeClr val="bg1"/>
                </a:solidFill>
                <a:latin typeface="Montserrat" panose="00000500000000000000" pitchFamily="50" charset="0"/>
              </a:rPr>
              <a:t>Title Image #4</a:t>
            </a:r>
            <a:endParaRPr lang="id-ID" sz="125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995778" y="5504660"/>
            <a:ext cx="311010" cy="94511"/>
            <a:chOff x="1464244" y="3674277"/>
            <a:chExt cx="1261578" cy="383373"/>
          </a:xfrm>
        </p:grpSpPr>
        <p:sp>
          <p:nvSpPr>
            <p:cNvPr id="35" name="Arc 34"/>
            <p:cNvSpPr/>
            <p:nvPr/>
          </p:nvSpPr>
          <p:spPr>
            <a:xfrm>
              <a:off x="2342450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6" name="Arc 35"/>
            <p:cNvSpPr/>
            <p:nvPr/>
          </p:nvSpPr>
          <p:spPr>
            <a:xfrm>
              <a:off x="1903348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37" name="Arc 36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1522298" y="2858248"/>
            <a:ext cx="110604" cy="589793"/>
            <a:chOff x="3877905" y="1203159"/>
            <a:chExt cx="212892" cy="1135259"/>
          </a:xfrm>
        </p:grpSpPr>
        <p:sp>
          <p:nvSpPr>
            <p:cNvPr id="43" name="Oval 42"/>
            <p:cNvSpPr/>
            <p:nvPr/>
          </p:nvSpPr>
          <p:spPr>
            <a:xfrm>
              <a:off x="3877905" y="1203159"/>
              <a:ext cx="212892" cy="21289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>
              <a:outerShdw blurRad="1270000" dist="76200" dir="5400000" sx="90000" sy="9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4" name="Oval 43"/>
            <p:cNvSpPr/>
            <p:nvPr/>
          </p:nvSpPr>
          <p:spPr>
            <a:xfrm>
              <a:off x="3919388" y="1731347"/>
              <a:ext cx="129925" cy="1299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45" name="Oval 44"/>
            <p:cNvSpPr/>
            <p:nvPr/>
          </p:nvSpPr>
          <p:spPr>
            <a:xfrm>
              <a:off x="3919388" y="2208491"/>
              <a:ext cx="129925" cy="1299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713587" y="2248603"/>
            <a:ext cx="2709616" cy="44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</a:t>
            </a:r>
            <a:endParaRPr lang="en-US" sz="1000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9" grpId="0"/>
      <p:bldP spid="18" grpId="0"/>
      <p:bldP spid="23" grpId="0"/>
      <p:bldP spid="28" grpId="0"/>
      <p:bldP spid="33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占位符 25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>
          <a:xfrm flipH="1">
            <a:off x="6081590" y="0"/>
            <a:ext cx="6110410" cy="6100961"/>
          </a:xfrm>
        </p:spPr>
      </p:pic>
      <p:sp>
        <p:nvSpPr>
          <p:cNvPr id="14" name="Right Triangle 13"/>
          <p:cNvSpPr/>
          <p:nvPr/>
        </p:nvSpPr>
        <p:spPr>
          <a:xfrm flipH="1">
            <a:off x="6081613" y="0"/>
            <a:ext cx="6100961" cy="6100961"/>
          </a:xfrm>
          <a:prstGeom prst="rtTriangle">
            <a:avLst/>
          </a:prstGeom>
          <a:gradFill flip="none" rotWithShape="1">
            <a:gsLst>
              <a:gs pos="2000">
                <a:schemeClr val="accent1">
                  <a:alpha val="95000"/>
                </a:schemeClr>
              </a:gs>
              <a:gs pos="100000">
                <a:schemeClr val="accent4">
                  <a:alpha val="95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52" name="Group 51"/>
          <p:cNvGrpSpPr/>
          <p:nvPr/>
        </p:nvGrpSpPr>
        <p:grpSpPr>
          <a:xfrm>
            <a:off x="11316370" y="2619702"/>
            <a:ext cx="314116" cy="861558"/>
            <a:chOff x="17846374" y="4545318"/>
            <a:chExt cx="502586" cy="1378493"/>
          </a:xfrm>
        </p:grpSpPr>
        <p:grpSp>
          <p:nvGrpSpPr>
            <p:cNvPr id="3" name="Group 2"/>
            <p:cNvGrpSpPr/>
            <p:nvPr/>
          </p:nvGrpSpPr>
          <p:grpSpPr>
            <a:xfrm>
              <a:off x="17846374" y="4545318"/>
              <a:ext cx="502586" cy="502584"/>
              <a:chOff x="17228065" y="2844801"/>
              <a:chExt cx="958336" cy="958334"/>
            </a:xfrm>
          </p:grpSpPr>
          <p:sp>
            <p:nvSpPr>
              <p:cNvPr id="4" name="Freeform: Shape 3"/>
              <p:cNvSpPr/>
              <p:nvPr/>
            </p:nvSpPr>
            <p:spPr>
              <a:xfrm rot="16200000">
                <a:off x="17475141" y="3149600"/>
                <a:ext cx="464184" cy="348736"/>
              </a:xfrm>
              <a:custGeom>
                <a:avLst/>
                <a:gdLst>
                  <a:gd name="connsiteX0" fmla="*/ 181122 w 303684"/>
                  <a:gd name="connsiteY0" fmla="*/ 3562 h 228154"/>
                  <a:gd name="connsiteX1" fmla="*/ 198322 w 303684"/>
                  <a:gd name="connsiteY1" fmla="*/ 3562 h 228154"/>
                  <a:gd name="connsiteX2" fmla="*/ 297962 w 303684"/>
                  <a:gd name="connsiteY2" fmla="*/ 103201 h 228154"/>
                  <a:gd name="connsiteX3" fmla="*/ 297962 w 303684"/>
                  <a:gd name="connsiteY3" fmla="*/ 104558 h 228154"/>
                  <a:gd name="connsiteX4" fmla="*/ 300122 w 303684"/>
                  <a:gd name="connsiteY4" fmla="*/ 105452 h 228154"/>
                  <a:gd name="connsiteX5" fmla="*/ 303684 w 303684"/>
                  <a:gd name="connsiteY5" fmla="*/ 114052 h 228154"/>
                  <a:gd name="connsiteX6" fmla="*/ 300122 w 303684"/>
                  <a:gd name="connsiteY6" fmla="*/ 122652 h 228154"/>
                  <a:gd name="connsiteX7" fmla="*/ 297962 w 303684"/>
                  <a:gd name="connsiteY7" fmla="*/ 123547 h 228154"/>
                  <a:gd name="connsiteX8" fmla="*/ 297962 w 303684"/>
                  <a:gd name="connsiteY8" fmla="*/ 124954 h 228154"/>
                  <a:gd name="connsiteX9" fmla="*/ 198322 w 303684"/>
                  <a:gd name="connsiteY9" fmla="*/ 224592 h 228154"/>
                  <a:gd name="connsiteX10" fmla="*/ 181122 w 303684"/>
                  <a:gd name="connsiteY10" fmla="*/ 224592 h 228154"/>
                  <a:gd name="connsiteX11" fmla="*/ 181122 w 303684"/>
                  <a:gd name="connsiteY11" fmla="*/ 207393 h 228154"/>
                  <a:gd name="connsiteX12" fmla="*/ 262302 w 303684"/>
                  <a:gd name="connsiteY12" fmla="*/ 126214 h 228154"/>
                  <a:gd name="connsiteX13" fmla="*/ 12162 w 303684"/>
                  <a:gd name="connsiteY13" fmla="*/ 126214 h 228154"/>
                  <a:gd name="connsiteX14" fmla="*/ 0 w 303684"/>
                  <a:gd name="connsiteY14" fmla="*/ 114052 h 228154"/>
                  <a:gd name="connsiteX15" fmla="*/ 12162 w 303684"/>
                  <a:gd name="connsiteY15" fmla="*/ 101890 h 228154"/>
                  <a:gd name="connsiteX16" fmla="*/ 262252 w 303684"/>
                  <a:gd name="connsiteY16" fmla="*/ 101890 h 228154"/>
                  <a:gd name="connsiteX17" fmla="*/ 181122 w 303684"/>
                  <a:gd name="connsiteY17" fmla="*/ 20761 h 228154"/>
                  <a:gd name="connsiteX18" fmla="*/ 181122 w 303684"/>
                  <a:gd name="connsiteY18" fmla="*/ 3562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3684" h="228154">
                    <a:moveTo>
                      <a:pt x="181122" y="3562"/>
                    </a:moveTo>
                    <a:cubicBezTo>
                      <a:pt x="185872" y="-1188"/>
                      <a:pt x="193572" y="-1188"/>
                      <a:pt x="198322" y="3562"/>
                    </a:cubicBezTo>
                    <a:lnTo>
                      <a:pt x="297962" y="103201"/>
                    </a:lnTo>
                    <a:lnTo>
                      <a:pt x="297962" y="104558"/>
                    </a:lnTo>
                    <a:lnTo>
                      <a:pt x="300122" y="105452"/>
                    </a:lnTo>
                    <a:cubicBezTo>
                      <a:pt x="302322" y="107653"/>
                      <a:pt x="303684" y="110694"/>
                      <a:pt x="303684" y="114052"/>
                    </a:cubicBezTo>
                    <a:cubicBezTo>
                      <a:pt x="303684" y="117411"/>
                      <a:pt x="302322" y="120451"/>
                      <a:pt x="300122" y="122652"/>
                    </a:cubicBezTo>
                    <a:lnTo>
                      <a:pt x="297962" y="123547"/>
                    </a:lnTo>
                    <a:lnTo>
                      <a:pt x="297962" y="124954"/>
                    </a:lnTo>
                    <a:lnTo>
                      <a:pt x="198322" y="224592"/>
                    </a:lnTo>
                    <a:cubicBezTo>
                      <a:pt x="193572" y="229342"/>
                      <a:pt x="185872" y="229342"/>
                      <a:pt x="181122" y="224592"/>
                    </a:cubicBezTo>
                    <a:cubicBezTo>
                      <a:pt x="176374" y="219843"/>
                      <a:pt x="176374" y="212142"/>
                      <a:pt x="181122" y="207393"/>
                    </a:cubicBezTo>
                    <a:lnTo>
                      <a:pt x="262302" y="126214"/>
                    </a:lnTo>
                    <a:lnTo>
                      <a:pt x="12162" y="126214"/>
                    </a:lnTo>
                    <a:cubicBezTo>
                      <a:pt x="5446" y="126214"/>
                      <a:pt x="0" y="120769"/>
                      <a:pt x="0" y="114052"/>
                    </a:cubicBezTo>
                    <a:cubicBezTo>
                      <a:pt x="0" y="107335"/>
                      <a:pt x="5446" y="101890"/>
                      <a:pt x="12162" y="101890"/>
                    </a:cubicBezTo>
                    <a:lnTo>
                      <a:pt x="262252" y="101890"/>
                    </a:lnTo>
                    <a:lnTo>
                      <a:pt x="181122" y="20761"/>
                    </a:lnTo>
                    <a:cubicBezTo>
                      <a:pt x="176374" y="16012"/>
                      <a:pt x="176374" y="8311"/>
                      <a:pt x="181122" y="3562"/>
                    </a:cubicBezTo>
                    <a:close/>
                  </a:path>
                </a:pathLst>
              </a:cu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17228065" y="2844801"/>
                <a:ext cx="958336" cy="9583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4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flipV="1">
              <a:off x="17846374" y="5421227"/>
              <a:ext cx="502586" cy="502584"/>
              <a:chOff x="17228065" y="2844801"/>
              <a:chExt cx="958336" cy="958334"/>
            </a:xfrm>
          </p:grpSpPr>
          <p:sp>
            <p:nvSpPr>
              <p:cNvPr id="7" name="Freeform: Shape 6"/>
              <p:cNvSpPr/>
              <p:nvPr/>
            </p:nvSpPr>
            <p:spPr>
              <a:xfrm rot="16200000">
                <a:off x="17475141" y="3149600"/>
                <a:ext cx="464184" cy="348736"/>
              </a:xfrm>
              <a:custGeom>
                <a:avLst/>
                <a:gdLst>
                  <a:gd name="connsiteX0" fmla="*/ 181122 w 303684"/>
                  <a:gd name="connsiteY0" fmla="*/ 3562 h 228154"/>
                  <a:gd name="connsiteX1" fmla="*/ 198322 w 303684"/>
                  <a:gd name="connsiteY1" fmla="*/ 3562 h 228154"/>
                  <a:gd name="connsiteX2" fmla="*/ 297962 w 303684"/>
                  <a:gd name="connsiteY2" fmla="*/ 103201 h 228154"/>
                  <a:gd name="connsiteX3" fmla="*/ 297962 w 303684"/>
                  <a:gd name="connsiteY3" fmla="*/ 104558 h 228154"/>
                  <a:gd name="connsiteX4" fmla="*/ 300122 w 303684"/>
                  <a:gd name="connsiteY4" fmla="*/ 105452 h 228154"/>
                  <a:gd name="connsiteX5" fmla="*/ 303684 w 303684"/>
                  <a:gd name="connsiteY5" fmla="*/ 114052 h 228154"/>
                  <a:gd name="connsiteX6" fmla="*/ 300122 w 303684"/>
                  <a:gd name="connsiteY6" fmla="*/ 122652 h 228154"/>
                  <a:gd name="connsiteX7" fmla="*/ 297962 w 303684"/>
                  <a:gd name="connsiteY7" fmla="*/ 123547 h 228154"/>
                  <a:gd name="connsiteX8" fmla="*/ 297962 w 303684"/>
                  <a:gd name="connsiteY8" fmla="*/ 124954 h 228154"/>
                  <a:gd name="connsiteX9" fmla="*/ 198322 w 303684"/>
                  <a:gd name="connsiteY9" fmla="*/ 224592 h 228154"/>
                  <a:gd name="connsiteX10" fmla="*/ 181122 w 303684"/>
                  <a:gd name="connsiteY10" fmla="*/ 224592 h 228154"/>
                  <a:gd name="connsiteX11" fmla="*/ 181122 w 303684"/>
                  <a:gd name="connsiteY11" fmla="*/ 207393 h 228154"/>
                  <a:gd name="connsiteX12" fmla="*/ 262302 w 303684"/>
                  <a:gd name="connsiteY12" fmla="*/ 126214 h 228154"/>
                  <a:gd name="connsiteX13" fmla="*/ 12162 w 303684"/>
                  <a:gd name="connsiteY13" fmla="*/ 126214 h 228154"/>
                  <a:gd name="connsiteX14" fmla="*/ 0 w 303684"/>
                  <a:gd name="connsiteY14" fmla="*/ 114052 h 228154"/>
                  <a:gd name="connsiteX15" fmla="*/ 12162 w 303684"/>
                  <a:gd name="connsiteY15" fmla="*/ 101890 h 228154"/>
                  <a:gd name="connsiteX16" fmla="*/ 262252 w 303684"/>
                  <a:gd name="connsiteY16" fmla="*/ 101890 h 228154"/>
                  <a:gd name="connsiteX17" fmla="*/ 181122 w 303684"/>
                  <a:gd name="connsiteY17" fmla="*/ 20761 h 228154"/>
                  <a:gd name="connsiteX18" fmla="*/ 181122 w 303684"/>
                  <a:gd name="connsiteY18" fmla="*/ 3562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3684" h="228154">
                    <a:moveTo>
                      <a:pt x="181122" y="3562"/>
                    </a:moveTo>
                    <a:cubicBezTo>
                      <a:pt x="185872" y="-1188"/>
                      <a:pt x="193572" y="-1188"/>
                      <a:pt x="198322" y="3562"/>
                    </a:cubicBezTo>
                    <a:lnTo>
                      <a:pt x="297962" y="103201"/>
                    </a:lnTo>
                    <a:lnTo>
                      <a:pt x="297962" y="104558"/>
                    </a:lnTo>
                    <a:lnTo>
                      <a:pt x="300122" y="105452"/>
                    </a:lnTo>
                    <a:cubicBezTo>
                      <a:pt x="302322" y="107653"/>
                      <a:pt x="303684" y="110694"/>
                      <a:pt x="303684" y="114052"/>
                    </a:cubicBezTo>
                    <a:cubicBezTo>
                      <a:pt x="303684" y="117411"/>
                      <a:pt x="302322" y="120451"/>
                      <a:pt x="300122" y="122652"/>
                    </a:cubicBezTo>
                    <a:lnTo>
                      <a:pt x="297962" y="123547"/>
                    </a:lnTo>
                    <a:lnTo>
                      <a:pt x="297962" y="124954"/>
                    </a:lnTo>
                    <a:lnTo>
                      <a:pt x="198322" y="224592"/>
                    </a:lnTo>
                    <a:cubicBezTo>
                      <a:pt x="193572" y="229342"/>
                      <a:pt x="185872" y="229342"/>
                      <a:pt x="181122" y="224592"/>
                    </a:cubicBezTo>
                    <a:cubicBezTo>
                      <a:pt x="176374" y="219843"/>
                      <a:pt x="176374" y="212142"/>
                      <a:pt x="181122" y="207393"/>
                    </a:cubicBezTo>
                    <a:lnTo>
                      <a:pt x="262302" y="126214"/>
                    </a:lnTo>
                    <a:lnTo>
                      <a:pt x="12162" y="126214"/>
                    </a:lnTo>
                    <a:cubicBezTo>
                      <a:pt x="5446" y="126214"/>
                      <a:pt x="0" y="120769"/>
                      <a:pt x="0" y="114052"/>
                    </a:cubicBezTo>
                    <a:cubicBezTo>
                      <a:pt x="0" y="107335"/>
                      <a:pt x="5446" y="101890"/>
                      <a:pt x="12162" y="101890"/>
                    </a:cubicBezTo>
                    <a:lnTo>
                      <a:pt x="262252" y="101890"/>
                    </a:lnTo>
                    <a:lnTo>
                      <a:pt x="181122" y="20761"/>
                    </a:lnTo>
                    <a:cubicBezTo>
                      <a:pt x="176374" y="16012"/>
                      <a:pt x="176374" y="8311"/>
                      <a:pt x="181122" y="3562"/>
                    </a:cubicBezTo>
                    <a:close/>
                  </a:path>
                </a:pathLst>
              </a:cu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7228065" y="2844801"/>
                <a:ext cx="958336" cy="9583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4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6570308" y="4945922"/>
            <a:ext cx="5123571" cy="766300"/>
            <a:chOff x="10395983" y="7913477"/>
            <a:chExt cx="8197713" cy="1226079"/>
          </a:xfrm>
        </p:grpSpPr>
        <p:sp>
          <p:nvSpPr>
            <p:cNvPr id="24" name="Rectangle 23"/>
            <p:cNvSpPr/>
            <p:nvPr/>
          </p:nvSpPr>
          <p:spPr>
            <a:xfrm>
              <a:off x="12575224" y="7954034"/>
              <a:ext cx="6018472" cy="1114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i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</a:t>
              </a:r>
              <a:endParaRPr lang="en-US" sz="1125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395983" y="7913477"/>
              <a:ext cx="6087686" cy="1226079"/>
            </a:xfrm>
            <a:prstGeom prst="rect">
              <a:avLst/>
            </a:prstGeom>
            <a:effectLst>
              <a:outerShdw blurRad="1270000" dist="317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125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67%</a:t>
              </a:r>
              <a:endParaRPr lang="en-US" sz="4125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75239" y="1159076"/>
            <a:ext cx="3228408" cy="1889421"/>
            <a:chOff x="1441101" y="993866"/>
            <a:chExt cx="5165452" cy="3023073"/>
          </a:xfrm>
        </p:grpSpPr>
        <p:sp>
          <p:nvSpPr>
            <p:cNvPr id="22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175240" y="2787670"/>
            <a:ext cx="4368309" cy="81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34742" y="2391978"/>
            <a:ext cx="451293" cy="94511"/>
            <a:chOff x="1464244" y="3674277"/>
            <a:chExt cx="1830619" cy="383373"/>
          </a:xfrm>
        </p:grpSpPr>
        <p:sp>
          <p:nvSpPr>
            <p:cNvPr id="19" name="Arc 18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0" name="Arc 19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1" name="Arc 20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75239" y="3885224"/>
            <a:ext cx="2038931" cy="799668"/>
            <a:chOff x="1865301" y="6216358"/>
            <a:chExt cx="3262289" cy="1279469"/>
          </a:xfrm>
        </p:grpSpPr>
        <p:sp>
          <p:nvSpPr>
            <p:cNvPr id="34" name="Rectangle 33"/>
            <p:cNvSpPr/>
            <p:nvPr/>
          </p:nvSpPr>
          <p:spPr>
            <a:xfrm>
              <a:off x="1865301" y="7040318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865301" y="6216358"/>
              <a:ext cx="2383268" cy="978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56</a:t>
              </a:r>
              <a:r>
                <a:rPr lang="en-US" sz="3375" baseline="30000" dirty="0">
                  <a:solidFill>
                    <a:schemeClr val="accent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59585" y="3885224"/>
            <a:ext cx="2038931" cy="800172"/>
            <a:chOff x="5840254" y="6216358"/>
            <a:chExt cx="3262289" cy="1280275"/>
          </a:xfrm>
        </p:grpSpPr>
        <p:sp>
          <p:nvSpPr>
            <p:cNvPr id="38" name="Rectangle 37"/>
            <p:cNvSpPr/>
            <p:nvPr/>
          </p:nvSpPr>
          <p:spPr>
            <a:xfrm>
              <a:off x="5840254" y="7041124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43123" y="6216358"/>
              <a:ext cx="2383268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2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79</a:t>
              </a:r>
              <a:r>
                <a:rPr lang="en-US" sz="3375" baseline="30000" dirty="0">
                  <a:solidFill>
                    <a:schemeClr val="accent2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2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1175239" y="4714660"/>
            <a:ext cx="1762819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59584" y="4714660"/>
            <a:ext cx="1762819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035628" y="2239765"/>
            <a:ext cx="2192929" cy="1621431"/>
            <a:chOff x="12841924" y="3583623"/>
            <a:chExt cx="3508686" cy="2594290"/>
          </a:xfrm>
        </p:grpSpPr>
        <p:sp>
          <p:nvSpPr>
            <p:cNvPr id="10" name="Rectangle: Rounded Corners 9"/>
            <p:cNvSpPr/>
            <p:nvPr/>
          </p:nvSpPr>
          <p:spPr>
            <a:xfrm>
              <a:off x="12841924" y="3583623"/>
              <a:ext cx="3508686" cy="2594290"/>
            </a:xfrm>
            <a:prstGeom prst="roundRect">
              <a:avLst>
                <a:gd name="adj" fmla="val 2179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177228" y="4994318"/>
              <a:ext cx="2838078" cy="774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25" i="1" dirty="0">
                  <a:solidFill>
                    <a:schemeClr val="bg1">
                      <a:lumMod val="50000"/>
                    </a:schemeClr>
                  </a:solidFill>
                  <a:latin typeface="Montserrat Light" panose="00000400000000000000" pitchFamily="50" charset="0"/>
                  <a:cs typeface="Segoe UI Light" panose="020B0502040204020203" pitchFamily="34" charset="0"/>
                </a:rPr>
                <a:t>A wonderful serenity has taken possession</a:t>
              </a:r>
              <a:endParaRPr lang="id-ID" sz="1125" i="1" dirty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cs typeface="Segoe UI Light" panose="020B0502040204020203" pitchFamily="34" charset="0"/>
              </a:endParaRPr>
            </a:p>
          </p:txBody>
        </p:sp>
        <p:sp>
          <p:nvSpPr>
            <p:cNvPr id="56" name="Freeform 133"/>
            <p:cNvSpPr>
              <a:spLocks noChangeArrowheads="1"/>
            </p:cNvSpPr>
            <p:nvPr/>
          </p:nvSpPr>
          <p:spPr bwMode="auto">
            <a:xfrm>
              <a:off x="14272574" y="4150352"/>
              <a:ext cx="647386" cy="619840"/>
            </a:xfrm>
            <a:custGeom>
              <a:avLst/>
              <a:gdLst>
                <a:gd name="T0" fmla="*/ 191410 w 497"/>
                <a:gd name="T1" fmla="*/ 71438 h 480"/>
                <a:gd name="T2" fmla="*/ 191410 w 497"/>
                <a:gd name="T3" fmla="*/ 71438 h 480"/>
                <a:gd name="T4" fmla="*/ 167540 w 497"/>
                <a:gd name="T5" fmla="*/ 8037 h 480"/>
                <a:gd name="T6" fmla="*/ 155830 w 497"/>
                <a:gd name="T7" fmla="*/ 4018 h 480"/>
                <a:gd name="T8" fmla="*/ 4053 w 497"/>
                <a:gd name="T9" fmla="*/ 59829 h 480"/>
                <a:gd name="T10" fmla="*/ 0 w 497"/>
                <a:gd name="T11" fmla="*/ 71438 h 480"/>
                <a:gd name="T12" fmla="*/ 23870 w 497"/>
                <a:gd name="T13" fmla="*/ 134839 h 480"/>
                <a:gd name="T14" fmla="*/ 23870 w 497"/>
                <a:gd name="T15" fmla="*/ 99120 h 480"/>
                <a:gd name="T16" fmla="*/ 51793 w 497"/>
                <a:gd name="T17" fmla="*/ 71438 h 480"/>
                <a:gd name="T18" fmla="*/ 91426 w 497"/>
                <a:gd name="T19" fmla="*/ 71438 h 480"/>
                <a:gd name="T20" fmla="*/ 139166 w 497"/>
                <a:gd name="T21" fmla="*/ 39737 h 480"/>
                <a:gd name="T22" fmla="*/ 167540 w 497"/>
                <a:gd name="T23" fmla="*/ 71438 h 480"/>
                <a:gd name="T24" fmla="*/ 191410 w 497"/>
                <a:gd name="T25" fmla="*/ 71438 h 480"/>
                <a:gd name="T26" fmla="*/ 215280 w 497"/>
                <a:gd name="T27" fmla="*/ 91083 h 480"/>
                <a:gd name="T28" fmla="*/ 215280 w 497"/>
                <a:gd name="T29" fmla="*/ 91083 h 480"/>
                <a:gd name="T30" fmla="*/ 51793 w 497"/>
                <a:gd name="T31" fmla="*/ 91083 h 480"/>
                <a:gd name="T32" fmla="*/ 43686 w 497"/>
                <a:gd name="T33" fmla="*/ 99120 h 480"/>
                <a:gd name="T34" fmla="*/ 43686 w 497"/>
                <a:gd name="T35" fmla="*/ 206276 h 480"/>
                <a:gd name="T36" fmla="*/ 51793 w 497"/>
                <a:gd name="T37" fmla="*/ 213867 h 480"/>
                <a:gd name="T38" fmla="*/ 215280 w 497"/>
                <a:gd name="T39" fmla="*/ 213867 h 480"/>
                <a:gd name="T40" fmla="*/ 223387 w 497"/>
                <a:gd name="T41" fmla="*/ 206276 h 480"/>
                <a:gd name="T42" fmla="*/ 223387 w 497"/>
                <a:gd name="T43" fmla="*/ 99120 h 480"/>
                <a:gd name="T44" fmla="*/ 215280 w 497"/>
                <a:gd name="T45" fmla="*/ 91083 h 480"/>
                <a:gd name="T46" fmla="*/ 203570 w 497"/>
                <a:gd name="T47" fmla="*/ 190203 h 480"/>
                <a:gd name="T48" fmla="*/ 203570 w 497"/>
                <a:gd name="T49" fmla="*/ 190203 h 480"/>
                <a:gd name="T50" fmla="*/ 67556 w 497"/>
                <a:gd name="T51" fmla="*/ 190203 h 480"/>
                <a:gd name="T52" fmla="*/ 67556 w 497"/>
                <a:gd name="T53" fmla="*/ 174576 h 480"/>
                <a:gd name="T54" fmla="*/ 87823 w 497"/>
                <a:gd name="T55" fmla="*/ 122783 h 480"/>
                <a:gd name="T56" fmla="*/ 119350 w 497"/>
                <a:gd name="T57" fmla="*/ 162521 h 480"/>
                <a:gd name="T58" fmla="*/ 147723 w 497"/>
                <a:gd name="T59" fmla="*/ 134839 h 480"/>
                <a:gd name="T60" fmla="*/ 187357 w 497"/>
                <a:gd name="T61" fmla="*/ 118765 h 480"/>
                <a:gd name="T62" fmla="*/ 203570 w 497"/>
                <a:gd name="T63" fmla="*/ 154930 h 480"/>
                <a:gd name="T64" fmla="*/ 203570 w 497"/>
                <a:gd name="T65" fmla="*/ 190203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占位符 3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email"/>
          <a:srcRect/>
          <a:stretch>
            <a:fillRect/>
          </a:stretch>
        </p:blipFill>
        <p:spPr/>
      </p:pic>
      <p:sp>
        <p:nvSpPr>
          <p:cNvPr id="4" name="Right Triangle 3"/>
          <p:cNvSpPr/>
          <p:nvPr/>
        </p:nvSpPr>
        <p:spPr>
          <a:xfrm>
            <a:off x="9426" y="0"/>
            <a:ext cx="6100961" cy="6100961"/>
          </a:xfrm>
          <a:prstGeom prst="rtTriangle">
            <a:avLst/>
          </a:prstGeom>
          <a:gradFill flip="none" rotWithShape="1">
            <a:gsLst>
              <a:gs pos="2000">
                <a:schemeClr val="accent1">
                  <a:alpha val="95000"/>
                </a:schemeClr>
              </a:gs>
              <a:gs pos="100000">
                <a:schemeClr val="accent4">
                  <a:alpha val="95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6" name="Group 5"/>
          <p:cNvGrpSpPr/>
          <p:nvPr/>
        </p:nvGrpSpPr>
        <p:grpSpPr>
          <a:xfrm>
            <a:off x="6725909" y="1159076"/>
            <a:ext cx="3228408" cy="1889421"/>
            <a:chOff x="1441101" y="993866"/>
            <a:chExt cx="5165452" cy="3023073"/>
          </a:xfrm>
        </p:grpSpPr>
        <p:sp>
          <p:nvSpPr>
            <p:cNvPr id="12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6725910" y="2787670"/>
            <a:ext cx="4368309" cy="81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785412" y="2391978"/>
            <a:ext cx="451293" cy="94511"/>
            <a:chOff x="1464244" y="3674277"/>
            <a:chExt cx="1830619" cy="383373"/>
          </a:xfrm>
        </p:grpSpPr>
        <p:sp>
          <p:nvSpPr>
            <p:cNvPr id="9" name="Arc 8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0" name="Arc 9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11" name="Arc 10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725909" y="3885224"/>
            <a:ext cx="2038931" cy="799668"/>
            <a:chOff x="10746373" y="6216358"/>
            <a:chExt cx="3262289" cy="1279469"/>
          </a:xfrm>
        </p:grpSpPr>
        <p:sp>
          <p:nvSpPr>
            <p:cNvPr id="14" name="Rectangle 13"/>
            <p:cNvSpPr/>
            <p:nvPr/>
          </p:nvSpPr>
          <p:spPr>
            <a:xfrm>
              <a:off x="10746373" y="7040318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746373" y="6216358"/>
              <a:ext cx="2383268" cy="978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3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56</a:t>
              </a:r>
              <a:r>
                <a:rPr lang="en-US" sz="3375" baseline="30000" dirty="0">
                  <a:solidFill>
                    <a:schemeClr val="accent3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3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210255" y="3885224"/>
            <a:ext cx="2038931" cy="800172"/>
            <a:chOff x="14721326" y="6216358"/>
            <a:chExt cx="3262289" cy="1280275"/>
          </a:xfrm>
        </p:grpSpPr>
        <p:sp>
          <p:nvSpPr>
            <p:cNvPr id="16" name="Rectangle 15"/>
            <p:cNvSpPr/>
            <p:nvPr/>
          </p:nvSpPr>
          <p:spPr>
            <a:xfrm>
              <a:off x="14721326" y="7041124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24195" y="6216358"/>
              <a:ext cx="2383268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375" dirty="0">
                  <a:solidFill>
                    <a:schemeClr val="accent4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79</a:t>
              </a:r>
              <a:r>
                <a:rPr lang="en-US" sz="3375" baseline="30000" dirty="0">
                  <a:solidFill>
                    <a:schemeClr val="accent4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%</a:t>
              </a:r>
              <a:endParaRPr lang="en-US" sz="3375" baseline="30000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725909" y="4714660"/>
            <a:ext cx="1762819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10254" y="4714660"/>
            <a:ext cx="1762819" cy="72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</a:t>
            </a:r>
            <a:endParaRPr lang="en-US" sz="875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99429" y="2619702"/>
            <a:ext cx="314116" cy="861558"/>
            <a:chOff x="17846374" y="4545318"/>
            <a:chExt cx="502586" cy="1378493"/>
          </a:xfrm>
        </p:grpSpPr>
        <p:grpSp>
          <p:nvGrpSpPr>
            <p:cNvPr id="22" name="Group 21"/>
            <p:cNvGrpSpPr/>
            <p:nvPr/>
          </p:nvGrpSpPr>
          <p:grpSpPr>
            <a:xfrm>
              <a:off x="17846374" y="4545318"/>
              <a:ext cx="502586" cy="502584"/>
              <a:chOff x="17228065" y="2844801"/>
              <a:chExt cx="958336" cy="958334"/>
            </a:xfrm>
          </p:grpSpPr>
          <p:sp>
            <p:nvSpPr>
              <p:cNvPr id="26" name="Freeform: Shape 25"/>
              <p:cNvSpPr/>
              <p:nvPr/>
            </p:nvSpPr>
            <p:spPr>
              <a:xfrm rot="16200000">
                <a:off x="17475141" y="3149600"/>
                <a:ext cx="464184" cy="348736"/>
              </a:xfrm>
              <a:custGeom>
                <a:avLst/>
                <a:gdLst>
                  <a:gd name="connsiteX0" fmla="*/ 181122 w 303684"/>
                  <a:gd name="connsiteY0" fmla="*/ 3562 h 228154"/>
                  <a:gd name="connsiteX1" fmla="*/ 198322 w 303684"/>
                  <a:gd name="connsiteY1" fmla="*/ 3562 h 228154"/>
                  <a:gd name="connsiteX2" fmla="*/ 297962 w 303684"/>
                  <a:gd name="connsiteY2" fmla="*/ 103201 h 228154"/>
                  <a:gd name="connsiteX3" fmla="*/ 297962 w 303684"/>
                  <a:gd name="connsiteY3" fmla="*/ 104558 h 228154"/>
                  <a:gd name="connsiteX4" fmla="*/ 300122 w 303684"/>
                  <a:gd name="connsiteY4" fmla="*/ 105452 h 228154"/>
                  <a:gd name="connsiteX5" fmla="*/ 303684 w 303684"/>
                  <a:gd name="connsiteY5" fmla="*/ 114052 h 228154"/>
                  <a:gd name="connsiteX6" fmla="*/ 300122 w 303684"/>
                  <a:gd name="connsiteY6" fmla="*/ 122652 h 228154"/>
                  <a:gd name="connsiteX7" fmla="*/ 297962 w 303684"/>
                  <a:gd name="connsiteY7" fmla="*/ 123547 h 228154"/>
                  <a:gd name="connsiteX8" fmla="*/ 297962 w 303684"/>
                  <a:gd name="connsiteY8" fmla="*/ 124954 h 228154"/>
                  <a:gd name="connsiteX9" fmla="*/ 198322 w 303684"/>
                  <a:gd name="connsiteY9" fmla="*/ 224592 h 228154"/>
                  <a:gd name="connsiteX10" fmla="*/ 181122 w 303684"/>
                  <a:gd name="connsiteY10" fmla="*/ 224592 h 228154"/>
                  <a:gd name="connsiteX11" fmla="*/ 181122 w 303684"/>
                  <a:gd name="connsiteY11" fmla="*/ 207393 h 228154"/>
                  <a:gd name="connsiteX12" fmla="*/ 262302 w 303684"/>
                  <a:gd name="connsiteY12" fmla="*/ 126214 h 228154"/>
                  <a:gd name="connsiteX13" fmla="*/ 12162 w 303684"/>
                  <a:gd name="connsiteY13" fmla="*/ 126214 h 228154"/>
                  <a:gd name="connsiteX14" fmla="*/ 0 w 303684"/>
                  <a:gd name="connsiteY14" fmla="*/ 114052 h 228154"/>
                  <a:gd name="connsiteX15" fmla="*/ 12162 w 303684"/>
                  <a:gd name="connsiteY15" fmla="*/ 101890 h 228154"/>
                  <a:gd name="connsiteX16" fmla="*/ 262252 w 303684"/>
                  <a:gd name="connsiteY16" fmla="*/ 101890 h 228154"/>
                  <a:gd name="connsiteX17" fmla="*/ 181122 w 303684"/>
                  <a:gd name="connsiteY17" fmla="*/ 20761 h 228154"/>
                  <a:gd name="connsiteX18" fmla="*/ 181122 w 303684"/>
                  <a:gd name="connsiteY18" fmla="*/ 3562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3684" h="228154">
                    <a:moveTo>
                      <a:pt x="181122" y="3562"/>
                    </a:moveTo>
                    <a:cubicBezTo>
                      <a:pt x="185872" y="-1188"/>
                      <a:pt x="193572" y="-1188"/>
                      <a:pt x="198322" y="3562"/>
                    </a:cubicBezTo>
                    <a:lnTo>
                      <a:pt x="297962" y="103201"/>
                    </a:lnTo>
                    <a:lnTo>
                      <a:pt x="297962" y="104558"/>
                    </a:lnTo>
                    <a:lnTo>
                      <a:pt x="300122" y="105452"/>
                    </a:lnTo>
                    <a:cubicBezTo>
                      <a:pt x="302322" y="107653"/>
                      <a:pt x="303684" y="110694"/>
                      <a:pt x="303684" y="114052"/>
                    </a:cubicBezTo>
                    <a:cubicBezTo>
                      <a:pt x="303684" y="117411"/>
                      <a:pt x="302322" y="120451"/>
                      <a:pt x="300122" y="122652"/>
                    </a:cubicBezTo>
                    <a:lnTo>
                      <a:pt x="297962" y="123547"/>
                    </a:lnTo>
                    <a:lnTo>
                      <a:pt x="297962" y="124954"/>
                    </a:lnTo>
                    <a:lnTo>
                      <a:pt x="198322" y="224592"/>
                    </a:lnTo>
                    <a:cubicBezTo>
                      <a:pt x="193572" y="229342"/>
                      <a:pt x="185872" y="229342"/>
                      <a:pt x="181122" y="224592"/>
                    </a:cubicBezTo>
                    <a:cubicBezTo>
                      <a:pt x="176374" y="219843"/>
                      <a:pt x="176374" y="212142"/>
                      <a:pt x="181122" y="207393"/>
                    </a:cubicBezTo>
                    <a:lnTo>
                      <a:pt x="262302" y="126214"/>
                    </a:lnTo>
                    <a:lnTo>
                      <a:pt x="12162" y="126214"/>
                    </a:lnTo>
                    <a:cubicBezTo>
                      <a:pt x="5446" y="126214"/>
                      <a:pt x="0" y="120769"/>
                      <a:pt x="0" y="114052"/>
                    </a:cubicBezTo>
                    <a:cubicBezTo>
                      <a:pt x="0" y="107335"/>
                      <a:pt x="5446" y="101890"/>
                      <a:pt x="12162" y="101890"/>
                    </a:cubicBezTo>
                    <a:lnTo>
                      <a:pt x="262252" y="101890"/>
                    </a:lnTo>
                    <a:lnTo>
                      <a:pt x="181122" y="20761"/>
                    </a:lnTo>
                    <a:cubicBezTo>
                      <a:pt x="176374" y="16012"/>
                      <a:pt x="176374" y="8311"/>
                      <a:pt x="181122" y="3562"/>
                    </a:cubicBezTo>
                    <a:close/>
                  </a:path>
                </a:pathLst>
              </a:cu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7228065" y="2844801"/>
                <a:ext cx="958336" cy="9583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4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V="1">
              <a:off x="17846374" y="5421227"/>
              <a:ext cx="502586" cy="502584"/>
              <a:chOff x="17228065" y="2844801"/>
              <a:chExt cx="958336" cy="958334"/>
            </a:xfrm>
          </p:grpSpPr>
          <p:sp>
            <p:nvSpPr>
              <p:cNvPr id="24" name="Freeform: Shape 23"/>
              <p:cNvSpPr/>
              <p:nvPr/>
            </p:nvSpPr>
            <p:spPr>
              <a:xfrm rot="16200000">
                <a:off x="17475141" y="3149600"/>
                <a:ext cx="464184" cy="348736"/>
              </a:xfrm>
              <a:custGeom>
                <a:avLst/>
                <a:gdLst>
                  <a:gd name="connsiteX0" fmla="*/ 181122 w 303684"/>
                  <a:gd name="connsiteY0" fmla="*/ 3562 h 228154"/>
                  <a:gd name="connsiteX1" fmla="*/ 198322 w 303684"/>
                  <a:gd name="connsiteY1" fmla="*/ 3562 h 228154"/>
                  <a:gd name="connsiteX2" fmla="*/ 297962 w 303684"/>
                  <a:gd name="connsiteY2" fmla="*/ 103201 h 228154"/>
                  <a:gd name="connsiteX3" fmla="*/ 297962 w 303684"/>
                  <a:gd name="connsiteY3" fmla="*/ 104558 h 228154"/>
                  <a:gd name="connsiteX4" fmla="*/ 300122 w 303684"/>
                  <a:gd name="connsiteY4" fmla="*/ 105452 h 228154"/>
                  <a:gd name="connsiteX5" fmla="*/ 303684 w 303684"/>
                  <a:gd name="connsiteY5" fmla="*/ 114052 h 228154"/>
                  <a:gd name="connsiteX6" fmla="*/ 300122 w 303684"/>
                  <a:gd name="connsiteY6" fmla="*/ 122652 h 228154"/>
                  <a:gd name="connsiteX7" fmla="*/ 297962 w 303684"/>
                  <a:gd name="connsiteY7" fmla="*/ 123547 h 228154"/>
                  <a:gd name="connsiteX8" fmla="*/ 297962 w 303684"/>
                  <a:gd name="connsiteY8" fmla="*/ 124954 h 228154"/>
                  <a:gd name="connsiteX9" fmla="*/ 198322 w 303684"/>
                  <a:gd name="connsiteY9" fmla="*/ 224592 h 228154"/>
                  <a:gd name="connsiteX10" fmla="*/ 181122 w 303684"/>
                  <a:gd name="connsiteY10" fmla="*/ 224592 h 228154"/>
                  <a:gd name="connsiteX11" fmla="*/ 181122 w 303684"/>
                  <a:gd name="connsiteY11" fmla="*/ 207393 h 228154"/>
                  <a:gd name="connsiteX12" fmla="*/ 262302 w 303684"/>
                  <a:gd name="connsiteY12" fmla="*/ 126214 h 228154"/>
                  <a:gd name="connsiteX13" fmla="*/ 12162 w 303684"/>
                  <a:gd name="connsiteY13" fmla="*/ 126214 h 228154"/>
                  <a:gd name="connsiteX14" fmla="*/ 0 w 303684"/>
                  <a:gd name="connsiteY14" fmla="*/ 114052 h 228154"/>
                  <a:gd name="connsiteX15" fmla="*/ 12162 w 303684"/>
                  <a:gd name="connsiteY15" fmla="*/ 101890 h 228154"/>
                  <a:gd name="connsiteX16" fmla="*/ 262252 w 303684"/>
                  <a:gd name="connsiteY16" fmla="*/ 101890 h 228154"/>
                  <a:gd name="connsiteX17" fmla="*/ 181122 w 303684"/>
                  <a:gd name="connsiteY17" fmla="*/ 20761 h 228154"/>
                  <a:gd name="connsiteX18" fmla="*/ 181122 w 303684"/>
                  <a:gd name="connsiteY18" fmla="*/ 3562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3684" h="228154">
                    <a:moveTo>
                      <a:pt x="181122" y="3562"/>
                    </a:moveTo>
                    <a:cubicBezTo>
                      <a:pt x="185872" y="-1188"/>
                      <a:pt x="193572" y="-1188"/>
                      <a:pt x="198322" y="3562"/>
                    </a:cubicBezTo>
                    <a:lnTo>
                      <a:pt x="297962" y="103201"/>
                    </a:lnTo>
                    <a:lnTo>
                      <a:pt x="297962" y="104558"/>
                    </a:lnTo>
                    <a:lnTo>
                      <a:pt x="300122" y="105452"/>
                    </a:lnTo>
                    <a:cubicBezTo>
                      <a:pt x="302322" y="107653"/>
                      <a:pt x="303684" y="110694"/>
                      <a:pt x="303684" y="114052"/>
                    </a:cubicBezTo>
                    <a:cubicBezTo>
                      <a:pt x="303684" y="117411"/>
                      <a:pt x="302322" y="120451"/>
                      <a:pt x="300122" y="122652"/>
                    </a:cubicBezTo>
                    <a:lnTo>
                      <a:pt x="297962" y="123547"/>
                    </a:lnTo>
                    <a:lnTo>
                      <a:pt x="297962" y="124954"/>
                    </a:lnTo>
                    <a:lnTo>
                      <a:pt x="198322" y="224592"/>
                    </a:lnTo>
                    <a:cubicBezTo>
                      <a:pt x="193572" y="229342"/>
                      <a:pt x="185872" y="229342"/>
                      <a:pt x="181122" y="224592"/>
                    </a:cubicBezTo>
                    <a:cubicBezTo>
                      <a:pt x="176374" y="219843"/>
                      <a:pt x="176374" y="212142"/>
                      <a:pt x="181122" y="207393"/>
                    </a:cubicBezTo>
                    <a:lnTo>
                      <a:pt x="262302" y="126214"/>
                    </a:lnTo>
                    <a:lnTo>
                      <a:pt x="12162" y="126214"/>
                    </a:lnTo>
                    <a:cubicBezTo>
                      <a:pt x="5446" y="126214"/>
                      <a:pt x="0" y="120769"/>
                      <a:pt x="0" y="114052"/>
                    </a:cubicBezTo>
                    <a:cubicBezTo>
                      <a:pt x="0" y="107335"/>
                      <a:pt x="5446" y="101890"/>
                      <a:pt x="12162" y="101890"/>
                    </a:cubicBezTo>
                    <a:lnTo>
                      <a:pt x="262252" y="101890"/>
                    </a:lnTo>
                    <a:lnTo>
                      <a:pt x="181122" y="20761"/>
                    </a:lnTo>
                    <a:cubicBezTo>
                      <a:pt x="176374" y="16012"/>
                      <a:pt x="176374" y="8311"/>
                      <a:pt x="181122" y="3562"/>
                    </a:cubicBezTo>
                    <a:close/>
                  </a:path>
                </a:pathLst>
              </a:cu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7228065" y="2844801"/>
                <a:ext cx="958336" cy="9583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4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5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505360" y="4945922"/>
            <a:ext cx="5123571" cy="766300"/>
            <a:chOff x="10395983" y="7913477"/>
            <a:chExt cx="8197713" cy="1226079"/>
          </a:xfrm>
        </p:grpSpPr>
        <p:sp>
          <p:nvSpPr>
            <p:cNvPr id="31" name="Rectangle 30"/>
            <p:cNvSpPr/>
            <p:nvPr/>
          </p:nvSpPr>
          <p:spPr>
            <a:xfrm>
              <a:off x="12575224" y="7954034"/>
              <a:ext cx="6018472" cy="1114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25" i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 with my whole heart. I am alone</a:t>
              </a:r>
              <a:endParaRPr lang="en-US" sz="1125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395983" y="7913477"/>
              <a:ext cx="6087686" cy="1226079"/>
            </a:xfrm>
            <a:prstGeom prst="rect">
              <a:avLst/>
            </a:prstGeom>
            <a:effectLst>
              <a:outerShdw blurRad="1270000" dist="317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125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40%</a:t>
              </a:r>
              <a:endParaRPr lang="en-US" sz="4125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70681" y="2239765"/>
            <a:ext cx="2192929" cy="1621431"/>
            <a:chOff x="3138008" y="3583623"/>
            <a:chExt cx="3508686" cy="2594290"/>
          </a:xfrm>
        </p:grpSpPr>
        <p:sp>
          <p:nvSpPr>
            <p:cNvPr id="28" name="Rectangle: Rounded Corners 27"/>
            <p:cNvSpPr/>
            <p:nvPr/>
          </p:nvSpPr>
          <p:spPr>
            <a:xfrm>
              <a:off x="3138008" y="3583623"/>
              <a:ext cx="3508686" cy="2594290"/>
            </a:xfrm>
            <a:prstGeom prst="roundRect">
              <a:avLst>
                <a:gd name="adj" fmla="val 2179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73312" y="4994318"/>
              <a:ext cx="2838078" cy="774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25" i="1" dirty="0">
                  <a:solidFill>
                    <a:schemeClr val="bg1">
                      <a:lumMod val="50000"/>
                    </a:schemeClr>
                  </a:solidFill>
                  <a:latin typeface="Montserrat Light" panose="00000400000000000000" pitchFamily="50" charset="0"/>
                  <a:cs typeface="Segoe UI Light" panose="020B0502040204020203" pitchFamily="34" charset="0"/>
                </a:rPr>
                <a:t>A wonderful serenity has taken possession</a:t>
              </a:r>
              <a:endParaRPr lang="id-ID" sz="1125" i="1" dirty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cs typeface="Segoe UI Light" panose="020B0502040204020203" pitchFamily="34" charset="0"/>
              </a:endParaRPr>
            </a:p>
          </p:txBody>
        </p:sp>
        <p:sp>
          <p:nvSpPr>
            <p:cNvPr id="33" name="Freeform 133"/>
            <p:cNvSpPr>
              <a:spLocks noChangeArrowheads="1"/>
            </p:cNvSpPr>
            <p:nvPr/>
          </p:nvSpPr>
          <p:spPr bwMode="auto">
            <a:xfrm>
              <a:off x="4568658" y="4150352"/>
              <a:ext cx="647386" cy="619840"/>
            </a:xfrm>
            <a:custGeom>
              <a:avLst/>
              <a:gdLst>
                <a:gd name="T0" fmla="*/ 191410 w 497"/>
                <a:gd name="T1" fmla="*/ 71438 h 480"/>
                <a:gd name="T2" fmla="*/ 191410 w 497"/>
                <a:gd name="T3" fmla="*/ 71438 h 480"/>
                <a:gd name="T4" fmla="*/ 167540 w 497"/>
                <a:gd name="T5" fmla="*/ 8037 h 480"/>
                <a:gd name="T6" fmla="*/ 155830 w 497"/>
                <a:gd name="T7" fmla="*/ 4018 h 480"/>
                <a:gd name="T8" fmla="*/ 4053 w 497"/>
                <a:gd name="T9" fmla="*/ 59829 h 480"/>
                <a:gd name="T10" fmla="*/ 0 w 497"/>
                <a:gd name="T11" fmla="*/ 71438 h 480"/>
                <a:gd name="T12" fmla="*/ 23870 w 497"/>
                <a:gd name="T13" fmla="*/ 134839 h 480"/>
                <a:gd name="T14" fmla="*/ 23870 w 497"/>
                <a:gd name="T15" fmla="*/ 99120 h 480"/>
                <a:gd name="T16" fmla="*/ 51793 w 497"/>
                <a:gd name="T17" fmla="*/ 71438 h 480"/>
                <a:gd name="T18" fmla="*/ 91426 w 497"/>
                <a:gd name="T19" fmla="*/ 71438 h 480"/>
                <a:gd name="T20" fmla="*/ 139166 w 497"/>
                <a:gd name="T21" fmla="*/ 39737 h 480"/>
                <a:gd name="T22" fmla="*/ 167540 w 497"/>
                <a:gd name="T23" fmla="*/ 71438 h 480"/>
                <a:gd name="T24" fmla="*/ 191410 w 497"/>
                <a:gd name="T25" fmla="*/ 71438 h 480"/>
                <a:gd name="T26" fmla="*/ 215280 w 497"/>
                <a:gd name="T27" fmla="*/ 91083 h 480"/>
                <a:gd name="T28" fmla="*/ 215280 w 497"/>
                <a:gd name="T29" fmla="*/ 91083 h 480"/>
                <a:gd name="T30" fmla="*/ 51793 w 497"/>
                <a:gd name="T31" fmla="*/ 91083 h 480"/>
                <a:gd name="T32" fmla="*/ 43686 w 497"/>
                <a:gd name="T33" fmla="*/ 99120 h 480"/>
                <a:gd name="T34" fmla="*/ 43686 w 497"/>
                <a:gd name="T35" fmla="*/ 206276 h 480"/>
                <a:gd name="T36" fmla="*/ 51793 w 497"/>
                <a:gd name="T37" fmla="*/ 213867 h 480"/>
                <a:gd name="T38" fmla="*/ 215280 w 497"/>
                <a:gd name="T39" fmla="*/ 213867 h 480"/>
                <a:gd name="T40" fmla="*/ 223387 w 497"/>
                <a:gd name="T41" fmla="*/ 206276 h 480"/>
                <a:gd name="T42" fmla="*/ 223387 w 497"/>
                <a:gd name="T43" fmla="*/ 99120 h 480"/>
                <a:gd name="T44" fmla="*/ 215280 w 497"/>
                <a:gd name="T45" fmla="*/ 91083 h 480"/>
                <a:gd name="T46" fmla="*/ 203570 w 497"/>
                <a:gd name="T47" fmla="*/ 190203 h 480"/>
                <a:gd name="T48" fmla="*/ 203570 w 497"/>
                <a:gd name="T49" fmla="*/ 190203 h 480"/>
                <a:gd name="T50" fmla="*/ 67556 w 497"/>
                <a:gd name="T51" fmla="*/ 190203 h 480"/>
                <a:gd name="T52" fmla="*/ 67556 w 497"/>
                <a:gd name="T53" fmla="*/ 174576 h 480"/>
                <a:gd name="T54" fmla="*/ 87823 w 497"/>
                <a:gd name="T55" fmla="*/ 122783 h 480"/>
                <a:gd name="T56" fmla="*/ 119350 w 497"/>
                <a:gd name="T57" fmla="*/ 162521 h 480"/>
                <a:gd name="T58" fmla="*/ 147723 w 497"/>
                <a:gd name="T59" fmla="*/ 134839 h 480"/>
                <a:gd name="T60" fmla="*/ 187357 w 497"/>
                <a:gd name="T61" fmla="*/ 118765 h 480"/>
                <a:gd name="T62" fmla="*/ 203570 w 497"/>
                <a:gd name="T63" fmla="*/ 154930 h 480"/>
                <a:gd name="T64" fmla="*/ 203570 w 497"/>
                <a:gd name="T65" fmla="*/ 190203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1431" tIns="10716" rIns="21431" bIns="10716" anchor="ctr"/>
            <a:lstStyle/>
            <a:p>
              <a:endParaRPr lang="en-US" sz="1125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/>
          <a:srcRect/>
          <a:stretch>
            <a:fillRect/>
          </a:stretch>
        </p:blipFill>
        <p:spPr>
          <a:xfrm flipH="1">
            <a:off x="4141683" y="1"/>
            <a:ext cx="3908637" cy="6060281"/>
          </a:xfrm>
        </p:spPr>
      </p:pic>
      <p:sp>
        <p:nvSpPr>
          <p:cNvPr id="17" name="Rectangle 16"/>
          <p:cNvSpPr/>
          <p:nvPr/>
        </p:nvSpPr>
        <p:spPr>
          <a:xfrm>
            <a:off x="4144704" y="0"/>
            <a:ext cx="3902594" cy="6060282"/>
          </a:xfrm>
          <a:prstGeom prst="rect">
            <a:avLst/>
          </a:prstGeom>
          <a:gradFill flip="none" rotWithShape="1">
            <a:gsLst>
              <a:gs pos="2000">
                <a:srgbClr val="2E3252">
                  <a:alpha val="0"/>
                </a:srgbClr>
              </a:gs>
              <a:gs pos="100000">
                <a:srgbClr val="161828">
                  <a:alpha val="8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 dirty="0"/>
          </a:p>
        </p:txBody>
      </p:sp>
      <p:grpSp>
        <p:nvGrpSpPr>
          <p:cNvPr id="19" name="Group 18"/>
          <p:cNvGrpSpPr/>
          <p:nvPr/>
        </p:nvGrpSpPr>
        <p:grpSpPr>
          <a:xfrm>
            <a:off x="1183042" y="1540660"/>
            <a:ext cx="3228408" cy="1889421"/>
            <a:chOff x="1441101" y="993866"/>
            <a:chExt cx="5165452" cy="3023073"/>
          </a:xfrm>
        </p:grpSpPr>
        <p:sp>
          <p:nvSpPr>
            <p:cNvPr id="25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83043" y="3169254"/>
            <a:ext cx="2485732" cy="13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242545" y="2773561"/>
            <a:ext cx="342648" cy="94511"/>
            <a:chOff x="1464244" y="3674277"/>
            <a:chExt cx="1389912" cy="383373"/>
          </a:xfrm>
        </p:grpSpPr>
        <p:sp>
          <p:nvSpPr>
            <p:cNvPr id="22" name="Arc 21"/>
            <p:cNvSpPr/>
            <p:nvPr/>
          </p:nvSpPr>
          <p:spPr>
            <a:xfrm>
              <a:off x="247078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3" name="Arc 22"/>
            <p:cNvSpPr/>
            <p:nvPr/>
          </p:nvSpPr>
          <p:spPr>
            <a:xfrm>
              <a:off x="1967515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24" name="Arc 23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sp>
        <p:nvSpPr>
          <p:cNvPr id="33" name="Text Placeholder 2"/>
          <p:cNvSpPr txBox="1"/>
          <p:nvPr/>
        </p:nvSpPr>
        <p:spPr>
          <a:xfrm>
            <a:off x="4570556" y="5136554"/>
            <a:ext cx="3050889" cy="401599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Montserrat Light" panose="00000400000000000000" pitchFamily="50" charset="0"/>
              </a:rPr>
              <a:t>Fix Image Placeholder</a:t>
            </a:r>
            <a:endParaRPr lang="id-ID" sz="15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501093" y="502187"/>
            <a:ext cx="1158376" cy="1416658"/>
            <a:chOff x="11420221" y="6883684"/>
            <a:chExt cx="1853401" cy="2266653"/>
          </a:xfrm>
        </p:grpSpPr>
        <p:graphicFrame>
          <p:nvGraphicFramePr>
            <p:cNvPr id="38" name="Chart 37"/>
            <p:cNvGraphicFramePr/>
            <p:nvPr/>
          </p:nvGraphicFramePr>
          <p:xfrm>
            <a:off x="11420221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39" name="Oval 38"/>
            <p:cNvSpPr/>
            <p:nvPr/>
          </p:nvSpPr>
          <p:spPr>
            <a:xfrm>
              <a:off x="11709363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78%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501093" y="2146546"/>
            <a:ext cx="1158376" cy="1416658"/>
            <a:chOff x="13759542" y="6883684"/>
            <a:chExt cx="1853401" cy="2266653"/>
          </a:xfrm>
        </p:grpSpPr>
        <p:graphicFrame>
          <p:nvGraphicFramePr>
            <p:cNvPr id="42" name="Chart 41"/>
            <p:cNvGraphicFramePr/>
            <p:nvPr/>
          </p:nvGraphicFramePr>
          <p:xfrm>
            <a:off x="13759542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3" name="Oval 42"/>
            <p:cNvSpPr/>
            <p:nvPr/>
          </p:nvSpPr>
          <p:spPr>
            <a:xfrm>
              <a:off x="14048684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60</a:t>
              </a:r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501093" y="3790905"/>
            <a:ext cx="1158376" cy="1416658"/>
            <a:chOff x="16098863" y="6883684"/>
            <a:chExt cx="1853401" cy="2266653"/>
          </a:xfrm>
        </p:grpSpPr>
        <p:graphicFrame>
          <p:nvGraphicFramePr>
            <p:cNvPr id="46" name="Chart 45"/>
            <p:cNvGraphicFramePr/>
            <p:nvPr/>
          </p:nvGraphicFramePr>
          <p:xfrm>
            <a:off x="16098863" y="6883684"/>
            <a:ext cx="1853401" cy="2266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7" name="Oval 46"/>
            <p:cNvSpPr/>
            <p:nvPr/>
          </p:nvSpPr>
          <p:spPr>
            <a:xfrm>
              <a:off x="16388005" y="7379453"/>
              <a:ext cx="1275116" cy="1275115"/>
            </a:xfrm>
            <a:prstGeom prst="ellipse">
              <a:avLst/>
            </a:prstGeom>
            <a:solidFill>
              <a:srgbClr val="161F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45</a:t>
              </a:r>
              <a:r>
                <a:rPr lang="id-ID" sz="1500" dirty="0">
                  <a:solidFill>
                    <a:schemeClr val="bg1"/>
                  </a:solidFill>
                  <a:latin typeface="Montserrat" panose="00000500000000000000" pitchFamily="50" charset="0"/>
                  <a:cs typeface="Montserrat"/>
                </a:rPr>
                <a:t>%</a:t>
              </a:r>
              <a:endParaRPr lang="en-US" sz="1500" dirty="0">
                <a:solidFill>
                  <a:schemeClr val="bg1"/>
                </a:solidFill>
                <a:latin typeface="Montserrat" panose="00000500000000000000" pitchFamily="50" charset="0"/>
                <a:cs typeface="Montserrat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945282" y="782058"/>
            <a:ext cx="2331353" cy="876537"/>
            <a:chOff x="14297370" y="1174010"/>
            <a:chExt cx="3730165" cy="1402460"/>
          </a:xfrm>
        </p:grpSpPr>
        <p:sp>
          <p:nvSpPr>
            <p:cNvPr id="50" name="Rectangle 49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4297372" y="1677146"/>
              <a:ext cx="3730163" cy="899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945282" y="2426417"/>
            <a:ext cx="2331353" cy="876537"/>
            <a:chOff x="14297370" y="1174010"/>
            <a:chExt cx="3730165" cy="1402460"/>
          </a:xfrm>
        </p:grpSpPr>
        <p:sp>
          <p:nvSpPr>
            <p:cNvPr id="54" name="Rectangle 53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4297372" y="1677146"/>
              <a:ext cx="3730163" cy="899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945282" y="4070776"/>
            <a:ext cx="2331353" cy="876537"/>
            <a:chOff x="14297370" y="1174010"/>
            <a:chExt cx="3730165" cy="1402460"/>
          </a:xfrm>
        </p:grpSpPr>
        <p:sp>
          <p:nvSpPr>
            <p:cNvPr id="57" name="Rectangle 56"/>
            <p:cNvSpPr/>
            <p:nvPr/>
          </p:nvSpPr>
          <p:spPr>
            <a:xfrm>
              <a:off x="14297370" y="1174010"/>
              <a:ext cx="3262290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Your Text Here</a:t>
              </a:r>
              <a:endParaRPr lang="en-US" sz="12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4297372" y="1677146"/>
              <a:ext cx="3730163" cy="899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75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 wonderful serenity has taken possession of my entire soul, like these sweet mornings of spring which I enjoy</a:t>
              </a:r>
              <a:endParaRPr lang="en-US" sz="875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004814" y="1795022"/>
            <a:ext cx="1253133" cy="247646"/>
            <a:chOff x="1948265" y="8529555"/>
            <a:chExt cx="2005013" cy="396234"/>
          </a:xfrm>
        </p:grpSpPr>
        <p:sp>
          <p:nvSpPr>
            <p:cNvPr id="59" name="Rectangle: Rounded Corners 58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1" name="Isosceles Triangle 60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004814" y="3435161"/>
            <a:ext cx="1253133" cy="247646"/>
            <a:chOff x="1948265" y="8529555"/>
            <a:chExt cx="2005013" cy="396234"/>
          </a:xfrm>
        </p:grpSpPr>
        <p:sp>
          <p:nvSpPr>
            <p:cNvPr id="64" name="Rectangle: Rounded Corners 63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6" name="Isosceles Triangle 65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004814" y="5075299"/>
            <a:ext cx="1253133" cy="247646"/>
            <a:chOff x="1948265" y="8529555"/>
            <a:chExt cx="2005013" cy="396234"/>
          </a:xfrm>
        </p:grpSpPr>
        <p:sp>
          <p:nvSpPr>
            <p:cNvPr id="68" name="Rectangle: Rounded Corners 67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69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655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READ MORE</a:t>
              </a:r>
              <a:endParaRPr lang="en-US" sz="65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70" name="Isosceles Triangle 69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>
                <a:latin typeface="Montserrat Light" panose="00000400000000000000" pitchFamily="50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5954828" y="5666124"/>
            <a:ext cx="282346" cy="158826"/>
            <a:chOff x="1356148" y="3505129"/>
            <a:chExt cx="1282920" cy="721668"/>
          </a:xfrm>
        </p:grpSpPr>
        <p:sp>
          <p:nvSpPr>
            <p:cNvPr id="49" name="Arc 48"/>
            <p:cNvSpPr/>
            <p:nvPr/>
          </p:nvSpPr>
          <p:spPr>
            <a:xfrm>
              <a:off x="1917402" y="3505129"/>
              <a:ext cx="721666" cy="721668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72" name="Arc 71"/>
            <p:cNvSpPr/>
            <p:nvPr/>
          </p:nvSpPr>
          <p:spPr>
            <a:xfrm>
              <a:off x="1555244" y="3592746"/>
              <a:ext cx="546434" cy="546435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73" name="Arc 72"/>
            <p:cNvSpPr/>
            <p:nvPr/>
          </p:nvSpPr>
          <p:spPr>
            <a:xfrm>
              <a:off x="1356148" y="3674278"/>
              <a:ext cx="383372" cy="383372"/>
            </a:xfrm>
            <a:prstGeom prst="arc">
              <a:avLst>
                <a:gd name="adj1" fmla="val 16200000"/>
                <a:gd name="adj2" fmla="val 5435974"/>
              </a:avLst>
            </a:prstGeom>
            <a:ln w="41275" cap="rnd">
              <a:solidFill>
                <a:schemeClr val="bg1">
                  <a:alpha val="3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5141600" y="227381"/>
            <a:ext cx="6932417" cy="3201619"/>
            <a:chOff x="1441101" y="815320"/>
            <a:chExt cx="6932417" cy="3201619"/>
          </a:xfrm>
        </p:grpSpPr>
        <p:sp>
          <p:nvSpPr>
            <p:cNvPr id="3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7200" dirty="0">
                  <a:solidFill>
                    <a:schemeClr val="tx1"/>
                  </a:solidFill>
                  <a:latin typeface="Montserrat" panose="00000500000000000000" pitchFamily="50" charset="0"/>
                </a:rPr>
                <a:t>Part  two</a:t>
              </a:r>
              <a:endParaRPr lang="id-ID" sz="7200" dirty="0">
                <a:solidFill>
                  <a:schemeClr val="tx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4" name="TextBox 16"/>
            <p:cNvSpPr txBox="1"/>
            <p:nvPr/>
          </p:nvSpPr>
          <p:spPr>
            <a:xfrm>
              <a:off x="5062606" y="815320"/>
              <a:ext cx="3310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1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5" name="Rectangle 8"/>
          <p:cNvSpPr/>
          <p:nvPr/>
        </p:nvSpPr>
        <p:spPr>
          <a:xfrm>
            <a:off x="6152324" y="1986702"/>
            <a:ext cx="3292465" cy="585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oup 11"/>
          <p:cNvGrpSpPr/>
          <p:nvPr/>
        </p:nvGrpSpPr>
        <p:grpSpPr>
          <a:xfrm>
            <a:off x="5236806" y="2149970"/>
            <a:ext cx="722068" cy="151217"/>
            <a:chOff x="1464244" y="3674277"/>
            <a:chExt cx="1830619" cy="383373"/>
          </a:xfrm>
        </p:grpSpPr>
        <p:sp>
          <p:nvSpPr>
            <p:cNvPr id="7" name="Arc 12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Arc 13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Arc 14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082300" y="680879"/>
            <a:ext cx="1731480" cy="2112138"/>
            <a:chOff x="8116599" y="1089407"/>
            <a:chExt cx="2770368" cy="3379420"/>
          </a:xfrm>
        </p:grpSpPr>
        <p:sp>
          <p:nvSpPr>
            <p:cNvPr id="12" name="Rectangle: Rounded Corners 11"/>
            <p:cNvSpPr/>
            <p:nvPr/>
          </p:nvSpPr>
          <p:spPr>
            <a:xfrm>
              <a:off x="8116599" y="1089407"/>
              <a:ext cx="2770368" cy="3379420"/>
            </a:xfrm>
            <a:prstGeom prst="roundRect">
              <a:avLst>
                <a:gd name="adj" fmla="val 192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8356925" y="1596774"/>
              <a:ext cx="2289716" cy="2520428"/>
              <a:chOff x="8356925" y="1596774"/>
              <a:chExt cx="2289716" cy="2520428"/>
            </a:xfrm>
          </p:grpSpPr>
          <p:sp>
            <p:nvSpPr>
              <p:cNvPr id="23" name="Freeform 67"/>
              <p:cNvSpPr>
                <a:spLocks noChangeArrowheads="1"/>
              </p:cNvSpPr>
              <p:nvPr/>
            </p:nvSpPr>
            <p:spPr bwMode="auto">
              <a:xfrm>
                <a:off x="9281648" y="1596774"/>
                <a:ext cx="440270" cy="511940"/>
              </a:xfrm>
              <a:custGeom>
                <a:avLst/>
                <a:gdLst>
                  <a:gd name="T0" fmla="*/ 196198 w 453"/>
                  <a:gd name="T1" fmla="*/ 83098 h 533"/>
                  <a:gd name="T2" fmla="*/ 196198 w 453"/>
                  <a:gd name="T3" fmla="*/ 83098 h 533"/>
                  <a:gd name="T4" fmla="*/ 19891 w 453"/>
                  <a:gd name="T5" fmla="*/ 71482 h 533"/>
                  <a:gd name="T6" fmla="*/ 0 w 453"/>
                  <a:gd name="T7" fmla="*/ 79524 h 533"/>
                  <a:gd name="T8" fmla="*/ 39782 w 453"/>
                  <a:gd name="T9" fmla="*/ 237678 h 533"/>
                  <a:gd name="T10" fmla="*/ 63742 w 453"/>
                  <a:gd name="T11" fmla="*/ 237678 h 533"/>
                  <a:gd name="T12" fmla="*/ 43851 w 453"/>
                  <a:gd name="T13" fmla="*/ 158601 h 533"/>
                  <a:gd name="T14" fmla="*/ 200266 w 453"/>
                  <a:gd name="T15" fmla="*/ 87119 h 533"/>
                  <a:gd name="T16" fmla="*/ 196198 w 453"/>
                  <a:gd name="T17" fmla="*/ 83098 h 5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3" h="533">
                    <a:moveTo>
                      <a:pt x="434" y="186"/>
                    </a:moveTo>
                    <a:lnTo>
                      <a:pt x="434" y="186"/>
                    </a:lnTo>
                    <a:cubicBezTo>
                      <a:pt x="151" y="301"/>
                      <a:pt x="266" y="0"/>
                      <a:pt x="44" y="160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88" y="532"/>
                      <a:pt x="88" y="532"/>
                      <a:pt x="88" y="532"/>
                    </a:cubicBezTo>
                    <a:cubicBezTo>
                      <a:pt x="141" y="532"/>
                      <a:pt x="141" y="532"/>
                      <a:pt x="141" y="532"/>
                    </a:cubicBezTo>
                    <a:cubicBezTo>
                      <a:pt x="97" y="355"/>
                      <a:pt x="97" y="355"/>
                      <a:pt x="97" y="355"/>
                    </a:cubicBezTo>
                    <a:cubicBezTo>
                      <a:pt x="293" y="195"/>
                      <a:pt x="213" y="532"/>
                      <a:pt x="443" y="195"/>
                    </a:cubicBezTo>
                    <a:cubicBezTo>
                      <a:pt x="452" y="195"/>
                      <a:pt x="443" y="186"/>
                      <a:pt x="434" y="1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8356925" y="2250909"/>
                <a:ext cx="2289716" cy="1866293"/>
                <a:chOff x="8218264" y="2775803"/>
                <a:chExt cx="2289716" cy="1866293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8218264" y="3225710"/>
                  <a:ext cx="2289716" cy="14163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9" name="Group 8"/>
          <p:cNvGrpSpPr/>
          <p:nvPr/>
        </p:nvGrpSpPr>
        <p:grpSpPr>
          <a:xfrm>
            <a:off x="7142708" y="1508442"/>
            <a:ext cx="1731480" cy="2112138"/>
            <a:chOff x="11413252" y="2413508"/>
            <a:chExt cx="2770368" cy="3379420"/>
          </a:xfrm>
        </p:grpSpPr>
        <p:sp>
          <p:nvSpPr>
            <p:cNvPr id="13" name="Rectangle: Rounded Corners 12"/>
            <p:cNvSpPr/>
            <p:nvPr/>
          </p:nvSpPr>
          <p:spPr>
            <a:xfrm>
              <a:off x="11413252" y="2413508"/>
              <a:ext cx="2770368" cy="3379420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1653578" y="3032651"/>
              <a:ext cx="2289716" cy="2467797"/>
              <a:chOff x="11653578" y="3032651"/>
              <a:chExt cx="2289716" cy="2467797"/>
            </a:xfrm>
          </p:grpSpPr>
          <p:sp>
            <p:nvSpPr>
              <p:cNvPr id="24" name="Freeform 102"/>
              <p:cNvSpPr>
                <a:spLocks noChangeArrowheads="1"/>
              </p:cNvSpPr>
              <p:nvPr/>
            </p:nvSpPr>
            <p:spPr bwMode="auto">
              <a:xfrm>
                <a:off x="12559530" y="3032651"/>
                <a:ext cx="477814" cy="430032"/>
              </a:xfrm>
              <a:custGeom>
                <a:avLst/>
                <a:gdLst>
                  <a:gd name="T0" fmla="*/ 35703 w 498"/>
                  <a:gd name="T1" fmla="*/ 67874 h 445"/>
                  <a:gd name="T2" fmla="*/ 35703 w 498"/>
                  <a:gd name="T3" fmla="*/ 67874 h 445"/>
                  <a:gd name="T4" fmla="*/ 63372 w 498"/>
                  <a:gd name="T5" fmla="*/ 75965 h 445"/>
                  <a:gd name="T6" fmla="*/ 67389 w 498"/>
                  <a:gd name="T7" fmla="*/ 75965 h 445"/>
                  <a:gd name="T8" fmla="*/ 87026 w 498"/>
                  <a:gd name="T9" fmla="*/ 60232 h 445"/>
                  <a:gd name="T10" fmla="*/ 87026 w 498"/>
                  <a:gd name="T11" fmla="*/ 56187 h 445"/>
                  <a:gd name="T12" fmla="*/ 79439 w 498"/>
                  <a:gd name="T13" fmla="*/ 48096 h 445"/>
                  <a:gd name="T14" fmla="*/ 122728 w 498"/>
                  <a:gd name="T15" fmla="*/ 4495 h 445"/>
                  <a:gd name="T16" fmla="*/ 87026 w 498"/>
                  <a:gd name="T17" fmla="*/ 0 h 445"/>
                  <a:gd name="T18" fmla="*/ 47753 w 498"/>
                  <a:gd name="T19" fmla="*/ 24273 h 445"/>
                  <a:gd name="T20" fmla="*/ 32133 w 498"/>
                  <a:gd name="T21" fmla="*/ 36409 h 445"/>
                  <a:gd name="T22" fmla="*/ 23653 w 498"/>
                  <a:gd name="T23" fmla="*/ 52141 h 445"/>
                  <a:gd name="T24" fmla="*/ 8033 w 498"/>
                  <a:gd name="T25" fmla="*/ 56187 h 445"/>
                  <a:gd name="T26" fmla="*/ 0 w 498"/>
                  <a:gd name="T27" fmla="*/ 64278 h 445"/>
                  <a:gd name="T28" fmla="*/ 0 w 498"/>
                  <a:gd name="T29" fmla="*/ 67874 h 445"/>
                  <a:gd name="T30" fmla="*/ 16066 w 498"/>
                  <a:gd name="T31" fmla="*/ 84055 h 445"/>
                  <a:gd name="T32" fmla="*/ 23653 w 498"/>
                  <a:gd name="T33" fmla="*/ 88101 h 445"/>
                  <a:gd name="T34" fmla="*/ 32133 w 498"/>
                  <a:gd name="T35" fmla="*/ 80010 h 445"/>
                  <a:gd name="T36" fmla="*/ 35703 w 498"/>
                  <a:gd name="T37" fmla="*/ 67874 h 445"/>
                  <a:gd name="T38" fmla="*/ 99075 w 498"/>
                  <a:gd name="T39" fmla="*/ 71919 h 445"/>
                  <a:gd name="T40" fmla="*/ 99075 w 498"/>
                  <a:gd name="T41" fmla="*/ 71919 h 445"/>
                  <a:gd name="T42" fmla="*/ 95059 w 498"/>
                  <a:gd name="T43" fmla="*/ 71919 h 445"/>
                  <a:gd name="T44" fmla="*/ 79439 w 498"/>
                  <a:gd name="T45" fmla="*/ 84055 h 445"/>
                  <a:gd name="T46" fmla="*/ 75422 w 498"/>
                  <a:gd name="T47" fmla="*/ 91697 h 445"/>
                  <a:gd name="T48" fmla="*/ 170035 w 498"/>
                  <a:gd name="T49" fmla="*/ 195530 h 445"/>
                  <a:gd name="T50" fmla="*/ 178068 w 498"/>
                  <a:gd name="T51" fmla="*/ 195530 h 445"/>
                  <a:gd name="T52" fmla="*/ 190117 w 498"/>
                  <a:gd name="T53" fmla="*/ 187439 h 445"/>
                  <a:gd name="T54" fmla="*/ 190117 w 498"/>
                  <a:gd name="T55" fmla="*/ 179798 h 445"/>
                  <a:gd name="T56" fmla="*/ 99075 w 498"/>
                  <a:gd name="T57" fmla="*/ 71919 h 445"/>
                  <a:gd name="T58" fmla="*/ 221804 w 498"/>
                  <a:gd name="T59" fmla="*/ 28318 h 445"/>
                  <a:gd name="T60" fmla="*/ 221804 w 498"/>
                  <a:gd name="T61" fmla="*/ 28318 h 445"/>
                  <a:gd name="T62" fmla="*/ 213771 w 498"/>
                  <a:gd name="T63" fmla="*/ 24273 h 445"/>
                  <a:gd name="T64" fmla="*/ 205737 w 498"/>
                  <a:gd name="T65" fmla="*/ 40005 h 445"/>
                  <a:gd name="T66" fmla="*/ 182084 w 498"/>
                  <a:gd name="T67" fmla="*/ 48096 h 445"/>
                  <a:gd name="T68" fmla="*/ 178068 w 498"/>
                  <a:gd name="T69" fmla="*/ 28318 h 445"/>
                  <a:gd name="T70" fmla="*/ 186101 w 498"/>
                  <a:gd name="T71" fmla="*/ 8540 h 445"/>
                  <a:gd name="T72" fmla="*/ 182084 w 498"/>
                  <a:gd name="T73" fmla="*/ 4495 h 445"/>
                  <a:gd name="T74" fmla="*/ 150398 w 498"/>
                  <a:gd name="T75" fmla="*/ 32364 h 445"/>
                  <a:gd name="T76" fmla="*/ 142365 w 498"/>
                  <a:gd name="T77" fmla="*/ 67874 h 445"/>
                  <a:gd name="T78" fmla="*/ 126745 w 498"/>
                  <a:gd name="T79" fmla="*/ 84055 h 445"/>
                  <a:gd name="T80" fmla="*/ 142365 w 498"/>
                  <a:gd name="T81" fmla="*/ 103833 h 445"/>
                  <a:gd name="T82" fmla="*/ 162448 w 498"/>
                  <a:gd name="T83" fmla="*/ 84055 h 445"/>
                  <a:gd name="T84" fmla="*/ 182084 w 498"/>
                  <a:gd name="T85" fmla="*/ 80010 h 445"/>
                  <a:gd name="T86" fmla="*/ 217787 w 498"/>
                  <a:gd name="T87" fmla="*/ 64278 h 445"/>
                  <a:gd name="T88" fmla="*/ 221804 w 498"/>
                  <a:gd name="T89" fmla="*/ 28318 h 445"/>
                  <a:gd name="T90" fmla="*/ 32133 w 498"/>
                  <a:gd name="T91" fmla="*/ 179798 h 445"/>
                  <a:gd name="T92" fmla="*/ 32133 w 498"/>
                  <a:gd name="T93" fmla="*/ 179798 h 445"/>
                  <a:gd name="T94" fmla="*/ 32133 w 498"/>
                  <a:gd name="T95" fmla="*/ 187439 h 445"/>
                  <a:gd name="T96" fmla="*/ 39719 w 498"/>
                  <a:gd name="T97" fmla="*/ 199576 h 445"/>
                  <a:gd name="T98" fmla="*/ 47753 w 498"/>
                  <a:gd name="T99" fmla="*/ 195530 h 445"/>
                  <a:gd name="T100" fmla="*/ 103092 w 498"/>
                  <a:gd name="T101" fmla="*/ 143838 h 445"/>
                  <a:gd name="T102" fmla="*/ 87026 w 498"/>
                  <a:gd name="T103" fmla="*/ 123611 h 445"/>
                  <a:gd name="T104" fmla="*/ 32133 w 498"/>
                  <a:gd name="T105" fmla="*/ 179798 h 44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498" h="445">
                    <a:moveTo>
                      <a:pt x="80" y="151"/>
                    </a:moveTo>
                    <a:lnTo>
                      <a:pt x="80" y="151"/>
                    </a:lnTo>
                    <a:cubicBezTo>
                      <a:pt x="97" y="134"/>
                      <a:pt x="116" y="143"/>
                      <a:pt x="142" y="169"/>
                    </a:cubicBezTo>
                    <a:cubicBezTo>
                      <a:pt x="151" y="178"/>
                      <a:pt x="151" y="169"/>
                      <a:pt x="151" y="169"/>
                    </a:cubicBezTo>
                    <a:cubicBezTo>
                      <a:pt x="160" y="169"/>
                      <a:pt x="186" y="134"/>
                      <a:pt x="195" y="134"/>
                    </a:cubicBezTo>
                    <a:cubicBezTo>
                      <a:pt x="195" y="134"/>
                      <a:pt x="195" y="134"/>
                      <a:pt x="195" y="125"/>
                    </a:cubicBezTo>
                    <a:cubicBezTo>
                      <a:pt x="186" y="125"/>
                      <a:pt x="178" y="116"/>
                      <a:pt x="178" y="107"/>
                    </a:cubicBezTo>
                    <a:cubicBezTo>
                      <a:pt x="133" y="45"/>
                      <a:pt x="301" y="10"/>
                      <a:pt x="275" y="10"/>
                    </a:cubicBezTo>
                    <a:cubicBezTo>
                      <a:pt x="257" y="0"/>
                      <a:pt x="204" y="0"/>
                      <a:pt x="195" y="0"/>
                    </a:cubicBezTo>
                    <a:cubicBezTo>
                      <a:pt x="169" y="10"/>
                      <a:pt x="125" y="36"/>
                      <a:pt x="107" y="54"/>
                    </a:cubicBezTo>
                    <a:cubicBezTo>
                      <a:pt x="80" y="72"/>
                      <a:pt x="72" y="81"/>
                      <a:pt x="72" y="81"/>
                    </a:cubicBezTo>
                    <a:cubicBezTo>
                      <a:pt x="62" y="89"/>
                      <a:pt x="72" y="107"/>
                      <a:pt x="53" y="116"/>
                    </a:cubicBezTo>
                    <a:cubicBezTo>
                      <a:pt x="36" y="125"/>
                      <a:pt x="27" y="116"/>
                      <a:pt x="18" y="125"/>
                    </a:cubicBezTo>
                    <a:cubicBezTo>
                      <a:pt x="18" y="134"/>
                      <a:pt x="9" y="134"/>
                      <a:pt x="0" y="143"/>
                    </a:cubicBezTo>
                    <a:lnTo>
                      <a:pt x="0" y="151"/>
                    </a:lnTo>
                    <a:lnTo>
                      <a:pt x="36" y="187"/>
                    </a:lnTo>
                    <a:cubicBezTo>
                      <a:pt x="36" y="196"/>
                      <a:pt x="44" y="196"/>
                      <a:pt x="53" y="196"/>
                    </a:cubicBezTo>
                    <a:cubicBezTo>
                      <a:pt x="53" y="187"/>
                      <a:pt x="62" y="178"/>
                      <a:pt x="72" y="178"/>
                    </a:cubicBezTo>
                    <a:cubicBezTo>
                      <a:pt x="72" y="178"/>
                      <a:pt x="72" y="151"/>
                      <a:pt x="80" y="151"/>
                    </a:cubicBezTo>
                    <a:close/>
                    <a:moveTo>
                      <a:pt x="222" y="160"/>
                    </a:moveTo>
                    <a:lnTo>
                      <a:pt x="222" y="160"/>
                    </a:lnTo>
                    <a:cubicBezTo>
                      <a:pt x="213" y="160"/>
                      <a:pt x="213" y="160"/>
                      <a:pt x="213" y="160"/>
                    </a:cubicBezTo>
                    <a:cubicBezTo>
                      <a:pt x="178" y="187"/>
                      <a:pt x="178" y="187"/>
                      <a:pt x="178" y="187"/>
                    </a:cubicBezTo>
                    <a:cubicBezTo>
                      <a:pt x="169" y="196"/>
                      <a:pt x="169" y="196"/>
                      <a:pt x="169" y="204"/>
                    </a:cubicBezTo>
                    <a:cubicBezTo>
                      <a:pt x="381" y="435"/>
                      <a:pt x="381" y="435"/>
                      <a:pt x="381" y="435"/>
                    </a:cubicBezTo>
                    <a:cubicBezTo>
                      <a:pt x="381" y="444"/>
                      <a:pt x="391" y="444"/>
                      <a:pt x="399" y="435"/>
                    </a:cubicBezTo>
                    <a:cubicBezTo>
                      <a:pt x="426" y="417"/>
                      <a:pt x="426" y="417"/>
                      <a:pt x="426" y="417"/>
                    </a:cubicBezTo>
                    <a:cubicBezTo>
                      <a:pt x="426" y="408"/>
                      <a:pt x="426" y="400"/>
                      <a:pt x="426" y="400"/>
                    </a:cubicBezTo>
                    <a:lnTo>
                      <a:pt x="222" y="160"/>
                    </a:lnTo>
                    <a:close/>
                    <a:moveTo>
                      <a:pt x="497" y="63"/>
                    </a:moveTo>
                    <a:lnTo>
                      <a:pt x="497" y="63"/>
                    </a:lnTo>
                    <a:cubicBezTo>
                      <a:pt x="488" y="45"/>
                      <a:pt x="488" y="54"/>
                      <a:pt x="479" y="54"/>
                    </a:cubicBezTo>
                    <a:cubicBezTo>
                      <a:pt x="479" y="63"/>
                      <a:pt x="461" y="81"/>
                      <a:pt x="461" y="89"/>
                    </a:cubicBezTo>
                    <a:cubicBezTo>
                      <a:pt x="452" y="107"/>
                      <a:pt x="435" y="125"/>
                      <a:pt x="408" y="107"/>
                    </a:cubicBezTo>
                    <a:cubicBezTo>
                      <a:pt x="381" y="81"/>
                      <a:pt x="391" y="72"/>
                      <a:pt x="399" y="63"/>
                    </a:cubicBezTo>
                    <a:cubicBezTo>
                      <a:pt x="399" y="54"/>
                      <a:pt x="417" y="28"/>
                      <a:pt x="417" y="19"/>
                    </a:cubicBezTo>
                    <a:cubicBezTo>
                      <a:pt x="426" y="19"/>
                      <a:pt x="417" y="10"/>
                      <a:pt x="408" y="10"/>
                    </a:cubicBezTo>
                    <a:cubicBezTo>
                      <a:pt x="399" y="19"/>
                      <a:pt x="346" y="36"/>
                      <a:pt x="337" y="72"/>
                    </a:cubicBezTo>
                    <a:cubicBezTo>
                      <a:pt x="328" y="98"/>
                      <a:pt x="346" y="125"/>
                      <a:pt x="319" y="151"/>
                    </a:cubicBezTo>
                    <a:cubicBezTo>
                      <a:pt x="284" y="187"/>
                      <a:pt x="284" y="187"/>
                      <a:pt x="284" y="187"/>
                    </a:cubicBezTo>
                    <a:cubicBezTo>
                      <a:pt x="319" y="231"/>
                      <a:pt x="319" y="231"/>
                      <a:pt x="319" y="231"/>
                    </a:cubicBezTo>
                    <a:cubicBezTo>
                      <a:pt x="364" y="187"/>
                      <a:pt x="364" y="187"/>
                      <a:pt x="364" y="187"/>
                    </a:cubicBezTo>
                    <a:cubicBezTo>
                      <a:pt x="372" y="178"/>
                      <a:pt x="391" y="169"/>
                      <a:pt x="408" y="178"/>
                    </a:cubicBezTo>
                    <a:cubicBezTo>
                      <a:pt x="452" y="187"/>
                      <a:pt x="470" y="169"/>
                      <a:pt x="488" y="143"/>
                    </a:cubicBezTo>
                    <a:cubicBezTo>
                      <a:pt x="497" y="116"/>
                      <a:pt x="497" y="72"/>
                      <a:pt x="497" y="63"/>
                    </a:cubicBezTo>
                    <a:close/>
                    <a:moveTo>
                      <a:pt x="72" y="400"/>
                    </a:moveTo>
                    <a:lnTo>
                      <a:pt x="72" y="400"/>
                    </a:lnTo>
                    <a:cubicBezTo>
                      <a:pt x="62" y="408"/>
                      <a:pt x="62" y="417"/>
                      <a:pt x="72" y="417"/>
                    </a:cubicBezTo>
                    <a:cubicBezTo>
                      <a:pt x="89" y="444"/>
                      <a:pt x="89" y="444"/>
                      <a:pt x="89" y="444"/>
                    </a:cubicBezTo>
                    <a:cubicBezTo>
                      <a:pt x="97" y="444"/>
                      <a:pt x="107" y="444"/>
                      <a:pt x="107" y="435"/>
                    </a:cubicBezTo>
                    <a:cubicBezTo>
                      <a:pt x="231" y="320"/>
                      <a:pt x="231" y="320"/>
                      <a:pt x="231" y="320"/>
                    </a:cubicBezTo>
                    <a:cubicBezTo>
                      <a:pt x="195" y="275"/>
                      <a:pt x="195" y="275"/>
                      <a:pt x="195" y="275"/>
                    </a:cubicBezTo>
                    <a:lnTo>
                      <a:pt x="72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11653578" y="3634155"/>
                <a:ext cx="2289716" cy="1866293"/>
                <a:chOff x="8218264" y="2775803"/>
                <a:chExt cx="2289716" cy="1866293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8218264" y="3225710"/>
                  <a:ext cx="2289716" cy="14163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10" name="Group 9"/>
          <p:cNvGrpSpPr/>
          <p:nvPr/>
        </p:nvGrpSpPr>
        <p:grpSpPr>
          <a:xfrm>
            <a:off x="9216209" y="680879"/>
            <a:ext cx="1731480" cy="2112138"/>
            <a:chOff x="14730853" y="1089407"/>
            <a:chExt cx="2770368" cy="3379420"/>
          </a:xfrm>
        </p:grpSpPr>
        <p:sp>
          <p:nvSpPr>
            <p:cNvPr id="14" name="Rectangle: Rounded Corners 13"/>
            <p:cNvSpPr/>
            <p:nvPr/>
          </p:nvSpPr>
          <p:spPr>
            <a:xfrm>
              <a:off x="14730853" y="1089407"/>
              <a:ext cx="2770368" cy="3379420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4971179" y="1608718"/>
              <a:ext cx="2289716" cy="2508484"/>
              <a:chOff x="14971179" y="1608718"/>
              <a:chExt cx="2289716" cy="2508484"/>
            </a:xfrm>
          </p:grpSpPr>
          <p:sp>
            <p:nvSpPr>
              <p:cNvPr id="19" name="Freeform 20"/>
              <p:cNvSpPr>
                <a:spLocks noChangeArrowheads="1"/>
              </p:cNvSpPr>
              <p:nvPr/>
            </p:nvSpPr>
            <p:spPr bwMode="auto">
              <a:xfrm>
                <a:off x="15875424" y="1608718"/>
                <a:ext cx="481228" cy="488052"/>
              </a:xfrm>
              <a:custGeom>
                <a:avLst/>
                <a:gdLst>
                  <a:gd name="T0" fmla="*/ 211227 w 497"/>
                  <a:gd name="T1" fmla="*/ 3596 h 505"/>
                  <a:gd name="T2" fmla="*/ 211227 w 497"/>
                  <a:gd name="T3" fmla="*/ 3596 h 505"/>
                  <a:gd name="T4" fmla="*/ 203571 w 497"/>
                  <a:gd name="T5" fmla="*/ 0 h 505"/>
                  <a:gd name="T6" fmla="*/ 199518 w 497"/>
                  <a:gd name="T7" fmla="*/ 7642 h 505"/>
                  <a:gd name="T8" fmla="*/ 171594 w 497"/>
                  <a:gd name="T9" fmla="*/ 75521 h 505"/>
                  <a:gd name="T10" fmla="*/ 167541 w 497"/>
                  <a:gd name="T11" fmla="*/ 63384 h 505"/>
                  <a:gd name="T12" fmla="*/ 155831 w 497"/>
                  <a:gd name="T13" fmla="*/ 59338 h 505"/>
                  <a:gd name="T14" fmla="*/ 119350 w 497"/>
                  <a:gd name="T15" fmla="*/ 59338 h 505"/>
                  <a:gd name="T16" fmla="*/ 108091 w 497"/>
                  <a:gd name="T17" fmla="*/ 63384 h 505"/>
                  <a:gd name="T18" fmla="*/ 4053 w 497"/>
                  <a:gd name="T19" fmla="*/ 134859 h 505"/>
                  <a:gd name="T20" fmla="*/ 4053 w 497"/>
                  <a:gd name="T21" fmla="*/ 151042 h 505"/>
                  <a:gd name="T22" fmla="*/ 47740 w 497"/>
                  <a:gd name="T23" fmla="*/ 218472 h 505"/>
                  <a:gd name="T24" fmla="*/ 63954 w 497"/>
                  <a:gd name="T25" fmla="*/ 222518 h 505"/>
                  <a:gd name="T26" fmla="*/ 167541 w 497"/>
                  <a:gd name="T27" fmla="*/ 146997 h 505"/>
                  <a:gd name="T28" fmla="*/ 175648 w 497"/>
                  <a:gd name="T29" fmla="*/ 138905 h 505"/>
                  <a:gd name="T30" fmla="*/ 187357 w 497"/>
                  <a:gd name="T31" fmla="*/ 102943 h 505"/>
                  <a:gd name="T32" fmla="*/ 183754 w 497"/>
                  <a:gd name="T33" fmla="*/ 91255 h 505"/>
                  <a:gd name="T34" fmla="*/ 179701 w 497"/>
                  <a:gd name="T35" fmla="*/ 83163 h 505"/>
                  <a:gd name="T36" fmla="*/ 211227 w 497"/>
                  <a:gd name="T37" fmla="*/ 3596 h 505"/>
                  <a:gd name="T38" fmla="*/ 163487 w 497"/>
                  <a:gd name="T39" fmla="*/ 111034 h 505"/>
                  <a:gd name="T40" fmla="*/ 163487 w 497"/>
                  <a:gd name="T41" fmla="*/ 111034 h 505"/>
                  <a:gd name="T42" fmla="*/ 139617 w 497"/>
                  <a:gd name="T43" fmla="*/ 102943 h 505"/>
                  <a:gd name="T44" fmla="*/ 143671 w 497"/>
                  <a:gd name="T45" fmla="*/ 79117 h 505"/>
                  <a:gd name="T46" fmla="*/ 163487 w 497"/>
                  <a:gd name="T47" fmla="*/ 79117 h 505"/>
                  <a:gd name="T48" fmla="*/ 159884 w 497"/>
                  <a:gd name="T49" fmla="*/ 83163 h 505"/>
                  <a:gd name="T50" fmla="*/ 155831 w 497"/>
                  <a:gd name="T51" fmla="*/ 91255 h 505"/>
                  <a:gd name="T52" fmla="*/ 159884 w 497"/>
                  <a:gd name="T53" fmla="*/ 95301 h 505"/>
                  <a:gd name="T54" fmla="*/ 163487 w 497"/>
                  <a:gd name="T55" fmla="*/ 95301 h 505"/>
                  <a:gd name="T56" fmla="*/ 171594 w 497"/>
                  <a:gd name="T57" fmla="*/ 91255 h 505"/>
                  <a:gd name="T58" fmla="*/ 163487 w 497"/>
                  <a:gd name="T59" fmla="*/ 111034 h 505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97" h="505">
                    <a:moveTo>
                      <a:pt x="469" y="8"/>
                    </a:moveTo>
                    <a:lnTo>
                      <a:pt x="469" y="8"/>
                    </a:lnTo>
                    <a:cubicBezTo>
                      <a:pt x="469" y="8"/>
                      <a:pt x="461" y="0"/>
                      <a:pt x="452" y="0"/>
                    </a:cubicBezTo>
                    <a:cubicBezTo>
                      <a:pt x="443" y="8"/>
                      <a:pt x="443" y="17"/>
                      <a:pt x="443" y="17"/>
                    </a:cubicBezTo>
                    <a:cubicBezTo>
                      <a:pt x="461" y="88"/>
                      <a:pt x="416" y="141"/>
                      <a:pt x="381" y="168"/>
                    </a:cubicBezTo>
                    <a:cubicBezTo>
                      <a:pt x="372" y="141"/>
                      <a:pt x="372" y="141"/>
                      <a:pt x="372" y="141"/>
                    </a:cubicBezTo>
                    <a:cubicBezTo>
                      <a:pt x="363" y="141"/>
                      <a:pt x="355" y="132"/>
                      <a:pt x="346" y="132"/>
                    </a:cubicBezTo>
                    <a:cubicBezTo>
                      <a:pt x="265" y="132"/>
                      <a:pt x="265" y="132"/>
                      <a:pt x="265" y="132"/>
                    </a:cubicBezTo>
                    <a:cubicBezTo>
                      <a:pt x="257" y="132"/>
                      <a:pt x="248" y="132"/>
                      <a:pt x="240" y="141"/>
                    </a:cubicBezTo>
                    <a:cubicBezTo>
                      <a:pt x="9" y="300"/>
                      <a:pt x="9" y="300"/>
                      <a:pt x="9" y="300"/>
                    </a:cubicBezTo>
                    <a:cubicBezTo>
                      <a:pt x="0" y="309"/>
                      <a:pt x="0" y="327"/>
                      <a:pt x="9" y="33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5" y="504"/>
                      <a:pt x="133" y="495"/>
                      <a:pt x="142" y="495"/>
                    </a:cubicBezTo>
                    <a:cubicBezTo>
                      <a:pt x="372" y="327"/>
                      <a:pt x="372" y="327"/>
                      <a:pt x="372" y="327"/>
                    </a:cubicBezTo>
                    <a:cubicBezTo>
                      <a:pt x="381" y="327"/>
                      <a:pt x="390" y="309"/>
                      <a:pt x="390" y="309"/>
                    </a:cubicBezTo>
                    <a:cubicBezTo>
                      <a:pt x="416" y="229"/>
                      <a:pt x="416" y="229"/>
                      <a:pt x="416" y="229"/>
                    </a:cubicBezTo>
                    <a:cubicBezTo>
                      <a:pt x="416" y="221"/>
                      <a:pt x="416" y="212"/>
                      <a:pt x="408" y="203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52" y="150"/>
                      <a:pt x="496" y="88"/>
                      <a:pt x="469" y="8"/>
                    </a:cubicBezTo>
                    <a:close/>
                    <a:moveTo>
                      <a:pt x="363" y="247"/>
                    </a:moveTo>
                    <a:lnTo>
                      <a:pt x="363" y="247"/>
                    </a:lnTo>
                    <a:cubicBezTo>
                      <a:pt x="346" y="256"/>
                      <a:pt x="319" y="256"/>
                      <a:pt x="310" y="229"/>
                    </a:cubicBezTo>
                    <a:cubicBezTo>
                      <a:pt x="293" y="212"/>
                      <a:pt x="301" y="194"/>
                      <a:pt x="319" y="176"/>
                    </a:cubicBezTo>
                    <a:cubicBezTo>
                      <a:pt x="328" y="168"/>
                      <a:pt x="346" y="168"/>
                      <a:pt x="363" y="176"/>
                    </a:cubicBezTo>
                    <a:cubicBezTo>
                      <a:pt x="355" y="185"/>
                      <a:pt x="355" y="185"/>
                      <a:pt x="355" y="185"/>
                    </a:cubicBezTo>
                    <a:cubicBezTo>
                      <a:pt x="346" y="185"/>
                      <a:pt x="337" y="194"/>
                      <a:pt x="346" y="203"/>
                    </a:cubicBezTo>
                    <a:cubicBezTo>
                      <a:pt x="346" y="212"/>
                      <a:pt x="355" y="212"/>
                      <a:pt x="355" y="212"/>
                    </a:cubicBezTo>
                    <a:cubicBezTo>
                      <a:pt x="363" y="212"/>
                      <a:pt x="363" y="212"/>
                      <a:pt x="363" y="212"/>
                    </a:cubicBezTo>
                    <a:cubicBezTo>
                      <a:pt x="372" y="212"/>
                      <a:pt x="372" y="212"/>
                      <a:pt x="381" y="203"/>
                    </a:cubicBezTo>
                    <a:cubicBezTo>
                      <a:pt x="381" y="221"/>
                      <a:pt x="372" y="238"/>
                      <a:pt x="363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14971179" y="2250909"/>
                <a:ext cx="2289716" cy="1866293"/>
                <a:chOff x="8218264" y="2775803"/>
                <a:chExt cx="2289716" cy="1866293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8218264" y="3225710"/>
                  <a:ext cx="2289716" cy="14163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25" name="Group 24"/>
          <p:cNvGrpSpPr/>
          <p:nvPr/>
        </p:nvGrpSpPr>
        <p:grpSpPr>
          <a:xfrm>
            <a:off x="5082300" y="3177262"/>
            <a:ext cx="1731480" cy="2112138"/>
            <a:chOff x="8116599" y="5083620"/>
            <a:chExt cx="2770368" cy="3379420"/>
          </a:xfrm>
        </p:grpSpPr>
        <p:sp>
          <p:nvSpPr>
            <p:cNvPr id="15" name="Rectangle: Rounded Corners 14"/>
            <p:cNvSpPr/>
            <p:nvPr/>
          </p:nvSpPr>
          <p:spPr>
            <a:xfrm>
              <a:off x="8116599" y="5083620"/>
              <a:ext cx="2770368" cy="3379420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356925" y="5628848"/>
              <a:ext cx="2289716" cy="2457844"/>
              <a:chOff x="8356925" y="5628848"/>
              <a:chExt cx="2289716" cy="2457844"/>
            </a:xfrm>
          </p:grpSpPr>
          <p:sp>
            <p:nvSpPr>
              <p:cNvPr id="22" name="Freeform 65"/>
              <p:cNvSpPr>
                <a:spLocks noChangeArrowheads="1"/>
              </p:cNvSpPr>
              <p:nvPr/>
            </p:nvSpPr>
            <p:spPr bwMode="auto">
              <a:xfrm>
                <a:off x="9298713" y="5628848"/>
                <a:ext cx="406140" cy="402726"/>
              </a:xfrm>
              <a:custGeom>
                <a:avLst/>
                <a:gdLst>
                  <a:gd name="T0" fmla="*/ 172604 w 417"/>
                  <a:gd name="T1" fmla="*/ 91192 h 417"/>
                  <a:gd name="T2" fmla="*/ 172604 w 417"/>
                  <a:gd name="T3" fmla="*/ 91192 h 417"/>
                  <a:gd name="T4" fmla="*/ 188460 w 417"/>
                  <a:gd name="T5" fmla="*/ 63340 h 417"/>
                  <a:gd name="T6" fmla="*/ 184836 w 417"/>
                  <a:gd name="T7" fmla="*/ 47617 h 417"/>
                  <a:gd name="T8" fmla="*/ 152671 w 417"/>
                  <a:gd name="T9" fmla="*/ 35488 h 417"/>
                  <a:gd name="T10" fmla="*/ 144516 w 417"/>
                  <a:gd name="T11" fmla="*/ 7637 h 417"/>
                  <a:gd name="T12" fmla="*/ 124583 w 417"/>
                  <a:gd name="T13" fmla="*/ 0 h 417"/>
                  <a:gd name="T14" fmla="*/ 96495 w 417"/>
                  <a:gd name="T15" fmla="*/ 15723 h 417"/>
                  <a:gd name="T16" fmla="*/ 68407 w 417"/>
                  <a:gd name="T17" fmla="*/ 0 h 417"/>
                  <a:gd name="T18" fmla="*/ 48474 w 417"/>
                  <a:gd name="T19" fmla="*/ 7637 h 417"/>
                  <a:gd name="T20" fmla="*/ 40320 w 417"/>
                  <a:gd name="T21" fmla="*/ 35488 h 417"/>
                  <a:gd name="T22" fmla="*/ 8155 w 417"/>
                  <a:gd name="T23" fmla="*/ 47617 h 417"/>
                  <a:gd name="T24" fmla="*/ 0 w 417"/>
                  <a:gd name="T25" fmla="*/ 63340 h 417"/>
                  <a:gd name="T26" fmla="*/ 19933 w 417"/>
                  <a:gd name="T27" fmla="*/ 91192 h 417"/>
                  <a:gd name="T28" fmla="*/ 0 w 417"/>
                  <a:gd name="T29" fmla="*/ 123536 h 417"/>
                  <a:gd name="T30" fmla="*/ 8155 w 417"/>
                  <a:gd name="T31" fmla="*/ 139258 h 417"/>
                  <a:gd name="T32" fmla="*/ 40320 w 417"/>
                  <a:gd name="T33" fmla="*/ 147344 h 417"/>
                  <a:gd name="T34" fmla="*/ 48474 w 417"/>
                  <a:gd name="T35" fmla="*/ 178790 h 417"/>
                  <a:gd name="T36" fmla="*/ 68407 w 417"/>
                  <a:gd name="T37" fmla="*/ 186876 h 417"/>
                  <a:gd name="T38" fmla="*/ 96495 w 417"/>
                  <a:gd name="T39" fmla="*/ 167110 h 417"/>
                  <a:gd name="T40" fmla="*/ 124583 w 417"/>
                  <a:gd name="T41" fmla="*/ 186876 h 417"/>
                  <a:gd name="T42" fmla="*/ 144516 w 417"/>
                  <a:gd name="T43" fmla="*/ 178790 h 417"/>
                  <a:gd name="T44" fmla="*/ 152671 w 417"/>
                  <a:gd name="T45" fmla="*/ 147344 h 417"/>
                  <a:gd name="T46" fmla="*/ 184836 w 417"/>
                  <a:gd name="T47" fmla="*/ 139258 h 417"/>
                  <a:gd name="T48" fmla="*/ 188460 w 417"/>
                  <a:gd name="T49" fmla="*/ 119043 h 417"/>
                  <a:gd name="T50" fmla="*/ 172604 w 417"/>
                  <a:gd name="T51" fmla="*/ 91192 h 417"/>
                  <a:gd name="T52" fmla="*/ 96495 w 417"/>
                  <a:gd name="T53" fmla="*/ 131172 h 417"/>
                  <a:gd name="T54" fmla="*/ 96495 w 417"/>
                  <a:gd name="T55" fmla="*/ 131172 h 417"/>
                  <a:gd name="T56" fmla="*/ 56629 w 417"/>
                  <a:gd name="T57" fmla="*/ 91192 h 417"/>
                  <a:gd name="T58" fmla="*/ 96495 w 417"/>
                  <a:gd name="T59" fmla="*/ 51660 h 417"/>
                  <a:gd name="T60" fmla="*/ 136362 w 417"/>
                  <a:gd name="T61" fmla="*/ 91192 h 417"/>
                  <a:gd name="T62" fmla="*/ 96495 w 417"/>
                  <a:gd name="T63" fmla="*/ 131172 h 41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17" h="417">
                    <a:moveTo>
                      <a:pt x="381" y="203"/>
                    </a:moveTo>
                    <a:lnTo>
                      <a:pt x="381" y="203"/>
                    </a:lnTo>
                    <a:cubicBezTo>
                      <a:pt x="381" y="177"/>
                      <a:pt x="399" y="159"/>
                      <a:pt x="416" y="141"/>
                    </a:cubicBezTo>
                    <a:cubicBezTo>
                      <a:pt x="416" y="132"/>
                      <a:pt x="408" y="115"/>
                      <a:pt x="408" y="106"/>
                    </a:cubicBezTo>
                    <a:cubicBezTo>
                      <a:pt x="372" y="115"/>
                      <a:pt x="354" y="97"/>
                      <a:pt x="337" y="79"/>
                    </a:cubicBezTo>
                    <a:cubicBezTo>
                      <a:pt x="319" y="62"/>
                      <a:pt x="310" y="44"/>
                      <a:pt x="319" y="17"/>
                    </a:cubicBezTo>
                    <a:cubicBezTo>
                      <a:pt x="310" y="9"/>
                      <a:pt x="293" y="0"/>
                      <a:pt x="275" y="0"/>
                    </a:cubicBezTo>
                    <a:cubicBezTo>
                      <a:pt x="266" y="17"/>
                      <a:pt x="240" y="35"/>
                      <a:pt x="213" y="35"/>
                    </a:cubicBezTo>
                    <a:cubicBezTo>
                      <a:pt x="187" y="35"/>
                      <a:pt x="160" y="17"/>
                      <a:pt x="151" y="0"/>
                    </a:cubicBezTo>
                    <a:cubicBezTo>
                      <a:pt x="133" y="0"/>
                      <a:pt x="116" y="9"/>
                      <a:pt x="107" y="17"/>
                    </a:cubicBezTo>
                    <a:cubicBezTo>
                      <a:pt x="116" y="44"/>
                      <a:pt x="107" y="62"/>
                      <a:pt x="89" y="79"/>
                    </a:cubicBezTo>
                    <a:cubicBezTo>
                      <a:pt x="72" y="97"/>
                      <a:pt x="44" y="115"/>
                      <a:pt x="18" y="106"/>
                    </a:cubicBezTo>
                    <a:cubicBezTo>
                      <a:pt x="18" y="115"/>
                      <a:pt x="9" y="132"/>
                      <a:pt x="0" y="141"/>
                    </a:cubicBezTo>
                    <a:cubicBezTo>
                      <a:pt x="27" y="159"/>
                      <a:pt x="44" y="177"/>
                      <a:pt x="44" y="203"/>
                    </a:cubicBezTo>
                    <a:cubicBezTo>
                      <a:pt x="44" y="230"/>
                      <a:pt x="27" y="256"/>
                      <a:pt x="0" y="275"/>
                    </a:cubicBezTo>
                    <a:cubicBezTo>
                      <a:pt x="9" y="283"/>
                      <a:pt x="18" y="301"/>
                      <a:pt x="18" y="310"/>
                    </a:cubicBezTo>
                    <a:cubicBezTo>
                      <a:pt x="44" y="310"/>
                      <a:pt x="72" y="310"/>
                      <a:pt x="89" y="328"/>
                    </a:cubicBezTo>
                    <a:cubicBezTo>
                      <a:pt x="107" y="345"/>
                      <a:pt x="116" y="372"/>
                      <a:pt x="107" y="398"/>
                    </a:cubicBezTo>
                    <a:cubicBezTo>
                      <a:pt x="116" y="407"/>
                      <a:pt x="133" y="407"/>
                      <a:pt x="151" y="416"/>
                    </a:cubicBezTo>
                    <a:cubicBezTo>
                      <a:pt x="160" y="389"/>
                      <a:pt x="187" y="372"/>
                      <a:pt x="213" y="372"/>
                    </a:cubicBezTo>
                    <a:cubicBezTo>
                      <a:pt x="240" y="372"/>
                      <a:pt x="266" y="389"/>
                      <a:pt x="275" y="416"/>
                    </a:cubicBezTo>
                    <a:cubicBezTo>
                      <a:pt x="293" y="407"/>
                      <a:pt x="310" y="407"/>
                      <a:pt x="319" y="398"/>
                    </a:cubicBezTo>
                    <a:cubicBezTo>
                      <a:pt x="310" y="372"/>
                      <a:pt x="319" y="345"/>
                      <a:pt x="337" y="328"/>
                    </a:cubicBezTo>
                    <a:cubicBezTo>
                      <a:pt x="354" y="310"/>
                      <a:pt x="372" y="301"/>
                      <a:pt x="408" y="310"/>
                    </a:cubicBezTo>
                    <a:cubicBezTo>
                      <a:pt x="408" y="292"/>
                      <a:pt x="416" y="283"/>
                      <a:pt x="416" y="265"/>
                    </a:cubicBezTo>
                    <a:cubicBezTo>
                      <a:pt x="399" y="256"/>
                      <a:pt x="381" y="230"/>
                      <a:pt x="381" y="203"/>
                    </a:cubicBezTo>
                    <a:close/>
                    <a:moveTo>
                      <a:pt x="213" y="292"/>
                    </a:moveTo>
                    <a:lnTo>
                      <a:pt x="213" y="292"/>
                    </a:lnTo>
                    <a:cubicBezTo>
                      <a:pt x="160" y="292"/>
                      <a:pt x="125" y="256"/>
                      <a:pt x="125" y="203"/>
                    </a:cubicBezTo>
                    <a:cubicBezTo>
                      <a:pt x="125" y="159"/>
                      <a:pt x="160" y="115"/>
                      <a:pt x="213" y="115"/>
                    </a:cubicBezTo>
                    <a:cubicBezTo>
                      <a:pt x="266" y="115"/>
                      <a:pt x="301" y="159"/>
                      <a:pt x="301" y="203"/>
                    </a:cubicBezTo>
                    <a:cubicBezTo>
                      <a:pt x="301" y="256"/>
                      <a:pt x="266" y="292"/>
                      <a:pt x="213" y="29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8356925" y="6220399"/>
                <a:ext cx="2289716" cy="1866293"/>
                <a:chOff x="8218264" y="2775803"/>
                <a:chExt cx="2289716" cy="1866293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8218264" y="3225710"/>
                  <a:ext cx="2289716" cy="14163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18" name="Group 17"/>
          <p:cNvGrpSpPr/>
          <p:nvPr/>
        </p:nvGrpSpPr>
        <p:grpSpPr>
          <a:xfrm>
            <a:off x="7142708" y="4004825"/>
            <a:ext cx="1731480" cy="2112138"/>
            <a:chOff x="11413252" y="6407721"/>
            <a:chExt cx="2770368" cy="3379420"/>
          </a:xfrm>
        </p:grpSpPr>
        <p:sp>
          <p:nvSpPr>
            <p:cNvPr id="16" name="Rectangle: Rounded Corners 15"/>
            <p:cNvSpPr/>
            <p:nvPr/>
          </p:nvSpPr>
          <p:spPr>
            <a:xfrm>
              <a:off x="11413252" y="6407721"/>
              <a:ext cx="2770368" cy="3379420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1653578" y="6987607"/>
              <a:ext cx="2289716" cy="2482332"/>
              <a:chOff x="11653578" y="6987607"/>
              <a:chExt cx="2289716" cy="2482332"/>
            </a:xfrm>
          </p:grpSpPr>
          <p:sp>
            <p:nvSpPr>
              <p:cNvPr id="21" name="Freeform 29"/>
              <p:cNvSpPr>
                <a:spLocks noChangeArrowheads="1"/>
              </p:cNvSpPr>
              <p:nvPr/>
            </p:nvSpPr>
            <p:spPr bwMode="auto">
              <a:xfrm>
                <a:off x="12583420" y="6987607"/>
                <a:ext cx="430032" cy="443682"/>
              </a:xfrm>
              <a:custGeom>
                <a:avLst/>
                <a:gdLst>
                  <a:gd name="T0" fmla="*/ 111726 w 444"/>
                  <a:gd name="T1" fmla="*/ 150538 h 462"/>
                  <a:gd name="T2" fmla="*/ 111726 w 444"/>
                  <a:gd name="T3" fmla="*/ 150538 h 462"/>
                  <a:gd name="T4" fmla="*/ 144162 w 444"/>
                  <a:gd name="T5" fmla="*/ 114802 h 462"/>
                  <a:gd name="T6" fmla="*/ 199574 w 444"/>
                  <a:gd name="T7" fmla="*/ 31716 h 462"/>
                  <a:gd name="T8" fmla="*/ 191916 w 444"/>
                  <a:gd name="T9" fmla="*/ 23675 h 462"/>
                  <a:gd name="T10" fmla="*/ 155875 w 444"/>
                  <a:gd name="T11" fmla="*/ 23675 h 462"/>
                  <a:gd name="T12" fmla="*/ 100013 w 444"/>
                  <a:gd name="T13" fmla="*/ 0 h 462"/>
                  <a:gd name="T14" fmla="*/ 44150 w 444"/>
                  <a:gd name="T15" fmla="*/ 23675 h 462"/>
                  <a:gd name="T16" fmla="*/ 8109 w 444"/>
                  <a:gd name="T17" fmla="*/ 23675 h 462"/>
                  <a:gd name="T18" fmla="*/ 0 w 444"/>
                  <a:gd name="T19" fmla="*/ 31716 h 462"/>
                  <a:gd name="T20" fmla="*/ 55863 w 444"/>
                  <a:gd name="T21" fmla="*/ 114802 h 462"/>
                  <a:gd name="T22" fmla="*/ 87849 w 444"/>
                  <a:gd name="T23" fmla="*/ 150538 h 462"/>
                  <a:gd name="T24" fmla="*/ 87849 w 444"/>
                  <a:gd name="T25" fmla="*/ 166172 h 462"/>
                  <a:gd name="T26" fmla="*/ 48204 w 444"/>
                  <a:gd name="T27" fmla="*/ 185827 h 462"/>
                  <a:gd name="T28" fmla="*/ 100013 w 444"/>
                  <a:gd name="T29" fmla="*/ 205928 h 462"/>
                  <a:gd name="T30" fmla="*/ 147766 w 444"/>
                  <a:gd name="T31" fmla="*/ 185827 h 462"/>
                  <a:gd name="T32" fmla="*/ 111726 w 444"/>
                  <a:gd name="T33" fmla="*/ 166172 h 462"/>
                  <a:gd name="T34" fmla="*/ 111726 w 444"/>
                  <a:gd name="T35" fmla="*/ 150538 h 462"/>
                  <a:gd name="T36" fmla="*/ 144162 w 444"/>
                  <a:gd name="T37" fmla="*/ 94700 h 462"/>
                  <a:gd name="T38" fmla="*/ 144162 w 444"/>
                  <a:gd name="T39" fmla="*/ 94700 h 462"/>
                  <a:gd name="T40" fmla="*/ 155875 w 444"/>
                  <a:gd name="T41" fmla="*/ 39756 h 462"/>
                  <a:gd name="T42" fmla="*/ 183807 w 444"/>
                  <a:gd name="T43" fmla="*/ 39756 h 462"/>
                  <a:gd name="T44" fmla="*/ 144162 w 444"/>
                  <a:gd name="T45" fmla="*/ 94700 h 462"/>
                  <a:gd name="T46" fmla="*/ 100013 w 444"/>
                  <a:gd name="T47" fmla="*/ 16081 h 462"/>
                  <a:gd name="T48" fmla="*/ 100013 w 444"/>
                  <a:gd name="T49" fmla="*/ 16081 h 462"/>
                  <a:gd name="T50" fmla="*/ 144162 w 444"/>
                  <a:gd name="T51" fmla="*/ 31716 h 462"/>
                  <a:gd name="T52" fmla="*/ 100013 w 444"/>
                  <a:gd name="T53" fmla="*/ 51370 h 462"/>
                  <a:gd name="T54" fmla="*/ 55863 w 444"/>
                  <a:gd name="T55" fmla="*/ 31716 h 462"/>
                  <a:gd name="T56" fmla="*/ 100013 w 444"/>
                  <a:gd name="T57" fmla="*/ 16081 h 462"/>
                  <a:gd name="T58" fmla="*/ 16218 w 444"/>
                  <a:gd name="T59" fmla="*/ 39756 h 462"/>
                  <a:gd name="T60" fmla="*/ 16218 w 444"/>
                  <a:gd name="T61" fmla="*/ 39756 h 462"/>
                  <a:gd name="T62" fmla="*/ 44150 w 444"/>
                  <a:gd name="T63" fmla="*/ 39756 h 462"/>
                  <a:gd name="T64" fmla="*/ 55863 w 444"/>
                  <a:gd name="T65" fmla="*/ 94700 h 462"/>
                  <a:gd name="T66" fmla="*/ 16218 w 444"/>
                  <a:gd name="T67" fmla="*/ 39756 h 46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44" h="462">
                    <a:moveTo>
                      <a:pt x="248" y="337"/>
                    </a:moveTo>
                    <a:lnTo>
                      <a:pt x="248" y="337"/>
                    </a:lnTo>
                    <a:cubicBezTo>
                      <a:pt x="248" y="302"/>
                      <a:pt x="275" y="283"/>
                      <a:pt x="320" y="257"/>
                    </a:cubicBezTo>
                    <a:cubicBezTo>
                      <a:pt x="373" y="221"/>
                      <a:pt x="443" y="177"/>
                      <a:pt x="443" y="71"/>
                    </a:cubicBezTo>
                    <a:cubicBezTo>
                      <a:pt x="443" y="62"/>
                      <a:pt x="434" y="53"/>
                      <a:pt x="426" y="53"/>
                    </a:cubicBezTo>
                    <a:cubicBezTo>
                      <a:pt x="346" y="53"/>
                      <a:pt x="346" y="53"/>
                      <a:pt x="346" y="53"/>
                    </a:cubicBezTo>
                    <a:cubicBezTo>
                      <a:pt x="328" y="27"/>
                      <a:pt x="293" y="0"/>
                      <a:pt x="222" y="0"/>
                    </a:cubicBezTo>
                    <a:cubicBezTo>
                      <a:pt x="151" y="0"/>
                      <a:pt x="116" y="27"/>
                      <a:pt x="98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9" y="53"/>
                      <a:pt x="0" y="62"/>
                      <a:pt x="0" y="71"/>
                    </a:cubicBezTo>
                    <a:cubicBezTo>
                      <a:pt x="0" y="177"/>
                      <a:pt x="62" y="221"/>
                      <a:pt x="124" y="257"/>
                    </a:cubicBezTo>
                    <a:cubicBezTo>
                      <a:pt x="169" y="283"/>
                      <a:pt x="195" y="302"/>
                      <a:pt x="195" y="337"/>
                    </a:cubicBezTo>
                    <a:cubicBezTo>
                      <a:pt x="195" y="372"/>
                      <a:pt x="195" y="372"/>
                      <a:pt x="195" y="372"/>
                    </a:cubicBezTo>
                    <a:cubicBezTo>
                      <a:pt x="142" y="381"/>
                      <a:pt x="107" y="399"/>
                      <a:pt x="107" y="416"/>
                    </a:cubicBezTo>
                    <a:cubicBezTo>
                      <a:pt x="107" y="443"/>
                      <a:pt x="160" y="461"/>
                      <a:pt x="222" y="461"/>
                    </a:cubicBezTo>
                    <a:cubicBezTo>
                      <a:pt x="283" y="461"/>
                      <a:pt x="328" y="443"/>
                      <a:pt x="328" y="416"/>
                    </a:cubicBezTo>
                    <a:cubicBezTo>
                      <a:pt x="328" y="399"/>
                      <a:pt x="302" y="381"/>
                      <a:pt x="248" y="372"/>
                    </a:cubicBezTo>
                    <a:lnTo>
                      <a:pt x="248" y="337"/>
                    </a:lnTo>
                    <a:close/>
                    <a:moveTo>
                      <a:pt x="320" y="212"/>
                    </a:moveTo>
                    <a:lnTo>
                      <a:pt x="320" y="212"/>
                    </a:lnTo>
                    <a:cubicBezTo>
                      <a:pt x="337" y="186"/>
                      <a:pt x="346" y="142"/>
                      <a:pt x="346" y="89"/>
                    </a:cubicBezTo>
                    <a:cubicBezTo>
                      <a:pt x="408" y="89"/>
                      <a:pt x="408" y="89"/>
                      <a:pt x="408" y="89"/>
                    </a:cubicBezTo>
                    <a:cubicBezTo>
                      <a:pt x="399" y="151"/>
                      <a:pt x="364" y="186"/>
                      <a:pt x="320" y="212"/>
                    </a:cubicBezTo>
                    <a:close/>
                    <a:moveTo>
                      <a:pt x="222" y="36"/>
                    </a:moveTo>
                    <a:lnTo>
                      <a:pt x="222" y="36"/>
                    </a:lnTo>
                    <a:cubicBezTo>
                      <a:pt x="293" y="36"/>
                      <a:pt x="320" y="62"/>
                      <a:pt x="320" y="71"/>
                    </a:cubicBezTo>
                    <a:cubicBezTo>
                      <a:pt x="320" y="80"/>
                      <a:pt x="293" y="106"/>
                      <a:pt x="222" y="115"/>
                    </a:cubicBezTo>
                    <a:cubicBezTo>
                      <a:pt x="151" y="106"/>
                      <a:pt x="124" y="80"/>
                      <a:pt x="124" y="71"/>
                    </a:cubicBezTo>
                    <a:cubicBezTo>
                      <a:pt x="124" y="62"/>
                      <a:pt x="151" y="36"/>
                      <a:pt x="222" y="36"/>
                    </a:cubicBezTo>
                    <a:close/>
                    <a:moveTo>
                      <a:pt x="36" y="89"/>
                    </a:moveTo>
                    <a:lnTo>
                      <a:pt x="36" y="89"/>
                    </a:ln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142"/>
                      <a:pt x="107" y="186"/>
                      <a:pt x="124" y="212"/>
                    </a:cubicBezTo>
                    <a:cubicBezTo>
                      <a:pt x="80" y="186"/>
                      <a:pt x="36" y="151"/>
                      <a:pt x="36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11653578" y="7603645"/>
                <a:ext cx="2289716" cy="1866294"/>
                <a:chOff x="8218264" y="2775803"/>
                <a:chExt cx="2289716" cy="1866294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8218264" y="3225709"/>
                  <a:ext cx="2289716" cy="1416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11" name="Group 10"/>
          <p:cNvGrpSpPr/>
          <p:nvPr/>
        </p:nvGrpSpPr>
        <p:grpSpPr>
          <a:xfrm>
            <a:off x="9216209" y="3177262"/>
            <a:ext cx="1731480" cy="2112138"/>
            <a:chOff x="14730853" y="5083620"/>
            <a:chExt cx="2770368" cy="3379420"/>
          </a:xfrm>
        </p:grpSpPr>
        <p:sp>
          <p:nvSpPr>
            <p:cNvPr id="17" name="Rectangle: Rounded Corners 16"/>
            <p:cNvSpPr/>
            <p:nvPr/>
          </p:nvSpPr>
          <p:spPr>
            <a:xfrm>
              <a:off x="14730853" y="5083620"/>
              <a:ext cx="2770368" cy="3379420"/>
            </a:xfrm>
            <a:prstGeom prst="roundRect">
              <a:avLst>
                <a:gd name="adj" fmla="val 1927"/>
              </a:avLst>
            </a:prstGeom>
            <a:gradFill>
              <a:gsLst>
                <a:gs pos="2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4971179" y="5639087"/>
              <a:ext cx="2289716" cy="2447605"/>
              <a:chOff x="14971179" y="5639087"/>
              <a:chExt cx="2289716" cy="2447605"/>
            </a:xfrm>
          </p:grpSpPr>
          <p:sp>
            <p:nvSpPr>
              <p:cNvPr id="20" name="Freeform 24"/>
              <p:cNvSpPr>
                <a:spLocks noChangeArrowheads="1"/>
              </p:cNvSpPr>
              <p:nvPr/>
            </p:nvSpPr>
            <p:spPr bwMode="auto">
              <a:xfrm>
                <a:off x="15875424" y="5639087"/>
                <a:ext cx="481228" cy="382250"/>
              </a:xfrm>
              <a:custGeom>
                <a:avLst/>
                <a:gdLst>
                  <a:gd name="T0" fmla="*/ 111694 w 497"/>
                  <a:gd name="T1" fmla="*/ 66842 h 399"/>
                  <a:gd name="T2" fmla="*/ 111694 w 497"/>
                  <a:gd name="T3" fmla="*/ 66842 h 399"/>
                  <a:gd name="T4" fmla="*/ 79717 w 497"/>
                  <a:gd name="T5" fmla="*/ 98481 h 399"/>
                  <a:gd name="T6" fmla="*/ 111694 w 497"/>
                  <a:gd name="T7" fmla="*/ 130119 h 399"/>
                  <a:gd name="T8" fmla="*/ 143671 w 497"/>
                  <a:gd name="T9" fmla="*/ 98481 h 399"/>
                  <a:gd name="T10" fmla="*/ 111694 w 497"/>
                  <a:gd name="T11" fmla="*/ 66842 h 399"/>
                  <a:gd name="T12" fmla="*/ 199067 w 497"/>
                  <a:gd name="T13" fmla="*/ 31193 h 399"/>
                  <a:gd name="T14" fmla="*/ 199067 w 497"/>
                  <a:gd name="T15" fmla="*/ 31193 h 399"/>
                  <a:gd name="T16" fmla="*/ 175197 w 497"/>
                  <a:gd name="T17" fmla="*/ 31193 h 399"/>
                  <a:gd name="T18" fmla="*/ 163487 w 497"/>
                  <a:gd name="T19" fmla="*/ 27182 h 399"/>
                  <a:gd name="T20" fmla="*/ 159434 w 497"/>
                  <a:gd name="T21" fmla="*/ 3565 h 399"/>
                  <a:gd name="T22" fmla="*/ 147274 w 497"/>
                  <a:gd name="T23" fmla="*/ 0 h 399"/>
                  <a:gd name="T24" fmla="*/ 71610 w 497"/>
                  <a:gd name="T25" fmla="*/ 0 h 399"/>
                  <a:gd name="T26" fmla="*/ 63954 w 497"/>
                  <a:gd name="T27" fmla="*/ 3565 h 399"/>
                  <a:gd name="T28" fmla="*/ 55397 w 497"/>
                  <a:gd name="T29" fmla="*/ 27182 h 399"/>
                  <a:gd name="T30" fmla="*/ 47740 w 497"/>
                  <a:gd name="T31" fmla="*/ 31193 h 399"/>
                  <a:gd name="T32" fmla="*/ 23870 w 497"/>
                  <a:gd name="T33" fmla="*/ 31193 h 399"/>
                  <a:gd name="T34" fmla="*/ 0 w 497"/>
                  <a:gd name="T35" fmla="*/ 54811 h 399"/>
                  <a:gd name="T36" fmla="*/ 0 w 497"/>
                  <a:gd name="T37" fmla="*/ 153737 h 399"/>
                  <a:gd name="T38" fmla="*/ 23870 w 497"/>
                  <a:gd name="T39" fmla="*/ 177354 h 399"/>
                  <a:gd name="T40" fmla="*/ 199067 w 497"/>
                  <a:gd name="T41" fmla="*/ 177354 h 399"/>
                  <a:gd name="T42" fmla="*/ 223388 w 497"/>
                  <a:gd name="T43" fmla="*/ 153737 h 399"/>
                  <a:gd name="T44" fmla="*/ 223388 w 497"/>
                  <a:gd name="T45" fmla="*/ 54811 h 399"/>
                  <a:gd name="T46" fmla="*/ 199067 w 497"/>
                  <a:gd name="T47" fmla="*/ 31193 h 399"/>
                  <a:gd name="T48" fmla="*/ 111694 w 497"/>
                  <a:gd name="T49" fmla="*/ 153737 h 399"/>
                  <a:gd name="T50" fmla="*/ 111694 w 497"/>
                  <a:gd name="T51" fmla="*/ 153737 h 399"/>
                  <a:gd name="T52" fmla="*/ 55397 w 497"/>
                  <a:gd name="T53" fmla="*/ 98481 h 399"/>
                  <a:gd name="T54" fmla="*/ 111694 w 497"/>
                  <a:gd name="T55" fmla="*/ 43225 h 399"/>
                  <a:gd name="T56" fmla="*/ 167541 w 497"/>
                  <a:gd name="T57" fmla="*/ 98481 h 399"/>
                  <a:gd name="T58" fmla="*/ 111694 w 497"/>
                  <a:gd name="T59" fmla="*/ 153737 h 399"/>
                  <a:gd name="T60" fmla="*/ 191411 w 497"/>
                  <a:gd name="T61" fmla="*/ 70853 h 399"/>
                  <a:gd name="T62" fmla="*/ 191411 w 497"/>
                  <a:gd name="T63" fmla="*/ 70853 h 399"/>
                  <a:gd name="T64" fmla="*/ 183304 w 497"/>
                  <a:gd name="T65" fmla="*/ 62832 h 399"/>
                  <a:gd name="T66" fmla="*/ 191411 w 497"/>
                  <a:gd name="T67" fmla="*/ 54811 h 399"/>
                  <a:gd name="T68" fmla="*/ 199067 w 497"/>
                  <a:gd name="T69" fmla="*/ 62832 h 399"/>
                  <a:gd name="T70" fmla="*/ 191411 w 497"/>
                  <a:gd name="T71" fmla="*/ 70853 h 39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97" h="399">
                    <a:moveTo>
                      <a:pt x="248" y="150"/>
                    </a:moveTo>
                    <a:lnTo>
                      <a:pt x="248" y="150"/>
                    </a:lnTo>
                    <a:cubicBezTo>
                      <a:pt x="203" y="150"/>
                      <a:pt x="177" y="176"/>
                      <a:pt x="177" y="221"/>
                    </a:cubicBezTo>
                    <a:cubicBezTo>
                      <a:pt x="177" y="266"/>
                      <a:pt x="203" y="292"/>
                      <a:pt x="248" y="292"/>
                    </a:cubicBezTo>
                    <a:cubicBezTo>
                      <a:pt x="292" y="292"/>
                      <a:pt x="319" y="266"/>
                      <a:pt x="319" y="221"/>
                    </a:cubicBezTo>
                    <a:cubicBezTo>
                      <a:pt x="319" y="176"/>
                      <a:pt x="292" y="150"/>
                      <a:pt x="248" y="150"/>
                    </a:cubicBezTo>
                    <a:close/>
                    <a:moveTo>
                      <a:pt x="442" y="70"/>
                    </a:moveTo>
                    <a:lnTo>
                      <a:pt x="442" y="70"/>
                    </a:lnTo>
                    <a:cubicBezTo>
                      <a:pt x="389" y="70"/>
                      <a:pt x="389" y="70"/>
                      <a:pt x="389" y="70"/>
                    </a:cubicBezTo>
                    <a:cubicBezTo>
                      <a:pt x="380" y="70"/>
                      <a:pt x="372" y="70"/>
                      <a:pt x="363" y="61"/>
                    </a:cubicBezTo>
                    <a:cubicBezTo>
                      <a:pt x="354" y="8"/>
                      <a:pt x="354" y="8"/>
                      <a:pt x="354" y="8"/>
                    </a:cubicBezTo>
                    <a:cubicBezTo>
                      <a:pt x="345" y="8"/>
                      <a:pt x="336" y="0"/>
                      <a:pt x="327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59" y="0"/>
                      <a:pt x="150" y="8"/>
                      <a:pt x="142" y="8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70"/>
                      <a:pt x="115" y="70"/>
                      <a:pt x="106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17" y="70"/>
                      <a:pt x="0" y="97"/>
                      <a:pt x="0" y="123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0" y="372"/>
                      <a:pt x="17" y="398"/>
                      <a:pt x="53" y="398"/>
                    </a:cubicBezTo>
                    <a:cubicBezTo>
                      <a:pt x="442" y="398"/>
                      <a:pt x="442" y="398"/>
                      <a:pt x="442" y="398"/>
                    </a:cubicBezTo>
                    <a:cubicBezTo>
                      <a:pt x="470" y="398"/>
                      <a:pt x="496" y="372"/>
                      <a:pt x="496" y="345"/>
                    </a:cubicBezTo>
                    <a:cubicBezTo>
                      <a:pt x="496" y="123"/>
                      <a:pt x="496" y="123"/>
                      <a:pt x="496" y="123"/>
                    </a:cubicBezTo>
                    <a:cubicBezTo>
                      <a:pt x="496" y="97"/>
                      <a:pt x="470" y="70"/>
                      <a:pt x="442" y="70"/>
                    </a:cubicBezTo>
                    <a:close/>
                    <a:moveTo>
                      <a:pt x="248" y="345"/>
                    </a:moveTo>
                    <a:lnTo>
                      <a:pt x="248" y="345"/>
                    </a:lnTo>
                    <a:cubicBezTo>
                      <a:pt x="177" y="345"/>
                      <a:pt x="123" y="292"/>
                      <a:pt x="123" y="221"/>
                    </a:cubicBezTo>
                    <a:cubicBezTo>
                      <a:pt x="123" y="150"/>
                      <a:pt x="177" y="97"/>
                      <a:pt x="248" y="97"/>
                    </a:cubicBezTo>
                    <a:cubicBezTo>
                      <a:pt x="319" y="97"/>
                      <a:pt x="372" y="150"/>
                      <a:pt x="372" y="221"/>
                    </a:cubicBezTo>
                    <a:cubicBezTo>
                      <a:pt x="372" y="292"/>
                      <a:pt x="319" y="345"/>
                      <a:pt x="248" y="345"/>
                    </a:cubicBezTo>
                    <a:close/>
                    <a:moveTo>
                      <a:pt x="425" y="159"/>
                    </a:moveTo>
                    <a:lnTo>
                      <a:pt x="425" y="159"/>
                    </a:lnTo>
                    <a:cubicBezTo>
                      <a:pt x="416" y="159"/>
                      <a:pt x="407" y="150"/>
                      <a:pt x="407" y="141"/>
                    </a:cubicBezTo>
                    <a:cubicBezTo>
                      <a:pt x="407" y="132"/>
                      <a:pt x="416" y="123"/>
                      <a:pt x="425" y="123"/>
                    </a:cubicBezTo>
                    <a:cubicBezTo>
                      <a:pt x="433" y="123"/>
                      <a:pt x="442" y="132"/>
                      <a:pt x="442" y="141"/>
                    </a:cubicBezTo>
                    <a:cubicBezTo>
                      <a:pt x="442" y="150"/>
                      <a:pt x="433" y="159"/>
                      <a:pt x="425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1431" tIns="10716" rIns="21431" bIns="10716" anchor="ctr"/>
              <a:lstStyle/>
              <a:p>
                <a:endParaRPr lang="en-US" sz="1125" dirty="0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4971179" y="6220399"/>
                <a:ext cx="2289716" cy="1866293"/>
                <a:chOff x="8218264" y="2775803"/>
                <a:chExt cx="2289716" cy="1866293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8248744" y="2775803"/>
                  <a:ext cx="2228758" cy="424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2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Your Text Here</a:t>
                  </a:r>
                  <a:endParaRPr lang="en-US" sz="112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8218264" y="3225710"/>
                  <a:ext cx="2289716" cy="14163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875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 wonderful serenity has taken possession of my entire soul, like these sweet mornings of spring which I enjoy</a:t>
                  </a:r>
                  <a:endParaRPr lang="en-US" sz="875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65" name="Group 64"/>
          <p:cNvGrpSpPr/>
          <p:nvPr/>
        </p:nvGrpSpPr>
        <p:grpSpPr>
          <a:xfrm>
            <a:off x="1183042" y="1714578"/>
            <a:ext cx="3228408" cy="1889421"/>
            <a:chOff x="1441101" y="993866"/>
            <a:chExt cx="5165452" cy="3023073"/>
          </a:xfrm>
        </p:grpSpPr>
        <p:sp>
          <p:nvSpPr>
            <p:cNvPr id="71" name="Text Placeholder 2"/>
            <p:cNvSpPr txBox="1"/>
            <p:nvPr/>
          </p:nvSpPr>
          <p:spPr>
            <a:xfrm>
              <a:off x="1441101" y="1443601"/>
              <a:ext cx="5165452" cy="257333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75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Fix Image Placeholder</a:t>
              </a:r>
              <a:endParaRPr lang="id-ID" sz="275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441101" y="993866"/>
              <a:ext cx="3310911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spc="188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Roboto Medium" panose="02000000000000000000" pitchFamily="2" charset="0"/>
                  <a:cs typeface="Segoe UI" panose="020B0502040204020203" pitchFamily="34" charset="0"/>
                </a:rPr>
                <a:t>EDIT TITLE HERE</a:t>
              </a:r>
              <a:endParaRPr lang="id-ID" sz="1000" b="1" spc="188" dirty="0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1183043" y="3343172"/>
            <a:ext cx="3040869" cy="118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1242545" y="2947480"/>
            <a:ext cx="451293" cy="94511"/>
            <a:chOff x="1464244" y="3674277"/>
            <a:chExt cx="1830619" cy="383373"/>
          </a:xfrm>
        </p:grpSpPr>
        <p:sp>
          <p:nvSpPr>
            <p:cNvPr id="68" name="Arc 67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sp>
          <p:nvSpPr>
            <p:cNvPr id="69" name="Arc 68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 dirty="0"/>
            </a:p>
          </p:txBody>
        </p:sp>
        <p:sp>
          <p:nvSpPr>
            <p:cNvPr id="70" name="Arc 69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83042" y="4718447"/>
            <a:ext cx="1468874" cy="351234"/>
            <a:chOff x="1948265" y="8529555"/>
            <a:chExt cx="2005013" cy="396234"/>
          </a:xfrm>
        </p:grpSpPr>
        <p:sp>
          <p:nvSpPr>
            <p:cNvPr id="62" name="Rectangle: Rounded Corners 61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endParaRPr lang="en-US" sz="875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0000"/>
                </a:lnSpc>
              </a:pPr>
              <a:r>
                <a:rPr lang="en-US" sz="750" spc="188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VIEW ALL</a:t>
              </a:r>
              <a:endParaRPr lang="en-US" sz="750" spc="188" dirty="0">
                <a:solidFill>
                  <a:schemeClr val="bg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64" name="Isosceles Triangle 63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>
                <a:latin typeface="Montserrat Light" panose="00000400000000000000" pitchFamily="50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ISPRING_PRESENTATION_TITLE" val="4视频"/>
</p:tagLst>
</file>

<file path=ppt/theme/theme1.xml><?xml version="1.0" encoding="utf-8"?>
<a:theme xmlns:a="http://schemas.openxmlformats.org/drawingml/2006/main" name="女王节">
  <a:themeElements>
    <a:clrScheme name="#mg2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EC2B8C"/>
      </a:accent1>
      <a:accent2>
        <a:srgbClr val="9477E2"/>
      </a:accent2>
      <a:accent3>
        <a:srgbClr val="6A37C7"/>
      </a:accent3>
      <a:accent4>
        <a:srgbClr val="19C8EB"/>
      </a:accent4>
      <a:accent5>
        <a:srgbClr val="892293"/>
      </a:accent5>
      <a:accent6>
        <a:srgbClr val="CB0FB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14546</Words>
  <Application>WPS 演示</Application>
  <PresentationFormat>自定义</PresentationFormat>
  <Paragraphs>592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54" baseType="lpstr">
      <vt:lpstr>Arial</vt:lpstr>
      <vt:lpstr>宋体</vt:lpstr>
      <vt:lpstr>Wingdings</vt:lpstr>
      <vt:lpstr>Montserrat</vt:lpstr>
      <vt:lpstr>★日文毛笔</vt:lpstr>
      <vt:lpstr>Roboto Condensed</vt:lpstr>
      <vt:lpstr>Segoe UI</vt:lpstr>
      <vt:lpstr>Montserrat Light</vt:lpstr>
      <vt:lpstr>微软雅黑</vt:lpstr>
      <vt:lpstr>方正正黑简体</vt:lpstr>
      <vt:lpstr>黑体</vt:lpstr>
      <vt:lpstr>Roboto Medium</vt:lpstr>
      <vt:lpstr>Calibri</vt:lpstr>
      <vt:lpstr>Segoe UI Light</vt:lpstr>
      <vt:lpstr>Montserrat</vt:lpstr>
      <vt:lpstr>Arial Unicode MS</vt:lpstr>
      <vt:lpstr>等线</vt:lpstr>
      <vt:lpstr>Montserrat Black</vt:lpstr>
      <vt:lpstr>Gill Sans</vt:lpstr>
      <vt:lpstr>Advent Pro</vt:lpstr>
      <vt:lpstr>Montserrat Ultra Light</vt:lpstr>
      <vt:lpstr>Arial</vt:lpstr>
      <vt:lpstr>Vrinda</vt:lpstr>
      <vt:lpstr>Calibri Light</vt:lpstr>
      <vt:lpstr>等线 Light</vt:lpstr>
      <vt:lpstr>Aladin</vt:lpstr>
      <vt:lpstr>女王节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女王节</dc:title>
  <dc:creator>第一PPT</dc:creator>
  <cp:keywords>www.1ppt.com</cp:keywords>
  <dc:description>www.1ppt.com</dc:description>
  <cp:lastModifiedBy>铭</cp:lastModifiedBy>
  <cp:revision>25</cp:revision>
  <dcterms:created xsi:type="dcterms:W3CDTF">2019-01-21T14:02:00Z</dcterms:created>
  <dcterms:modified xsi:type="dcterms:W3CDTF">2022-02-24T02:55:22Z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6823849CA51147E4B192870ED8D5BBEF</vt:lpwstr>
  </property>
  <property fmtid="{D5CDD505-2E9C-101B-9397-08002B2CF9AE}" pid="3" name="KSOProductBuildVer">
    <vt:lpwstr>2052-11.1.0.11045</vt:lpwstr>
  </property>
</Properties>
</file>