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51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37000">
              <a:schemeClr val="bg1">
                <a:lumMod val="75000"/>
              </a:schemeClr>
            </a:gs>
            <a:gs pos="54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BENCHMARKING -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81000" y="1314450"/>
            <a:ext cx="1752600" cy="762000"/>
          </a:xfrm>
          <a:prstGeom prst="roundRect">
            <a:avLst>
              <a:gd name="adj" fmla="val 36250"/>
            </a:avLst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accent5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2362200" y="1314450"/>
            <a:ext cx="1752600" cy="762000"/>
          </a:xfrm>
          <a:prstGeom prst="roundRect">
            <a:avLst>
              <a:gd name="adj" fmla="val 36250"/>
            </a:avLst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accent5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648200" y="1314450"/>
            <a:ext cx="1752600" cy="762000"/>
          </a:xfrm>
          <a:prstGeom prst="roundRect">
            <a:avLst>
              <a:gd name="adj" fmla="val 36250"/>
            </a:avLst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accent5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6972300" y="1314450"/>
            <a:ext cx="1752600" cy="762000"/>
          </a:xfrm>
          <a:prstGeom prst="roundRect">
            <a:avLst>
              <a:gd name="adj" fmla="val 36250"/>
            </a:avLst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accent5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685800" y="2295525"/>
            <a:ext cx="1447800" cy="762000"/>
          </a:xfrm>
          <a:prstGeom prst="roundRect">
            <a:avLst>
              <a:gd name="adj" fmla="val 36250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685800" y="3181350"/>
            <a:ext cx="1447800" cy="762000"/>
          </a:xfrm>
          <a:prstGeom prst="roundRect">
            <a:avLst>
              <a:gd name="adj" fmla="val 36250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685800" y="4057650"/>
            <a:ext cx="1447800" cy="762000"/>
          </a:xfrm>
          <a:prstGeom prst="roundRect">
            <a:avLst>
              <a:gd name="adj" fmla="val 36250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2667000" y="2295525"/>
            <a:ext cx="1447800" cy="762000"/>
          </a:xfrm>
          <a:prstGeom prst="roundRect">
            <a:avLst>
              <a:gd name="adj" fmla="val 36250"/>
            </a:avLst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2667000" y="3181350"/>
            <a:ext cx="1447800" cy="762000"/>
          </a:xfrm>
          <a:prstGeom prst="roundRect">
            <a:avLst>
              <a:gd name="adj" fmla="val 36250"/>
            </a:avLst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2667000" y="4057650"/>
            <a:ext cx="1447800" cy="762000"/>
          </a:xfrm>
          <a:prstGeom prst="roundRect">
            <a:avLst>
              <a:gd name="adj" fmla="val 36250"/>
            </a:avLst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2667000" y="4924425"/>
            <a:ext cx="1447800" cy="762000"/>
          </a:xfrm>
          <a:prstGeom prst="roundRect">
            <a:avLst>
              <a:gd name="adj" fmla="val 36250"/>
            </a:avLst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2667000" y="5791200"/>
            <a:ext cx="1447800" cy="762000"/>
          </a:xfrm>
          <a:prstGeom prst="roundRect">
            <a:avLst>
              <a:gd name="adj" fmla="val 36250"/>
            </a:avLst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7277100" y="2295525"/>
            <a:ext cx="1447800" cy="762000"/>
          </a:xfrm>
          <a:prstGeom prst="roundRect">
            <a:avLst>
              <a:gd name="adj" fmla="val 36250"/>
            </a:avLst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7277100" y="3181350"/>
            <a:ext cx="1447800" cy="762000"/>
          </a:xfrm>
          <a:prstGeom prst="roundRect">
            <a:avLst>
              <a:gd name="adj" fmla="val 36250"/>
            </a:avLst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7277100" y="4057650"/>
            <a:ext cx="1447800" cy="762000"/>
          </a:xfrm>
          <a:prstGeom prst="roundRect">
            <a:avLst>
              <a:gd name="adj" fmla="val 36250"/>
            </a:avLst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7277100" y="4924425"/>
            <a:ext cx="1447800" cy="762000"/>
          </a:xfrm>
          <a:prstGeom prst="roundRect">
            <a:avLst>
              <a:gd name="adj" fmla="val 36250"/>
            </a:avLst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7277100" y="5791200"/>
            <a:ext cx="1447800" cy="762000"/>
          </a:xfrm>
          <a:prstGeom prst="roundRect">
            <a:avLst>
              <a:gd name="adj" fmla="val 36250"/>
            </a:avLst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5562600" y="2295525"/>
            <a:ext cx="1219200" cy="762000"/>
          </a:xfrm>
          <a:prstGeom prst="roundRect">
            <a:avLst>
              <a:gd name="adj" fmla="val 36250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4276725" y="2295525"/>
            <a:ext cx="1219200" cy="762000"/>
          </a:xfrm>
          <a:prstGeom prst="roundRect">
            <a:avLst>
              <a:gd name="adj" fmla="val 36250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4953000" y="3171825"/>
            <a:ext cx="1219200" cy="762000"/>
          </a:xfrm>
          <a:prstGeom prst="roundRect">
            <a:avLst>
              <a:gd name="adj" fmla="val 36250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304800" y="1353919"/>
            <a:ext cx="1905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Benchmarking Performance</a:t>
            </a:r>
            <a:endParaRPr lang="en-US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286000" y="1353919"/>
            <a:ext cx="1905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Benchmarking Cost</a:t>
            </a:r>
            <a:endParaRPr lang="en-US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610100" y="1353919"/>
            <a:ext cx="1866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Benchmarking Customer service</a:t>
            </a:r>
            <a:endParaRPr lang="en-US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896100" y="1353919"/>
            <a:ext cx="1866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Benchmarking call quality</a:t>
            </a:r>
            <a:endParaRPr lang="en-US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62000" y="2305050"/>
            <a:ext cx="1295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Automation IVR &amp; voice recognition 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752725" y="2305050"/>
            <a:ext cx="1295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Automation IVR &amp; voice recognition 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62000" y="3276600"/>
            <a:ext cx="1295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Agent productivity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90600" y="4143375"/>
            <a:ext cx="838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Call quality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486275" y="2409825"/>
            <a:ext cx="838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Call quality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676900" y="2409825"/>
            <a:ext cx="10287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Call monitoring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067300" y="3295650"/>
            <a:ext cx="10287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Mystery shopping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743200" y="3276600"/>
            <a:ext cx="1295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Pay &amp; reward structure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962275" y="4143375"/>
            <a:ext cx="838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Call coasts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743200" y="5029200"/>
            <a:ext cx="1295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Staff attrition &amp; recruitment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809875" y="5905500"/>
            <a:ext cx="1143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Outsourcing coasts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372350" y="2409825"/>
            <a:ext cx="12763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Self service / automation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372350" y="3295650"/>
            <a:ext cx="12763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Customer  service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372350" y="4171950"/>
            <a:ext cx="12763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Repeat caller analysis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372350" y="5905500"/>
            <a:ext cx="12763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Customer  churn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372350" y="5057775"/>
            <a:ext cx="12763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Complaints </a:t>
            </a:r>
            <a:endParaRPr lang="en-US" sz="1400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1295400" y="1009650"/>
            <a:ext cx="6619875" cy="1588"/>
          </a:xfrm>
          <a:prstGeom prst="line">
            <a:avLst/>
          </a:prstGeom>
          <a:ln w="28575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5400000">
            <a:off x="1181100" y="1123950"/>
            <a:ext cx="228600" cy="1588"/>
          </a:xfrm>
          <a:prstGeom prst="straightConnector1">
            <a:avLst/>
          </a:prstGeom>
          <a:ln w="28575">
            <a:solidFill>
              <a:schemeClr val="tx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5400000">
            <a:off x="3105150" y="1123950"/>
            <a:ext cx="228600" cy="1588"/>
          </a:xfrm>
          <a:prstGeom prst="straightConnector1">
            <a:avLst/>
          </a:prstGeom>
          <a:ln w="28575">
            <a:solidFill>
              <a:schemeClr val="tx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rot="5400000">
            <a:off x="5372894" y="1123950"/>
            <a:ext cx="228600" cy="1588"/>
          </a:xfrm>
          <a:prstGeom prst="straightConnector1">
            <a:avLst/>
          </a:prstGeom>
          <a:ln w="28575">
            <a:solidFill>
              <a:schemeClr val="tx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5400000">
            <a:off x="7771606" y="1123950"/>
            <a:ext cx="228600" cy="1588"/>
          </a:xfrm>
          <a:prstGeom prst="straightConnector1">
            <a:avLst/>
          </a:prstGeom>
          <a:ln w="28575">
            <a:solidFill>
              <a:schemeClr val="tx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5400000">
            <a:off x="4838700" y="2190750"/>
            <a:ext cx="228600" cy="1588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5400000">
            <a:off x="6010275" y="2190750"/>
            <a:ext cx="228600" cy="1588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5400000">
            <a:off x="5001419" y="2609850"/>
            <a:ext cx="1066006" cy="794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5400000">
            <a:off x="-1029494" y="3085306"/>
            <a:ext cx="2819400" cy="1588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>
            <a:off x="4701382" y="3967162"/>
            <a:ext cx="4542631" cy="794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5400000">
            <a:off x="91282" y="3967163"/>
            <a:ext cx="4542631" cy="794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6981825" y="2676525"/>
            <a:ext cx="304800" cy="1588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6981825" y="3581400"/>
            <a:ext cx="304800" cy="1588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6981825" y="4457700"/>
            <a:ext cx="304800" cy="1588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6981825" y="5334000"/>
            <a:ext cx="304800" cy="1588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6981825" y="6238875"/>
            <a:ext cx="304800" cy="1588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2362200" y="2676525"/>
            <a:ext cx="304800" cy="1588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2362200" y="3581400"/>
            <a:ext cx="304800" cy="1588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2362200" y="4457700"/>
            <a:ext cx="304800" cy="1588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2362200" y="5334000"/>
            <a:ext cx="304800" cy="1588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2362200" y="6238875"/>
            <a:ext cx="304800" cy="1588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390525" y="2676525"/>
            <a:ext cx="304800" cy="1588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390525" y="3581400"/>
            <a:ext cx="304800" cy="1588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390525" y="4494212"/>
            <a:ext cx="304800" cy="1588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706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4559144</TotalTime>
  <Words>59</Words>
  <Application>Microsoft Office PowerPoint</Application>
  <PresentationFormat>全屏显示(4:3)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DG-结构</dc:subject>
  <dc:creator>P1; P2</dc:creator>
  <cp:keywords>TZ-手动增减;KJ-平面;DH-静态;XJ-二级</cp:keywords>
  <dc:description>www.smiletemplates.com</dc:description>
  <cp:lastModifiedBy>田士庆</cp:lastModifiedBy>
  <cp:revision>1645</cp:revision>
  <dcterms:created xsi:type="dcterms:W3CDTF">2010-07-23T09:33:49Z</dcterms:created>
  <dcterms:modified xsi:type="dcterms:W3CDTF">2012-07-18T18:17:38Z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