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bg1">
                <a:tint val="80000"/>
                <a:satMod val="300000"/>
              </a:schemeClr>
            </a:gs>
            <a:gs pos="60000">
              <a:schemeClr val="bg1">
                <a:lumMod val="7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25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457200" y="3048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CAREER OPPORTUNITIES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600200" y="1328410"/>
            <a:ext cx="2568575" cy="4811343"/>
            <a:chOff x="3368675" y="1676400"/>
            <a:chExt cx="2152650" cy="4032250"/>
          </a:xfrm>
        </p:grpSpPr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3657600" y="1676400"/>
              <a:ext cx="1863725" cy="4032250"/>
            </a:xfrm>
            <a:custGeom>
              <a:avLst/>
              <a:gdLst/>
              <a:ahLst/>
              <a:cxnLst>
                <a:cxn ang="0">
                  <a:pos x="63" y="1075"/>
                </a:cxn>
                <a:cxn ang="0">
                  <a:pos x="427" y="1060"/>
                </a:cxn>
                <a:cxn ang="0">
                  <a:pos x="392" y="450"/>
                </a:cxn>
                <a:cxn ang="0">
                  <a:pos x="497" y="463"/>
                </a:cxn>
                <a:cxn ang="0">
                  <a:pos x="273" y="0"/>
                </a:cxn>
                <a:cxn ang="0">
                  <a:pos x="0" y="391"/>
                </a:cxn>
                <a:cxn ang="0">
                  <a:pos x="132" y="413"/>
                </a:cxn>
                <a:cxn ang="0">
                  <a:pos x="63" y="1075"/>
                </a:cxn>
              </a:cxnLst>
              <a:rect l="0" t="0" r="r" b="b"/>
              <a:pathLst>
                <a:path w="497" h="1075">
                  <a:moveTo>
                    <a:pt x="63" y="1075"/>
                  </a:moveTo>
                  <a:cubicBezTo>
                    <a:pt x="69" y="1075"/>
                    <a:pt x="427" y="1060"/>
                    <a:pt x="427" y="1060"/>
                  </a:cubicBezTo>
                  <a:cubicBezTo>
                    <a:pt x="392" y="450"/>
                    <a:pt x="392" y="450"/>
                    <a:pt x="392" y="450"/>
                  </a:cubicBezTo>
                  <a:cubicBezTo>
                    <a:pt x="497" y="463"/>
                    <a:pt x="497" y="463"/>
                    <a:pt x="497" y="46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132" y="413"/>
                    <a:pt x="132" y="413"/>
                    <a:pt x="132" y="413"/>
                  </a:cubicBezTo>
                  <a:lnTo>
                    <a:pt x="63" y="10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3589337" y="3225800"/>
              <a:ext cx="563563" cy="2482850"/>
            </a:xfrm>
            <a:custGeom>
              <a:avLst/>
              <a:gdLst/>
              <a:ahLst/>
              <a:cxnLst>
                <a:cxn ang="0">
                  <a:pos x="156" y="95"/>
                </a:cxn>
                <a:cxn ang="0">
                  <a:pos x="0" y="1512"/>
                </a:cxn>
                <a:cxn ang="0">
                  <a:pos x="192" y="1564"/>
                </a:cxn>
                <a:cxn ang="0">
                  <a:pos x="355" y="0"/>
                </a:cxn>
                <a:cxn ang="0">
                  <a:pos x="156" y="95"/>
                </a:cxn>
              </a:cxnLst>
              <a:rect l="0" t="0" r="r" b="b"/>
              <a:pathLst>
                <a:path w="355" h="1564">
                  <a:moveTo>
                    <a:pt x="156" y="95"/>
                  </a:moveTo>
                  <a:lnTo>
                    <a:pt x="0" y="1512"/>
                  </a:lnTo>
                  <a:lnTo>
                    <a:pt x="192" y="1564"/>
                  </a:lnTo>
                  <a:lnTo>
                    <a:pt x="355" y="0"/>
                  </a:lnTo>
                  <a:lnTo>
                    <a:pt x="156" y="9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5127625" y="3363913"/>
              <a:ext cx="393700" cy="169863"/>
            </a:xfrm>
            <a:custGeom>
              <a:avLst/>
              <a:gdLst/>
              <a:ahLst/>
              <a:cxnLst>
                <a:cxn ang="0">
                  <a:pos x="248" y="31"/>
                </a:cxn>
                <a:cxn ang="0">
                  <a:pos x="9" y="107"/>
                </a:cxn>
                <a:cxn ang="0">
                  <a:pos x="0" y="0"/>
                </a:cxn>
                <a:cxn ang="0">
                  <a:pos x="248" y="31"/>
                </a:cxn>
              </a:cxnLst>
              <a:rect l="0" t="0" r="r" b="b"/>
              <a:pathLst>
                <a:path w="248" h="107">
                  <a:moveTo>
                    <a:pt x="248" y="31"/>
                  </a:moveTo>
                  <a:lnTo>
                    <a:pt x="9" y="107"/>
                  </a:lnTo>
                  <a:lnTo>
                    <a:pt x="0" y="0"/>
                  </a:lnTo>
                  <a:lnTo>
                    <a:pt x="248" y="3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3368675" y="3143250"/>
              <a:ext cx="784225" cy="233363"/>
            </a:xfrm>
            <a:custGeom>
              <a:avLst/>
              <a:gdLst/>
              <a:ahLst/>
              <a:cxnLst>
                <a:cxn ang="0">
                  <a:pos x="182" y="0"/>
                </a:cxn>
                <a:cxn ang="0">
                  <a:pos x="0" y="104"/>
                </a:cxn>
                <a:cxn ang="0">
                  <a:pos x="295" y="147"/>
                </a:cxn>
                <a:cxn ang="0">
                  <a:pos x="494" y="52"/>
                </a:cxn>
                <a:cxn ang="0">
                  <a:pos x="182" y="0"/>
                </a:cxn>
              </a:cxnLst>
              <a:rect l="0" t="0" r="r" b="b"/>
              <a:pathLst>
                <a:path w="494" h="147">
                  <a:moveTo>
                    <a:pt x="182" y="0"/>
                  </a:moveTo>
                  <a:lnTo>
                    <a:pt x="0" y="104"/>
                  </a:lnTo>
                  <a:lnTo>
                    <a:pt x="295" y="147"/>
                  </a:lnTo>
                  <a:lnTo>
                    <a:pt x="494" y="52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368675" y="1676400"/>
              <a:ext cx="1312863" cy="1631950"/>
            </a:xfrm>
            <a:custGeom>
              <a:avLst/>
              <a:gdLst/>
              <a:ahLst/>
              <a:cxnLst>
                <a:cxn ang="0">
                  <a:pos x="631" y="135"/>
                </a:cxn>
                <a:cxn ang="0">
                  <a:pos x="0" y="1028"/>
                </a:cxn>
                <a:cxn ang="0">
                  <a:pos x="182" y="924"/>
                </a:cxn>
                <a:cxn ang="0">
                  <a:pos x="827" y="0"/>
                </a:cxn>
                <a:cxn ang="0">
                  <a:pos x="631" y="135"/>
                </a:cxn>
              </a:cxnLst>
              <a:rect l="0" t="0" r="r" b="b"/>
              <a:pathLst>
                <a:path w="827" h="1028">
                  <a:moveTo>
                    <a:pt x="631" y="135"/>
                  </a:moveTo>
                  <a:lnTo>
                    <a:pt x="0" y="1028"/>
                  </a:lnTo>
                  <a:lnTo>
                    <a:pt x="182" y="924"/>
                  </a:lnTo>
                  <a:lnTo>
                    <a:pt x="827" y="0"/>
                  </a:lnTo>
                  <a:lnTo>
                    <a:pt x="631" y="13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669878" y="2700529"/>
            <a:ext cx="861603" cy="3776471"/>
            <a:chOff x="4422478" y="2591319"/>
            <a:chExt cx="861603" cy="3776471"/>
          </a:xfrm>
        </p:grpSpPr>
        <p:grpSp>
          <p:nvGrpSpPr>
            <p:cNvPr id="79" name="Group 78"/>
            <p:cNvGrpSpPr/>
            <p:nvPr/>
          </p:nvGrpSpPr>
          <p:grpSpPr>
            <a:xfrm rot="316865">
              <a:off x="4422478" y="2692946"/>
              <a:ext cx="709312" cy="3261624"/>
              <a:chOff x="5974556" y="2514868"/>
              <a:chExt cx="843327" cy="3776546"/>
            </a:xfr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  <a:alpha val="36000"/>
                  </a:schemeClr>
                </a:gs>
              </a:gsLst>
              <a:lin ang="5400000" scaled="1"/>
              <a:tileRect/>
            </a:gradFill>
          </p:grpSpPr>
          <p:sp>
            <p:nvSpPr>
              <p:cNvPr id="80" name="Rectangle 79"/>
              <p:cNvSpPr/>
              <p:nvPr/>
            </p:nvSpPr>
            <p:spPr>
              <a:xfrm rot="175703" flipH="1">
                <a:off x="5975542" y="2514943"/>
                <a:ext cx="100257" cy="377647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1" name="Rectangle 80"/>
              <p:cNvSpPr/>
              <p:nvPr/>
            </p:nvSpPr>
            <p:spPr>
              <a:xfrm rot="21424297">
                <a:off x="6695184" y="2514868"/>
                <a:ext cx="103724" cy="377647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096000" y="2863197"/>
                <a:ext cx="571187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096000" y="3252697"/>
                <a:ext cx="576634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072188" y="3689606"/>
                <a:ext cx="622234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6055519" y="4130233"/>
                <a:ext cx="664322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036469" y="4557845"/>
                <a:ext cx="711230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001699" y="5012881"/>
                <a:ext cx="761715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5986463" y="5447000"/>
                <a:ext cx="804185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5974556" y="5859275"/>
                <a:ext cx="843327" cy="6646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 rot="5042">
              <a:off x="4574769" y="2591319"/>
              <a:ext cx="709312" cy="3776471"/>
              <a:chOff x="5974556" y="2514943"/>
              <a:chExt cx="843327" cy="3776471"/>
            </a:xfrm>
          </p:grpSpPr>
          <p:sp>
            <p:nvSpPr>
              <p:cNvPr id="91" name="Rectangle 90"/>
              <p:cNvSpPr/>
              <p:nvPr/>
            </p:nvSpPr>
            <p:spPr>
              <a:xfrm rot="175703" flipH="1">
                <a:off x="5975542" y="2514943"/>
                <a:ext cx="100257" cy="3776471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2" name="Rectangle 91"/>
              <p:cNvSpPr/>
              <p:nvPr/>
            </p:nvSpPr>
            <p:spPr>
              <a:xfrm rot="21424297">
                <a:off x="6694417" y="2593637"/>
                <a:ext cx="103724" cy="3657318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  <a:shade val="30000"/>
                      <a:satMod val="11500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3" name="Rectangle 92"/>
              <p:cNvSpPr/>
              <p:nvPr/>
            </p:nvSpPr>
            <p:spPr>
              <a:xfrm rot="588990">
                <a:off x="6096000" y="2863197"/>
                <a:ext cx="571187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4" name="Rectangle 93"/>
              <p:cNvSpPr/>
              <p:nvPr/>
            </p:nvSpPr>
            <p:spPr>
              <a:xfrm rot="426134">
                <a:off x="6096000" y="3252697"/>
                <a:ext cx="576634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5" name="Rectangle 94"/>
              <p:cNvSpPr/>
              <p:nvPr/>
            </p:nvSpPr>
            <p:spPr>
              <a:xfrm rot="238351">
                <a:off x="6072188" y="3689606"/>
                <a:ext cx="622234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6" name="Rectangle 95"/>
              <p:cNvSpPr/>
              <p:nvPr/>
            </p:nvSpPr>
            <p:spPr>
              <a:xfrm rot="158540">
                <a:off x="6055520" y="4130233"/>
                <a:ext cx="664322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6036469" y="4557845"/>
                <a:ext cx="711230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Rectangle 97"/>
              <p:cNvSpPr/>
              <p:nvPr/>
            </p:nvSpPr>
            <p:spPr>
              <a:xfrm rot="21397265">
                <a:off x="6001699" y="5012881"/>
                <a:ext cx="761715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 rot="21377720">
                <a:off x="5986463" y="5447000"/>
                <a:ext cx="804185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Rectangle 99"/>
              <p:cNvSpPr/>
              <p:nvPr/>
            </p:nvSpPr>
            <p:spPr>
              <a:xfrm rot="21342660">
                <a:off x="5974556" y="5859275"/>
                <a:ext cx="843327" cy="66466"/>
              </a:xfrm>
              <a:prstGeom prst="rect">
                <a:avLst/>
              </a:prstGeom>
              <a:gradFill>
                <a:gsLst>
                  <a:gs pos="38000">
                    <a:schemeClr val="bg1">
                      <a:lumMod val="75000"/>
                    </a:schemeClr>
                  </a:gs>
                  <a:gs pos="100000">
                    <a:schemeClr val="tx1">
                      <a:lumMod val="50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 rot="547116">
            <a:off x="2596547" y="2169838"/>
            <a:ext cx="10720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867400" y="1752600"/>
            <a:ext cx="2209800" cy="403860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12700">
            <a:solidFill>
              <a:schemeClr val="bg1">
                <a:lumMod val="6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562600" y="1447800"/>
            <a:ext cx="2819400" cy="304800"/>
          </a:xfrm>
          <a:prstGeom prst="rect">
            <a:avLst/>
          </a:prstGeom>
          <a:gradFill flip="none" rotWithShape="1">
            <a:gsLst>
              <a:gs pos="0">
                <a:srgbClr val="3A3A3A">
                  <a:shade val="30000"/>
                  <a:satMod val="115000"/>
                </a:srgbClr>
              </a:gs>
              <a:gs pos="50000">
                <a:srgbClr val="3A3A3A">
                  <a:shade val="67500"/>
                  <a:satMod val="115000"/>
                </a:srgbClr>
              </a:gs>
              <a:gs pos="100000">
                <a:srgbClr val="3A3A3A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019800" y="1447800"/>
            <a:ext cx="167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Example</a:t>
            </a:r>
            <a:r>
              <a:rPr lang="uk-UA" sz="16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sz="16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Text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943600" y="1926610"/>
            <a:ext cx="19812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+mn-lt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typesetting. </a:t>
            </a:r>
            <a:endParaRPr lang="en-US" sz="1200" dirty="0">
              <a:latin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156960" y="4572000"/>
            <a:ext cx="160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/>
                </a:solidFill>
                <a:latin typeface="+mn-lt"/>
              </a:rPr>
              <a:t>Lorem Ipsum is simply dummy text of the printing and typesetting industry. </a:t>
            </a:r>
            <a:endParaRPr lang="en-US" sz="1200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67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4555391</TotalTime>
  <Words>85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TZ-固定图形;KJ-3D;DH-静态;XJ-二级</cp:keywords>
  <dc:description>www.smiletemplates.com</dc:description>
  <cp:lastModifiedBy>田士庆</cp:lastModifiedBy>
  <cp:revision>1007</cp:revision>
  <dcterms:created xsi:type="dcterms:W3CDTF">2010-07-23T09:33:49Z</dcterms:created>
  <dcterms:modified xsi:type="dcterms:W3CDTF">2012-07-18T18:21:37Z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