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951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609600" y="1905000"/>
            <a:ext cx="2590800" cy="3787140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 Same Side Corner Rectangle 22"/>
          <p:cNvSpPr/>
          <p:nvPr/>
        </p:nvSpPr>
        <p:spPr>
          <a:xfrm>
            <a:off x="609600" y="1524000"/>
            <a:ext cx="2590800" cy="381000"/>
          </a:xfrm>
          <a:prstGeom prst="round2SameRect">
            <a:avLst>
              <a:gd name="adj1" fmla="val 38667"/>
              <a:gd name="adj2" fmla="val 0"/>
            </a:avLst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utoShape 64"/>
          <p:cNvSpPr>
            <a:spLocks noChangeArrowheads="1"/>
          </p:cNvSpPr>
          <p:nvPr/>
        </p:nvSpPr>
        <p:spPr bwMode="gray">
          <a:xfrm>
            <a:off x="457200" y="2286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CORE COMPETENCIES -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3232742" y="3171202"/>
            <a:ext cx="5040911" cy="2660213"/>
          </a:xfrm>
          <a:custGeom>
            <a:avLst/>
            <a:gdLst/>
            <a:ahLst/>
            <a:cxnLst>
              <a:cxn ang="0">
                <a:pos x="1771" y="885"/>
              </a:cxn>
              <a:cxn ang="0">
                <a:pos x="885" y="0"/>
              </a:cxn>
              <a:cxn ang="0">
                <a:pos x="0" y="885"/>
              </a:cxn>
              <a:cxn ang="0">
                <a:pos x="0" y="890"/>
              </a:cxn>
              <a:cxn ang="0">
                <a:pos x="1771" y="890"/>
              </a:cxn>
              <a:cxn ang="0">
                <a:pos x="1771" y="885"/>
              </a:cxn>
            </a:cxnLst>
            <a:rect l="0" t="0" r="r" b="b"/>
            <a:pathLst>
              <a:path w="1771" h="890">
                <a:moveTo>
                  <a:pt x="1771" y="885"/>
                </a:moveTo>
                <a:cubicBezTo>
                  <a:pt x="1771" y="396"/>
                  <a:pt x="1374" y="0"/>
                  <a:pt x="885" y="0"/>
                </a:cubicBezTo>
                <a:cubicBezTo>
                  <a:pt x="396" y="0"/>
                  <a:pt x="0" y="396"/>
                  <a:pt x="0" y="885"/>
                </a:cubicBezTo>
                <a:cubicBezTo>
                  <a:pt x="0" y="887"/>
                  <a:pt x="0" y="889"/>
                  <a:pt x="0" y="890"/>
                </a:cubicBezTo>
                <a:cubicBezTo>
                  <a:pt x="1771" y="890"/>
                  <a:pt x="1771" y="890"/>
                  <a:pt x="1771" y="890"/>
                </a:cubicBezTo>
                <a:cubicBezTo>
                  <a:pt x="1771" y="889"/>
                  <a:pt x="1771" y="887"/>
                  <a:pt x="1771" y="885"/>
                </a:cubicBezTo>
                <a:close/>
              </a:path>
            </a:pathLst>
          </a:custGeom>
          <a:gradFill flip="none" rotWithShape="1">
            <a:gsLst>
              <a:gs pos="0">
                <a:srgbClr val="000000"/>
              </a:gs>
              <a:gs pos="74000">
                <a:srgbClr val="4D4D4D">
                  <a:shade val="67500"/>
                  <a:satMod val="115000"/>
                </a:srgbClr>
              </a:gs>
              <a:gs pos="100000">
                <a:srgbClr val="4D4D4D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2709259" y="3954766"/>
            <a:ext cx="2833266" cy="1746682"/>
          </a:xfrm>
          <a:custGeom>
            <a:avLst/>
            <a:gdLst/>
            <a:ahLst/>
            <a:cxnLst>
              <a:cxn ang="0">
                <a:pos x="0" y="491"/>
              </a:cxn>
              <a:cxn ang="0">
                <a:pos x="0" y="496"/>
              </a:cxn>
              <a:cxn ang="0">
                <a:pos x="883" y="496"/>
              </a:cxn>
              <a:cxn ang="0">
                <a:pos x="155" y="0"/>
              </a:cxn>
              <a:cxn ang="0">
                <a:pos x="0" y="491"/>
              </a:cxn>
            </a:cxnLst>
            <a:rect l="0" t="0" r="r" b="b"/>
            <a:pathLst>
              <a:path w="883" h="496">
                <a:moveTo>
                  <a:pt x="0" y="491"/>
                </a:moveTo>
                <a:cubicBezTo>
                  <a:pt x="0" y="493"/>
                  <a:pt x="0" y="494"/>
                  <a:pt x="0" y="496"/>
                </a:cubicBezTo>
                <a:cubicBezTo>
                  <a:pt x="883" y="496"/>
                  <a:pt x="883" y="496"/>
                  <a:pt x="883" y="496"/>
                </a:cubicBezTo>
                <a:cubicBezTo>
                  <a:pt x="155" y="0"/>
                  <a:pt x="155" y="0"/>
                  <a:pt x="155" y="0"/>
                </a:cubicBezTo>
                <a:cubicBezTo>
                  <a:pt x="57" y="141"/>
                  <a:pt x="0" y="310"/>
                  <a:pt x="0" y="49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67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4903809" y="2882048"/>
            <a:ext cx="1665043" cy="2790332"/>
          </a:xfrm>
          <a:custGeom>
            <a:avLst/>
            <a:gdLst/>
            <a:ahLst/>
            <a:cxnLst>
              <a:cxn ang="0">
                <a:pos x="585" y="43"/>
              </a:cxn>
              <a:cxn ang="0">
                <a:pos x="293" y="0"/>
              </a:cxn>
              <a:cxn ang="0">
                <a:pos x="0" y="44"/>
              </a:cxn>
              <a:cxn ang="0">
                <a:pos x="293" y="893"/>
              </a:cxn>
              <a:cxn ang="0">
                <a:pos x="585" y="43"/>
              </a:cxn>
            </a:cxnLst>
            <a:rect l="0" t="0" r="r" b="b"/>
            <a:pathLst>
              <a:path w="585" h="893">
                <a:moveTo>
                  <a:pt x="585" y="43"/>
                </a:moveTo>
                <a:cubicBezTo>
                  <a:pt x="493" y="16"/>
                  <a:pt x="395" y="0"/>
                  <a:pt x="293" y="0"/>
                </a:cubicBezTo>
                <a:cubicBezTo>
                  <a:pt x="191" y="0"/>
                  <a:pt x="92" y="16"/>
                  <a:pt x="0" y="44"/>
                </a:cubicBezTo>
                <a:cubicBezTo>
                  <a:pt x="293" y="893"/>
                  <a:pt x="293" y="893"/>
                  <a:pt x="293" y="893"/>
                </a:cubicBezTo>
                <a:lnTo>
                  <a:pt x="585" y="43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035" name="Freeform 11"/>
          <p:cNvSpPr>
            <a:spLocks/>
          </p:cNvSpPr>
          <p:nvPr/>
        </p:nvSpPr>
        <p:spPr bwMode="auto">
          <a:xfrm>
            <a:off x="5825486" y="3047107"/>
            <a:ext cx="2137327" cy="2637322"/>
          </a:xfrm>
          <a:custGeom>
            <a:avLst/>
            <a:gdLst/>
            <a:ahLst/>
            <a:cxnLst>
              <a:cxn ang="0">
                <a:pos x="751" y="331"/>
              </a:cxn>
              <a:cxn ang="0">
                <a:pos x="290" y="0"/>
              </a:cxn>
              <a:cxn ang="0">
                <a:pos x="0" y="844"/>
              </a:cxn>
              <a:cxn ang="0">
                <a:pos x="751" y="331"/>
              </a:cxn>
            </a:cxnLst>
            <a:rect l="0" t="0" r="r" b="b"/>
            <a:pathLst>
              <a:path w="751" h="844">
                <a:moveTo>
                  <a:pt x="751" y="331"/>
                </a:moveTo>
                <a:cubicBezTo>
                  <a:pt x="638" y="180"/>
                  <a:pt x="478" y="63"/>
                  <a:pt x="290" y="0"/>
                </a:cubicBezTo>
                <a:cubicBezTo>
                  <a:pt x="0" y="844"/>
                  <a:pt x="0" y="844"/>
                  <a:pt x="0" y="844"/>
                </a:cubicBezTo>
                <a:lnTo>
                  <a:pt x="751" y="331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036" name="Freeform 12"/>
          <p:cNvSpPr>
            <a:spLocks/>
          </p:cNvSpPr>
          <p:nvPr/>
        </p:nvSpPr>
        <p:spPr bwMode="auto">
          <a:xfrm>
            <a:off x="3518282" y="3047107"/>
            <a:ext cx="2125279" cy="2621659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330"/>
              </a:cxn>
              <a:cxn ang="0">
                <a:pos x="747" y="839"/>
              </a:cxn>
              <a:cxn ang="0">
                <a:pos x="458" y="0"/>
              </a:cxn>
            </a:cxnLst>
            <a:rect l="0" t="0" r="r" b="b"/>
            <a:pathLst>
              <a:path w="747" h="839">
                <a:moveTo>
                  <a:pt x="458" y="0"/>
                </a:moveTo>
                <a:cubicBezTo>
                  <a:pt x="271" y="63"/>
                  <a:pt x="112" y="180"/>
                  <a:pt x="0" y="330"/>
                </a:cubicBezTo>
                <a:cubicBezTo>
                  <a:pt x="747" y="839"/>
                  <a:pt x="747" y="839"/>
                  <a:pt x="747" y="839"/>
                </a:cubicBezTo>
                <a:lnTo>
                  <a:pt x="458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037" name="Freeform 13"/>
          <p:cNvSpPr>
            <a:spLocks/>
          </p:cNvSpPr>
          <p:nvPr/>
        </p:nvSpPr>
        <p:spPr bwMode="auto">
          <a:xfrm>
            <a:off x="5948376" y="4156733"/>
            <a:ext cx="2501179" cy="1546971"/>
          </a:xfrm>
          <a:custGeom>
            <a:avLst/>
            <a:gdLst/>
            <a:ahLst/>
            <a:cxnLst>
              <a:cxn ang="0">
                <a:pos x="0" y="495"/>
              </a:cxn>
              <a:cxn ang="0">
                <a:pos x="879" y="495"/>
              </a:cxn>
              <a:cxn ang="0">
                <a:pos x="879" y="490"/>
              </a:cxn>
              <a:cxn ang="0">
                <a:pos x="725" y="0"/>
              </a:cxn>
              <a:cxn ang="0">
                <a:pos x="0" y="495"/>
              </a:cxn>
            </a:cxnLst>
            <a:rect l="0" t="0" r="r" b="b"/>
            <a:pathLst>
              <a:path w="879" h="495">
                <a:moveTo>
                  <a:pt x="0" y="495"/>
                </a:moveTo>
                <a:cubicBezTo>
                  <a:pt x="879" y="495"/>
                  <a:pt x="879" y="495"/>
                  <a:pt x="879" y="495"/>
                </a:cubicBezTo>
                <a:cubicBezTo>
                  <a:pt x="879" y="493"/>
                  <a:pt x="879" y="492"/>
                  <a:pt x="879" y="490"/>
                </a:cubicBezTo>
                <a:cubicBezTo>
                  <a:pt x="879" y="309"/>
                  <a:pt x="822" y="141"/>
                  <a:pt x="725" y="0"/>
                </a:cubicBezTo>
                <a:lnTo>
                  <a:pt x="0" y="495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0800000" scaled="1"/>
            <a:tileRect/>
          </a:gra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038" name="Freeform 14"/>
          <p:cNvSpPr>
            <a:spLocks/>
          </p:cNvSpPr>
          <p:nvPr/>
        </p:nvSpPr>
        <p:spPr bwMode="auto">
          <a:xfrm>
            <a:off x="4419600" y="4495800"/>
            <a:ext cx="2642756" cy="1495548"/>
          </a:xfrm>
          <a:custGeom>
            <a:avLst/>
            <a:gdLst/>
            <a:ahLst/>
            <a:cxnLst>
              <a:cxn ang="0">
                <a:pos x="1259" y="645"/>
              </a:cxn>
              <a:cxn ang="0">
                <a:pos x="629" y="0"/>
              </a:cxn>
              <a:cxn ang="0">
                <a:pos x="0" y="645"/>
              </a:cxn>
              <a:cxn ang="0">
                <a:pos x="0" y="649"/>
              </a:cxn>
              <a:cxn ang="0">
                <a:pos x="1259" y="649"/>
              </a:cxn>
              <a:cxn ang="0">
                <a:pos x="1259" y="645"/>
              </a:cxn>
            </a:cxnLst>
            <a:rect l="0" t="0" r="r" b="b"/>
            <a:pathLst>
              <a:path w="1259" h="649">
                <a:moveTo>
                  <a:pt x="1259" y="645"/>
                </a:moveTo>
                <a:cubicBezTo>
                  <a:pt x="1259" y="289"/>
                  <a:pt x="977" y="0"/>
                  <a:pt x="629" y="0"/>
                </a:cubicBezTo>
                <a:cubicBezTo>
                  <a:pt x="282" y="0"/>
                  <a:pt x="0" y="289"/>
                  <a:pt x="0" y="645"/>
                </a:cubicBezTo>
                <a:cubicBezTo>
                  <a:pt x="0" y="646"/>
                  <a:pt x="0" y="647"/>
                  <a:pt x="0" y="649"/>
                </a:cubicBezTo>
                <a:cubicBezTo>
                  <a:pt x="1259" y="649"/>
                  <a:pt x="1259" y="649"/>
                  <a:pt x="1259" y="649"/>
                </a:cubicBezTo>
                <a:cubicBezTo>
                  <a:pt x="1259" y="647"/>
                  <a:pt x="1259" y="646"/>
                  <a:pt x="1259" y="645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  <a:effectLst>
            <a:outerShdw blurRad="50800" dist="38100" dir="16200000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6" name="Rectangle 15"/>
          <p:cNvSpPr/>
          <p:nvPr/>
        </p:nvSpPr>
        <p:spPr>
          <a:xfrm>
            <a:off x="4892986" y="5008226"/>
            <a:ext cx="1720443" cy="789919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cs typeface="Arial" pitchFamily="34" charset="0"/>
              </a:rPr>
              <a:t>5 CORE </a:t>
            </a:r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COMPETENCIES 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124310" y="3287873"/>
            <a:ext cx="1257797" cy="584775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cs typeface="Arial" pitchFamily="34" charset="0"/>
              </a:rPr>
              <a:t>Personal Spirit</a:t>
            </a:r>
            <a:endParaRPr lang="en-US" sz="16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382107" y="3793782"/>
            <a:ext cx="1330107" cy="584775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cs typeface="Arial" pitchFamily="34" charset="0"/>
              </a:rPr>
              <a:t>Problem Solving</a:t>
            </a:r>
            <a:endParaRPr lang="en-US" sz="16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018245" y="4978910"/>
            <a:ext cx="1402416" cy="338554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cs typeface="Arial" pitchFamily="34" charset="0"/>
              </a:rPr>
              <a:t>Teamwork</a:t>
            </a:r>
            <a:endParaRPr lang="en-US" sz="16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721894" y="3909442"/>
            <a:ext cx="1402416" cy="338554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cs typeface="Arial" pitchFamily="34" charset="0"/>
              </a:rPr>
              <a:t>Thinking</a:t>
            </a:r>
            <a:endParaRPr lang="en-US" sz="16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891862" y="4764962"/>
            <a:ext cx="1431464" cy="707886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</a:rPr>
              <a:t>Commu</a:t>
            </a:r>
            <a:r>
              <a:rPr lang="en-US" sz="2000" dirty="0" smtClean="0">
                <a:solidFill>
                  <a:schemeClr val="bg1"/>
                </a:solidFill>
                <a:cs typeface="Arial" pitchFamily="34" charset="0"/>
              </a:rPr>
              <a:t>-</a:t>
            </a:r>
          </a:p>
          <a:p>
            <a:pPr algn="ctr"/>
            <a:r>
              <a:rPr lang="en-US" sz="2000" dirty="0" err="1" smtClean="0">
                <a:solidFill>
                  <a:schemeClr val="bg1"/>
                </a:solidFill>
                <a:cs typeface="Arial" pitchFamily="34" charset="0"/>
              </a:rPr>
              <a:t>nication</a:t>
            </a:r>
            <a:endParaRPr lang="en-US" sz="2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61988" y="1535668"/>
            <a:ext cx="2523172" cy="369332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cs typeface="Arial" pitchFamily="34" charset="0"/>
              </a:rPr>
              <a:t>COMMUNICATION</a:t>
            </a:r>
            <a:endParaRPr 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62000" y="2011740"/>
            <a:ext cx="2362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is simply dummy text of the printing and typesetting industry.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has been the industry's standard dummy text ever since the 1500s, when an unknown printer took a galley of type and scrambled it to make a type specimen book. 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68680" y="4310360"/>
            <a:ext cx="213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  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is simply dummy text.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68680" y="4811494"/>
            <a:ext cx="198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  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is simply dummy text of the printing and typesetting industry.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68680" y="3581400"/>
            <a:ext cx="2057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  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is simply dummy text of the printing and typesetting industry.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969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4559336</TotalTime>
  <Words>100</Words>
  <Application>Microsoft Office PowerPoint</Application>
  <PresentationFormat>全屏显示(4:3)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DG-放射</dc:subject>
  <dc:creator>P1; P2</dc:creator>
  <cp:keywords>TZ-手动增减;XG-渐变;KJ-平面;DH-静态;XJ-二级</cp:keywords>
  <dc:description>www.smiletemplates.com</dc:description>
  <cp:lastModifiedBy>田士庆</cp:lastModifiedBy>
  <cp:revision>1705</cp:revision>
  <dcterms:created xsi:type="dcterms:W3CDTF">2010-07-23T09:33:49Z</dcterms:created>
  <dcterms:modified xsi:type="dcterms:W3CDTF">2012-07-18T18:23:36Z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