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7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"/>
          <p:cNvSpPr>
            <a:spLocks/>
          </p:cNvSpPr>
          <p:nvPr/>
        </p:nvSpPr>
        <p:spPr bwMode="auto">
          <a:xfrm>
            <a:off x="4064688" y="1267650"/>
            <a:ext cx="2389452" cy="1966452"/>
          </a:xfrm>
          <a:custGeom>
            <a:avLst/>
            <a:gdLst/>
            <a:ahLst/>
            <a:cxnLst>
              <a:cxn ang="0">
                <a:pos x="241" y="832"/>
              </a:cxn>
              <a:cxn ang="0">
                <a:pos x="0" y="416"/>
              </a:cxn>
              <a:cxn ang="0">
                <a:pos x="241" y="0"/>
              </a:cxn>
              <a:cxn ang="0">
                <a:pos x="721" y="0"/>
              </a:cxn>
              <a:cxn ang="0">
                <a:pos x="961" y="416"/>
              </a:cxn>
              <a:cxn ang="0">
                <a:pos x="721" y="832"/>
              </a:cxn>
              <a:cxn ang="0">
                <a:pos x="241" y="832"/>
              </a:cxn>
            </a:cxnLst>
            <a:rect l="0" t="0" r="r" b="b"/>
            <a:pathLst>
              <a:path w="961" h="832">
                <a:moveTo>
                  <a:pt x="241" y="832"/>
                </a:moveTo>
                <a:lnTo>
                  <a:pt x="0" y="416"/>
                </a:lnTo>
                <a:lnTo>
                  <a:pt x="241" y="0"/>
                </a:lnTo>
                <a:lnTo>
                  <a:pt x="721" y="0"/>
                </a:lnTo>
                <a:lnTo>
                  <a:pt x="961" y="416"/>
                </a:lnTo>
                <a:lnTo>
                  <a:pt x="721" y="832"/>
                </a:lnTo>
                <a:lnTo>
                  <a:pt x="241" y="83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  <a:alpha val="33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Parallelogram 16"/>
          <p:cNvSpPr/>
          <p:nvPr/>
        </p:nvSpPr>
        <p:spPr>
          <a:xfrm>
            <a:off x="3482340" y="3238500"/>
            <a:ext cx="5661660" cy="1066800"/>
          </a:xfrm>
          <a:prstGeom prst="parallelogram">
            <a:avLst>
              <a:gd name="adj" fmla="val 5881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31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CORE COMPETENCIES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Freeform 12"/>
          <p:cNvSpPr>
            <a:spLocks/>
          </p:cNvSpPr>
          <p:nvPr/>
        </p:nvSpPr>
        <p:spPr bwMode="auto">
          <a:xfrm>
            <a:off x="1394460" y="2791650"/>
            <a:ext cx="2389452" cy="1966452"/>
          </a:xfrm>
          <a:custGeom>
            <a:avLst/>
            <a:gdLst/>
            <a:ahLst/>
            <a:cxnLst>
              <a:cxn ang="0">
                <a:pos x="241" y="832"/>
              </a:cxn>
              <a:cxn ang="0">
                <a:pos x="0" y="416"/>
              </a:cxn>
              <a:cxn ang="0">
                <a:pos x="241" y="0"/>
              </a:cxn>
              <a:cxn ang="0">
                <a:pos x="721" y="0"/>
              </a:cxn>
              <a:cxn ang="0">
                <a:pos x="961" y="416"/>
              </a:cxn>
              <a:cxn ang="0">
                <a:pos x="721" y="832"/>
              </a:cxn>
              <a:cxn ang="0">
                <a:pos x="241" y="832"/>
              </a:cxn>
            </a:cxnLst>
            <a:rect l="0" t="0" r="r" b="b"/>
            <a:pathLst>
              <a:path w="961" h="832">
                <a:moveTo>
                  <a:pt x="241" y="832"/>
                </a:moveTo>
                <a:lnTo>
                  <a:pt x="0" y="416"/>
                </a:lnTo>
                <a:lnTo>
                  <a:pt x="241" y="0"/>
                </a:lnTo>
                <a:lnTo>
                  <a:pt x="721" y="0"/>
                </a:lnTo>
                <a:lnTo>
                  <a:pt x="961" y="416"/>
                </a:lnTo>
                <a:lnTo>
                  <a:pt x="721" y="832"/>
                </a:lnTo>
                <a:lnTo>
                  <a:pt x="241" y="83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  <a:alpha val="33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4140888" y="4309699"/>
            <a:ext cx="2389452" cy="1966452"/>
          </a:xfrm>
          <a:custGeom>
            <a:avLst/>
            <a:gdLst/>
            <a:ahLst/>
            <a:cxnLst>
              <a:cxn ang="0">
                <a:pos x="241" y="832"/>
              </a:cxn>
              <a:cxn ang="0">
                <a:pos x="0" y="416"/>
              </a:cxn>
              <a:cxn ang="0">
                <a:pos x="241" y="0"/>
              </a:cxn>
              <a:cxn ang="0">
                <a:pos x="721" y="0"/>
              </a:cxn>
              <a:cxn ang="0">
                <a:pos x="961" y="416"/>
              </a:cxn>
              <a:cxn ang="0">
                <a:pos x="721" y="832"/>
              </a:cxn>
              <a:cxn ang="0">
                <a:pos x="241" y="832"/>
              </a:cxn>
            </a:cxnLst>
            <a:rect l="0" t="0" r="r" b="b"/>
            <a:pathLst>
              <a:path w="961" h="832">
                <a:moveTo>
                  <a:pt x="241" y="832"/>
                </a:moveTo>
                <a:lnTo>
                  <a:pt x="0" y="416"/>
                </a:lnTo>
                <a:lnTo>
                  <a:pt x="241" y="0"/>
                </a:lnTo>
                <a:lnTo>
                  <a:pt x="721" y="0"/>
                </a:lnTo>
                <a:lnTo>
                  <a:pt x="961" y="416"/>
                </a:lnTo>
                <a:lnTo>
                  <a:pt x="721" y="832"/>
                </a:lnTo>
                <a:lnTo>
                  <a:pt x="241" y="832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  <a:alpha val="33000"/>
                </a:schemeClr>
              </a:gs>
            </a:gsLst>
            <a:lin ang="16200000" scaled="1"/>
            <a:tileRect/>
          </a:gradFill>
          <a:ln w="9525">
            <a:solidFill>
              <a:schemeClr val="accent2"/>
            </a:solidFill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3468469"/>
            <a:ext cx="2667000" cy="646331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Project leadership core competencies review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1200" y="2971800"/>
            <a:ext cx="112776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REVIEW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4572000"/>
            <a:ext cx="112776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APPLY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400" y="1447800"/>
            <a:ext cx="112776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IDENTIFY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Circular Arrow 10"/>
          <p:cNvSpPr/>
          <p:nvPr/>
        </p:nvSpPr>
        <p:spPr>
          <a:xfrm rot="4630666">
            <a:off x="5474449" y="3036050"/>
            <a:ext cx="1684074" cy="168407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171542"/>
              <a:gd name="adj5" fmla="val 12500"/>
            </a:avLst>
          </a:prstGeom>
          <a:gradFill flip="none" rotWithShape="1">
            <a:gsLst>
              <a:gs pos="0">
                <a:srgbClr val="000000"/>
              </a:gs>
              <a:gs pos="68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ular Arrow 11"/>
          <p:cNvSpPr/>
          <p:nvPr/>
        </p:nvSpPr>
        <p:spPr>
          <a:xfrm rot="18920632">
            <a:off x="2787162" y="1263162"/>
            <a:ext cx="1684074" cy="168407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171542"/>
              <a:gd name="adj5" fmla="val 12500"/>
            </a:avLst>
          </a:prstGeom>
          <a:gradFill flip="none" rotWithShape="1">
            <a:gsLst>
              <a:gs pos="0">
                <a:srgbClr val="000000"/>
              </a:gs>
              <a:gs pos="68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 rot="12336202">
            <a:off x="2490996" y="4395995"/>
            <a:ext cx="1684074" cy="168407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171542"/>
              <a:gd name="adj5" fmla="val 12500"/>
            </a:avLst>
          </a:prstGeom>
          <a:gradFill flip="none" rotWithShape="1">
            <a:gsLst>
              <a:gs pos="0">
                <a:srgbClr val="000000"/>
              </a:gs>
              <a:gs pos="68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28800" y="3403937"/>
            <a:ext cx="1524000" cy="1015663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Through performance assessment, analysis tools, client tools</a:t>
            </a:r>
            <a:endParaRPr 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0" y="5029200"/>
            <a:ext cx="1524000" cy="83099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Through business critical projects, 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e-learning, coaching</a:t>
            </a:r>
            <a:endParaRPr 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19600" y="1828800"/>
            <a:ext cx="1676400" cy="1200329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cs typeface="Arial" pitchFamily="34" charset="0"/>
              </a:rPr>
              <a:t>Through Project Leadership Core Competencies Agenda (PLCCA) &amp; action learning protocols</a:t>
            </a:r>
            <a:endParaRPr lang="en-US" sz="12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5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4559336</TotalTime>
  <Words>44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TZ-手动增减;XG-细微;KJ-平面;DH-静态;XJ-二级</cp:keywords>
  <dc:description>www.smiletemplates.com</dc:description>
  <cp:lastModifiedBy>田士庆</cp:lastModifiedBy>
  <cp:revision>1705</cp:revision>
  <dcterms:created xsi:type="dcterms:W3CDTF">2010-07-23T09:33:49Z</dcterms:created>
  <dcterms:modified xsi:type="dcterms:W3CDTF">2012-07-18T18:23:39Z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