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88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 rot="10800000">
            <a:off x="0" y="2743200"/>
            <a:ext cx="9144000" cy="36576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48" name="Group 47"/>
          <p:cNvGrpSpPr/>
          <p:nvPr/>
        </p:nvGrpSpPr>
        <p:grpSpPr>
          <a:xfrm>
            <a:off x="2926246" y="2389894"/>
            <a:ext cx="3017354" cy="4391906"/>
            <a:chOff x="3459646" y="1906686"/>
            <a:chExt cx="2252965" cy="4391906"/>
          </a:xfrm>
        </p:grpSpPr>
        <p:sp>
          <p:nvSpPr>
            <p:cNvPr id="6150" name="Freeform 6"/>
            <p:cNvSpPr>
              <a:spLocks noEditPoints="1"/>
            </p:cNvSpPr>
            <p:nvPr/>
          </p:nvSpPr>
          <p:spPr bwMode="auto">
            <a:xfrm>
              <a:off x="3459646" y="5178714"/>
              <a:ext cx="2230341" cy="1119878"/>
            </a:xfrm>
            <a:custGeom>
              <a:avLst/>
              <a:gdLst/>
              <a:ahLst/>
              <a:cxnLst>
                <a:cxn ang="0">
                  <a:pos x="180" y="7"/>
                </a:cxn>
                <a:cxn ang="0">
                  <a:pos x="178" y="9"/>
                </a:cxn>
                <a:cxn ang="0">
                  <a:pos x="181" y="8"/>
                </a:cxn>
                <a:cxn ang="0">
                  <a:pos x="180" y="7"/>
                </a:cxn>
                <a:cxn ang="0">
                  <a:pos x="100" y="0"/>
                </a:cxn>
                <a:cxn ang="0">
                  <a:pos x="0" y="59"/>
                </a:cxn>
                <a:cxn ang="0">
                  <a:pos x="42" y="94"/>
                </a:cxn>
                <a:cxn ang="0">
                  <a:pos x="170" y="14"/>
                </a:cxn>
                <a:cxn ang="0">
                  <a:pos x="141" y="20"/>
                </a:cxn>
                <a:cxn ang="0">
                  <a:pos x="139" y="20"/>
                </a:cxn>
                <a:cxn ang="0">
                  <a:pos x="100" y="4"/>
                </a:cxn>
                <a:cxn ang="0">
                  <a:pos x="100" y="4"/>
                </a:cxn>
                <a:cxn ang="0">
                  <a:pos x="100" y="4"/>
                </a:cxn>
                <a:cxn ang="0">
                  <a:pos x="100" y="4"/>
                </a:cxn>
                <a:cxn ang="0">
                  <a:pos x="100" y="4"/>
                </a:cxn>
                <a:cxn ang="0">
                  <a:pos x="100" y="0"/>
                </a:cxn>
              </a:cxnLst>
              <a:rect l="0" t="0" r="r" b="b"/>
              <a:pathLst>
                <a:path w="181" h="94">
                  <a:moveTo>
                    <a:pt x="180" y="7"/>
                  </a:moveTo>
                  <a:cubicBezTo>
                    <a:pt x="179" y="8"/>
                    <a:pt x="179" y="9"/>
                    <a:pt x="178" y="9"/>
                  </a:cubicBezTo>
                  <a:cubicBezTo>
                    <a:pt x="181" y="8"/>
                    <a:pt x="181" y="8"/>
                    <a:pt x="181" y="8"/>
                  </a:cubicBezTo>
                  <a:cubicBezTo>
                    <a:pt x="180" y="7"/>
                    <a:pt x="180" y="7"/>
                    <a:pt x="180" y="7"/>
                  </a:cubicBezTo>
                  <a:moveTo>
                    <a:pt x="100" y="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42" y="94"/>
                    <a:pt x="42" y="94"/>
                    <a:pt x="42" y="94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2" y="18"/>
                    <a:pt x="152" y="20"/>
                    <a:pt x="141" y="20"/>
                  </a:cubicBezTo>
                  <a:cubicBezTo>
                    <a:pt x="140" y="20"/>
                    <a:pt x="140" y="20"/>
                    <a:pt x="139" y="20"/>
                  </a:cubicBezTo>
                  <a:cubicBezTo>
                    <a:pt x="118" y="20"/>
                    <a:pt x="101" y="13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0"/>
                    <a:pt x="100" y="0"/>
                    <a:pt x="100" y="0"/>
                  </a:cubicBezTo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49000">
                  <a:schemeClr val="bg1">
                    <a:alpha val="43000"/>
                  </a:schemeClr>
                </a:gs>
              </a:gsLst>
              <a:lin ang="6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692172" y="2070562"/>
              <a:ext cx="1020439" cy="3365823"/>
            </a:xfrm>
            <a:custGeom>
              <a:avLst/>
              <a:gdLst/>
              <a:ahLst/>
              <a:cxnLst>
                <a:cxn ang="0">
                  <a:pos x="0" y="251"/>
                </a:cxn>
                <a:cxn ang="0">
                  <a:pos x="0" y="251"/>
                </a:cxn>
                <a:cxn ang="0">
                  <a:pos x="0" y="251"/>
                </a:cxn>
                <a:cxn ang="0">
                  <a:pos x="0" y="4"/>
                </a:cxn>
                <a:cxn ang="0">
                  <a:pos x="15" y="4"/>
                </a:cxn>
                <a:cxn ang="0">
                  <a:pos x="40" y="0"/>
                </a:cxn>
                <a:cxn ang="0">
                  <a:pos x="66" y="3"/>
                </a:cxn>
                <a:cxn ang="0">
                  <a:pos x="81" y="3"/>
                </a:cxn>
                <a:cxn ang="0">
                  <a:pos x="81" y="250"/>
                </a:cxn>
                <a:cxn ang="0">
                  <a:pos x="81" y="250"/>
                </a:cxn>
                <a:cxn ang="0">
                  <a:pos x="41" y="267"/>
                </a:cxn>
                <a:cxn ang="0">
                  <a:pos x="0" y="251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81" h="267">
                  <a:moveTo>
                    <a:pt x="0" y="251"/>
                  </a:moveTo>
                  <a:cubicBezTo>
                    <a:pt x="0" y="251"/>
                    <a:pt x="0" y="251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2" y="2"/>
                    <a:pt x="31" y="0"/>
                    <a:pt x="40" y="0"/>
                  </a:cubicBezTo>
                  <a:cubicBezTo>
                    <a:pt x="50" y="0"/>
                    <a:pt x="59" y="1"/>
                    <a:pt x="66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1" y="259"/>
                    <a:pt x="63" y="266"/>
                    <a:pt x="41" y="267"/>
                  </a:cubicBezTo>
                  <a:cubicBezTo>
                    <a:pt x="19" y="267"/>
                    <a:pt x="1" y="260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gradFill>
              <a:gsLst>
                <a:gs pos="0">
                  <a:schemeClr val="tx1">
                    <a:lumMod val="75000"/>
                    <a:alpha val="94000"/>
                  </a:schemeClr>
                </a:gs>
                <a:gs pos="14000">
                  <a:schemeClr val="tx1">
                    <a:lumMod val="75000"/>
                  </a:schemeClr>
                </a:gs>
                <a:gs pos="69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4692172" y="2133322"/>
              <a:ext cx="1020439" cy="226636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41" y="15"/>
                </a:cxn>
                <a:cxn ang="0">
                  <a:pos x="39" y="15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39" y="18"/>
                </a:cxn>
                <a:cxn ang="0">
                  <a:pos x="41" y="18"/>
                </a:cxn>
                <a:cxn ang="0">
                  <a:pos x="81" y="9"/>
                </a:cxn>
                <a:cxn ang="0">
                  <a:pos x="81" y="0"/>
                </a:cxn>
              </a:cxnLst>
              <a:rect l="0" t="0" r="r" b="b"/>
              <a:pathLst>
                <a:path w="81" h="18">
                  <a:moveTo>
                    <a:pt x="81" y="0"/>
                  </a:moveTo>
                  <a:cubicBezTo>
                    <a:pt x="78" y="8"/>
                    <a:pt x="61" y="15"/>
                    <a:pt x="41" y="15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19" y="15"/>
                    <a:pt x="3" y="9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9" y="15"/>
                    <a:pt x="23" y="18"/>
                    <a:pt x="39" y="18"/>
                  </a:cubicBezTo>
                  <a:cubicBezTo>
                    <a:pt x="39" y="18"/>
                    <a:pt x="40" y="18"/>
                    <a:pt x="41" y="18"/>
                  </a:cubicBezTo>
                  <a:cubicBezTo>
                    <a:pt x="57" y="18"/>
                    <a:pt x="72" y="14"/>
                    <a:pt x="81" y="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adFill>
              <a:gsLst>
                <a:gs pos="18000">
                  <a:schemeClr val="tx1">
                    <a:lumMod val="50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alpha val="3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0" name="Freeform 26"/>
            <p:cNvSpPr>
              <a:spLocks/>
            </p:cNvSpPr>
            <p:nvPr/>
          </p:nvSpPr>
          <p:spPr bwMode="auto">
            <a:xfrm>
              <a:off x="4692172" y="1906686"/>
              <a:ext cx="1020439" cy="42770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41" y="33"/>
                </a:cxn>
                <a:cxn ang="0">
                  <a:pos x="81" y="16"/>
                </a:cxn>
                <a:cxn ang="0">
                  <a:pos x="40" y="1"/>
                </a:cxn>
                <a:cxn ang="0">
                  <a:pos x="0" y="18"/>
                </a:cxn>
              </a:cxnLst>
              <a:rect l="0" t="0" r="r" b="b"/>
              <a:pathLst>
                <a:path w="81" h="34">
                  <a:moveTo>
                    <a:pt x="0" y="18"/>
                  </a:moveTo>
                  <a:cubicBezTo>
                    <a:pt x="0" y="27"/>
                    <a:pt x="18" y="34"/>
                    <a:pt x="41" y="33"/>
                  </a:cubicBezTo>
                  <a:cubicBezTo>
                    <a:pt x="63" y="33"/>
                    <a:pt x="81" y="25"/>
                    <a:pt x="81" y="16"/>
                  </a:cubicBezTo>
                  <a:cubicBezTo>
                    <a:pt x="81" y="7"/>
                    <a:pt x="63" y="0"/>
                    <a:pt x="40" y="1"/>
                  </a:cubicBezTo>
                  <a:cubicBezTo>
                    <a:pt x="18" y="1"/>
                    <a:pt x="0" y="9"/>
                    <a:pt x="0" y="18"/>
                  </a:cubicBezTo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90000">
                  <a:schemeClr val="bg1">
                    <a:lumMod val="95000"/>
                  </a:schemeClr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4692172" y="1919471"/>
              <a:ext cx="1020439" cy="20106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1" y="15"/>
                </a:cxn>
                <a:cxn ang="0">
                  <a:pos x="81" y="16"/>
                </a:cxn>
                <a:cxn ang="0">
                  <a:pos x="81" y="16"/>
                </a:cxn>
                <a:cxn ang="0">
                  <a:pos x="81" y="15"/>
                </a:cxn>
                <a:cxn ang="0">
                  <a:pos x="44" y="0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40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81" h="16">
                  <a:moveTo>
                    <a:pt x="44" y="0"/>
                  </a:moveTo>
                  <a:cubicBezTo>
                    <a:pt x="64" y="0"/>
                    <a:pt x="81" y="7"/>
                    <a:pt x="81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5"/>
                  </a:cubicBezTo>
                  <a:cubicBezTo>
                    <a:pt x="81" y="7"/>
                    <a:pt x="64" y="0"/>
                    <a:pt x="44" y="0"/>
                  </a:cubicBezTo>
                  <a:moveTo>
                    <a:pt x="42" y="0"/>
                  </a:moveTo>
                  <a:cubicBezTo>
                    <a:pt x="41" y="0"/>
                    <a:pt x="41" y="0"/>
                    <a:pt x="40" y="0"/>
                  </a:cubicBezTo>
                  <a:cubicBezTo>
                    <a:pt x="18" y="0"/>
                    <a:pt x="1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7"/>
                    <a:pt x="18" y="0"/>
                    <a:pt x="40" y="0"/>
                  </a:cubicBezTo>
                  <a:cubicBezTo>
                    <a:pt x="41" y="0"/>
                    <a:pt x="41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D6D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4692172" y="2120537"/>
              <a:ext cx="1020439" cy="1278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81" y="0"/>
                </a:cxn>
                <a:cxn ang="0">
                  <a:pos x="81" y="0"/>
                </a:cxn>
                <a:cxn ang="0">
                  <a:pos x="81" y="0"/>
                </a:cxn>
                <a:cxn ang="0">
                  <a:pos x="81" y="0"/>
                </a:cxn>
              </a:cxnLst>
              <a:rect l="0" t="0" r="r" b="b"/>
              <a:pathLst>
                <a:path w="8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8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4692172" y="1919471"/>
              <a:ext cx="1020439" cy="22663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0" y="0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40" y="3"/>
                </a:cxn>
                <a:cxn ang="0">
                  <a:pos x="42" y="3"/>
                </a:cxn>
                <a:cxn ang="0">
                  <a:pos x="81" y="17"/>
                </a:cxn>
                <a:cxn ang="0">
                  <a:pos x="81" y="16"/>
                </a:cxn>
                <a:cxn ang="0">
                  <a:pos x="81" y="16"/>
                </a:cxn>
                <a:cxn ang="0">
                  <a:pos x="81" y="15"/>
                </a:cxn>
                <a:cxn ang="0">
                  <a:pos x="44" y="0"/>
                </a:cxn>
                <a:cxn ang="0">
                  <a:pos x="42" y="0"/>
                </a:cxn>
              </a:cxnLst>
              <a:rect l="0" t="0" r="r" b="b"/>
              <a:pathLst>
                <a:path w="81" h="18">
                  <a:moveTo>
                    <a:pt x="42" y="0"/>
                  </a:moveTo>
                  <a:cubicBezTo>
                    <a:pt x="41" y="0"/>
                    <a:pt x="41" y="0"/>
                    <a:pt x="40" y="0"/>
                  </a:cubicBezTo>
                  <a:cubicBezTo>
                    <a:pt x="18" y="0"/>
                    <a:pt x="1" y="7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0"/>
                    <a:pt x="19" y="3"/>
                    <a:pt x="40" y="3"/>
                  </a:cubicBezTo>
                  <a:cubicBezTo>
                    <a:pt x="41" y="3"/>
                    <a:pt x="41" y="3"/>
                    <a:pt x="42" y="3"/>
                  </a:cubicBezTo>
                  <a:cubicBezTo>
                    <a:pt x="62" y="3"/>
                    <a:pt x="79" y="9"/>
                    <a:pt x="81" y="17"/>
                  </a:cubicBezTo>
                  <a:cubicBezTo>
                    <a:pt x="81" y="17"/>
                    <a:pt x="81" y="17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5"/>
                  </a:cubicBezTo>
                  <a:cubicBezTo>
                    <a:pt x="81" y="7"/>
                    <a:pt x="64" y="0"/>
                    <a:pt x="44" y="0"/>
                  </a:cubicBezTo>
                  <a:cubicBezTo>
                    <a:pt x="43" y="0"/>
                    <a:pt x="43" y="0"/>
                    <a:pt x="42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387469" y="3115939"/>
            <a:ext cx="2879731" cy="3132461"/>
            <a:chOff x="1692269" y="2624946"/>
            <a:chExt cx="2254818" cy="3132461"/>
          </a:xfrm>
        </p:grpSpPr>
        <p:sp>
          <p:nvSpPr>
            <p:cNvPr id="6151" name="Freeform 7"/>
            <p:cNvSpPr>
              <a:spLocks noEditPoints="1"/>
            </p:cNvSpPr>
            <p:nvPr/>
          </p:nvSpPr>
          <p:spPr bwMode="auto">
            <a:xfrm>
              <a:off x="1692269" y="4572503"/>
              <a:ext cx="2215631" cy="1184904"/>
            </a:xfrm>
            <a:custGeom>
              <a:avLst/>
              <a:gdLst/>
              <a:ahLst/>
              <a:cxnLst>
                <a:cxn ang="0">
                  <a:pos x="180" y="9"/>
                </a:cxn>
                <a:cxn ang="0">
                  <a:pos x="177" y="12"/>
                </a:cxn>
                <a:cxn ang="0">
                  <a:pos x="181" y="9"/>
                </a:cxn>
                <a:cxn ang="0">
                  <a:pos x="180" y="9"/>
                </a:cxn>
                <a:cxn ang="0">
                  <a:pos x="104" y="0"/>
                </a:cxn>
                <a:cxn ang="0">
                  <a:pos x="0" y="61"/>
                </a:cxn>
                <a:cxn ang="0">
                  <a:pos x="42" y="96"/>
                </a:cxn>
                <a:cxn ang="0">
                  <a:pos x="174" y="14"/>
                </a:cxn>
                <a:cxn ang="0">
                  <a:pos x="143" y="20"/>
                </a:cxn>
                <a:cxn ang="0">
                  <a:pos x="142" y="20"/>
                </a:cxn>
                <a:cxn ang="0">
                  <a:pos x="104" y="5"/>
                </a:cxn>
                <a:cxn ang="0">
                  <a:pos x="104" y="5"/>
                </a:cxn>
                <a:cxn ang="0">
                  <a:pos x="104" y="5"/>
                </a:cxn>
                <a:cxn ang="0">
                  <a:pos x="104" y="5"/>
                </a:cxn>
                <a:cxn ang="0">
                  <a:pos x="104" y="0"/>
                </a:cxn>
              </a:cxnLst>
              <a:rect l="0" t="0" r="r" b="b"/>
              <a:pathLst>
                <a:path w="181" h="96">
                  <a:moveTo>
                    <a:pt x="180" y="9"/>
                  </a:moveTo>
                  <a:cubicBezTo>
                    <a:pt x="179" y="10"/>
                    <a:pt x="178" y="11"/>
                    <a:pt x="177" y="12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180" y="9"/>
                    <a:pt x="180" y="9"/>
                    <a:pt x="180" y="9"/>
                  </a:cubicBezTo>
                  <a:moveTo>
                    <a:pt x="104" y="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67" y="18"/>
                    <a:pt x="156" y="20"/>
                    <a:pt x="143" y="20"/>
                  </a:cubicBezTo>
                  <a:cubicBezTo>
                    <a:pt x="143" y="20"/>
                    <a:pt x="142" y="20"/>
                    <a:pt x="142" y="20"/>
                  </a:cubicBezTo>
                  <a:cubicBezTo>
                    <a:pt x="121" y="20"/>
                    <a:pt x="104" y="14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0"/>
                    <a:pt x="104" y="0"/>
                    <a:pt x="104" y="0"/>
                  </a:cubicBezTo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49000">
                  <a:schemeClr val="bg1">
                    <a:alpha val="43000"/>
                  </a:schemeClr>
                </a:gs>
              </a:gsLst>
              <a:lin ang="66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2963840" y="2776036"/>
              <a:ext cx="982086" cy="2054826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0" y="147"/>
                </a:cxn>
                <a:cxn ang="0">
                  <a:pos x="0" y="147"/>
                </a:cxn>
                <a:cxn ang="0">
                  <a:pos x="0" y="4"/>
                </a:cxn>
                <a:cxn ang="0">
                  <a:pos x="14" y="4"/>
                </a:cxn>
                <a:cxn ang="0">
                  <a:pos x="39" y="0"/>
                </a:cxn>
                <a:cxn ang="0">
                  <a:pos x="63" y="3"/>
                </a:cxn>
                <a:cxn ang="0">
                  <a:pos x="78" y="3"/>
                </a:cxn>
                <a:cxn ang="0">
                  <a:pos x="78" y="146"/>
                </a:cxn>
                <a:cxn ang="0">
                  <a:pos x="78" y="146"/>
                </a:cxn>
                <a:cxn ang="0">
                  <a:pos x="39" y="162"/>
                </a:cxn>
                <a:cxn ang="0">
                  <a:pos x="0" y="147"/>
                </a:cxn>
                <a:cxn ang="0">
                  <a:pos x="0" y="147"/>
                </a:cxn>
              </a:cxnLst>
              <a:rect l="0" t="0" r="r" b="b"/>
              <a:pathLst>
                <a:path w="78" h="163"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1" y="1"/>
                    <a:pt x="30" y="0"/>
                    <a:pt x="39" y="0"/>
                  </a:cubicBezTo>
                  <a:cubicBezTo>
                    <a:pt x="48" y="0"/>
                    <a:pt x="57" y="1"/>
                    <a:pt x="63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55"/>
                    <a:pt x="61" y="162"/>
                    <a:pt x="39" y="162"/>
                  </a:cubicBezTo>
                  <a:cubicBezTo>
                    <a:pt x="18" y="163"/>
                    <a:pt x="0" y="156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</a:path>
              </a:pathLst>
            </a:custGeom>
            <a:gradFill>
              <a:gsLst>
                <a:gs pos="0">
                  <a:schemeClr val="tx1">
                    <a:lumMod val="75000"/>
                    <a:alpha val="94000"/>
                  </a:schemeClr>
                </a:gs>
                <a:gs pos="14000">
                  <a:schemeClr val="tx1">
                    <a:lumMod val="75000"/>
                  </a:schemeClr>
                </a:gs>
                <a:gs pos="69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945925" y="2814390"/>
              <a:ext cx="1162" cy="12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6AA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963840" y="2827174"/>
              <a:ext cx="982086" cy="239420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1"/>
                </a:cxn>
                <a:cxn ang="0">
                  <a:pos x="39" y="16"/>
                </a:cxn>
                <a:cxn ang="0">
                  <a:pos x="37" y="16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1"/>
                </a:cxn>
                <a:cxn ang="0">
                  <a:pos x="37" y="19"/>
                </a:cxn>
                <a:cxn ang="0">
                  <a:pos x="39" y="19"/>
                </a:cxn>
                <a:cxn ang="0">
                  <a:pos x="78" y="10"/>
                </a:cxn>
                <a:cxn ang="0">
                  <a:pos x="7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78" h="19">
                  <a:moveTo>
                    <a:pt x="78" y="0"/>
                  </a:moveTo>
                  <a:cubicBezTo>
                    <a:pt x="78" y="0"/>
                    <a:pt x="78" y="1"/>
                    <a:pt x="78" y="1"/>
                  </a:cubicBezTo>
                  <a:cubicBezTo>
                    <a:pt x="76" y="9"/>
                    <a:pt x="60" y="16"/>
                    <a:pt x="39" y="16"/>
                  </a:cubicBezTo>
                  <a:cubicBezTo>
                    <a:pt x="39" y="16"/>
                    <a:pt x="38" y="16"/>
                    <a:pt x="37" y="16"/>
                  </a:cubicBezTo>
                  <a:cubicBezTo>
                    <a:pt x="17" y="16"/>
                    <a:pt x="0" y="1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6"/>
                    <a:pt x="22" y="19"/>
                    <a:pt x="37" y="19"/>
                  </a:cubicBezTo>
                  <a:cubicBezTo>
                    <a:pt x="38" y="19"/>
                    <a:pt x="38" y="19"/>
                    <a:pt x="39" y="19"/>
                  </a:cubicBezTo>
                  <a:cubicBezTo>
                    <a:pt x="55" y="19"/>
                    <a:pt x="70" y="15"/>
                    <a:pt x="78" y="10"/>
                  </a:cubicBezTo>
                  <a:cubicBezTo>
                    <a:pt x="78" y="0"/>
                    <a:pt x="78" y="0"/>
                    <a:pt x="78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gradFill>
              <a:gsLst>
                <a:gs pos="18000">
                  <a:schemeClr val="tx1">
                    <a:lumMod val="50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alpha val="3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1" name="Freeform 27"/>
            <p:cNvSpPr>
              <a:spLocks/>
            </p:cNvSpPr>
            <p:nvPr/>
          </p:nvSpPr>
          <p:spPr bwMode="auto">
            <a:xfrm>
              <a:off x="2963840" y="2624946"/>
              <a:ext cx="982086" cy="40329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9" y="32"/>
                </a:cxn>
                <a:cxn ang="0">
                  <a:pos x="78" y="16"/>
                </a:cxn>
                <a:cxn ang="0">
                  <a:pos x="39" y="1"/>
                </a:cxn>
                <a:cxn ang="0">
                  <a:pos x="0" y="17"/>
                </a:cxn>
              </a:cxnLst>
              <a:rect l="0" t="0" r="r" b="b"/>
              <a:pathLst>
                <a:path w="78" h="32">
                  <a:moveTo>
                    <a:pt x="0" y="17"/>
                  </a:moveTo>
                  <a:cubicBezTo>
                    <a:pt x="0" y="26"/>
                    <a:pt x="18" y="32"/>
                    <a:pt x="39" y="32"/>
                  </a:cubicBezTo>
                  <a:cubicBezTo>
                    <a:pt x="61" y="32"/>
                    <a:pt x="78" y="24"/>
                    <a:pt x="78" y="16"/>
                  </a:cubicBezTo>
                  <a:cubicBezTo>
                    <a:pt x="78" y="7"/>
                    <a:pt x="60" y="0"/>
                    <a:pt x="39" y="1"/>
                  </a:cubicBezTo>
                  <a:cubicBezTo>
                    <a:pt x="17" y="1"/>
                    <a:pt x="0" y="8"/>
                    <a:pt x="0" y="17"/>
                  </a:cubicBezTo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90000">
                  <a:schemeClr val="bg1">
                    <a:lumMod val="95000"/>
                  </a:schemeClr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2963840" y="2637731"/>
              <a:ext cx="982086" cy="189444"/>
            </a:xfrm>
            <a:custGeom>
              <a:avLst/>
              <a:gdLst/>
              <a:ahLst/>
              <a:cxnLst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41" y="0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1" y="0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9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78" h="15">
                  <a:moveTo>
                    <a:pt x="78" y="15"/>
                  </a:move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moveTo>
                    <a:pt x="41" y="0"/>
                  </a:moveTo>
                  <a:cubicBezTo>
                    <a:pt x="61" y="0"/>
                    <a:pt x="76" y="6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6"/>
                    <a:pt x="61" y="0"/>
                    <a:pt x="41" y="0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0"/>
                    <a:pt x="1" y="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7"/>
                    <a:pt x="18" y="0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D6D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8" name="Freeform 34"/>
            <p:cNvSpPr>
              <a:spLocks/>
            </p:cNvSpPr>
            <p:nvPr/>
          </p:nvSpPr>
          <p:spPr bwMode="auto">
            <a:xfrm>
              <a:off x="3945925" y="2827174"/>
              <a:ext cx="1162" cy="1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9" name="Freeform 35"/>
            <p:cNvSpPr>
              <a:spLocks/>
            </p:cNvSpPr>
            <p:nvPr/>
          </p:nvSpPr>
          <p:spPr bwMode="auto">
            <a:xfrm>
              <a:off x="2963840" y="2838796"/>
              <a:ext cx="1162" cy="1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2963840" y="2838796"/>
              <a:ext cx="1162" cy="1162"/>
            </a:xfrm>
            <a:prstGeom prst="ellipse">
              <a:avLst/>
            </a:pr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3945925" y="2814390"/>
              <a:ext cx="1162" cy="2440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9A8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2" name="Freeform 38"/>
            <p:cNvSpPr>
              <a:spLocks/>
            </p:cNvSpPr>
            <p:nvPr/>
          </p:nvSpPr>
          <p:spPr bwMode="auto">
            <a:xfrm>
              <a:off x="2963840" y="2838796"/>
              <a:ext cx="1162" cy="1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9A8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3" name="Freeform 39"/>
            <p:cNvSpPr>
              <a:spLocks/>
            </p:cNvSpPr>
            <p:nvPr/>
          </p:nvSpPr>
          <p:spPr bwMode="auto">
            <a:xfrm>
              <a:off x="2963840" y="2637731"/>
              <a:ext cx="982086" cy="226636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9" y="0"/>
                </a:cxn>
                <a:cxn ang="0">
                  <a:pos x="0" y="15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39" y="3"/>
                </a:cxn>
                <a:cxn ang="0">
                  <a:pos x="40" y="3"/>
                </a:cxn>
                <a:cxn ang="0">
                  <a:pos x="78" y="16"/>
                </a:cxn>
                <a:cxn ang="0">
                  <a:pos x="78" y="16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1" y="0"/>
                </a:cxn>
                <a:cxn ang="0">
                  <a:pos x="40" y="0"/>
                </a:cxn>
              </a:cxnLst>
              <a:rect l="0" t="0" r="r" b="b"/>
              <a:pathLst>
                <a:path w="78" h="18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0"/>
                    <a:pt x="1" y="7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2" y="10"/>
                    <a:pt x="19" y="3"/>
                    <a:pt x="39" y="3"/>
                  </a:cubicBezTo>
                  <a:cubicBezTo>
                    <a:pt x="39" y="3"/>
                    <a:pt x="40" y="3"/>
                    <a:pt x="40" y="3"/>
                  </a:cubicBezTo>
                  <a:cubicBezTo>
                    <a:pt x="60" y="3"/>
                    <a:pt x="76" y="9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6"/>
                    <a:pt x="61" y="0"/>
                    <a:pt x="41" y="0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6200" y="3370124"/>
            <a:ext cx="2743200" cy="2268676"/>
            <a:chOff x="152400" y="2889935"/>
            <a:chExt cx="2318653" cy="2268676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152400" y="3935943"/>
              <a:ext cx="2179185" cy="1222668"/>
            </a:xfrm>
            <a:custGeom>
              <a:avLst/>
              <a:gdLst/>
              <a:ahLst/>
              <a:cxnLst>
                <a:cxn ang="0">
                  <a:pos x="106" y="0"/>
                </a:cxn>
                <a:cxn ang="0">
                  <a:pos x="0" y="62"/>
                </a:cxn>
                <a:cxn ang="0">
                  <a:pos x="42" y="97"/>
                </a:cxn>
                <a:cxn ang="0">
                  <a:pos x="173" y="15"/>
                </a:cxn>
                <a:cxn ang="0">
                  <a:pos x="145" y="20"/>
                </a:cxn>
                <a:cxn ang="0">
                  <a:pos x="144" y="20"/>
                </a:cxn>
                <a:cxn ang="0">
                  <a:pos x="106" y="6"/>
                </a:cxn>
                <a:cxn ang="0">
                  <a:pos x="106" y="5"/>
                </a:cxn>
                <a:cxn ang="0">
                  <a:pos x="106" y="5"/>
                </a:cxn>
                <a:cxn ang="0">
                  <a:pos x="106" y="0"/>
                </a:cxn>
              </a:cxnLst>
              <a:rect l="0" t="0" r="r" b="b"/>
              <a:pathLst>
                <a:path w="173" h="97">
                  <a:moveTo>
                    <a:pt x="106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173" y="15"/>
                    <a:pt x="173" y="15"/>
                    <a:pt x="173" y="15"/>
                  </a:cubicBezTo>
                  <a:cubicBezTo>
                    <a:pt x="166" y="18"/>
                    <a:pt x="156" y="20"/>
                    <a:pt x="145" y="20"/>
                  </a:cubicBezTo>
                  <a:cubicBezTo>
                    <a:pt x="145" y="20"/>
                    <a:pt x="144" y="20"/>
                    <a:pt x="144" y="20"/>
                  </a:cubicBezTo>
                  <a:cubicBezTo>
                    <a:pt x="123" y="20"/>
                    <a:pt x="106" y="14"/>
                    <a:pt x="106" y="6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49000">
                  <a:schemeClr val="bg1">
                    <a:alpha val="43000"/>
                  </a:schemeClr>
                </a:gs>
              </a:gsLst>
              <a:lin ang="66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1487804" y="3028241"/>
              <a:ext cx="982086" cy="1172692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5"/>
                </a:cxn>
                <a:cxn ang="0">
                  <a:pos x="14" y="4"/>
                </a:cxn>
                <a:cxn ang="0">
                  <a:pos x="39" y="1"/>
                </a:cxn>
                <a:cxn ang="0">
                  <a:pos x="63" y="4"/>
                </a:cxn>
                <a:cxn ang="0">
                  <a:pos x="78" y="3"/>
                </a:cxn>
                <a:cxn ang="0">
                  <a:pos x="78" y="76"/>
                </a:cxn>
                <a:cxn ang="0">
                  <a:pos x="78" y="76"/>
                </a:cxn>
                <a:cxn ang="0">
                  <a:pos x="39" y="92"/>
                </a:cxn>
                <a:cxn ang="0">
                  <a:pos x="0" y="78"/>
                </a:cxn>
              </a:cxnLst>
              <a:rect l="0" t="0" r="r" b="b"/>
              <a:pathLst>
                <a:path w="78" h="93"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21" y="2"/>
                    <a:pt x="29" y="1"/>
                    <a:pt x="39" y="1"/>
                  </a:cubicBezTo>
                  <a:cubicBezTo>
                    <a:pt x="48" y="0"/>
                    <a:pt x="57" y="2"/>
                    <a:pt x="63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85"/>
                    <a:pt x="61" y="92"/>
                    <a:pt x="39" y="92"/>
                  </a:cubicBezTo>
                  <a:cubicBezTo>
                    <a:pt x="18" y="93"/>
                    <a:pt x="0" y="86"/>
                    <a:pt x="0" y="78"/>
                  </a:cubicBezTo>
                </a:path>
              </a:pathLst>
            </a:custGeom>
            <a:gradFill>
              <a:gsLst>
                <a:gs pos="0">
                  <a:schemeClr val="tx1">
                    <a:lumMod val="75000"/>
                    <a:alpha val="94000"/>
                  </a:schemeClr>
                </a:gs>
                <a:gs pos="14000">
                  <a:schemeClr val="tx1">
                    <a:lumMod val="75000"/>
                  </a:schemeClr>
                </a:gs>
                <a:gs pos="69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2469891" y="3066594"/>
              <a:ext cx="1162" cy="12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2469891" y="3066594"/>
              <a:ext cx="1162" cy="12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6AA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1487804" y="3091001"/>
              <a:ext cx="1162" cy="11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6AA9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2469891" y="3091001"/>
              <a:ext cx="1162" cy="1266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0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1487804" y="3091001"/>
              <a:ext cx="982086" cy="239420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39" y="16"/>
                </a:cxn>
                <a:cxn ang="0">
                  <a:pos x="37" y="16"/>
                </a:cxn>
                <a:cxn ang="0">
                  <a:pos x="0" y="2"/>
                </a:cxn>
                <a:cxn ang="0">
                  <a:pos x="0" y="1"/>
                </a:cxn>
                <a:cxn ang="0">
                  <a:pos x="0" y="11"/>
                </a:cxn>
                <a:cxn ang="0">
                  <a:pos x="37" y="19"/>
                </a:cxn>
                <a:cxn ang="0">
                  <a:pos x="39" y="19"/>
                </a:cxn>
                <a:cxn ang="0">
                  <a:pos x="78" y="10"/>
                </a:cxn>
                <a:cxn ang="0">
                  <a:pos x="78" y="0"/>
                </a:cxn>
              </a:cxnLst>
              <a:rect l="0" t="0" r="r" b="b"/>
              <a:pathLst>
                <a:path w="78" h="19">
                  <a:moveTo>
                    <a:pt x="78" y="0"/>
                  </a:moveTo>
                  <a:cubicBezTo>
                    <a:pt x="77" y="8"/>
                    <a:pt x="60" y="15"/>
                    <a:pt x="39" y="16"/>
                  </a:cubicBezTo>
                  <a:cubicBezTo>
                    <a:pt x="39" y="16"/>
                    <a:pt x="38" y="16"/>
                    <a:pt x="37" y="16"/>
                  </a:cubicBezTo>
                  <a:cubicBezTo>
                    <a:pt x="18" y="16"/>
                    <a:pt x="2" y="10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16"/>
                    <a:pt x="22" y="19"/>
                    <a:pt x="37" y="19"/>
                  </a:cubicBezTo>
                  <a:cubicBezTo>
                    <a:pt x="38" y="19"/>
                    <a:pt x="39" y="19"/>
                    <a:pt x="39" y="19"/>
                  </a:cubicBezTo>
                  <a:cubicBezTo>
                    <a:pt x="55" y="18"/>
                    <a:pt x="70" y="15"/>
                    <a:pt x="78" y="10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>
              <a:gsLst>
                <a:gs pos="18000">
                  <a:schemeClr val="tx1">
                    <a:lumMod val="50000"/>
                  </a:schemeClr>
                </a:gs>
                <a:gs pos="5100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alpha val="3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1487804" y="2889935"/>
              <a:ext cx="982086" cy="403295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39" y="32"/>
                </a:cxn>
                <a:cxn ang="0">
                  <a:pos x="78" y="15"/>
                </a:cxn>
                <a:cxn ang="0">
                  <a:pos x="39" y="0"/>
                </a:cxn>
                <a:cxn ang="0">
                  <a:pos x="0" y="17"/>
                </a:cxn>
              </a:cxnLst>
              <a:rect l="0" t="0" r="r" b="b"/>
              <a:pathLst>
                <a:path w="78" h="32">
                  <a:moveTo>
                    <a:pt x="0" y="17"/>
                  </a:moveTo>
                  <a:cubicBezTo>
                    <a:pt x="0" y="25"/>
                    <a:pt x="18" y="32"/>
                    <a:pt x="39" y="32"/>
                  </a:cubicBezTo>
                  <a:cubicBezTo>
                    <a:pt x="61" y="31"/>
                    <a:pt x="78" y="24"/>
                    <a:pt x="78" y="15"/>
                  </a:cubicBezTo>
                  <a:cubicBezTo>
                    <a:pt x="78" y="7"/>
                    <a:pt x="60" y="0"/>
                    <a:pt x="39" y="0"/>
                  </a:cubicBezTo>
                  <a:cubicBezTo>
                    <a:pt x="17" y="1"/>
                    <a:pt x="0" y="8"/>
                    <a:pt x="0" y="17"/>
                  </a:cubicBez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90000">
                  <a:schemeClr val="bg1">
                    <a:lumMod val="95000"/>
                  </a:schemeClr>
                </a:gs>
              </a:gsLst>
              <a:lin ang="16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1487804" y="2889935"/>
              <a:ext cx="982086" cy="21385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42" y="0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2" y="0"/>
                </a:cxn>
                <a:cxn ang="0">
                  <a:pos x="40" y="0"/>
                </a:cxn>
                <a:cxn ang="0">
                  <a:pos x="3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39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78" h="17"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moveTo>
                    <a:pt x="78" y="15"/>
                  </a:move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moveTo>
                    <a:pt x="42" y="0"/>
                  </a:moveTo>
                  <a:cubicBezTo>
                    <a:pt x="61" y="1"/>
                    <a:pt x="76" y="7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7"/>
                    <a:pt x="61" y="1"/>
                    <a:pt x="42" y="0"/>
                  </a:cubicBezTo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1"/>
                    <a:pt x="1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7"/>
                    <a:pt x="18" y="1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D6D1C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89" name="Oval 45"/>
            <p:cNvSpPr>
              <a:spLocks noChangeArrowheads="1"/>
            </p:cNvSpPr>
            <p:nvPr/>
          </p:nvSpPr>
          <p:spPr bwMode="auto">
            <a:xfrm>
              <a:off x="1487804" y="3103785"/>
              <a:ext cx="1162" cy="1162"/>
            </a:xfrm>
            <a:prstGeom prst="ellipse">
              <a:avLst/>
            </a:pr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90" name="Oval 46"/>
            <p:cNvSpPr>
              <a:spLocks noChangeArrowheads="1"/>
            </p:cNvSpPr>
            <p:nvPr/>
          </p:nvSpPr>
          <p:spPr bwMode="auto">
            <a:xfrm>
              <a:off x="2469891" y="3079378"/>
              <a:ext cx="1162" cy="1162"/>
            </a:xfrm>
            <a:prstGeom prst="ellipse">
              <a:avLst/>
            </a:prstGeom>
            <a:solidFill>
              <a:srgbClr val="71655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91" name="Freeform 47"/>
            <p:cNvSpPr>
              <a:spLocks/>
            </p:cNvSpPr>
            <p:nvPr/>
          </p:nvSpPr>
          <p:spPr bwMode="auto">
            <a:xfrm>
              <a:off x="2469891" y="3066594"/>
              <a:ext cx="1162" cy="12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A69A8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92" name="Freeform 48"/>
            <p:cNvSpPr>
              <a:spLocks/>
            </p:cNvSpPr>
            <p:nvPr/>
          </p:nvSpPr>
          <p:spPr bwMode="auto">
            <a:xfrm>
              <a:off x="1487804" y="3103785"/>
              <a:ext cx="1162" cy="12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69A8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93" name="Freeform 49"/>
            <p:cNvSpPr>
              <a:spLocks/>
            </p:cNvSpPr>
            <p:nvPr/>
          </p:nvSpPr>
          <p:spPr bwMode="auto">
            <a:xfrm>
              <a:off x="1487804" y="2889935"/>
              <a:ext cx="982086" cy="226636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9" y="0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9" y="4"/>
                </a:cxn>
                <a:cxn ang="0">
                  <a:pos x="40" y="4"/>
                </a:cxn>
                <a:cxn ang="0">
                  <a:pos x="78" y="17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5"/>
                </a:cxn>
                <a:cxn ang="0">
                  <a:pos x="78" y="14"/>
                </a:cxn>
                <a:cxn ang="0">
                  <a:pos x="78" y="14"/>
                </a:cxn>
                <a:cxn ang="0">
                  <a:pos x="42" y="0"/>
                </a:cxn>
                <a:cxn ang="0">
                  <a:pos x="40" y="0"/>
                </a:cxn>
              </a:cxnLst>
              <a:rect l="0" t="0" r="r" b="b"/>
              <a:pathLst>
                <a:path w="78" h="18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18" y="1"/>
                    <a:pt x="1" y="7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0"/>
                    <a:pt x="18" y="4"/>
                    <a:pt x="39" y="4"/>
                  </a:cubicBezTo>
                  <a:cubicBezTo>
                    <a:pt x="39" y="4"/>
                    <a:pt x="40" y="4"/>
                    <a:pt x="40" y="4"/>
                  </a:cubicBezTo>
                  <a:cubicBezTo>
                    <a:pt x="60" y="4"/>
                    <a:pt x="76" y="9"/>
                    <a:pt x="78" y="17"/>
                  </a:cubicBezTo>
                  <a:cubicBezTo>
                    <a:pt x="78" y="16"/>
                    <a:pt x="78" y="16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6" y="7"/>
                    <a:pt x="61" y="1"/>
                    <a:pt x="42" y="0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4800600" y="6041832"/>
            <a:ext cx="3037191" cy="1197168"/>
          </a:xfrm>
          <a:custGeom>
            <a:avLst/>
            <a:gdLst/>
            <a:ahLst/>
            <a:cxnLst>
              <a:cxn ang="0">
                <a:pos x="180" y="7"/>
              </a:cxn>
              <a:cxn ang="0">
                <a:pos x="178" y="9"/>
              </a:cxn>
              <a:cxn ang="0">
                <a:pos x="181" y="8"/>
              </a:cxn>
              <a:cxn ang="0">
                <a:pos x="180" y="7"/>
              </a:cxn>
              <a:cxn ang="0">
                <a:pos x="100" y="0"/>
              </a:cxn>
              <a:cxn ang="0">
                <a:pos x="0" y="59"/>
              </a:cxn>
              <a:cxn ang="0">
                <a:pos x="42" y="94"/>
              </a:cxn>
              <a:cxn ang="0">
                <a:pos x="170" y="14"/>
              </a:cxn>
              <a:cxn ang="0">
                <a:pos x="141" y="20"/>
              </a:cxn>
              <a:cxn ang="0">
                <a:pos x="139" y="20"/>
              </a:cxn>
              <a:cxn ang="0">
                <a:pos x="100" y="4"/>
              </a:cxn>
              <a:cxn ang="0">
                <a:pos x="100" y="4"/>
              </a:cxn>
              <a:cxn ang="0">
                <a:pos x="100" y="4"/>
              </a:cxn>
              <a:cxn ang="0">
                <a:pos x="100" y="4"/>
              </a:cxn>
              <a:cxn ang="0">
                <a:pos x="100" y="4"/>
              </a:cxn>
              <a:cxn ang="0">
                <a:pos x="100" y="0"/>
              </a:cxn>
            </a:cxnLst>
            <a:rect l="0" t="0" r="r" b="b"/>
            <a:pathLst>
              <a:path w="181" h="94">
                <a:moveTo>
                  <a:pt x="180" y="7"/>
                </a:moveTo>
                <a:cubicBezTo>
                  <a:pt x="179" y="8"/>
                  <a:pt x="179" y="9"/>
                  <a:pt x="178" y="9"/>
                </a:cubicBezTo>
                <a:cubicBezTo>
                  <a:pt x="181" y="8"/>
                  <a:pt x="181" y="8"/>
                  <a:pt x="181" y="8"/>
                </a:cubicBezTo>
                <a:cubicBezTo>
                  <a:pt x="180" y="7"/>
                  <a:pt x="180" y="7"/>
                  <a:pt x="180" y="7"/>
                </a:cubicBezTo>
                <a:moveTo>
                  <a:pt x="100" y="0"/>
                </a:moveTo>
                <a:cubicBezTo>
                  <a:pt x="0" y="59"/>
                  <a:pt x="0" y="59"/>
                  <a:pt x="0" y="59"/>
                </a:cubicBezTo>
                <a:cubicBezTo>
                  <a:pt x="42" y="94"/>
                  <a:pt x="42" y="94"/>
                  <a:pt x="42" y="94"/>
                </a:cubicBezTo>
                <a:cubicBezTo>
                  <a:pt x="170" y="14"/>
                  <a:pt x="170" y="14"/>
                  <a:pt x="170" y="14"/>
                </a:cubicBezTo>
                <a:cubicBezTo>
                  <a:pt x="162" y="18"/>
                  <a:pt x="152" y="20"/>
                  <a:pt x="141" y="20"/>
                </a:cubicBezTo>
                <a:cubicBezTo>
                  <a:pt x="140" y="20"/>
                  <a:pt x="140" y="20"/>
                  <a:pt x="139" y="20"/>
                </a:cubicBezTo>
                <a:cubicBezTo>
                  <a:pt x="118" y="20"/>
                  <a:pt x="101" y="13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gradFill>
            <a:gsLst>
              <a:gs pos="0">
                <a:schemeClr val="accent5"/>
              </a:gs>
              <a:gs pos="49000">
                <a:schemeClr val="bg1">
                  <a:alpha val="43000"/>
                </a:schemeClr>
              </a:gs>
            </a:gsLst>
            <a:lin ang="66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6472496" y="1400756"/>
            <a:ext cx="1402871" cy="4970572"/>
          </a:xfrm>
          <a:custGeom>
            <a:avLst/>
            <a:gdLst/>
            <a:ahLst/>
            <a:cxnLst>
              <a:cxn ang="0">
                <a:pos x="0" y="251"/>
              </a:cxn>
              <a:cxn ang="0">
                <a:pos x="0" y="251"/>
              </a:cxn>
              <a:cxn ang="0">
                <a:pos x="0" y="251"/>
              </a:cxn>
              <a:cxn ang="0">
                <a:pos x="0" y="4"/>
              </a:cxn>
              <a:cxn ang="0">
                <a:pos x="15" y="4"/>
              </a:cxn>
              <a:cxn ang="0">
                <a:pos x="40" y="0"/>
              </a:cxn>
              <a:cxn ang="0">
                <a:pos x="66" y="3"/>
              </a:cxn>
              <a:cxn ang="0">
                <a:pos x="81" y="3"/>
              </a:cxn>
              <a:cxn ang="0">
                <a:pos x="81" y="250"/>
              </a:cxn>
              <a:cxn ang="0">
                <a:pos x="81" y="250"/>
              </a:cxn>
              <a:cxn ang="0">
                <a:pos x="41" y="267"/>
              </a:cxn>
              <a:cxn ang="0">
                <a:pos x="0" y="251"/>
              </a:cxn>
              <a:cxn ang="0">
                <a:pos x="0" y="251"/>
              </a:cxn>
              <a:cxn ang="0">
                <a:pos x="0" y="251"/>
              </a:cxn>
            </a:cxnLst>
            <a:rect l="0" t="0" r="r" b="b"/>
            <a:pathLst>
              <a:path w="81" h="267">
                <a:moveTo>
                  <a:pt x="0" y="251"/>
                </a:moveTo>
                <a:cubicBezTo>
                  <a:pt x="0" y="251"/>
                  <a:pt x="0" y="251"/>
                  <a:pt x="0" y="251"/>
                </a:cubicBezTo>
                <a:cubicBezTo>
                  <a:pt x="0" y="251"/>
                  <a:pt x="0" y="251"/>
                  <a:pt x="0" y="251"/>
                </a:cubicBezTo>
                <a:cubicBezTo>
                  <a:pt x="0" y="4"/>
                  <a:pt x="0" y="4"/>
                  <a:pt x="0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22" y="2"/>
                  <a:pt x="31" y="0"/>
                  <a:pt x="40" y="0"/>
                </a:cubicBezTo>
                <a:cubicBezTo>
                  <a:pt x="50" y="0"/>
                  <a:pt x="59" y="1"/>
                  <a:pt x="66" y="3"/>
                </a:cubicBezTo>
                <a:cubicBezTo>
                  <a:pt x="81" y="3"/>
                  <a:pt x="81" y="3"/>
                  <a:pt x="81" y="3"/>
                </a:cubicBezTo>
                <a:cubicBezTo>
                  <a:pt x="81" y="250"/>
                  <a:pt x="81" y="250"/>
                  <a:pt x="81" y="250"/>
                </a:cubicBezTo>
                <a:cubicBezTo>
                  <a:pt x="81" y="250"/>
                  <a:pt x="81" y="250"/>
                  <a:pt x="81" y="250"/>
                </a:cubicBezTo>
                <a:cubicBezTo>
                  <a:pt x="81" y="259"/>
                  <a:pt x="63" y="266"/>
                  <a:pt x="41" y="267"/>
                </a:cubicBezTo>
                <a:cubicBezTo>
                  <a:pt x="19" y="267"/>
                  <a:pt x="1" y="260"/>
                  <a:pt x="0" y="251"/>
                </a:cubicBezTo>
                <a:cubicBezTo>
                  <a:pt x="0" y="251"/>
                  <a:pt x="0" y="251"/>
                  <a:pt x="0" y="251"/>
                </a:cubicBezTo>
                <a:cubicBezTo>
                  <a:pt x="0" y="251"/>
                  <a:pt x="0" y="251"/>
                  <a:pt x="0" y="251"/>
                </a:cubicBezTo>
              </a:path>
            </a:pathLst>
          </a:custGeom>
          <a:gradFill>
            <a:gsLst>
              <a:gs pos="0">
                <a:schemeClr val="accent6">
                  <a:lumMod val="50000"/>
                </a:schemeClr>
              </a:gs>
              <a:gs pos="14000">
                <a:schemeClr val="accent5">
                  <a:lumMod val="50000"/>
                </a:schemeClr>
              </a:gs>
              <a:gs pos="6900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30"/>
          <p:cNvSpPr>
            <a:spLocks noEditPoints="1"/>
          </p:cNvSpPr>
          <p:nvPr/>
        </p:nvSpPr>
        <p:spPr bwMode="auto">
          <a:xfrm>
            <a:off x="6472496" y="2854413"/>
            <a:ext cx="1402871" cy="201066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81" y="15"/>
              </a:cxn>
              <a:cxn ang="0">
                <a:pos x="81" y="16"/>
              </a:cxn>
              <a:cxn ang="0">
                <a:pos x="81" y="16"/>
              </a:cxn>
              <a:cxn ang="0">
                <a:pos x="81" y="15"/>
              </a:cxn>
              <a:cxn ang="0">
                <a:pos x="44" y="0"/>
              </a:cxn>
              <a:cxn ang="0">
                <a:pos x="42" y="0"/>
              </a:cxn>
              <a:cxn ang="0">
                <a:pos x="40" y="0"/>
              </a:cxn>
              <a:cxn ang="0">
                <a:pos x="0" y="16"/>
              </a:cxn>
              <a:cxn ang="0">
                <a:pos x="0" y="16"/>
              </a:cxn>
              <a:cxn ang="0">
                <a:pos x="40" y="0"/>
              </a:cxn>
              <a:cxn ang="0">
                <a:pos x="42" y="0"/>
              </a:cxn>
              <a:cxn ang="0">
                <a:pos x="42" y="0"/>
              </a:cxn>
            </a:cxnLst>
            <a:rect l="0" t="0" r="r" b="b"/>
            <a:pathLst>
              <a:path w="81" h="16">
                <a:moveTo>
                  <a:pt x="44" y="0"/>
                </a:moveTo>
                <a:cubicBezTo>
                  <a:pt x="64" y="0"/>
                  <a:pt x="81" y="7"/>
                  <a:pt x="81" y="15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5"/>
                </a:cubicBezTo>
                <a:cubicBezTo>
                  <a:pt x="81" y="7"/>
                  <a:pt x="64" y="0"/>
                  <a:pt x="44" y="0"/>
                </a:cubicBezTo>
                <a:moveTo>
                  <a:pt x="42" y="0"/>
                </a:moveTo>
                <a:cubicBezTo>
                  <a:pt x="41" y="0"/>
                  <a:pt x="41" y="0"/>
                  <a:pt x="40" y="0"/>
                </a:cubicBezTo>
                <a:cubicBezTo>
                  <a:pt x="18" y="0"/>
                  <a:pt x="1" y="7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7"/>
                  <a:pt x="18" y="0"/>
                  <a:pt x="40" y="0"/>
                </a:cubicBezTo>
                <a:cubicBezTo>
                  <a:pt x="41" y="0"/>
                  <a:pt x="41" y="0"/>
                  <a:pt x="42" y="0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solidFill>
            <a:srgbClr val="D6D1C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31"/>
          <p:cNvSpPr>
            <a:spLocks noEditPoints="1"/>
          </p:cNvSpPr>
          <p:nvPr/>
        </p:nvSpPr>
        <p:spPr bwMode="auto">
          <a:xfrm>
            <a:off x="6472496" y="3055478"/>
            <a:ext cx="1402871" cy="1278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1"/>
              </a:cxn>
              <a:cxn ang="0">
                <a:pos x="0" y="1"/>
              </a:cxn>
              <a:cxn ang="0">
                <a:pos x="81" y="0"/>
              </a:cxn>
              <a:cxn ang="0">
                <a:pos x="81" y="0"/>
              </a:cxn>
              <a:cxn ang="0">
                <a:pos x="81" y="0"/>
              </a:cxn>
              <a:cxn ang="0">
                <a:pos x="81" y="0"/>
              </a:cxn>
            </a:cxnLst>
            <a:rect l="0" t="0" r="r" b="b"/>
            <a:pathLst>
              <a:path w="81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81" y="0"/>
                </a:move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</a:path>
            </a:pathLst>
          </a:custGeom>
          <a:solidFill>
            <a:srgbClr val="71655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13"/>
          <p:cNvSpPr>
            <a:spLocks/>
          </p:cNvSpPr>
          <p:nvPr/>
        </p:nvSpPr>
        <p:spPr bwMode="auto">
          <a:xfrm>
            <a:off x="6472496" y="1496195"/>
            <a:ext cx="1402871" cy="226636"/>
          </a:xfrm>
          <a:custGeom>
            <a:avLst/>
            <a:gdLst/>
            <a:ahLst/>
            <a:cxnLst>
              <a:cxn ang="0">
                <a:pos x="81" y="0"/>
              </a:cxn>
              <a:cxn ang="0">
                <a:pos x="41" y="15"/>
              </a:cxn>
              <a:cxn ang="0">
                <a:pos x="39" y="15"/>
              </a:cxn>
              <a:cxn ang="0">
                <a:pos x="0" y="1"/>
              </a:cxn>
              <a:cxn ang="0">
                <a:pos x="0" y="10"/>
              </a:cxn>
              <a:cxn ang="0">
                <a:pos x="39" y="18"/>
              </a:cxn>
              <a:cxn ang="0">
                <a:pos x="41" y="18"/>
              </a:cxn>
              <a:cxn ang="0">
                <a:pos x="81" y="9"/>
              </a:cxn>
              <a:cxn ang="0">
                <a:pos x="81" y="0"/>
              </a:cxn>
            </a:cxnLst>
            <a:rect l="0" t="0" r="r" b="b"/>
            <a:pathLst>
              <a:path w="81" h="18">
                <a:moveTo>
                  <a:pt x="81" y="0"/>
                </a:moveTo>
                <a:cubicBezTo>
                  <a:pt x="78" y="8"/>
                  <a:pt x="61" y="15"/>
                  <a:pt x="41" y="15"/>
                </a:cubicBezTo>
                <a:cubicBezTo>
                  <a:pt x="40" y="15"/>
                  <a:pt x="40" y="15"/>
                  <a:pt x="39" y="15"/>
                </a:cubicBezTo>
                <a:cubicBezTo>
                  <a:pt x="19" y="15"/>
                  <a:pt x="3" y="9"/>
                  <a:pt x="0" y="1"/>
                </a:cubicBezTo>
                <a:cubicBezTo>
                  <a:pt x="0" y="10"/>
                  <a:pt x="0" y="10"/>
                  <a:pt x="0" y="10"/>
                </a:cubicBezTo>
                <a:cubicBezTo>
                  <a:pt x="9" y="15"/>
                  <a:pt x="23" y="18"/>
                  <a:pt x="39" y="18"/>
                </a:cubicBezTo>
                <a:cubicBezTo>
                  <a:pt x="39" y="18"/>
                  <a:pt x="40" y="18"/>
                  <a:pt x="41" y="18"/>
                </a:cubicBezTo>
                <a:cubicBezTo>
                  <a:pt x="57" y="18"/>
                  <a:pt x="72" y="14"/>
                  <a:pt x="81" y="9"/>
                </a:cubicBezTo>
                <a:cubicBezTo>
                  <a:pt x="81" y="0"/>
                  <a:pt x="81" y="0"/>
                  <a:pt x="81" y="0"/>
                </a:cubicBezTo>
              </a:path>
            </a:pathLst>
          </a:custGeom>
          <a:gradFill>
            <a:gsLst>
              <a:gs pos="18000">
                <a:schemeClr val="accent5">
                  <a:lumMod val="50000"/>
                </a:schemeClr>
              </a:gs>
              <a:gs pos="51000">
                <a:schemeClr val="accent5">
                  <a:lumMod val="60000"/>
                  <a:lumOff val="40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26"/>
          <p:cNvSpPr>
            <a:spLocks/>
          </p:cNvSpPr>
          <p:nvPr/>
        </p:nvSpPr>
        <p:spPr bwMode="auto">
          <a:xfrm>
            <a:off x="6472496" y="1269559"/>
            <a:ext cx="1402871" cy="427701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41" y="33"/>
              </a:cxn>
              <a:cxn ang="0">
                <a:pos x="81" y="16"/>
              </a:cxn>
              <a:cxn ang="0">
                <a:pos x="40" y="1"/>
              </a:cxn>
              <a:cxn ang="0">
                <a:pos x="0" y="18"/>
              </a:cxn>
            </a:cxnLst>
            <a:rect l="0" t="0" r="r" b="b"/>
            <a:pathLst>
              <a:path w="81" h="34">
                <a:moveTo>
                  <a:pt x="0" y="18"/>
                </a:moveTo>
                <a:cubicBezTo>
                  <a:pt x="0" y="27"/>
                  <a:pt x="18" y="34"/>
                  <a:pt x="41" y="33"/>
                </a:cubicBezTo>
                <a:cubicBezTo>
                  <a:pt x="63" y="33"/>
                  <a:pt x="81" y="25"/>
                  <a:pt x="81" y="16"/>
                </a:cubicBezTo>
                <a:cubicBezTo>
                  <a:pt x="81" y="7"/>
                  <a:pt x="63" y="0"/>
                  <a:pt x="40" y="1"/>
                </a:cubicBezTo>
                <a:cubicBezTo>
                  <a:pt x="18" y="1"/>
                  <a:pt x="0" y="9"/>
                  <a:pt x="0" y="18"/>
                </a:cubicBezTo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90000">
                <a:schemeClr val="accent5">
                  <a:lumMod val="20000"/>
                  <a:lumOff val="80000"/>
                </a:schemeClr>
              </a:gs>
            </a:gsLst>
            <a:lin ang="162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32"/>
          <p:cNvSpPr>
            <a:spLocks/>
          </p:cNvSpPr>
          <p:nvPr/>
        </p:nvSpPr>
        <p:spPr bwMode="auto">
          <a:xfrm>
            <a:off x="6472496" y="1282344"/>
            <a:ext cx="1402871" cy="226636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40" y="0"/>
              </a:cxn>
              <a:cxn ang="0">
                <a:pos x="0" y="16"/>
              </a:cxn>
              <a:cxn ang="0">
                <a:pos x="0" y="17"/>
              </a:cxn>
              <a:cxn ang="0">
                <a:pos x="0" y="17"/>
              </a:cxn>
              <a:cxn ang="0">
                <a:pos x="0" y="17"/>
              </a:cxn>
              <a:cxn ang="0">
                <a:pos x="0" y="18"/>
              </a:cxn>
              <a:cxn ang="0">
                <a:pos x="40" y="3"/>
              </a:cxn>
              <a:cxn ang="0">
                <a:pos x="42" y="3"/>
              </a:cxn>
              <a:cxn ang="0">
                <a:pos x="81" y="17"/>
              </a:cxn>
              <a:cxn ang="0">
                <a:pos x="81" y="16"/>
              </a:cxn>
              <a:cxn ang="0">
                <a:pos x="81" y="16"/>
              </a:cxn>
              <a:cxn ang="0">
                <a:pos x="81" y="15"/>
              </a:cxn>
              <a:cxn ang="0">
                <a:pos x="44" y="0"/>
              </a:cxn>
              <a:cxn ang="0">
                <a:pos x="42" y="0"/>
              </a:cxn>
            </a:cxnLst>
            <a:rect l="0" t="0" r="r" b="b"/>
            <a:pathLst>
              <a:path w="81" h="18">
                <a:moveTo>
                  <a:pt x="42" y="0"/>
                </a:moveTo>
                <a:cubicBezTo>
                  <a:pt x="41" y="0"/>
                  <a:pt x="41" y="0"/>
                  <a:pt x="40" y="0"/>
                </a:cubicBezTo>
                <a:cubicBezTo>
                  <a:pt x="18" y="0"/>
                  <a:pt x="1" y="7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0"/>
                  <a:pt x="19" y="3"/>
                  <a:pt x="40" y="3"/>
                </a:cubicBezTo>
                <a:cubicBezTo>
                  <a:pt x="41" y="3"/>
                  <a:pt x="41" y="3"/>
                  <a:pt x="42" y="3"/>
                </a:cubicBezTo>
                <a:cubicBezTo>
                  <a:pt x="62" y="3"/>
                  <a:pt x="79" y="9"/>
                  <a:pt x="81" y="17"/>
                </a:cubicBezTo>
                <a:cubicBezTo>
                  <a:pt x="81" y="17"/>
                  <a:pt x="81" y="17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81" y="16"/>
                  <a:pt x="81" y="16"/>
                  <a:pt x="81" y="15"/>
                </a:cubicBezTo>
                <a:cubicBezTo>
                  <a:pt x="81" y="7"/>
                  <a:pt x="64" y="0"/>
                  <a:pt x="44" y="0"/>
                </a:cubicBezTo>
                <a:cubicBezTo>
                  <a:pt x="43" y="0"/>
                  <a:pt x="43" y="0"/>
                  <a:pt x="42" y="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09600" y="3124200"/>
            <a:ext cx="1905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text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9600" y="2771001"/>
            <a:ext cx="2057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text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647700" y="3101340"/>
            <a:ext cx="3093720" cy="158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32460" y="3368040"/>
            <a:ext cx="1714500" cy="158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70560" y="2400300"/>
            <a:ext cx="4457700" cy="92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670560" y="1289368"/>
            <a:ext cx="6629400" cy="603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609600" y="2009001"/>
            <a:ext cx="2057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text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09600" y="914400"/>
            <a:ext cx="2057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Lorem is simp dummy text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7400" y="3957935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1</a:t>
            </a:r>
            <a:endParaRPr lang="en-US" altLang="ko-KR" sz="2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505200" y="38862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2</a:t>
            </a:r>
            <a:endParaRPr lang="en-US" altLang="ko-KR" sz="2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105400" y="36576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3</a:t>
            </a:r>
            <a:endParaRPr lang="en-US" altLang="ko-KR" sz="2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086600" y="33528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sz="28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4</a:t>
            </a:r>
            <a:endParaRPr lang="en-US" altLang="ko-KR" sz="2800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굴림" charset="-127"/>
              <a:cs typeface="Arial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09600" y="1524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/>
              <a:t>Increase Sales </a:t>
            </a:r>
            <a:r>
              <a:rPr lang="en-US" sz="2400" kern="0" dirty="0" smtClean="0">
                <a:ea typeface="굴림" charset="-127"/>
                <a:cs typeface="Arial" pitchFamily="34" charset="0"/>
              </a:rPr>
              <a:t>–</a:t>
            </a:r>
            <a:r>
              <a:rPr lang="ru-RU" sz="2400" kern="0" dirty="0" smtClean="0">
                <a:ea typeface="굴림" charset="-127"/>
                <a:cs typeface="Arial" pitchFamily="34" charset="0"/>
              </a:rPr>
              <a:t> </a:t>
            </a:r>
            <a:r>
              <a:rPr lang="en-US" sz="2400" kern="0" dirty="0" smtClean="0"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37573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30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CT-条型</dc:subject>
  <dc:creator>P1; P2</dc:creator>
  <cp:keywords>TZ-手动增减;XG-渐变;KJ-3D;DH-静态;XJ-二级</cp:keywords>
  <dc:description>www.smiletemplates.com</dc:description>
  <cp:lastModifiedBy>田士庆</cp:lastModifiedBy>
  <cp:revision>96</cp:revision>
  <dcterms:created xsi:type="dcterms:W3CDTF">2006-08-16T00:00:00Z</dcterms:created>
  <dcterms:modified xsi:type="dcterms:W3CDTF">2012-07-18T18:31:30Z</dcterms:modified>
  <cp:category>UDi-数据图表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