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158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/>
          <p:nvPr/>
        </p:nvGrpSpPr>
        <p:grpSpPr>
          <a:xfrm>
            <a:off x="0" y="2133600"/>
            <a:ext cx="9144000" cy="4038600"/>
            <a:chOff x="-6781800" y="2819400"/>
            <a:chExt cx="9144000" cy="4038600"/>
          </a:xfrm>
        </p:grpSpPr>
        <p:sp>
          <p:nvSpPr>
            <p:cNvPr id="55" name="Rectangle 54"/>
            <p:cNvSpPr/>
            <p:nvPr/>
          </p:nvSpPr>
          <p:spPr>
            <a:xfrm rot="10800000">
              <a:off x="-6781800" y="5189413"/>
              <a:ext cx="9144000" cy="1668587"/>
            </a:xfrm>
            <a:prstGeom prst="rect">
              <a:avLst/>
            </a:prstGeom>
            <a:gradFill>
              <a:gsLst>
                <a:gs pos="2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-6781800" y="2819400"/>
              <a:ext cx="9144000" cy="2370015"/>
            </a:xfrm>
            <a:prstGeom prst="rect">
              <a:avLst/>
            </a:prstGeom>
            <a:gradFill>
              <a:gsLst>
                <a:gs pos="2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1828800" y="1219200"/>
            <a:ext cx="5410200" cy="33528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tx1">
                  <a:lumMod val="20000"/>
                  <a:lumOff val="80000"/>
                  <a:alpha val="0"/>
                </a:schemeClr>
              </a:gs>
            </a:gsLst>
            <a:lin ang="5400000" scaled="0"/>
          </a:gradFill>
          <a:ln w="12700"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20000"/>
                    <a:lumOff val="80000"/>
                    <a:alpha val="88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reeform 12"/>
          <p:cNvSpPr>
            <a:spLocks/>
          </p:cNvSpPr>
          <p:nvPr/>
        </p:nvSpPr>
        <p:spPr bwMode="auto">
          <a:xfrm>
            <a:off x="5783580" y="5029200"/>
            <a:ext cx="1379220" cy="1134790"/>
          </a:xfrm>
          <a:custGeom>
            <a:avLst/>
            <a:gdLst/>
            <a:ahLst/>
            <a:cxnLst>
              <a:cxn ang="0">
                <a:pos x="0" y="78"/>
              </a:cxn>
              <a:cxn ang="0">
                <a:pos x="0" y="77"/>
              </a:cxn>
              <a:cxn ang="0">
                <a:pos x="0" y="77"/>
              </a:cxn>
              <a:cxn ang="0">
                <a:pos x="0" y="5"/>
              </a:cxn>
              <a:cxn ang="0">
                <a:pos x="14" y="4"/>
              </a:cxn>
              <a:cxn ang="0">
                <a:pos x="39" y="1"/>
              </a:cxn>
              <a:cxn ang="0">
                <a:pos x="63" y="4"/>
              </a:cxn>
              <a:cxn ang="0">
                <a:pos x="78" y="3"/>
              </a:cxn>
              <a:cxn ang="0">
                <a:pos x="78" y="76"/>
              </a:cxn>
              <a:cxn ang="0">
                <a:pos x="78" y="76"/>
              </a:cxn>
              <a:cxn ang="0">
                <a:pos x="39" y="92"/>
              </a:cxn>
              <a:cxn ang="0">
                <a:pos x="0" y="78"/>
              </a:cxn>
            </a:cxnLst>
            <a:rect l="0" t="0" r="r" b="b"/>
            <a:pathLst>
              <a:path w="78" h="93">
                <a:moveTo>
                  <a:pt x="0" y="78"/>
                </a:moveTo>
                <a:cubicBezTo>
                  <a:pt x="0" y="77"/>
                  <a:pt x="0" y="77"/>
                  <a:pt x="0" y="77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5"/>
                  <a:pt x="0" y="5"/>
                  <a:pt x="0" y="5"/>
                </a:cubicBezTo>
                <a:cubicBezTo>
                  <a:pt x="14" y="4"/>
                  <a:pt x="14" y="4"/>
                  <a:pt x="14" y="4"/>
                </a:cubicBezTo>
                <a:cubicBezTo>
                  <a:pt x="21" y="2"/>
                  <a:pt x="29" y="1"/>
                  <a:pt x="39" y="1"/>
                </a:cubicBezTo>
                <a:cubicBezTo>
                  <a:pt x="48" y="0"/>
                  <a:pt x="57" y="2"/>
                  <a:pt x="63" y="4"/>
                </a:cubicBezTo>
                <a:cubicBezTo>
                  <a:pt x="78" y="3"/>
                  <a:pt x="78" y="3"/>
                  <a:pt x="78" y="3"/>
                </a:cubicBezTo>
                <a:cubicBezTo>
                  <a:pt x="78" y="76"/>
                  <a:pt x="78" y="76"/>
                  <a:pt x="78" y="76"/>
                </a:cubicBezTo>
                <a:cubicBezTo>
                  <a:pt x="78" y="76"/>
                  <a:pt x="78" y="76"/>
                  <a:pt x="78" y="76"/>
                </a:cubicBezTo>
                <a:cubicBezTo>
                  <a:pt x="78" y="85"/>
                  <a:pt x="61" y="92"/>
                  <a:pt x="39" y="92"/>
                </a:cubicBezTo>
                <a:cubicBezTo>
                  <a:pt x="18" y="93"/>
                  <a:pt x="0" y="86"/>
                  <a:pt x="0" y="78"/>
                </a:cubicBezTo>
              </a:path>
            </a:pathLst>
          </a:custGeom>
          <a:gradFill flip="none" rotWithShape="1">
            <a:gsLst>
              <a:gs pos="41000">
                <a:schemeClr val="bg1">
                  <a:alpha val="0"/>
                </a:schemeClr>
              </a:gs>
              <a:gs pos="82000">
                <a:schemeClr val="bg1">
                  <a:lumMod val="75000"/>
                  <a:alpha val="76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8" name="Freeform 12"/>
          <p:cNvSpPr>
            <a:spLocks/>
          </p:cNvSpPr>
          <p:nvPr/>
        </p:nvSpPr>
        <p:spPr bwMode="auto">
          <a:xfrm>
            <a:off x="2209800" y="5143416"/>
            <a:ext cx="1065153" cy="876384"/>
          </a:xfrm>
          <a:custGeom>
            <a:avLst/>
            <a:gdLst/>
            <a:ahLst/>
            <a:cxnLst>
              <a:cxn ang="0">
                <a:pos x="0" y="78"/>
              </a:cxn>
              <a:cxn ang="0">
                <a:pos x="0" y="77"/>
              </a:cxn>
              <a:cxn ang="0">
                <a:pos x="0" y="77"/>
              </a:cxn>
              <a:cxn ang="0">
                <a:pos x="0" y="5"/>
              </a:cxn>
              <a:cxn ang="0">
                <a:pos x="14" y="4"/>
              </a:cxn>
              <a:cxn ang="0">
                <a:pos x="39" y="1"/>
              </a:cxn>
              <a:cxn ang="0">
                <a:pos x="63" y="4"/>
              </a:cxn>
              <a:cxn ang="0">
                <a:pos x="78" y="3"/>
              </a:cxn>
              <a:cxn ang="0">
                <a:pos x="78" y="76"/>
              </a:cxn>
              <a:cxn ang="0">
                <a:pos x="78" y="76"/>
              </a:cxn>
              <a:cxn ang="0">
                <a:pos x="39" y="92"/>
              </a:cxn>
              <a:cxn ang="0">
                <a:pos x="0" y="78"/>
              </a:cxn>
            </a:cxnLst>
            <a:rect l="0" t="0" r="r" b="b"/>
            <a:pathLst>
              <a:path w="78" h="93">
                <a:moveTo>
                  <a:pt x="0" y="78"/>
                </a:moveTo>
                <a:cubicBezTo>
                  <a:pt x="0" y="77"/>
                  <a:pt x="0" y="77"/>
                  <a:pt x="0" y="77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5"/>
                  <a:pt x="0" y="5"/>
                  <a:pt x="0" y="5"/>
                </a:cubicBezTo>
                <a:cubicBezTo>
                  <a:pt x="14" y="4"/>
                  <a:pt x="14" y="4"/>
                  <a:pt x="14" y="4"/>
                </a:cubicBezTo>
                <a:cubicBezTo>
                  <a:pt x="21" y="2"/>
                  <a:pt x="29" y="1"/>
                  <a:pt x="39" y="1"/>
                </a:cubicBezTo>
                <a:cubicBezTo>
                  <a:pt x="48" y="0"/>
                  <a:pt x="57" y="2"/>
                  <a:pt x="63" y="4"/>
                </a:cubicBezTo>
                <a:cubicBezTo>
                  <a:pt x="78" y="3"/>
                  <a:pt x="78" y="3"/>
                  <a:pt x="78" y="3"/>
                </a:cubicBezTo>
                <a:cubicBezTo>
                  <a:pt x="78" y="76"/>
                  <a:pt x="78" y="76"/>
                  <a:pt x="78" y="76"/>
                </a:cubicBezTo>
                <a:cubicBezTo>
                  <a:pt x="78" y="76"/>
                  <a:pt x="78" y="76"/>
                  <a:pt x="78" y="76"/>
                </a:cubicBezTo>
                <a:cubicBezTo>
                  <a:pt x="78" y="85"/>
                  <a:pt x="61" y="92"/>
                  <a:pt x="39" y="92"/>
                </a:cubicBezTo>
                <a:cubicBezTo>
                  <a:pt x="18" y="93"/>
                  <a:pt x="0" y="86"/>
                  <a:pt x="0" y="78"/>
                </a:cubicBezTo>
              </a:path>
            </a:pathLst>
          </a:custGeom>
          <a:gradFill flip="none" rotWithShape="1">
            <a:gsLst>
              <a:gs pos="41000">
                <a:schemeClr val="bg1">
                  <a:alpha val="0"/>
                </a:schemeClr>
              </a:gs>
              <a:gs pos="82000">
                <a:schemeClr val="bg1">
                  <a:lumMod val="75000"/>
                  <a:alpha val="76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Freeform 12"/>
          <p:cNvSpPr>
            <a:spLocks/>
          </p:cNvSpPr>
          <p:nvPr/>
        </p:nvSpPr>
        <p:spPr bwMode="auto">
          <a:xfrm>
            <a:off x="3710940" y="5021496"/>
            <a:ext cx="1676400" cy="1379304"/>
          </a:xfrm>
          <a:custGeom>
            <a:avLst/>
            <a:gdLst/>
            <a:ahLst/>
            <a:cxnLst>
              <a:cxn ang="0">
                <a:pos x="0" y="78"/>
              </a:cxn>
              <a:cxn ang="0">
                <a:pos x="0" y="77"/>
              </a:cxn>
              <a:cxn ang="0">
                <a:pos x="0" y="77"/>
              </a:cxn>
              <a:cxn ang="0">
                <a:pos x="0" y="5"/>
              </a:cxn>
              <a:cxn ang="0">
                <a:pos x="14" y="4"/>
              </a:cxn>
              <a:cxn ang="0">
                <a:pos x="39" y="1"/>
              </a:cxn>
              <a:cxn ang="0">
                <a:pos x="63" y="4"/>
              </a:cxn>
              <a:cxn ang="0">
                <a:pos x="78" y="3"/>
              </a:cxn>
              <a:cxn ang="0">
                <a:pos x="78" y="76"/>
              </a:cxn>
              <a:cxn ang="0">
                <a:pos x="78" y="76"/>
              </a:cxn>
              <a:cxn ang="0">
                <a:pos x="39" y="92"/>
              </a:cxn>
              <a:cxn ang="0">
                <a:pos x="0" y="78"/>
              </a:cxn>
            </a:cxnLst>
            <a:rect l="0" t="0" r="r" b="b"/>
            <a:pathLst>
              <a:path w="78" h="93">
                <a:moveTo>
                  <a:pt x="0" y="78"/>
                </a:moveTo>
                <a:cubicBezTo>
                  <a:pt x="0" y="77"/>
                  <a:pt x="0" y="77"/>
                  <a:pt x="0" y="77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5"/>
                  <a:pt x="0" y="5"/>
                  <a:pt x="0" y="5"/>
                </a:cubicBezTo>
                <a:cubicBezTo>
                  <a:pt x="14" y="4"/>
                  <a:pt x="14" y="4"/>
                  <a:pt x="14" y="4"/>
                </a:cubicBezTo>
                <a:cubicBezTo>
                  <a:pt x="21" y="2"/>
                  <a:pt x="29" y="1"/>
                  <a:pt x="39" y="1"/>
                </a:cubicBezTo>
                <a:cubicBezTo>
                  <a:pt x="48" y="0"/>
                  <a:pt x="57" y="2"/>
                  <a:pt x="63" y="4"/>
                </a:cubicBezTo>
                <a:cubicBezTo>
                  <a:pt x="78" y="3"/>
                  <a:pt x="78" y="3"/>
                  <a:pt x="78" y="3"/>
                </a:cubicBezTo>
                <a:cubicBezTo>
                  <a:pt x="78" y="76"/>
                  <a:pt x="78" y="76"/>
                  <a:pt x="78" y="76"/>
                </a:cubicBezTo>
                <a:cubicBezTo>
                  <a:pt x="78" y="76"/>
                  <a:pt x="78" y="76"/>
                  <a:pt x="78" y="76"/>
                </a:cubicBezTo>
                <a:cubicBezTo>
                  <a:pt x="78" y="85"/>
                  <a:pt x="61" y="92"/>
                  <a:pt x="39" y="92"/>
                </a:cubicBezTo>
                <a:cubicBezTo>
                  <a:pt x="18" y="93"/>
                  <a:pt x="0" y="86"/>
                  <a:pt x="0" y="78"/>
                </a:cubicBezTo>
              </a:path>
            </a:pathLst>
          </a:custGeom>
          <a:gradFill flip="none" rotWithShape="1">
            <a:gsLst>
              <a:gs pos="41000">
                <a:schemeClr val="bg1">
                  <a:alpha val="0"/>
                </a:schemeClr>
              </a:gs>
              <a:gs pos="82000">
                <a:schemeClr val="bg1">
                  <a:lumMod val="75000"/>
                  <a:alpha val="76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4" name="Group 281"/>
          <p:cNvGrpSpPr/>
          <p:nvPr/>
        </p:nvGrpSpPr>
        <p:grpSpPr>
          <a:xfrm>
            <a:off x="2209800" y="4419600"/>
            <a:ext cx="1070848" cy="984982"/>
            <a:chOff x="4642770" y="2004094"/>
            <a:chExt cx="1140807" cy="1522877"/>
          </a:xfrm>
        </p:grpSpPr>
        <p:sp>
          <p:nvSpPr>
            <p:cNvPr id="283" name="Freeform 12"/>
            <p:cNvSpPr>
              <a:spLocks/>
            </p:cNvSpPr>
            <p:nvPr/>
          </p:nvSpPr>
          <p:spPr bwMode="auto">
            <a:xfrm>
              <a:off x="4642770" y="2164753"/>
              <a:ext cx="1140807" cy="1362218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5"/>
                </a:cxn>
                <a:cxn ang="0">
                  <a:pos x="14" y="4"/>
                </a:cxn>
                <a:cxn ang="0">
                  <a:pos x="39" y="1"/>
                </a:cxn>
                <a:cxn ang="0">
                  <a:pos x="63" y="4"/>
                </a:cxn>
                <a:cxn ang="0">
                  <a:pos x="78" y="3"/>
                </a:cxn>
                <a:cxn ang="0">
                  <a:pos x="78" y="76"/>
                </a:cxn>
                <a:cxn ang="0">
                  <a:pos x="78" y="76"/>
                </a:cxn>
                <a:cxn ang="0">
                  <a:pos x="39" y="92"/>
                </a:cxn>
                <a:cxn ang="0">
                  <a:pos x="0" y="78"/>
                </a:cxn>
              </a:cxnLst>
              <a:rect l="0" t="0" r="r" b="b"/>
              <a:pathLst>
                <a:path w="78" h="93">
                  <a:moveTo>
                    <a:pt x="0" y="78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21" y="2"/>
                    <a:pt x="29" y="1"/>
                    <a:pt x="39" y="1"/>
                  </a:cubicBezTo>
                  <a:cubicBezTo>
                    <a:pt x="48" y="0"/>
                    <a:pt x="57" y="2"/>
                    <a:pt x="63" y="4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8" y="85"/>
                    <a:pt x="61" y="92"/>
                    <a:pt x="39" y="92"/>
                  </a:cubicBezTo>
                  <a:cubicBezTo>
                    <a:pt x="18" y="93"/>
                    <a:pt x="0" y="86"/>
                    <a:pt x="0" y="78"/>
                  </a:cubicBezTo>
                </a:path>
              </a:pathLst>
            </a:custGeom>
            <a:gradFill>
              <a:gsLst>
                <a:gs pos="0">
                  <a:schemeClr val="accent1">
                    <a:lumMod val="50000"/>
                  </a:schemeClr>
                </a:gs>
                <a:gs pos="14000">
                  <a:schemeClr val="accent2">
                    <a:lumMod val="50000"/>
                  </a:schemeClr>
                </a:gs>
                <a:gs pos="69000">
                  <a:schemeClr val="accent2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4" name="Freeform 25"/>
            <p:cNvSpPr>
              <a:spLocks/>
            </p:cNvSpPr>
            <p:nvPr/>
          </p:nvSpPr>
          <p:spPr bwMode="auto">
            <a:xfrm>
              <a:off x="4642770" y="2237656"/>
              <a:ext cx="1140807" cy="278114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39" y="16"/>
                </a:cxn>
                <a:cxn ang="0">
                  <a:pos x="37" y="16"/>
                </a:cxn>
                <a:cxn ang="0">
                  <a:pos x="0" y="2"/>
                </a:cxn>
                <a:cxn ang="0">
                  <a:pos x="0" y="1"/>
                </a:cxn>
                <a:cxn ang="0">
                  <a:pos x="0" y="11"/>
                </a:cxn>
                <a:cxn ang="0">
                  <a:pos x="37" y="19"/>
                </a:cxn>
                <a:cxn ang="0">
                  <a:pos x="39" y="19"/>
                </a:cxn>
                <a:cxn ang="0">
                  <a:pos x="78" y="10"/>
                </a:cxn>
                <a:cxn ang="0">
                  <a:pos x="78" y="0"/>
                </a:cxn>
              </a:cxnLst>
              <a:rect l="0" t="0" r="r" b="b"/>
              <a:pathLst>
                <a:path w="78" h="19">
                  <a:moveTo>
                    <a:pt x="78" y="0"/>
                  </a:moveTo>
                  <a:cubicBezTo>
                    <a:pt x="77" y="8"/>
                    <a:pt x="60" y="15"/>
                    <a:pt x="39" y="16"/>
                  </a:cubicBezTo>
                  <a:cubicBezTo>
                    <a:pt x="39" y="16"/>
                    <a:pt x="38" y="16"/>
                    <a:pt x="37" y="16"/>
                  </a:cubicBezTo>
                  <a:cubicBezTo>
                    <a:pt x="18" y="16"/>
                    <a:pt x="2" y="10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8" y="16"/>
                    <a:pt x="22" y="19"/>
                    <a:pt x="37" y="19"/>
                  </a:cubicBezTo>
                  <a:cubicBezTo>
                    <a:pt x="38" y="19"/>
                    <a:pt x="39" y="19"/>
                    <a:pt x="39" y="19"/>
                  </a:cubicBezTo>
                  <a:cubicBezTo>
                    <a:pt x="55" y="18"/>
                    <a:pt x="70" y="15"/>
                    <a:pt x="78" y="10"/>
                  </a:cubicBezTo>
                  <a:cubicBezTo>
                    <a:pt x="78" y="0"/>
                    <a:pt x="78" y="0"/>
                    <a:pt x="78" y="0"/>
                  </a:cubicBezTo>
                </a:path>
              </a:pathLst>
            </a:custGeom>
            <a:gradFill>
              <a:gsLst>
                <a:gs pos="18000">
                  <a:schemeClr val="accent2">
                    <a:lumMod val="50000"/>
                  </a:schemeClr>
                </a:gs>
                <a:gs pos="51000">
                  <a:schemeClr val="accent1">
                    <a:lumMod val="60000"/>
                    <a:lumOff val="40000"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5" name="Freeform 29"/>
            <p:cNvSpPr>
              <a:spLocks/>
            </p:cNvSpPr>
            <p:nvPr/>
          </p:nvSpPr>
          <p:spPr bwMode="auto">
            <a:xfrm>
              <a:off x="4642770" y="2004094"/>
              <a:ext cx="1140807" cy="46847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39" y="32"/>
                </a:cxn>
                <a:cxn ang="0">
                  <a:pos x="78" y="15"/>
                </a:cxn>
                <a:cxn ang="0">
                  <a:pos x="39" y="0"/>
                </a:cxn>
                <a:cxn ang="0">
                  <a:pos x="0" y="17"/>
                </a:cxn>
              </a:cxnLst>
              <a:rect l="0" t="0" r="r" b="b"/>
              <a:pathLst>
                <a:path w="78" h="32">
                  <a:moveTo>
                    <a:pt x="0" y="17"/>
                  </a:moveTo>
                  <a:cubicBezTo>
                    <a:pt x="0" y="25"/>
                    <a:pt x="18" y="32"/>
                    <a:pt x="39" y="32"/>
                  </a:cubicBezTo>
                  <a:cubicBezTo>
                    <a:pt x="61" y="31"/>
                    <a:pt x="78" y="24"/>
                    <a:pt x="78" y="15"/>
                  </a:cubicBezTo>
                  <a:cubicBezTo>
                    <a:pt x="78" y="7"/>
                    <a:pt x="60" y="0"/>
                    <a:pt x="39" y="0"/>
                  </a:cubicBezTo>
                  <a:cubicBezTo>
                    <a:pt x="17" y="1"/>
                    <a:pt x="0" y="8"/>
                    <a:pt x="0" y="17"/>
                  </a:cubicBezTo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90000">
                  <a:schemeClr val="bg1"/>
                </a:gs>
              </a:gsLst>
              <a:lin ang="162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6" name="Freeform 49"/>
            <p:cNvSpPr>
              <a:spLocks/>
            </p:cNvSpPr>
            <p:nvPr/>
          </p:nvSpPr>
          <p:spPr bwMode="auto">
            <a:xfrm>
              <a:off x="4642770" y="2004094"/>
              <a:ext cx="1140807" cy="26326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9" y="0"/>
                </a:cxn>
                <a:cxn ang="0">
                  <a:pos x="0" y="16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39" y="4"/>
                </a:cxn>
                <a:cxn ang="0">
                  <a:pos x="40" y="4"/>
                </a:cxn>
                <a:cxn ang="0">
                  <a:pos x="78" y="17"/>
                </a:cxn>
                <a:cxn ang="0">
                  <a:pos x="78" y="15"/>
                </a:cxn>
                <a:cxn ang="0">
                  <a:pos x="78" y="15"/>
                </a:cxn>
                <a:cxn ang="0">
                  <a:pos x="78" y="15"/>
                </a:cxn>
                <a:cxn ang="0">
                  <a:pos x="78" y="14"/>
                </a:cxn>
                <a:cxn ang="0">
                  <a:pos x="78" y="14"/>
                </a:cxn>
                <a:cxn ang="0">
                  <a:pos x="42" y="0"/>
                </a:cxn>
                <a:cxn ang="0">
                  <a:pos x="40" y="0"/>
                </a:cxn>
              </a:cxnLst>
              <a:rect l="0" t="0" r="r" b="b"/>
              <a:pathLst>
                <a:path w="78" h="18">
                  <a:moveTo>
                    <a:pt x="40" y="0"/>
                  </a:moveTo>
                  <a:cubicBezTo>
                    <a:pt x="40" y="0"/>
                    <a:pt x="39" y="0"/>
                    <a:pt x="39" y="0"/>
                  </a:cubicBezTo>
                  <a:cubicBezTo>
                    <a:pt x="18" y="1"/>
                    <a:pt x="1" y="7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0"/>
                    <a:pt x="18" y="4"/>
                    <a:pt x="39" y="4"/>
                  </a:cubicBezTo>
                  <a:cubicBezTo>
                    <a:pt x="39" y="4"/>
                    <a:pt x="40" y="4"/>
                    <a:pt x="40" y="4"/>
                  </a:cubicBezTo>
                  <a:cubicBezTo>
                    <a:pt x="60" y="4"/>
                    <a:pt x="76" y="9"/>
                    <a:pt x="78" y="17"/>
                  </a:cubicBezTo>
                  <a:cubicBezTo>
                    <a:pt x="78" y="16"/>
                    <a:pt x="78" y="16"/>
                    <a:pt x="78" y="15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6" y="7"/>
                    <a:pt x="61" y="1"/>
                    <a:pt x="42" y="0"/>
                  </a:cubicBezTo>
                  <a:cubicBezTo>
                    <a:pt x="41" y="0"/>
                    <a:pt x="41" y="0"/>
                    <a:pt x="40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6" name="Group 328"/>
          <p:cNvGrpSpPr/>
          <p:nvPr/>
        </p:nvGrpSpPr>
        <p:grpSpPr>
          <a:xfrm>
            <a:off x="5787152" y="4139240"/>
            <a:ext cx="1375648" cy="1265342"/>
            <a:chOff x="7032171" y="1600200"/>
            <a:chExt cx="1140807" cy="1522877"/>
          </a:xfrm>
        </p:grpSpPr>
        <p:sp>
          <p:nvSpPr>
            <p:cNvPr id="308" name="Freeform 12"/>
            <p:cNvSpPr>
              <a:spLocks/>
            </p:cNvSpPr>
            <p:nvPr/>
          </p:nvSpPr>
          <p:spPr bwMode="auto">
            <a:xfrm>
              <a:off x="7032171" y="1760859"/>
              <a:ext cx="1140807" cy="1362218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5"/>
                </a:cxn>
                <a:cxn ang="0">
                  <a:pos x="14" y="4"/>
                </a:cxn>
                <a:cxn ang="0">
                  <a:pos x="39" y="1"/>
                </a:cxn>
                <a:cxn ang="0">
                  <a:pos x="63" y="4"/>
                </a:cxn>
                <a:cxn ang="0">
                  <a:pos x="78" y="3"/>
                </a:cxn>
                <a:cxn ang="0">
                  <a:pos x="78" y="76"/>
                </a:cxn>
                <a:cxn ang="0">
                  <a:pos x="78" y="76"/>
                </a:cxn>
                <a:cxn ang="0">
                  <a:pos x="39" y="92"/>
                </a:cxn>
                <a:cxn ang="0">
                  <a:pos x="0" y="78"/>
                </a:cxn>
              </a:cxnLst>
              <a:rect l="0" t="0" r="r" b="b"/>
              <a:pathLst>
                <a:path w="78" h="93">
                  <a:moveTo>
                    <a:pt x="0" y="78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21" y="2"/>
                    <a:pt x="29" y="1"/>
                    <a:pt x="39" y="1"/>
                  </a:cubicBezTo>
                  <a:cubicBezTo>
                    <a:pt x="48" y="0"/>
                    <a:pt x="57" y="2"/>
                    <a:pt x="63" y="4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8" y="85"/>
                    <a:pt x="61" y="92"/>
                    <a:pt x="39" y="92"/>
                  </a:cubicBezTo>
                  <a:cubicBezTo>
                    <a:pt x="18" y="93"/>
                    <a:pt x="0" y="86"/>
                    <a:pt x="0" y="78"/>
                  </a:cubicBezTo>
                </a:path>
              </a:pathLst>
            </a:custGeom>
            <a:gradFill>
              <a:gsLst>
                <a:gs pos="0">
                  <a:schemeClr val="accent6">
                    <a:lumMod val="50000"/>
                  </a:schemeClr>
                </a:gs>
                <a:gs pos="14000">
                  <a:schemeClr val="accent5">
                    <a:lumMod val="50000"/>
                  </a:schemeClr>
                </a:gs>
                <a:gs pos="6900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9" name="Freeform 25"/>
            <p:cNvSpPr>
              <a:spLocks/>
            </p:cNvSpPr>
            <p:nvPr/>
          </p:nvSpPr>
          <p:spPr bwMode="auto">
            <a:xfrm>
              <a:off x="7032171" y="1833762"/>
              <a:ext cx="1140807" cy="278114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39" y="16"/>
                </a:cxn>
                <a:cxn ang="0">
                  <a:pos x="37" y="16"/>
                </a:cxn>
                <a:cxn ang="0">
                  <a:pos x="0" y="2"/>
                </a:cxn>
                <a:cxn ang="0">
                  <a:pos x="0" y="1"/>
                </a:cxn>
                <a:cxn ang="0">
                  <a:pos x="0" y="11"/>
                </a:cxn>
                <a:cxn ang="0">
                  <a:pos x="37" y="19"/>
                </a:cxn>
                <a:cxn ang="0">
                  <a:pos x="39" y="19"/>
                </a:cxn>
                <a:cxn ang="0">
                  <a:pos x="78" y="10"/>
                </a:cxn>
                <a:cxn ang="0">
                  <a:pos x="78" y="0"/>
                </a:cxn>
              </a:cxnLst>
              <a:rect l="0" t="0" r="r" b="b"/>
              <a:pathLst>
                <a:path w="78" h="19">
                  <a:moveTo>
                    <a:pt x="78" y="0"/>
                  </a:moveTo>
                  <a:cubicBezTo>
                    <a:pt x="77" y="8"/>
                    <a:pt x="60" y="15"/>
                    <a:pt x="39" y="16"/>
                  </a:cubicBezTo>
                  <a:cubicBezTo>
                    <a:pt x="39" y="16"/>
                    <a:pt x="38" y="16"/>
                    <a:pt x="37" y="16"/>
                  </a:cubicBezTo>
                  <a:cubicBezTo>
                    <a:pt x="18" y="16"/>
                    <a:pt x="2" y="10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8" y="16"/>
                    <a:pt x="22" y="19"/>
                    <a:pt x="37" y="19"/>
                  </a:cubicBezTo>
                  <a:cubicBezTo>
                    <a:pt x="38" y="19"/>
                    <a:pt x="39" y="19"/>
                    <a:pt x="39" y="19"/>
                  </a:cubicBezTo>
                  <a:cubicBezTo>
                    <a:pt x="55" y="18"/>
                    <a:pt x="70" y="15"/>
                    <a:pt x="78" y="10"/>
                  </a:cubicBezTo>
                  <a:cubicBezTo>
                    <a:pt x="78" y="0"/>
                    <a:pt x="78" y="0"/>
                    <a:pt x="78" y="0"/>
                  </a:cubicBezTo>
                </a:path>
              </a:pathLst>
            </a:custGeom>
            <a:gradFill>
              <a:gsLst>
                <a:gs pos="18000">
                  <a:schemeClr val="accent5">
                    <a:lumMod val="50000"/>
                  </a:schemeClr>
                </a:gs>
                <a:gs pos="51000">
                  <a:schemeClr val="accent5">
                    <a:lumMod val="60000"/>
                    <a:lumOff val="40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0" name="Freeform 29"/>
            <p:cNvSpPr>
              <a:spLocks/>
            </p:cNvSpPr>
            <p:nvPr/>
          </p:nvSpPr>
          <p:spPr bwMode="auto">
            <a:xfrm>
              <a:off x="7032171" y="1600200"/>
              <a:ext cx="1140807" cy="46847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39" y="32"/>
                </a:cxn>
                <a:cxn ang="0">
                  <a:pos x="78" y="15"/>
                </a:cxn>
                <a:cxn ang="0">
                  <a:pos x="39" y="0"/>
                </a:cxn>
                <a:cxn ang="0">
                  <a:pos x="0" y="17"/>
                </a:cxn>
              </a:cxnLst>
              <a:rect l="0" t="0" r="r" b="b"/>
              <a:pathLst>
                <a:path w="78" h="32">
                  <a:moveTo>
                    <a:pt x="0" y="17"/>
                  </a:moveTo>
                  <a:cubicBezTo>
                    <a:pt x="0" y="25"/>
                    <a:pt x="18" y="32"/>
                    <a:pt x="39" y="32"/>
                  </a:cubicBezTo>
                  <a:cubicBezTo>
                    <a:pt x="61" y="31"/>
                    <a:pt x="78" y="24"/>
                    <a:pt x="78" y="15"/>
                  </a:cubicBezTo>
                  <a:cubicBezTo>
                    <a:pt x="78" y="7"/>
                    <a:pt x="60" y="0"/>
                    <a:pt x="39" y="0"/>
                  </a:cubicBezTo>
                  <a:cubicBezTo>
                    <a:pt x="17" y="1"/>
                    <a:pt x="0" y="8"/>
                    <a:pt x="0" y="17"/>
                  </a:cubicBezTo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90000">
                  <a:schemeClr val="accent5">
                    <a:lumMod val="20000"/>
                    <a:lumOff val="80000"/>
                  </a:schemeClr>
                </a:gs>
              </a:gsLst>
              <a:lin ang="162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1" name="Freeform 49"/>
            <p:cNvSpPr>
              <a:spLocks/>
            </p:cNvSpPr>
            <p:nvPr/>
          </p:nvSpPr>
          <p:spPr bwMode="auto">
            <a:xfrm>
              <a:off x="7032171" y="1600200"/>
              <a:ext cx="1140807" cy="26326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9" y="0"/>
                </a:cxn>
                <a:cxn ang="0">
                  <a:pos x="0" y="16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39" y="4"/>
                </a:cxn>
                <a:cxn ang="0">
                  <a:pos x="40" y="4"/>
                </a:cxn>
                <a:cxn ang="0">
                  <a:pos x="78" y="17"/>
                </a:cxn>
                <a:cxn ang="0">
                  <a:pos x="78" y="15"/>
                </a:cxn>
                <a:cxn ang="0">
                  <a:pos x="78" y="15"/>
                </a:cxn>
                <a:cxn ang="0">
                  <a:pos x="78" y="15"/>
                </a:cxn>
                <a:cxn ang="0">
                  <a:pos x="78" y="14"/>
                </a:cxn>
                <a:cxn ang="0">
                  <a:pos x="78" y="14"/>
                </a:cxn>
                <a:cxn ang="0">
                  <a:pos x="42" y="0"/>
                </a:cxn>
                <a:cxn ang="0">
                  <a:pos x="40" y="0"/>
                </a:cxn>
              </a:cxnLst>
              <a:rect l="0" t="0" r="r" b="b"/>
              <a:pathLst>
                <a:path w="78" h="18">
                  <a:moveTo>
                    <a:pt x="40" y="0"/>
                  </a:moveTo>
                  <a:cubicBezTo>
                    <a:pt x="40" y="0"/>
                    <a:pt x="39" y="0"/>
                    <a:pt x="39" y="0"/>
                  </a:cubicBezTo>
                  <a:cubicBezTo>
                    <a:pt x="18" y="1"/>
                    <a:pt x="1" y="7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0"/>
                    <a:pt x="18" y="4"/>
                    <a:pt x="39" y="4"/>
                  </a:cubicBezTo>
                  <a:cubicBezTo>
                    <a:pt x="39" y="4"/>
                    <a:pt x="40" y="4"/>
                    <a:pt x="40" y="4"/>
                  </a:cubicBezTo>
                  <a:cubicBezTo>
                    <a:pt x="60" y="4"/>
                    <a:pt x="76" y="9"/>
                    <a:pt x="78" y="17"/>
                  </a:cubicBezTo>
                  <a:cubicBezTo>
                    <a:pt x="78" y="16"/>
                    <a:pt x="78" y="16"/>
                    <a:pt x="78" y="15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6" y="7"/>
                    <a:pt x="61" y="1"/>
                    <a:pt x="42" y="0"/>
                  </a:cubicBezTo>
                  <a:cubicBezTo>
                    <a:pt x="41" y="0"/>
                    <a:pt x="41" y="0"/>
                    <a:pt x="40" y="0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1" name="Group 389"/>
          <p:cNvGrpSpPr/>
          <p:nvPr/>
        </p:nvGrpSpPr>
        <p:grpSpPr>
          <a:xfrm>
            <a:off x="3710940" y="3920826"/>
            <a:ext cx="1676400" cy="1541978"/>
            <a:chOff x="6122344" y="1394460"/>
            <a:chExt cx="851011" cy="1136025"/>
          </a:xfrm>
        </p:grpSpPr>
        <p:sp>
          <p:nvSpPr>
            <p:cNvPr id="391" name="Freeform 12"/>
            <p:cNvSpPr>
              <a:spLocks/>
            </p:cNvSpPr>
            <p:nvPr/>
          </p:nvSpPr>
          <p:spPr bwMode="auto">
            <a:xfrm>
              <a:off x="6122344" y="1514307"/>
              <a:ext cx="851011" cy="1016178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5"/>
                </a:cxn>
                <a:cxn ang="0">
                  <a:pos x="14" y="4"/>
                </a:cxn>
                <a:cxn ang="0">
                  <a:pos x="39" y="1"/>
                </a:cxn>
                <a:cxn ang="0">
                  <a:pos x="63" y="4"/>
                </a:cxn>
                <a:cxn ang="0">
                  <a:pos x="78" y="3"/>
                </a:cxn>
                <a:cxn ang="0">
                  <a:pos x="78" y="76"/>
                </a:cxn>
                <a:cxn ang="0">
                  <a:pos x="78" y="76"/>
                </a:cxn>
                <a:cxn ang="0">
                  <a:pos x="39" y="92"/>
                </a:cxn>
                <a:cxn ang="0">
                  <a:pos x="0" y="78"/>
                </a:cxn>
              </a:cxnLst>
              <a:rect l="0" t="0" r="r" b="b"/>
              <a:pathLst>
                <a:path w="78" h="93">
                  <a:moveTo>
                    <a:pt x="0" y="78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21" y="2"/>
                    <a:pt x="29" y="1"/>
                    <a:pt x="39" y="1"/>
                  </a:cubicBezTo>
                  <a:cubicBezTo>
                    <a:pt x="48" y="0"/>
                    <a:pt x="57" y="2"/>
                    <a:pt x="63" y="4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8" y="85"/>
                    <a:pt x="61" y="92"/>
                    <a:pt x="39" y="92"/>
                  </a:cubicBezTo>
                  <a:cubicBezTo>
                    <a:pt x="18" y="93"/>
                    <a:pt x="0" y="86"/>
                    <a:pt x="0" y="78"/>
                  </a:cubicBezTo>
                </a:path>
              </a:pathLst>
            </a:custGeom>
            <a:gradFill>
              <a:gsLst>
                <a:gs pos="0">
                  <a:schemeClr val="tx2">
                    <a:lumMod val="50000"/>
                  </a:schemeClr>
                </a:gs>
                <a:gs pos="14000">
                  <a:schemeClr val="tx2">
                    <a:lumMod val="50000"/>
                  </a:schemeClr>
                </a:gs>
                <a:gs pos="69000">
                  <a:schemeClr val="bg2">
                    <a:lumMod val="7500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2" name="Freeform 25"/>
            <p:cNvSpPr>
              <a:spLocks/>
            </p:cNvSpPr>
            <p:nvPr/>
          </p:nvSpPr>
          <p:spPr bwMode="auto">
            <a:xfrm>
              <a:off x="6122344" y="1568691"/>
              <a:ext cx="851011" cy="207466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39" y="16"/>
                </a:cxn>
                <a:cxn ang="0">
                  <a:pos x="37" y="16"/>
                </a:cxn>
                <a:cxn ang="0">
                  <a:pos x="0" y="2"/>
                </a:cxn>
                <a:cxn ang="0">
                  <a:pos x="0" y="1"/>
                </a:cxn>
                <a:cxn ang="0">
                  <a:pos x="0" y="11"/>
                </a:cxn>
                <a:cxn ang="0">
                  <a:pos x="37" y="19"/>
                </a:cxn>
                <a:cxn ang="0">
                  <a:pos x="39" y="19"/>
                </a:cxn>
                <a:cxn ang="0">
                  <a:pos x="78" y="10"/>
                </a:cxn>
                <a:cxn ang="0">
                  <a:pos x="78" y="0"/>
                </a:cxn>
              </a:cxnLst>
              <a:rect l="0" t="0" r="r" b="b"/>
              <a:pathLst>
                <a:path w="78" h="19">
                  <a:moveTo>
                    <a:pt x="78" y="0"/>
                  </a:moveTo>
                  <a:cubicBezTo>
                    <a:pt x="77" y="8"/>
                    <a:pt x="60" y="15"/>
                    <a:pt x="39" y="16"/>
                  </a:cubicBezTo>
                  <a:cubicBezTo>
                    <a:pt x="39" y="16"/>
                    <a:pt x="38" y="16"/>
                    <a:pt x="37" y="16"/>
                  </a:cubicBezTo>
                  <a:cubicBezTo>
                    <a:pt x="18" y="16"/>
                    <a:pt x="2" y="10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8" y="16"/>
                    <a:pt x="22" y="19"/>
                    <a:pt x="37" y="19"/>
                  </a:cubicBezTo>
                  <a:cubicBezTo>
                    <a:pt x="38" y="19"/>
                    <a:pt x="39" y="19"/>
                    <a:pt x="39" y="19"/>
                  </a:cubicBezTo>
                  <a:cubicBezTo>
                    <a:pt x="55" y="18"/>
                    <a:pt x="70" y="15"/>
                    <a:pt x="78" y="10"/>
                  </a:cubicBezTo>
                  <a:cubicBezTo>
                    <a:pt x="78" y="0"/>
                    <a:pt x="78" y="0"/>
                    <a:pt x="78" y="0"/>
                  </a:cubicBezTo>
                </a:path>
              </a:pathLst>
            </a:custGeom>
            <a:gradFill>
              <a:gsLst>
                <a:gs pos="18000">
                  <a:schemeClr val="tx2">
                    <a:lumMod val="50000"/>
                  </a:schemeClr>
                </a:gs>
                <a:gs pos="51000">
                  <a:schemeClr val="bg2"/>
                </a:gs>
                <a:gs pos="100000">
                  <a:schemeClr val="bg2">
                    <a:lumMod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3" name="Freeform 29"/>
            <p:cNvSpPr>
              <a:spLocks/>
            </p:cNvSpPr>
            <p:nvPr/>
          </p:nvSpPr>
          <p:spPr bwMode="auto">
            <a:xfrm>
              <a:off x="6122344" y="1394460"/>
              <a:ext cx="851011" cy="349469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39" y="32"/>
                </a:cxn>
                <a:cxn ang="0">
                  <a:pos x="78" y="15"/>
                </a:cxn>
                <a:cxn ang="0">
                  <a:pos x="39" y="0"/>
                </a:cxn>
                <a:cxn ang="0">
                  <a:pos x="0" y="17"/>
                </a:cxn>
              </a:cxnLst>
              <a:rect l="0" t="0" r="r" b="b"/>
              <a:pathLst>
                <a:path w="78" h="32">
                  <a:moveTo>
                    <a:pt x="0" y="17"/>
                  </a:moveTo>
                  <a:cubicBezTo>
                    <a:pt x="0" y="25"/>
                    <a:pt x="18" y="32"/>
                    <a:pt x="39" y="32"/>
                  </a:cubicBezTo>
                  <a:cubicBezTo>
                    <a:pt x="61" y="31"/>
                    <a:pt x="78" y="24"/>
                    <a:pt x="78" y="15"/>
                  </a:cubicBezTo>
                  <a:cubicBezTo>
                    <a:pt x="78" y="7"/>
                    <a:pt x="60" y="0"/>
                    <a:pt x="39" y="0"/>
                  </a:cubicBezTo>
                  <a:cubicBezTo>
                    <a:pt x="17" y="1"/>
                    <a:pt x="0" y="8"/>
                    <a:pt x="0" y="17"/>
                  </a:cubicBezTo>
                </a:path>
              </a:pathLst>
            </a:custGeom>
            <a:gradFill>
              <a:gsLst>
                <a:gs pos="0">
                  <a:schemeClr val="tx2">
                    <a:lumMod val="75000"/>
                  </a:schemeClr>
                </a:gs>
                <a:gs pos="90000">
                  <a:schemeClr val="bg1">
                    <a:lumMod val="95000"/>
                  </a:schemeClr>
                </a:gs>
              </a:gsLst>
              <a:lin ang="162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4" name="Freeform 49"/>
            <p:cNvSpPr>
              <a:spLocks/>
            </p:cNvSpPr>
            <p:nvPr/>
          </p:nvSpPr>
          <p:spPr bwMode="auto">
            <a:xfrm>
              <a:off x="6122344" y="1394460"/>
              <a:ext cx="851011" cy="196388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9" y="0"/>
                </a:cxn>
                <a:cxn ang="0">
                  <a:pos x="0" y="16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39" y="4"/>
                </a:cxn>
                <a:cxn ang="0">
                  <a:pos x="40" y="4"/>
                </a:cxn>
                <a:cxn ang="0">
                  <a:pos x="78" y="17"/>
                </a:cxn>
                <a:cxn ang="0">
                  <a:pos x="78" y="15"/>
                </a:cxn>
                <a:cxn ang="0">
                  <a:pos x="78" y="15"/>
                </a:cxn>
                <a:cxn ang="0">
                  <a:pos x="78" y="15"/>
                </a:cxn>
                <a:cxn ang="0">
                  <a:pos x="78" y="14"/>
                </a:cxn>
                <a:cxn ang="0">
                  <a:pos x="78" y="14"/>
                </a:cxn>
                <a:cxn ang="0">
                  <a:pos x="42" y="0"/>
                </a:cxn>
                <a:cxn ang="0">
                  <a:pos x="40" y="0"/>
                </a:cxn>
              </a:cxnLst>
              <a:rect l="0" t="0" r="r" b="b"/>
              <a:pathLst>
                <a:path w="78" h="18">
                  <a:moveTo>
                    <a:pt x="40" y="0"/>
                  </a:moveTo>
                  <a:cubicBezTo>
                    <a:pt x="40" y="0"/>
                    <a:pt x="39" y="0"/>
                    <a:pt x="39" y="0"/>
                  </a:cubicBezTo>
                  <a:cubicBezTo>
                    <a:pt x="18" y="1"/>
                    <a:pt x="1" y="7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0"/>
                    <a:pt x="18" y="4"/>
                    <a:pt x="39" y="4"/>
                  </a:cubicBezTo>
                  <a:cubicBezTo>
                    <a:pt x="39" y="4"/>
                    <a:pt x="40" y="4"/>
                    <a:pt x="40" y="4"/>
                  </a:cubicBezTo>
                  <a:cubicBezTo>
                    <a:pt x="60" y="4"/>
                    <a:pt x="76" y="9"/>
                    <a:pt x="78" y="17"/>
                  </a:cubicBezTo>
                  <a:cubicBezTo>
                    <a:pt x="78" y="16"/>
                    <a:pt x="78" y="16"/>
                    <a:pt x="78" y="15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6" y="7"/>
                    <a:pt x="61" y="1"/>
                    <a:pt x="42" y="0"/>
                  </a:cubicBezTo>
                  <a:cubicBezTo>
                    <a:pt x="41" y="0"/>
                    <a:pt x="41" y="0"/>
                    <a:pt x="40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1905000" y="1759803"/>
            <a:ext cx="1600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Lorem is simp dummy </a:t>
            </a:r>
            <a:endParaRPr lang="uk-UA" altLang="ko-KR" sz="1200" kern="0" dirty="0" smtClean="0"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text of then and </a:t>
            </a:r>
            <a:endParaRPr lang="uk-UA" altLang="ko-KR" sz="1200" kern="0" dirty="0" smtClean="0"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scrambled it book.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kern="0" dirty="0" smtClean="0">
              <a:ea typeface="굴림" charset="-127"/>
              <a:cs typeface="Arial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886200" y="1759803"/>
            <a:ext cx="1219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Lorem is simp </a:t>
            </a:r>
            <a:endParaRPr lang="uk-UA" altLang="ko-KR" sz="1200" kern="0" dirty="0" smtClean="0">
              <a:ea typeface="굴림" charset="-127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dummy text </a:t>
            </a:r>
            <a:endParaRPr lang="uk-UA" altLang="ko-KR" sz="1200" kern="0" dirty="0" smtClean="0">
              <a:ea typeface="굴림" charset="-127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of then</a:t>
            </a:r>
          </a:p>
        </p:txBody>
      </p:sp>
      <p:cxnSp>
        <p:nvCxnSpPr>
          <p:cNvPr id="37" name="Straight Connector 36"/>
          <p:cNvCxnSpPr/>
          <p:nvPr/>
        </p:nvCxnSpPr>
        <p:spPr>
          <a:xfrm rot="5400000">
            <a:off x="1905000" y="2895600"/>
            <a:ext cx="3352800" cy="1588"/>
          </a:xfrm>
          <a:prstGeom prst="line">
            <a:avLst/>
          </a:prstGeom>
          <a:ln>
            <a:gradFill>
              <a:gsLst>
                <a:gs pos="50000">
                  <a:schemeClr val="bg1">
                    <a:lumMod val="65000"/>
                  </a:schemeClr>
                </a:gs>
                <a:gs pos="82000">
                  <a:schemeClr val="bg1">
                    <a:lumMod val="85000"/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3810000" y="2895600"/>
            <a:ext cx="3352800" cy="1588"/>
          </a:xfrm>
          <a:prstGeom prst="line">
            <a:avLst/>
          </a:prstGeom>
          <a:ln>
            <a:gradFill>
              <a:gsLst>
                <a:gs pos="50000">
                  <a:schemeClr val="bg1">
                    <a:lumMod val="65000"/>
                  </a:schemeClr>
                </a:gs>
                <a:gs pos="82000">
                  <a:schemeClr val="bg1">
                    <a:lumMod val="85000"/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2038350" y="1295400"/>
            <a:ext cx="1219200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 smtClean="0">
                <a:ea typeface="굴림" charset="-127"/>
                <a:cs typeface="Arial" pitchFamily="34" charset="0"/>
              </a:rPr>
              <a:t>Example</a:t>
            </a:r>
            <a:r>
              <a:rPr lang="uk-UA" sz="1400" b="1" kern="0" dirty="0" smtClean="0">
                <a:ea typeface="굴림" charset="-127"/>
                <a:cs typeface="Arial" pitchFamily="34" charset="0"/>
              </a:rPr>
              <a:t> </a:t>
            </a:r>
            <a:r>
              <a:rPr lang="en-US" sz="1400" b="1" kern="0" dirty="0" smtClean="0">
                <a:ea typeface="굴림" charset="-127"/>
                <a:cs typeface="Arial" pitchFamily="34" charset="0"/>
              </a:rPr>
              <a:t>Text</a:t>
            </a:r>
          </a:p>
        </p:txBody>
      </p:sp>
      <p:sp>
        <p:nvSpPr>
          <p:cNvPr id="42" name="Rectangle 41"/>
          <p:cNvSpPr/>
          <p:nvPr/>
        </p:nvSpPr>
        <p:spPr>
          <a:xfrm>
            <a:off x="3867150" y="1295400"/>
            <a:ext cx="1219200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 smtClean="0">
                <a:ea typeface="굴림" charset="-127"/>
                <a:cs typeface="Arial" pitchFamily="34" charset="0"/>
              </a:rPr>
              <a:t>Example</a:t>
            </a:r>
            <a:r>
              <a:rPr lang="uk-UA" sz="1400" b="1" kern="0" dirty="0" smtClean="0">
                <a:ea typeface="굴림" charset="-127"/>
                <a:cs typeface="Arial" pitchFamily="34" charset="0"/>
              </a:rPr>
              <a:t> </a:t>
            </a:r>
            <a:r>
              <a:rPr lang="en-US" sz="1400" b="1" kern="0" dirty="0" smtClean="0">
                <a:ea typeface="굴림" charset="-127"/>
                <a:cs typeface="Arial" pitchFamily="34" charset="0"/>
              </a:rPr>
              <a:t>Text</a:t>
            </a:r>
          </a:p>
        </p:txBody>
      </p:sp>
      <p:sp>
        <p:nvSpPr>
          <p:cNvPr id="43" name="Rectangle 42"/>
          <p:cNvSpPr/>
          <p:nvPr/>
        </p:nvSpPr>
        <p:spPr>
          <a:xfrm>
            <a:off x="5772150" y="1295400"/>
            <a:ext cx="1219200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 smtClean="0">
                <a:ea typeface="굴림" charset="-127"/>
                <a:cs typeface="Arial" pitchFamily="34" charset="0"/>
              </a:rPr>
              <a:t>Example</a:t>
            </a:r>
            <a:r>
              <a:rPr lang="uk-UA" sz="1400" b="1" kern="0" dirty="0" smtClean="0">
                <a:ea typeface="굴림" charset="-127"/>
                <a:cs typeface="Arial" pitchFamily="34" charset="0"/>
              </a:rPr>
              <a:t> </a:t>
            </a:r>
            <a:r>
              <a:rPr lang="en-US" sz="1400" b="1" kern="0" dirty="0" smtClean="0">
                <a:ea typeface="굴림" charset="-127"/>
                <a:cs typeface="Arial" pitchFamily="34" charset="0"/>
              </a:rPr>
              <a:t>Text</a:t>
            </a:r>
          </a:p>
        </p:txBody>
      </p:sp>
      <p:sp>
        <p:nvSpPr>
          <p:cNvPr id="44" name="Rectangle 43"/>
          <p:cNvSpPr/>
          <p:nvPr/>
        </p:nvSpPr>
        <p:spPr>
          <a:xfrm>
            <a:off x="4419600" y="4495800"/>
            <a:ext cx="304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altLang="ko-KR" sz="2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1</a:t>
            </a:r>
            <a:endParaRPr lang="en-US" altLang="ko-KR" sz="2800" kern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charset="-127"/>
              <a:cs typeface="Arial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324600" y="4572000"/>
            <a:ext cx="304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altLang="ko-KR" sz="2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2</a:t>
            </a:r>
            <a:endParaRPr lang="en-US" altLang="ko-KR" sz="2800" kern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charset="-127"/>
              <a:cs typeface="Arial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590800" y="4734580"/>
            <a:ext cx="304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altLang="ko-KR" sz="2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3</a:t>
            </a:r>
            <a:endParaRPr lang="en-US" altLang="ko-KR" sz="2800" kern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charset="-127"/>
              <a:cs typeface="Arial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3634740" y="5913120"/>
            <a:ext cx="3810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kern="0" dirty="0" smtClean="0">
                <a:solidFill>
                  <a:schemeClr val="tx1">
                    <a:lumMod val="75000"/>
                  </a:schemeClr>
                </a:solidFill>
                <a:ea typeface="굴림" charset="-127"/>
                <a:cs typeface="Arial" pitchFamily="34" charset="0"/>
              </a:rPr>
              <a:t>Lorem is simp dummy text of then and scrambled it book.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kern="0" dirty="0" smtClean="0">
              <a:solidFill>
                <a:schemeClr val="tx1">
                  <a:lumMod val="75000"/>
                </a:schemeClr>
              </a:solidFill>
              <a:ea typeface="굴림" charset="-127"/>
              <a:cs typeface="Arial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634740" y="6069985"/>
            <a:ext cx="3810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chemeClr val="tx1">
                    <a:lumMod val="75000"/>
                  </a:schemeClr>
                </a:solidFill>
                <a:ea typeface="굴림" charset="-127"/>
                <a:cs typeface="Arial" pitchFamily="34" charset="0"/>
              </a:rPr>
              <a:t>Lorem is simp dummy text of then and </a:t>
            </a:r>
            <a:endParaRPr lang="uk-UA" altLang="ko-KR" sz="1200" kern="0" dirty="0" smtClean="0">
              <a:solidFill>
                <a:schemeClr val="tx1">
                  <a:lumMod val="75000"/>
                </a:schemeClr>
              </a:solidFill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chemeClr val="tx1">
                    <a:lumMod val="75000"/>
                  </a:schemeClr>
                </a:solidFill>
                <a:ea typeface="굴림" charset="-127"/>
                <a:cs typeface="Arial" pitchFamily="34" charset="0"/>
              </a:rPr>
              <a:t>scrambled it book. </a:t>
            </a:r>
          </a:p>
        </p:txBody>
      </p:sp>
      <p:grpSp>
        <p:nvGrpSpPr>
          <p:cNvPr id="75" name="Group 74"/>
          <p:cNvGrpSpPr/>
          <p:nvPr/>
        </p:nvGrpSpPr>
        <p:grpSpPr>
          <a:xfrm>
            <a:off x="4267200" y="2438400"/>
            <a:ext cx="533400" cy="1829196"/>
            <a:chOff x="109538" y="1843088"/>
            <a:chExt cx="1841500" cy="6315075"/>
          </a:xfrm>
        </p:grpSpPr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638176" y="1843088"/>
              <a:ext cx="682625" cy="985838"/>
            </a:xfrm>
            <a:custGeom>
              <a:avLst/>
              <a:gdLst/>
              <a:ahLst/>
              <a:cxnLst>
                <a:cxn ang="0">
                  <a:pos x="97" y="12"/>
                </a:cxn>
                <a:cxn ang="0">
                  <a:pos x="51" y="21"/>
                </a:cxn>
                <a:cxn ang="0">
                  <a:pos x="8" y="93"/>
                </a:cxn>
                <a:cxn ang="0">
                  <a:pos x="7" y="121"/>
                </a:cxn>
                <a:cxn ang="0">
                  <a:pos x="10" y="152"/>
                </a:cxn>
                <a:cxn ang="0">
                  <a:pos x="15" y="169"/>
                </a:cxn>
                <a:cxn ang="0">
                  <a:pos x="23" y="180"/>
                </a:cxn>
                <a:cxn ang="0">
                  <a:pos x="48" y="235"/>
                </a:cxn>
                <a:cxn ang="0">
                  <a:pos x="100" y="263"/>
                </a:cxn>
                <a:cxn ang="0">
                  <a:pos x="107" y="263"/>
                </a:cxn>
                <a:cxn ang="0">
                  <a:pos x="141" y="226"/>
                </a:cxn>
                <a:cxn ang="0">
                  <a:pos x="149" y="205"/>
                </a:cxn>
                <a:cxn ang="0">
                  <a:pos x="159" y="173"/>
                </a:cxn>
                <a:cxn ang="0">
                  <a:pos x="167" y="164"/>
                </a:cxn>
                <a:cxn ang="0">
                  <a:pos x="176" y="143"/>
                </a:cxn>
                <a:cxn ang="0">
                  <a:pos x="171" y="116"/>
                </a:cxn>
                <a:cxn ang="0">
                  <a:pos x="166" y="72"/>
                </a:cxn>
                <a:cxn ang="0">
                  <a:pos x="133" y="27"/>
                </a:cxn>
                <a:cxn ang="0">
                  <a:pos x="112" y="15"/>
                </a:cxn>
                <a:cxn ang="0">
                  <a:pos x="97" y="12"/>
                </a:cxn>
              </a:cxnLst>
              <a:rect l="0" t="0" r="r" b="b"/>
              <a:pathLst>
                <a:path w="182" h="263">
                  <a:moveTo>
                    <a:pt x="97" y="12"/>
                  </a:moveTo>
                  <a:cubicBezTo>
                    <a:pt x="97" y="12"/>
                    <a:pt x="75" y="0"/>
                    <a:pt x="51" y="21"/>
                  </a:cubicBezTo>
                  <a:cubicBezTo>
                    <a:pt x="51" y="21"/>
                    <a:pt x="12" y="39"/>
                    <a:pt x="8" y="93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7" y="121"/>
                    <a:pt x="0" y="124"/>
                    <a:pt x="10" y="152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7" y="181"/>
                    <a:pt x="23" y="180"/>
                  </a:cubicBezTo>
                  <a:cubicBezTo>
                    <a:pt x="23" y="180"/>
                    <a:pt x="27" y="221"/>
                    <a:pt x="48" y="235"/>
                  </a:cubicBezTo>
                  <a:cubicBezTo>
                    <a:pt x="100" y="263"/>
                    <a:pt x="100" y="263"/>
                    <a:pt x="100" y="263"/>
                  </a:cubicBezTo>
                  <a:cubicBezTo>
                    <a:pt x="107" y="263"/>
                    <a:pt x="107" y="263"/>
                    <a:pt x="107" y="263"/>
                  </a:cubicBezTo>
                  <a:cubicBezTo>
                    <a:pt x="107" y="263"/>
                    <a:pt x="142" y="243"/>
                    <a:pt x="141" y="226"/>
                  </a:cubicBezTo>
                  <a:cubicBezTo>
                    <a:pt x="149" y="205"/>
                    <a:pt x="149" y="205"/>
                    <a:pt x="149" y="205"/>
                  </a:cubicBezTo>
                  <a:cubicBezTo>
                    <a:pt x="149" y="205"/>
                    <a:pt x="161" y="180"/>
                    <a:pt x="159" y="173"/>
                  </a:cubicBezTo>
                  <a:cubicBezTo>
                    <a:pt x="159" y="173"/>
                    <a:pt x="166" y="175"/>
                    <a:pt x="167" y="164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6" y="143"/>
                    <a:pt x="182" y="114"/>
                    <a:pt x="171" y="116"/>
                  </a:cubicBezTo>
                  <a:cubicBezTo>
                    <a:pt x="171" y="116"/>
                    <a:pt x="176" y="86"/>
                    <a:pt x="166" y="72"/>
                  </a:cubicBezTo>
                  <a:cubicBezTo>
                    <a:pt x="166" y="72"/>
                    <a:pt x="154" y="31"/>
                    <a:pt x="133" y="27"/>
                  </a:cubicBezTo>
                  <a:cubicBezTo>
                    <a:pt x="133" y="27"/>
                    <a:pt x="121" y="15"/>
                    <a:pt x="112" y="15"/>
                  </a:cubicBezTo>
                  <a:cubicBezTo>
                    <a:pt x="112" y="15"/>
                    <a:pt x="102" y="8"/>
                    <a:pt x="97" y="12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800101" y="2701925"/>
              <a:ext cx="390525" cy="61118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87" y="163"/>
                </a:cxn>
                <a:cxn ang="0">
                  <a:pos x="97" y="68"/>
                </a:cxn>
                <a:cxn ang="0">
                  <a:pos x="99" y="0"/>
                </a:cxn>
                <a:cxn ang="0">
                  <a:pos x="66" y="34"/>
                </a:cxn>
                <a:cxn ang="0">
                  <a:pos x="57" y="34"/>
                </a:cxn>
                <a:cxn ang="0">
                  <a:pos x="0" y="6"/>
                </a:cxn>
              </a:cxnLst>
              <a:rect l="0" t="0" r="r" b="b"/>
              <a:pathLst>
                <a:path w="104" h="163">
                  <a:moveTo>
                    <a:pt x="0" y="6"/>
                  </a:moveTo>
                  <a:cubicBezTo>
                    <a:pt x="0" y="6"/>
                    <a:pt x="82" y="140"/>
                    <a:pt x="87" y="163"/>
                  </a:cubicBezTo>
                  <a:cubicBezTo>
                    <a:pt x="87" y="163"/>
                    <a:pt x="92" y="97"/>
                    <a:pt x="97" y="68"/>
                  </a:cubicBezTo>
                  <a:cubicBezTo>
                    <a:pt x="97" y="68"/>
                    <a:pt x="104" y="13"/>
                    <a:pt x="99" y="0"/>
                  </a:cubicBezTo>
                  <a:cubicBezTo>
                    <a:pt x="99" y="0"/>
                    <a:pt x="88" y="23"/>
                    <a:pt x="66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34"/>
                    <a:pt x="5" y="4"/>
                    <a:pt x="0" y="6"/>
                  </a:cubicBez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09538" y="2671763"/>
              <a:ext cx="1841500" cy="2343150"/>
            </a:xfrm>
            <a:custGeom>
              <a:avLst/>
              <a:gdLst/>
              <a:ahLst/>
              <a:cxnLst>
                <a:cxn ang="0">
                  <a:pos x="176" y="0"/>
                </a:cxn>
                <a:cxn ang="0">
                  <a:pos x="149" y="30"/>
                </a:cxn>
                <a:cxn ang="0">
                  <a:pos x="94" y="45"/>
                </a:cxn>
                <a:cxn ang="0">
                  <a:pos x="40" y="66"/>
                </a:cxn>
                <a:cxn ang="0">
                  <a:pos x="35" y="107"/>
                </a:cxn>
                <a:cxn ang="0">
                  <a:pos x="40" y="155"/>
                </a:cxn>
                <a:cxn ang="0">
                  <a:pos x="42" y="177"/>
                </a:cxn>
                <a:cxn ang="0">
                  <a:pos x="42" y="219"/>
                </a:cxn>
                <a:cxn ang="0">
                  <a:pos x="44" y="239"/>
                </a:cxn>
                <a:cxn ang="0">
                  <a:pos x="47" y="246"/>
                </a:cxn>
                <a:cxn ang="0">
                  <a:pos x="74" y="336"/>
                </a:cxn>
                <a:cxn ang="0">
                  <a:pos x="68" y="374"/>
                </a:cxn>
                <a:cxn ang="0">
                  <a:pos x="58" y="401"/>
                </a:cxn>
                <a:cxn ang="0">
                  <a:pos x="39" y="441"/>
                </a:cxn>
                <a:cxn ang="0">
                  <a:pos x="43" y="439"/>
                </a:cxn>
                <a:cxn ang="0">
                  <a:pos x="0" y="580"/>
                </a:cxn>
                <a:cxn ang="0">
                  <a:pos x="19" y="591"/>
                </a:cxn>
                <a:cxn ang="0">
                  <a:pos x="19" y="602"/>
                </a:cxn>
                <a:cxn ang="0">
                  <a:pos x="44" y="625"/>
                </a:cxn>
                <a:cxn ang="0">
                  <a:pos x="51" y="618"/>
                </a:cxn>
                <a:cxn ang="0">
                  <a:pos x="52" y="585"/>
                </a:cxn>
                <a:cxn ang="0">
                  <a:pos x="183" y="606"/>
                </a:cxn>
                <a:cxn ang="0">
                  <a:pos x="232" y="554"/>
                </a:cxn>
                <a:cxn ang="0">
                  <a:pos x="283" y="388"/>
                </a:cxn>
                <a:cxn ang="0">
                  <a:pos x="289" y="388"/>
                </a:cxn>
                <a:cxn ang="0">
                  <a:pos x="298" y="365"/>
                </a:cxn>
                <a:cxn ang="0">
                  <a:pos x="338" y="503"/>
                </a:cxn>
                <a:cxn ang="0">
                  <a:pos x="392" y="609"/>
                </a:cxn>
                <a:cxn ang="0">
                  <a:pos x="466" y="591"/>
                </a:cxn>
                <a:cxn ang="0">
                  <a:pos x="440" y="441"/>
                </a:cxn>
                <a:cxn ang="0">
                  <a:pos x="438" y="377"/>
                </a:cxn>
                <a:cxn ang="0">
                  <a:pos x="430" y="340"/>
                </a:cxn>
                <a:cxn ang="0">
                  <a:pos x="422" y="316"/>
                </a:cxn>
                <a:cxn ang="0">
                  <a:pos x="477" y="296"/>
                </a:cxn>
                <a:cxn ang="0">
                  <a:pos x="491" y="247"/>
                </a:cxn>
                <a:cxn ang="0">
                  <a:pos x="474" y="186"/>
                </a:cxn>
                <a:cxn ang="0">
                  <a:pos x="459" y="172"/>
                </a:cxn>
                <a:cxn ang="0">
                  <a:pos x="449" y="162"/>
                </a:cxn>
                <a:cxn ang="0">
                  <a:pos x="442" y="147"/>
                </a:cxn>
                <a:cxn ang="0">
                  <a:pos x="434" y="118"/>
                </a:cxn>
                <a:cxn ang="0">
                  <a:pos x="430" y="113"/>
                </a:cxn>
                <a:cxn ang="0">
                  <a:pos x="431" y="106"/>
                </a:cxn>
                <a:cxn ang="0">
                  <a:pos x="425" y="101"/>
                </a:cxn>
                <a:cxn ang="0">
                  <a:pos x="425" y="95"/>
                </a:cxn>
                <a:cxn ang="0">
                  <a:pos x="423" y="89"/>
                </a:cxn>
                <a:cxn ang="0">
                  <a:pos x="418" y="59"/>
                </a:cxn>
                <a:cxn ang="0">
                  <a:pos x="320" y="34"/>
                </a:cxn>
                <a:cxn ang="0">
                  <a:pos x="304" y="22"/>
                </a:cxn>
                <a:cxn ang="0">
                  <a:pos x="285" y="0"/>
                </a:cxn>
                <a:cxn ang="0">
                  <a:pos x="176" y="0"/>
                </a:cxn>
              </a:cxnLst>
              <a:rect l="0" t="0" r="r" b="b"/>
              <a:pathLst>
                <a:path w="491" h="625">
                  <a:moveTo>
                    <a:pt x="176" y="0"/>
                  </a:moveTo>
                  <a:cubicBezTo>
                    <a:pt x="149" y="30"/>
                    <a:pt x="149" y="30"/>
                    <a:pt x="149" y="30"/>
                  </a:cubicBezTo>
                  <a:cubicBezTo>
                    <a:pt x="149" y="30"/>
                    <a:pt x="116" y="32"/>
                    <a:pt x="94" y="45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0" y="66"/>
                    <a:pt x="26" y="79"/>
                    <a:pt x="35" y="107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40" y="155"/>
                    <a:pt x="37" y="161"/>
                    <a:pt x="42" y="177"/>
                  </a:cubicBezTo>
                  <a:cubicBezTo>
                    <a:pt x="42" y="177"/>
                    <a:pt x="36" y="209"/>
                    <a:pt x="42" y="219"/>
                  </a:cubicBezTo>
                  <a:cubicBezTo>
                    <a:pt x="42" y="219"/>
                    <a:pt x="34" y="229"/>
                    <a:pt x="44" y="239"/>
                  </a:cubicBezTo>
                  <a:cubicBezTo>
                    <a:pt x="47" y="246"/>
                    <a:pt x="47" y="246"/>
                    <a:pt x="47" y="246"/>
                  </a:cubicBezTo>
                  <a:cubicBezTo>
                    <a:pt x="47" y="246"/>
                    <a:pt x="30" y="292"/>
                    <a:pt x="74" y="336"/>
                  </a:cubicBezTo>
                  <a:cubicBezTo>
                    <a:pt x="68" y="374"/>
                    <a:pt x="68" y="374"/>
                    <a:pt x="68" y="374"/>
                  </a:cubicBezTo>
                  <a:cubicBezTo>
                    <a:pt x="58" y="401"/>
                    <a:pt x="58" y="401"/>
                    <a:pt x="58" y="401"/>
                  </a:cubicBezTo>
                  <a:cubicBezTo>
                    <a:pt x="39" y="441"/>
                    <a:pt x="39" y="441"/>
                    <a:pt x="39" y="441"/>
                  </a:cubicBezTo>
                  <a:cubicBezTo>
                    <a:pt x="43" y="439"/>
                    <a:pt x="43" y="439"/>
                    <a:pt x="43" y="439"/>
                  </a:cubicBezTo>
                  <a:cubicBezTo>
                    <a:pt x="0" y="580"/>
                    <a:pt x="0" y="580"/>
                    <a:pt x="0" y="580"/>
                  </a:cubicBezTo>
                  <a:cubicBezTo>
                    <a:pt x="19" y="591"/>
                    <a:pt x="19" y="591"/>
                    <a:pt x="19" y="591"/>
                  </a:cubicBezTo>
                  <a:cubicBezTo>
                    <a:pt x="19" y="602"/>
                    <a:pt x="19" y="602"/>
                    <a:pt x="19" y="602"/>
                  </a:cubicBezTo>
                  <a:cubicBezTo>
                    <a:pt x="44" y="625"/>
                    <a:pt x="44" y="625"/>
                    <a:pt x="44" y="625"/>
                  </a:cubicBezTo>
                  <a:cubicBezTo>
                    <a:pt x="51" y="618"/>
                    <a:pt x="51" y="618"/>
                    <a:pt x="51" y="618"/>
                  </a:cubicBezTo>
                  <a:cubicBezTo>
                    <a:pt x="52" y="585"/>
                    <a:pt x="52" y="585"/>
                    <a:pt x="52" y="585"/>
                  </a:cubicBezTo>
                  <a:cubicBezTo>
                    <a:pt x="52" y="585"/>
                    <a:pt x="157" y="613"/>
                    <a:pt x="183" y="606"/>
                  </a:cubicBezTo>
                  <a:cubicBezTo>
                    <a:pt x="183" y="606"/>
                    <a:pt x="217" y="604"/>
                    <a:pt x="232" y="554"/>
                  </a:cubicBezTo>
                  <a:cubicBezTo>
                    <a:pt x="283" y="388"/>
                    <a:pt x="283" y="388"/>
                    <a:pt x="283" y="388"/>
                  </a:cubicBezTo>
                  <a:cubicBezTo>
                    <a:pt x="289" y="388"/>
                    <a:pt x="289" y="388"/>
                    <a:pt x="289" y="388"/>
                  </a:cubicBezTo>
                  <a:cubicBezTo>
                    <a:pt x="298" y="365"/>
                    <a:pt x="298" y="365"/>
                    <a:pt x="298" y="365"/>
                  </a:cubicBezTo>
                  <a:cubicBezTo>
                    <a:pt x="298" y="365"/>
                    <a:pt x="328" y="412"/>
                    <a:pt x="338" y="503"/>
                  </a:cubicBezTo>
                  <a:cubicBezTo>
                    <a:pt x="338" y="503"/>
                    <a:pt x="348" y="616"/>
                    <a:pt x="392" y="609"/>
                  </a:cubicBezTo>
                  <a:cubicBezTo>
                    <a:pt x="466" y="591"/>
                    <a:pt x="466" y="591"/>
                    <a:pt x="466" y="591"/>
                  </a:cubicBezTo>
                  <a:cubicBezTo>
                    <a:pt x="466" y="591"/>
                    <a:pt x="434" y="452"/>
                    <a:pt x="440" y="441"/>
                  </a:cubicBezTo>
                  <a:cubicBezTo>
                    <a:pt x="438" y="377"/>
                    <a:pt x="438" y="377"/>
                    <a:pt x="438" y="377"/>
                  </a:cubicBezTo>
                  <a:cubicBezTo>
                    <a:pt x="438" y="377"/>
                    <a:pt x="436" y="348"/>
                    <a:pt x="430" y="340"/>
                  </a:cubicBezTo>
                  <a:cubicBezTo>
                    <a:pt x="422" y="316"/>
                    <a:pt x="422" y="316"/>
                    <a:pt x="422" y="316"/>
                  </a:cubicBezTo>
                  <a:cubicBezTo>
                    <a:pt x="422" y="316"/>
                    <a:pt x="460" y="326"/>
                    <a:pt x="477" y="296"/>
                  </a:cubicBezTo>
                  <a:cubicBezTo>
                    <a:pt x="491" y="247"/>
                    <a:pt x="491" y="247"/>
                    <a:pt x="491" y="247"/>
                  </a:cubicBezTo>
                  <a:cubicBezTo>
                    <a:pt x="491" y="247"/>
                    <a:pt x="491" y="186"/>
                    <a:pt x="474" y="186"/>
                  </a:cubicBezTo>
                  <a:cubicBezTo>
                    <a:pt x="474" y="186"/>
                    <a:pt x="465" y="170"/>
                    <a:pt x="459" y="172"/>
                  </a:cubicBezTo>
                  <a:cubicBezTo>
                    <a:pt x="459" y="172"/>
                    <a:pt x="453" y="162"/>
                    <a:pt x="449" y="162"/>
                  </a:cubicBezTo>
                  <a:cubicBezTo>
                    <a:pt x="442" y="147"/>
                    <a:pt x="442" y="147"/>
                    <a:pt x="442" y="147"/>
                  </a:cubicBezTo>
                  <a:cubicBezTo>
                    <a:pt x="434" y="118"/>
                    <a:pt x="434" y="118"/>
                    <a:pt x="434" y="118"/>
                  </a:cubicBezTo>
                  <a:cubicBezTo>
                    <a:pt x="430" y="113"/>
                    <a:pt x="430" y="113"/>
                    <a:pt x="430" y="113"/>
                  </a:cubicBezTo>
                  <a:cubicBezTo>
                    <a:pt x="431" y="106"/>
                    <a:pt x="431" y="106"/>
                    <a:pt x="431" y="106"/>
                  </a:cubicBezTo>
                  <a:cubicBezTo>
                    <a:pt x="425" y="101"/>
                    <a:pt x="425" y="101"/>
                    <a:pt x="425" y="101"/>
                  </a:cubicBezTo>
                  <a:cubicBezTo>
                    <a:pt x="425" y="95"/>
                    <a:pt x="425" y="95"/>
                    <a:pt x="425" y="95"/>
                  </a:cubicBezTo>
                  <a:cubicBezTo>
                    <a:pt x="423" y="89"/>
                    <a:pt x="423" y="89"/>
                    <a:pt x="423" y="89"/>
                  </a:cubicBezTo>
                  <a:cubicBezTo>
                    <a:pt x="423" y="89"/>
                    <a:pt x="433" y="59"/>
                    <a:pt x="418" y="59"/>
                  </a:cubicBezTo>
                  <a:cubicBezTo>
                    <a:pt x="418" y="59"/>
                    <a:pt x="362" y="34"/>
                    <a:pt x="320" y="34"/>
                  </a:cubicBezTo>
                  <a:cubicBezTo>
                    <a:pt x="304" y="22"/>
                    <a:pt x="304" y="22"/>
                    <a:pt x="304" y="22"/>
                  </a:cubicBezTo>
                  <a:cubicBezTo>
                    <a:pt x="285" y="0"/>
                    <a:pt x="285" y="0"/>
                    <a:pt x="285" y="0"/>
                  </a:cubicBezTo>
                  <a:lnTo>
                    <a:pt x="176" y="0"/>
                  </a:ln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036638" y="3500438"/>
              <a:ext cx="258763" cy="250825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9" y="1"/>
                </a:cxn>
                <a:cxn ang="0">
                  <a:pos x="41" y="0"/>
                </a:cxn>
                <a:cxn ang="0">
                  <a:pos x="50" y="64"/>
                </a:cxn>
                <a:cxn ang="0">
                  <a:pos x="10" y="63"/>
                </a:cxn>
                <a:cxn ang="0">
                  <a:pos x="3" y="59"/>
                </a:cxn>
                <a:cxn ang="0">
                  <a:pos x="17" y="50"/>
                </a:cxn>
                <a:cxn ang="0">
                  <a:pos x="13" y="22"/>
                </a:cxn>
                <a:cxn ang="0">
                  <a:pos x="17" y="15"/>
                </a:cxn>
                <a:cxn ang="0">
                  <a:pos x="8" y="13"/>
                </a:cxn>
                <a:cxn ang="0">
                  <a:pos x="0" y="3"/>
                </a:cxn>
              </a:cxnLst>
              <a:rect l="0" t="0" r="r" b="b"/>
              <a:pathLst>
                <a:path w="69" h="67">
                  <a:moveTo>
                    <a:pt x="0" y="3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69" y="34"/>
                    <a:pt x="50" y="64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3" y="59"/>
                    <a:pt x="17" y="67"/>
                    <a:pt x="17" y="50"/>
                  </a:cubicBezTo>
                  <a:cubicBezTo>
                    <a:pt x="17" y="50"/>
                    <a:pt x="20" y="31"/>
                    <a:pt x="13" y="22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1235076" y="3795713"/>
              <a:ext cx="77788" cy="217488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0" y="31"/>
                </a:cxn>
                <a:cxn ang="0">
                  <a:pos x="12" y="58"/>
                </a:cxn>
                <a:cxn ang="0">
                  <a:pos x="0" y="58"/>
                </a:cxn>
                <a:cxn ang="0">
                  <a:pos x="9" y="0"/>
                </a:cxn>
                <a:cxn ang="0">
                  <a:pos x="19" y="0"/>
                </a:cxn>
              </a:cxnLst>
              <a:rect l="0" t="0" r="r" b="b"/>
              <a:pathLst>
                <a:path w="21" h="58">
                  <a:moveTo>
                    <a:pt x="19" y="0"/>
                  </a:moveTo>
                  <a:cubicBezTo>
                    <a:pt x="19" y="0"/>
                    <a:pt x="21" y="30"/>
                    <a:pt x="10" y="31"/>
                  </a:cubicBezTo>
                  <a:cubicBezTo>
                    <a:pt x="10" y="31"/>
                    <a:pt x="19" y="42"/>
                    <a:pt x="12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720726" y="3511550"/>
              <a:ext cx="442913" cy="2254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9" y="0"/>
                </a:cxn>
                <a:cxn ang="0">
                  <a:pos x="84" y="0"/>
                </a:cxn>
                <a:cxn ang="0">
                  <a:pos x="112" y="10"/>
                </a:cxn>
                <a:cxn ang="0">
                  <a:pos x="118" y="37"/>
                </a:cxn>
                <a:cxn ang="0">
                  <a:pos x="94" y="60"/>
                </a:cxn>
                <a:cxn ang="0">
                  <a:pos x="73" y="49"/>
                </a:cxn>
                <a:cxn ang="0">
                  <a:pos x="54" y="43"/>
                </a:cxn>
                <a:cxn ang="0">
                  <a:pos x="24" y="30"/>
                </a:cxn>
                <a:cxn ang="0">
                  <a:pos x="10" y="24"/>
                </a:cxn>
                <a:cxn ang="0">
                  <a:pos x="0" y="13"/>
                </a:cxn>
              </a:cxnLst>
              <a:rect l="0" t="0" r="r" b="b"/>
              <a:pathLst>
                <a:path w="118" h="60">
                  <a:moveTo>
                    <a:pt x="0" y="13"/>
                  </a:moveTo>
                  <a:cubicBezTo>
                    <a:pt x="0" y="13"/>
                    <a:pt x="39" y="0"/>
                    <a:pt x="49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12" y="10"/>
                    <a:pt x="112" y="10"/>
                    <a:pt x="112" y="10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60"/>
                    <a:pt x="85" y="45"/>
                    <a:pt x="73" y="49"/>
                  </a:cubicBezTo>
                  <a:cubicBezTo>
                    <a:pt x="73" y="49"/>
                    <a:pt x="59" y="42"/>
                    <a:pt x="54" y="43"/>
                  </a:cubicBezTo>
                  <a:cubicBezTo>
                    <a:pt x="54" y="43"/>
                    <a:pt x="40" y="27"/>
                    <a:pt x="24" y="30"/>
                  </a:cubicBezTo>
                  <a:cubicBezTo>
                    <a:pt x="24" y="30"/>
                    <a:pt x="16" y="21"/>
                    <a:pt x="10" y="24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1524001" y="3263900"/>
              <a:ext cx="212725" cy="157163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24" y="20"/>
                </a:cxn>
                <a:cxn ang="0">
                  <a:pos x="43" y="18"/>
                </a:cxn>
                <a:cxn ang="0">
                  <a:pos x="50" y="31"/>
                </a:cxn>
                <a:cxn ang="0">
                  <a:pos x="53" y="36"/>
                </a:cxn>
                <a:cxn ang="0">
                  <a:pos x="44" y="37"/>
                </a:cxn>
                <a:cxn ang="0">
                  <a:pos x="28" y="37"/>
                </a:cxn>
                <a:cxn ang="0">
                  <a:pos x="0" y="42"/>
                </a:cxn>
              </a:cxnLst>
              <a:rect l="0" t="0" r="r" b="b"/>
              <a:pathLst>
                <a:path w="57" h="42">
                  <a:moveTo>
                    <a:pt x="0" y="42"/>
                  </a:moveTo>
                  <a:cubicBezTo>
                    <a:pt x="0" y="42"/>
                    <a:pt x="17" y="18"/>
                    <a:pt x="24" y="20"/>
                  </a:cubicBezTo>
                  <a:cubicBezTo>
                    <a:pt x="24" y="20"/>
                    <a:pt x="43" y="0"/>
                    <a:pt x="43" y="18"/>
                  </a:cubicBezTo>
                  <a:cubicBezTo>
                    <a:pt x="43" y="18"/>
                    <a:pt x="57" y="15"/>
                    <a:pt x="50" y="31"/>
                  </a:cubicBezTo>
                  <a:cubicBezTo>
                    <a:pt x="50" y="31"/>
                    <a:pt x="54" y="30"/>
                    <a:pt x="53" y="36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28" y="37"/>
                    <a:pt x="28" y="37"/>
                    <a:pt x="28" y="37"/>
                  </a:cubicBezTo>
                  <a:lnTo>
                    <a:pt x="0" y="42"/>
                  </a:ln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201738" y="3759200"/>
              <a:ext cx="393700" cy="209550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105" y="21"/>
                </a:cxn>
                <a:cxn ang="0">
                  <a:pos x="68" y="45"/>
                </a:cxn>
                <a:cxn ang="0">
                  <a:pos x="24" y="56"/>
                </a:cxn>
                <a:cxn ang="0">
                  <a:pos x="0" y="49"/>
                </a:cxn>
                <a:cxn ang="0">
                  <a:pos x="21" y="0"/>
                </a:cxn>
              </a:cxnLst>
              <a:rect l="0" t="0" r="r" b="b"/>
              <a:pathLst>
                <a:path w="105" h="56">
                  <a:moveTo>
                    <a:pt x="21" y="0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105" y="21"/>
                    <a:pt x="89" y="40"/>
                    <a:pt x="68" y="45"/>
                  </a:cubicBezTo>
                  <a:cubicBezTo>
                    <a:pt x="68" y="45"/>
                    <a:pt x="26" y="51"/>
                    <a:pt x="24" y="56"/>
                  </a:cubicBezTo>
                  <a:cubicBezTo>
                    <a:pt x="0" y="49"/>
                    <a:pt x="0" y="49"/>
                    <a:pt x="0" y="49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1006476" y="4119563"/>
              <a:ext cx="415925" cy="434975"/>
            </a:xfrm>
            <a:custGeom>
              <a:avLst/>
              <a:gdLst/>
              <a:ahLst/>
              <a:cxnLst>
                <a:cxn ang="0">
                  <a:pos x="0" y="271"/>
                </a:cxn>
                <a:cxn ang="0">
                  <a:pos x="73" y="274"/>
                </a:cxn>
                <a:cxn ang="0">
                  <a:pos x="262" y="252"/>
                </a:cxn>
                <a:cxn ang="0">
                  <a:pos x="260" y="113"/>
                </a:cxn>
                <a:cxn ang="0">
                  <a:pos x="151" y="113"/>
                </a:cxn>
                <a:cxn ang="0">
                  <a:pos x="59" y="0"/>
                </a:cxn>
                <a:cxn ang="0">
                  <a:pos x="0" y="271"/>
                </a:cxn>
              </a:cxnLst>
              <a:rect l="0" t="0" r="r" b="b"/>
              <a:pathLst>
                <a:path w="262" h="274">
                  <a:moveTo>
                    <a:pt x="0" y="271"/>
                  </a:moveTo>
                  <a:lnTo>
                    <a:pt x="73" y="274"/>
                  </a:lnTo>
                  <a:lnTo>
                    <a:pt x="262" y="252"/>
                  </a:lnTo>
                  <a:lnTo>
                    <a:pt x="260" y="113"/>
                  </a:lnTo>
                  <a:lnTo>
                    <a:pt x="151" y="113"/>
                  </a:lnTo>
                  <a:lnTo>
                    <a:pt x="59" y="0"/>
                  </a:lnTo>
                  <a:lnTo>
                    <a:pt x="0" y="271"/>
                  </a:ln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973138" y="4464050"/>
              <a:ext cx="463550" cy="250825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124" y="48"/>
                </a:cxn>
                <a:cxn ang="0">
                  <a:pos x="112" y="3"/>
                </a:cxn>
                <a:cxn ang="0">
                  <a:pos x="1" y="0"/>
                </a:cxn>
                <a:cxn ang="0">
                  <a:pos x="0" y="47"/>
                </a:cxn>
              </a:cxnLst>
              <a:rect l="0" t="0" r="r" b="b"/>
              <a:pathLst>
                <a:path w="124" h="67">
                  <a:moveTo>
                    <a:pt x="0" y="47"/>
                  </a:moveTo>
                  <a:cubicBezTo>
                    <a:pt x="0" y="47"/>
                    <a:pt x="61" y="67"/>
                    <a:pt x="124" y="48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47"/>
                  </a:ln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296863" y="4365625"/>
              <a:ext cx="1354138" cy="3578225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15" y="290"/>
                </a:cxn>
                <a:cxn ang="0">
                  <a:pos x="23" y="386"/>
                </a:cxn>
                <a:cxn ang="0">
                  <a:pos x="30" y="463"/>
                </a:cxn>
                <a:cxn ang="0">
                  <a:pos x="30" y="538"/>
                </a:cxn>
                <a:cxn ang="0">
                  <a:pos x="27" y="629"/>
                </a:cxn>
                <a:cxn ang="0">
                  <a:pos x="21" y="709"/>
                </a:cxn>
                <a:cxn ang="0">
                  <a:pos x="16" y="800"/>
                </a:cxn>
                <a:cxn ang="0">
                  <a:pos x="25" y="870"/>
                </a:cxn>
                <a:cxn ang="0">
                  <a:pos x="27" y="887"/>
                </a:cxn>
                <a:cxn ang="0">
                  <a:pos x="28" y="931"/>
                </a:cxn>
                <a:cxn ang="0">
                  <a:pos x="35" y="933"/>
                </a:cxn>
                <a:cxn ang="0">
                  <a:pos x="88" y="934"/>
                </a:cxn>
                <a:cxn ang="0">
                  <a:pos x="111" y="940"/>
                </a:cxn>
                <a:cxn ang="0">
                  <a:pos x="118" y="936"/>
                </a:cxn>
                <a:cxn ang="0">
                  <a:pos x="131" y="891"/>
                </a:cxn>
                <a:cxn ang="0">
                  <a:pos x="127" y="708"/>
                </a:cxn>
                <a:cxn ang="0">
                  <a:pos x="139" y="603"/>
                </a:cxn>
                <a:cxn ang="0">
                  <a:pos x="144" y="558"/>
                </a:cxn>
                <a:cxn ang="0">
                  <a:pos x="153" y="480"/>
                </a:cxn>
                <a:cxn ang="0">
                  <a:pos x="188" y="326"/>
                </a:cxn>
                <a:cxn ang="0">
                  <a:pos x="198" y="348"/>
                </a:cxn>
                <a:cxn ang="0">
                  <a:pos x="194" y="492"/>
                </a:cxn>
                <a:cxn ang="0">
                  <a:pos x="191" y="584"/>
                </a:cxn>
                <a:cxn ang="0">
                  <a:pos x="212" y="765"/>
                </a:cxn>
                <a:cxn ang="0">
                  <a:pos x="209" y="849"/>
                </a:cxn>
                <a:cxn ang="0">
                  <a:pos x="200" y="934"/>
                </a:cxn>
                <a:cxn ang="0">
                  <a:pos x="344" y="915"/>
                </a:cxn>
                <a:cxn ang="0">
                  <a:pos x="324" y="885"/>
                </a:cxn>
                <a:cxn ang="0">
                  <a:pos x="342" y="869"/>
                </a:cxn>
                <a:cxn ang="0">
                  <a:pos x="335" y="780"/>
                </a:cxn>
                <a:cxn ang="0">
                  <a:pos x="339" y="585"/>
                </a:cxn>
                <a:cxn ang="0">
                  <a:pos x="339" y="450"/>
                </a:cxn>
                <a:cxn ang="0">
                  <a:pos x="353" y="295"/>
                </a:cxn>
                <a:cxn ang="0">
                  <a:pos x="354" y="109"/>
                </a:cxn>
                <a:cxn ang="0">
                  <a:pos x="327" y="0"/>
                </a:cxn>
                <a:cxn ang="0">
                  <a:pos x="0" y="82"/>
                </a:cxn>
              </a:cxnLst>
              <a:rect l="0" t="0" r="r" b="b"/>
              <a:pathLst>
                <a:path w="361" h="954">
                  <a:moveTo>
                    <a:pt x="0" y="82"/>
                  </a:moveTo>
                  <a:cubicBezTo>
                    <a:pt x="0" y="82"/>
                    <a:pt x="6" y="258"/>
                    <a:pt x="15" y="290"/>
                  </a:cubicBezTo>
                  <a:cubicBezTo>
                    <a:pt x="15" y="290"/>
                    <a:pt x="26" y="365"/>
                    <a:pt x="23" y="386"/>
                  </a:cubicBezTo>
                  <a:cubicBezTo>
                    <a:pt x="30" y="463"/>
                    <a:pt x="30" y="463"/>
                    <a:pt x="30" y="463"/>
                  </a:cubicBezTo>
                  <a:cubicBezTo>
                    <a:pt x="30" y="538"/>
                    <a:pt x="30" y="538"/>
                    <a:pt x="30" y="538"/>
                  </a:cubicBezTo>
                  <a:cubicBezTo>
                    <a:pt x="27" y="629"/>
                    <a:pt x="27" y="629"/>
                    <a:pt x="27" y="629"/>
                  </a:cubicBezTo>
                  <a:cubicBezTo>
                    <a:pt x="21" y="709"/>
                    <a:pt x="21" y="709"/>
                    <a:pt x="21" y="709"/>
                  </a:cubicBezTo>
                  <a:cubicBezTo>
                    <a:pt x="16" y="800"/>
                    <a:pt x="16" y="800"/>
                    <a:pt x="16" y="800"/>
                  </a:cubicBezTo>
                  <a:cubicBezTo>
                    <a:pt x="16" y="800"/>
                    <a:pt x="14" y="851"/>
                    <a:pt x="25" y="870"/>
                  </a:cubicBezTo>
                  <a:cubicBezTo>
                    <a:pt x="27" y="887"/>
                    <a:pt x="27" y="887"/>
                    <a:pt x="27" y="887"/>
                  </a:cubicBezTo>
                  <a:cubicBezTo>
                    <a:pt x="28" y="931"/>
                    <a:pt x="28" y="931"/>
                    <a:pt x="28" y="931"/>
                  </a:cubicBezTo>
                  <a:cubicBezTo>
                    <a:pt x="35" y="933"/>
                    <a:pt x="35" y="933"/>
                    <a:pt x="35" y="933"/>
                  </a:cubicBezTo>
                  <a:cubicBezTo>
                    <a:pt x="35" y="933"/>
                    <a:pt x="61" y="936"/>
                    <a:pt x="88" y="934"/>
                  </a:cubicBezTo>
                  <a:cubicBezTo>
                    <a:pt x="88" y="934"/>
                    <a:pt x="103" y="938"/>
                    <a:pt x="111" y="940"/>
                  </a:cubicBezTo>
                  <a:cubicBezTo>
                    <a:pt x="118" y="936"/>
                    <a:pt x="118" y="936"/>
                    <a:pt x="118" y="936"/>
                  </a:cubicBezTo>
                  <a:cubicBezTo>
                    <a:pt x="118" y="936"/>
                    <a:pt x="131" y="924"/>
                    <a:pt x="131" y="891"/>
                  </a:cubicBezTo>
                  <a:cubicBezTo>
                    <a:pt x="127" y="708"/>
                    <a:pt x="127" y="708"/>
                    <a:pt x="127" y="708"/>
                  </a:cubicBezTo>
                  <a:cubicBezTo>
                    <a:pt x="127" y="708"/>
                    <a:pt x="141" y="625"/>
                    <a:pt x="139" y="603"/>
                  </a:cubicBezTo>
                  <a:cubicBezTo>
                    <a:pt x="139" y="603"/>
                    <a:pt x="148" y="579"/>
                    <a:pt x="144" y="558"/>
                  </a:cubicBezTo>
                  <a:cubicBezTo>
                    <a:pt x="153" y="480"/>
                    <a:pt x="153" y="480"/>
                    <a:pt x="153" y="480"/>
                  </a:cubicBezTo>
                  <a:cubicBezTo>
                    <a:pt x="188" y="326"/>
                    <a:pt x="188" y="326"/>
                    <a:pt x="188" y="326"/>
                  </a:cubicBezTo>
                  <a:cubicBezTo>
                    <a:pt x="198" y="348"/>
                    <a:pt x="198" y="348"/>
                    <a:pt x="198" y="348"/>
                  </a:cubicBezTo>
                  <a:cubicBezTo>
                    <a:pt x="194" y="492"/>
                    <a:pt x="194" y="492"/>
                    <a:pt x="194" y="492"/>
                  </a:cubicBezTo>
                  <a:cubicBezTo>
                    <a:pt x="194" y="492"/>
                    <a:pt x="186" y="530"/>
                    <a:pt x="191" y="584"/>
                  </a:cubicBezTo>
                  <a:cubicBezTo>
                    <a:pt x="212" y="765"/>
                    <a:pt x="212" y="765"/>
                    <a:pt x="212" y="765"/>
                  </a:cubicBezTo>
                  <a:cubicBezTo>
                    <a:pt x="212" y="765"/>
                    <a:pt x="203" y="821"/>
                    <a:pt x="209" y="849"/>
                  </a:cubicBezTo>
                  <a:cubicBezTo>
                    <a:pt x="209" y="849"/>
                    <a:pt x="200" y="924"/>
                    <a:pt x="200" y="934"/>
                  </a:cubicBezTo>
                  <a:cubicBezTo>
                    <a:pt x="200" y="934"/>
                    <a:pt x="287" y="954"/>
                    <a:pt x="344" y="915"/>
                  </a:cubicBezTo>
                  <a:cubicBezTo>
                    <a:pt x="324" y="885"/>
                    <a:pt x="324" y="885"/>
                    <a:pt x="324" y="885"/>
                  </a:cubicBezTo>
                  <a:cubicBezTo>
                    <a:pt x="324" y="885"/>
                    <a:pt x="344" y="884"/>
                    <a:pt x="342" y="869"/>
                  </a:cubicBezTo>
                  <a:cubicBezTo>
                    <a:pt x="342" y="869"/>
                    <a:pt x="335" y="807"/>
                    <a:pt x="335" y="780"/>
                  </a:cubicBezTo>
                  <a:cubicBezTo>
                    <a:pt x="339" y="585"/>
                    <a:pt x="339" y="585"/>
                    <a:pt x="339" y="585"/>
                  </a:cubicBezTo>
                  <a:cubicBezTo>
                    <a:pt x="339" y="450"/>
                    <a:pt x="339" y="450"/>
                    <a:pt x="339" y="450"/>
                  </a:cubicBezTo>
                  <a:cubicBezTo>
                    <a:pt x="353" y="295"/>
                    <a:pt x="353" y="295"/>
                    <a:pt x="353" y="295"/>
                  </a:cubicBezTo>
                  <a:cubicBezTo>
                    <a:pt x="353" y="295"/>
                    <a:pt x="361" y="148"/>
                    <a:pt x="354" y="109"/>
                  </a:cubicBezTo>
                  <a:cubicBezTo>
                    <a:pt x="327" y="0"/>
                    <a:pt x="327" y="0"/>
                    <a:pt x="327" y="0"/>
                  </a:cubicBezTo>
                  <a:lnTo>
                    <a:pt x="0" y="82"/>
                  </a:ln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312738" y="7827963"/>
              <a:ext cx="427038" cy="330200"/>
            </a:xfrm>
            <a:custGeom>
              <a:avLst/>
              <a:gdLst/>
              <a:ahLst/>
              <a:cxnLst>
                <a:cxn ang="0">
                  <a:pos x="43" y="79"/>
                </a:cxn>
                <a:cxn ang="0">
                  <a:pos x="100" y="69"/>
                </a:cxn>
                <a:cxn ang="0">
                  <a:pos x="97" y="57"/>
                </a:cxn>
                <a:cxn ang="0">
                  <a:pos x="114" y="46"/>
                </a:cxn>
                <a:cxn ang="0">
                  <a:pos x="109" y="20"/>
                </a:cxn>
                <a:cxn ang="0">
                  <a:pos x="105" y="6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10" y="56"/>
                </a:cxn>
                <a:cxn ang="0">
                  <a:pos x="11" y="73"/>
                </a:cxn>
                <a:cxn ang="0">
                  <a:pos x="43" y="79"/>
                </a:cxn>
              </a:cxnLst>
              <a:rect l="0" t="0" r="r" b="b"/>
              <a:pathLst>
                <a:path w="114" h="88">
                  <a:moveTo>
                    <a:pt x="43" y="79"/>
                  </a:moveTo>
                  <a:cubicBezTo>
                    <a:pt x="43" y="79"/>
                    <a:pt x="91" y="88"/>
                    <a:pt x="100" y="69"/>
                  </a:cubicBezTo>
                  <a:cubicBezTo>
                    <a:pt x="100" y="69"/>
                    <a:pt x="100" y="57"/>
                    <a:pt x="97" y="57"/>
                  </a:cubicBezTo>
                  <a:cubicBezTo>
                    <a:pt x="97" y="57"/>
                    <a:pt x="109" y="51"/>
                    <a:pt x="114" y="46"/>
                  </a:cubicBezTo>
                  <a:cubicBezTo>
                    <a:pt x="114" y="46"/>
                    <a:pt x="112" y="20"/>
                    <a:pt x="109" y="20"/>
                  </a:cubicBezTo>
                  <a:cubicBezTo>
                    <a:pt x="105" y="6"/>
                    <a:pt x="105" y="6"/>
                    <a:pt x="105" y="6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5"/>
                    <a:pt x="5" y="52"/>
                    <a:pt x="10" y="56"/>
                  </a:cubicBezTo>
                  <a:cubicBezTo>
                    <a:pt x="10" y="56"/>
                    <a:pt x="0" y="67"/>
                    <a:pt x="11" y="73"/>
                  </a:cubicBezTo>
                  <a:lnTo>
                    <a:pt x="43" y="79"/>
                  </a:ln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1066801" y="7775575"/>
              <a:ext cx="857250" cy="322263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49"/>
                </a:cxn>
                <a:cxn ang="0">
                  <a:pos x="55" y="57"/>
                </a:cxn>
                <a:cxn ang="0">
                  <a:pos x="104" y="69"/>
                </a:cxn>
                <a:cxn ang="0">
                  <a:pos x="229" y="68"/>
                </a:cxn>
                <a:cxn ang="0">
                  <a:pos x="226" y="58"/>
                </a:cxn>
                <a:cxn ang="0">
                  <a:pos x="184" y="37"/>
                </a:cxn>
                <a:cxn ang="0">
                  <a:pos x="122" y="0"/>
                </a:cxn>
                <a:cxn ang="0">
                  <a:pos x="0" y="14"/>
                </a:cxn>
              </a:cxnLst>
              <a:rect l="0" t="0" r="r" b="b"/>
              <a:pathLst>
                <a:path w="229" h="86">
                  <a:moveTo>
                    <a:pt x="0" y="14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26" y="60"/>
                    <a:pt x="55" y="57"/>
                  </a:cubicBezTo>
                  <a:cubicBezTo>
                    <a:pt x="55" y="57"/>
                    <a:pt x="89" y="60"/>
                    <a:pt x="104" y="69"/>
                  </a:cubicBezTo>
                  <a:cubicBezTo>
                    <a:pt x="104" y="69"/>
                    <a:pt x="186" y="86"/>
                    <a:pt x="229" y="68"/>
                  </a:cubicBezTo>
                  <a:cubicBezTo>
                    <a:pt x="226" y="58"/>
                    <a:pt x="226" y="58"/>
                    <a:pt x="226" y="58"/>
                  </a:cubicBezTo>
                  <a:cubicBezTo>
                    <a:pt x="226" y="58"/>
                    <a:pt x="225" y="43"/>
                    <a:pt x="184" y="37"/>
                  </a:cubicBezTo>
                  <a:cubicBezTo>
                    <a:pt x="184" y="37"/>
                    <a:pt x="127" y="17"/>
                    <a:pt x="122" y="0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01010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904876" y="2784475"/>
              <a:ext cx="231775" cy="517525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59" y="21"/>
                </a:cxn>
                <a:cxn ang="0">
                  <a:pos x="48" y="43"/>
                </a:cxn>
                <a:cxn ang="0">
                  <a:pos x="62" y="82"/>
                </a:cxn>
                <a:cxn ang="0">
                  <a:pos x="59" y="138"/>
                </a:cxn>
                <a:cxn ang="0">
                  <a:pos x="25" y="69"/>
                </a:cxn>
                <a:cxn ang="0">
                  <a:pos x="29" y="48"/>
                </a:cxn>
                <a:cxn ang="0">
                  <a:pos x="0" y="24"/>
                </a:cxn>
              </a:cxnLst>
              <a:rect l="0" t="0" r="r" b="b"/>
              <a:pathLst>
                <a:path w="62" h="138">
                  <a:moveTo>
                    <a:pt x="0" y="24"/>
                  </a:moveTo>
                  <a:cubicBezTo>
                    <a:pt x="0" y="24"/>
                    <a:pt x="32" y="0"/>
                    <a:pt x="59" y="21"/>
                  </a:cubicBezTo>
                  <a:cubicBezTo>
                    <a:pt x="59" y="21"/>
                    <a:pt x="48" y="38"/>
                    <a:pt x="48" y="43"/>
                  </a:cubicBezTo>
                  <a:cubicBezTo>
                    <a:pt x="62" y="82"/>
                    <a:pt x="62" y="82"/>
                    <a:pt x="62" y="82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8"/>
                    <a:pt x="3" y="24"/>
                    <a:pt x="0" y="2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1136651" y="3979863"/>
              <a:ext cx="258763" cy="503238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0" y="140"/>
                </a:cxn>
                <a:cxn ang="0">
                  <a:pos x="17" y="225"/>
                </a:cxn>
                <a:cxn ang="0">
                  <a:pos x="111" y="317"/>
                </a:cxn>
                <a:cxn ang="0">
                  <a:pos x="163" y="251"/>
                </a:cxn>
                <a:cxn ang="0">
                  <a:pos x="78" y="5"/>
                </a:cxn>
                <a:cxn ang="0">
                  <a:pos x="48" y="0"/>
                </a:cxn>
              </a:cxnLst>
              <a:rect l="0" t="0" r="r" b="b"/>
              <a:pathLst>
                <a:path w="163" h="317">
                  <a:moveTo>
                    <a:pt x="48" y="0"/>
                  </a:moveTo>
                  <a:lnTo>
                    <a:pt x="0" y="140"/>
                  </a:lnTo>
                  <a:lnTo>
                    <a:pt x="17" y="225"/>
                  </a:lnTo>
                  <a:lnTo>
                    <a:pt x="111" y="317"/>
                  </a:lnTo>
                  <a:lnTo>
                    <a:pt x="163" y="251"/>
                  </a:lnTo>
                  <a:lnTo>
                    <a:pt x="78" y="5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76" name="Rectangle 75"/>
          <p:cNvSpPr/>
          <p:nvPr/>
        </p:nvSpPr>
        <p:spPr>
          <a:xfrm>
            <a:off x="2667000" y="224135"/>
            <a:ext cx="4267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Increase Sales </a:t>
            </a:r>
            <a:r>
              <a:rPr lang="en-US" sz="2400" kern="0" dirty="0" smtClean="0">
                <a:ea typeface="굴림" charset="-127"/>
                <a:cs typeface="Arial" pitchFamily="34" charset="0"/>
              </a:rPr>
              <a:t>–</a:t>
            </a:r>
            <a:r>
              <a:rPr lang="ru-RU" sz="2400" kern="0" dirty="0" smtClean="0">
                <a:ea typeface="굴림" charset="-127"/>
                <a:cs typeface="Arial" pitchFamily="34" charset="0"/>
              </a:rPr>
              <a:t> </a:t>
            </a:r>
            <a:r>
              <a:rPr lang="en-US" sz="2400" kern="0" dirty="0" smtClean="0"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57" name="Rectangle 56"/>
          <p:cNvSpPr/>
          <p:nvPr/>
        </p:nvSpPr>
        <p:spPr>
          <a:xfrm>
            <a:off x="5575300" y="1759803"/>
            <a:ext cx="1600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Lorem is simp dummy </a:t>
            </a:r>
            <a:endParaRPr lang="uk-UA" altLang="ko-KR" sz="1200" kern="0" dirty="0" smtClean="0"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text of then and </a:t>
            </a:r>
            <a:endParaRPr lang="uk-UA" altLang="ko-KR" sz="1200" kern="0" dirty="0" smtClean="0"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scrambled it book.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200" kern="0" dirty="0" smtClean="0">
              <a:ea typeface="굴림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64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70</Words>
  <Application>Microsoft Office PowerPoint</Application>
  <PresentationFormat>全屏显示(4:3)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DG-形象指代</dc:subject>
  <dc:creator>P1; P2</dc:creator>
  <cp:keywords>TZ-固定图形;KJ-3D;DH-静态;XJ-二级</cp:keywords>
  <dc:description>www.smiletemplates.com</dc:description>
  <cp:lastModifiedBy>田士庆</cp:lastModifiedBy>
  <cp:revision>96</cp:revision>
  <dcterms:created xsi:type="dcterms:W3CDTF">2006-08-16T00:00:00Z</dcterms:created>
  <dcterms:modified xsi:type="dcterms:W3CDTF">2012-07-18T18:31:38Z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