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66FDB-6882-439D-A068-789050E7CAD7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606CA-849E-4BD3-AA66-86F0FB8824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08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bg1">
                <a:tint val="80000"/>
                <a:satMod val="300000"/>
              </a:schemeClr>
            </a:gs>
            <a:gs pos="56000">
              <a:schemeClr val="bg1">
                <a:lumMod val="85000"/>
              </a:schemeClr>
            </a:gs>
            <a:gs pos="57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6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bg1">
                <a:tint val="80000"/>
                <a:satMod val="300000"/>
              </a:schemeClr>
            </a:gs>
            <a:gs pos="46000">
              <a:schemeClr val="bg1">
                <a:lumMod val="85000"/>
              </a:schemeClr>
            </a:gs>
            <a:gs pos="47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156"/>
          <p:cNvSpPr/>
          <p:nvPr/>
        </p:nvSpPr>
        <p:spPr>
          <a:xfrm flipH="1">
            <a:off x="657224" y="5766911"/>
            <a:ext cx="2085975" cy="307777"/>
          </a:xfrm>
          <a:prstGeom prst="rect">
            <a:avLst/>
          </a:prstGeom>
          <a:solidFill>
            <a:srgbClr val="3B3B3B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8" name="Rectangle 157"/>
          <p:cNvSpPr/>
          <p:nvPr/>
        </p:nvSpPr>
        <p:spPr>
          <a:xfrm flipH="1">
            <a:off x="6429374" y="5766911"/>
            <a:ext cx="2085975" cy="307777"/>
          </a:xfrm>
          <a:prstGeom prst="rect">
            <a:avLst/>
          </a:prstGeom>
          <a:solidFill>
            <a:srgbClr val="3B3B3B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648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KEYS AND PADLOCKS</a:t>
            </a:r>
            <a:endParaRPr lang="en-US" sz="2800" kern="0" dirty="0" smtClean="0">
              <a:solidFill>
                <a:schemeClr val="tx1">
                  <a:lumMod val="50000"/>
                </a:schemeClr>
              </a:solidFill>
              <a:latin typeface="+mn-lt"/>
              <a:ea typeface="굴림" charset="-127"/>
              <a:cs typeface="Arial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738723" y="1295400"/>
            <a:ext cx="5861818" cy="4078874"/>
            <a:chOff x="2438400" y="2133600"/>
            <a:chExt cx="4462463" cy="31051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5029200" y="2625725"/>
              <a:ext cx="169863" cy="55563"/>
            </a:xfrm>
            <a:custGeom>
              <a:avLst/>
              <a:gdLst/>
              <a:ahLst/>
              <a:cxnLst>
                <a:cxn ang="0">
                  <a:pos x="107" y="35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29" y="35"/>
                </a:cxn>
                <a:cxn ang="0">
                  <a:pos x="107" y="35"/>
                </a:cxn>
              </a:cxnLst>
              <a:rect l="0" t="0" r="r" b="b"/>
              <a:pathLst>
                <a:path w="107" h="35">
                  <a:moveTo>
                    <a:pt x="107" y="35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29" y="35"/>
                  </a:lnTo>
                  <a:lnTo>
                    <a:pt x="107" y="35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4070350" y="2625725"/>
              <a:ext cx="168275" cy="52388"/>
            </a:xfrm>
            <a:custGeom>
              <a:avLst/>
              <a:gdLst/>
              <a:ahLst/>
              <a:cxnLst>
                <a:cxn ang="0">
                  <a:pos x="80" y="33"/>
                </a:cxn>
                <a:cxn ang="0">
                  <a:pos x="106" y="0"/>
                </a:cxn>
                <a:cxn ang="0">
                  <a:pos x="35" y="0"/>
                </a:cxn>
                <a:cxn ang="0">
                  <a:pos x="0" y="33"/>
                </a:cxn>
                <a:cxn ang="0">
                  <a:pos x="80" y="33"/>
                </a:cxn>
              </a:cxnLst>
              <a:rect l="0" t="0" r="r" b="b"/>
              <a:pathLst>
                <a:path w="106" h="33">
                  <a:moveTo>
                    <a:pt x="80" y="33"/>
                  </a:moveTo>
                  <a:lnTo>
                    <a:pt x="106" y="0"/>
                  </a:lnTo>
                  <a:lnTo>
                    <a:pt x="35" y="0"/>
                  </a:lnTo>
                  <a:lnTo>
                    <a:pt x="0" y="33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2655888" y="2133600"/>
              <a:ext cx="1582738" cy="2786063"/>
            </a:xfrm>
            <a:custGeom>
              <a:avLst/>
              <a:gdLst/>
              <a:ahLst/>
              <a:cxnLst>
                <a:cxn ang="0">
                  <a:pos x="342" y="0"/>
                </a:cxn>
                <a:cxn ang="0">
                  <a:pos x="422" y="131"/>
                </a:cxn>
                <a:cxn ang="0">
                  <a:pos x="392" y="131"/>
                </a:cxn>
                <a:cxn ang="0">
                  <a:pos x="371" y="437"/>
                </a:cxn>
                <a:cxn ang="0">
                  <a:pos x="218" y="743"/>
                </a:cxn>
                <a:cxn ang="0">
                  <a:pos x="0" y="743"/>
                </a:cxn>
                <a:cxn ang="0">
                  <a:pos x="260" y="437"/>
                </a:cxn>
                <a:cxn ang="0">
                  <a:pos x="299" y="131"/>
                </a:cxn>
                <a:cxn ang="0">
                  <a:pos x="269" y="131"/>
                </a:cxn>
                <a:cxn ang="0">
                  <a:pos x="342" y="0"/>
                </a:cxn>
              </a:cxnLst>
              <a:rect l="0" t="0" r="r" b="b"/>
              <a:pathLst>
                <a:path w="422" h="743">
                  <a:moveTo>
                    <a:pt x="342" y="0"/>
                  </a:moveTo>
                  <a:cubicBezTo>
                    <a:pt x="370" y="44"/>
                    <a:pt x="397" y="87"/>
                    <a:pt x="422" y="131"/>
                  </a:cubicBezTo>
                  <a:cubicBezTo>
                    <a:pt x="412" y="131"/>
                    <a:pt x="402" y="131"/>
                    <a:pt x="392" y="131"/>
                  </a:cubicBezTo>
                  <a:cubicBezTo>
                    <a:pt x="391" y="233"/>
                    <a:pt x="391" y="336"/>
                    <a:pt x="371" y="437"/>
                  </a:cubicBezTo>
                  <a:cubicBezTo>
                    <a:pt x="350" y="540"/>
                    <a:pt x="299" y="641"/>
                    <a:pt x="218" y="743"/>
                  </a:cubicBezTo>
                  <a:cubicBezTo>
                    <a:pt x="145" y="743"/>
                    <a:pt x="73" y="743"/>
                    <a:pt x="0" y="743"/>
                  </a:cubicBezTo>
                  <a:cubicBezTo>
                    <a:pt x="137" y="641"/>
                    <a:pt x="223" y="543"/>
                    <a:pt x="260" y="437"/>
                  </a:cubicBezTo>
                  <a:cubicBezTo>
                    <a:pt x="295" y="338"/>
                    <a:pt x="297" y="233"/>
                    <a:pt x="299" y="131"/>
                  </a:cubicBezTo>
                  <a:cubicBezTo>
                    <a:pt x="289" y="131"/>
                    <a:pt x="279" y="131"/>
                    <a:pt x="269" y="131"/>
                  </a:cubicBezTo>
                  <a:cubicBezTo>
                    <a:pt x="294" y="87"/>
                    <a:pt x="318" y="44"/>
                    <a:pt x="34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9999">
                    <a:shade val="30000"/>
                    <a:satMod val="115000"/>
                  </a:srgb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4257675" y="2133600"/>
              <a:ext cx="817563" cy="2790825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78" y="131"/>
                </a:cxn>
                <a:cxn ang="0">
                  <a:pos x="147" y="131"/>
                </a:cxn>
                <a:cxn ang="0">
                  <a:pos x="218" y="744"/>
                </a:cxn>
                <a:cxn ang="0">
                  <a:pos x="0" y="744"/>
                </a:cxn>
                <a:cxn ang="0">
                  <a:pos x="50" y="437"/>
                </a:cxn>
                <a:cxn ang="0">
                  <a:pos x="55" y="131"/>
                </a:cxn>
                <a:cxn ang="0">
                  <a:pos x="24" y="131"/>
                </a:cxn>
                <a:cxn ang="0">
                  <a:pos x="103" y="0"/>
                </a:cxn>
              </a:cxnLst>
              <a:rect l="0" t="0" r="r" b="b"/>
              <a:pathLst>
                <a:path w="218" h="744">
                  <a:moveTo>
                    <a:pt x="103" y="0"/>
                  </a:moveTo>
                  <a:cubicBezTo>
                    <a:pt x="128" y="44"/>
                    <a:pt x="153" y="87"/>
                    <a:pt x="178" y="131"/>
                  </a:cubicBezTo>
                  <a:cubicBezTo>
                    <a:pt x="168" y="131"/>
                    <a:pt x="157" y="131"/>
                    <a:pt x="147" y="131"/>
                  </a:cubicBezTo>
                  <a:cubicBezTo>
                    <a:pt x="150" y="366"/>
                    <a:pt x="157" y="513"/>
                    <a:pt x="218" y="744"/>
                  </a:cubicBezTo>
                  <a:cubicBezTo>
                    <a:pt x="145" y="744"/>
                    <a:pt x="73" y="744"/>
                    <a:pt x="0" y="744"/>
                  </a:cubicBezTo>
                  <a:cubicBezTo>
                    <a:pt x="28" y="642"/>
                    <a:pt x="45" y="540"/>
                    <a:pt x="50" y="437"/>
                  </a:cubicBezTo>
                  <a:cubicBezTo>
                    <a:pt x="55" y="335"/>
                    <a:pt x="55" y="233"/>
                    <a:pt x="55" y="131"/>
                  </a:cubicBezTo>
                  <a:cubicBezTo>
                    <a:pt x="44" y="131"/>
                    <a:pt x="34" y="131"/>
                    <a:pt x="24" y="131"/>
                  </a:cubicBezTo>
                  <a:cubicBezTo>
                    <a:pt x="50" y="87"/>
                    <a:pt x="76" y="44"/>
                    <a:pt x="10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A6D04"/>
                </a:gs>
                <a:gs pos="50000">
                  <a:schemeClr val="bg2">
                    <a:lumMod val="40000"/>
                    <a:lumOff val="60000"/>
                  </a:schemeClr>
                </a:gs>
                <a:gs pos="100000">
                  <a:srgbClr val="8A6D04"/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5029200" y="2133600"/>
              <a:ext cx="1646238" cy="2797175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154" y="131"/>
                </a:cxn>
                <a:cxn ang="0">
                  <a:pos x="124" y="131"/>
                </a:cxn>
                <a:cxn ang="0">
                  <a:pos x="171" y="438"/>
                </a:cxn>
                <a:cxn ang="0">
                  <a:pos x="439" y="746"/>
                </a:cxn>
                <a:cxn ang="0">
                  <a:pos x="221" y="745"/>
                </a:cxn>
                <a:cxn ang="0">
                  <a:pos x="61" y="438"/>
                </a:cxn>
                <a:cxn ang="0">
                  <a:pos x="31" y="131"/>
                </a:cxn>
                <a:cxn ang="0">
                  <a:pos x="0" y="131"/>
                </a:cxn>
                <a:cxn ang="0">
                  <a:pos x="84" y="0"/>
                </a:cxn>
              </a:cxnLst>
              <a:rect l="0" t="0" r="r" b="b"/>
              <a:pathLst>
                <a:path w="439" h="746">
                  <a:moveTo>
                    <a:pt x="84" y="0"/>
                  </a:moveTo>
                  <a:cubicBezTo>
                    <a:pt x="107" y="44"/>
                    <a:pt x="130" y="87"/>
                    <a:pt x="154" y="131"/>
                  </a:cubicBezTo>
                  <a:cubicBezTo>
                    <a:pt x="144" y="131"/>
                    <a:pt x="134" y="131"/>
                    <a:pt x="124" y="131"/>
                  </a:cubicBezTo>
                  <a:cubicBezTo>
                    <a:pt x="127" y="233"/>
                    <a:pt x="132" y="339"/>
                    <a:pt x="171" y="438"/>
                  </a:cubicBezTo>
                  <a:cubicBezTo>
                    <a:pt x="213" y="544"/>
                    <a:pt x="304" y="643"/>
                    <a:pt x="439" y="746"/>
                  </a:cubicBezTo>
                  <a:cubicBezTo>
                    <a:pt x="366" y="745"/>
                    <a:pt x="294" y="745"/>
                    <a:pt x="221" y="745"/>
                  </a:cubicBezTo>
                  <a:cubicBezTo>
                    <a:pt x="141" y="643"/>
                    <a:pt x="86" y="542"/>
                    <a:pt x="61" y="438"/>
                  </a:cubicBezTo>
                  <a:cubicBezTo>
                    <a:pt x="36" y="337"/>
                    <a:pt x="33" y="233"/>
                    <a:pt x="31" y="131"/>
                  </a:cubicBezTo>
                  <a:cubicBezTo>
                    <a:pt x="20" y="131"/>
                    <a:pt x="10" y="131"/>
                    <a:pt x="0" y="131"/>
                  </a:cubicBezTo>
                  <a:cubicBezTo>
                    <a:pt x="27" y="87"/>
                    <a:pt x="55" y="44"/>
                    <a:pt x="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99999">
                    <a:shade val="30000"/>
                    <a:satMod val="115000"/>
                  </a:srgb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5345113" y="2133600"/>
              <a:ext cx="366713" cy="547688"/>
            </a:xfrm>
            <a:custGeom>
              <a:avLst/>
              <a:gdLst/>
              <a:ahLst/>
              <a:cxnLst>
                <a:cxn ang="0">
                  <a:pos x="26" y="14"/>
                </a:cxn>
                <a:cxn ang="0">
                  <a:pos x="0" y="0"/>
                </a:cxn>
                <a:cxn ang="0">
                  <a:pos x="70" y="131"/>
                </a:cxn>
                <a:cxn ang="0">
                  <a:pos x="98" y="146"/>
                </a:cxn>
                <a:cxn ang="0">
                  <a:pos x="26" y="14"/>
                </a:cxn>
              </a:cxnLst>
              <a:rect l="0" t="0" r="r" b="b"/>
              <a:pathLst>
                <a:path w="98" h="146">
                  <a:moveTo>
                    <a:pt x="26" y="1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3"/>
                    <a:pt x="68" y="129"/>
                    <a:pt x="70" y="131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73" y="102"/>
                    <a:pt x="49" y="58"/>
                    <a:pt x="26" y="14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5494338" y="2625725"/>
              <a:ext cx="217488" cy="55563"/>
            </a:xfrm>
            <a:custGeom>
              <a:avLst/>
              <a:gdLst/>
              <a:ahLst/>
              <a:cxnLst>
                <a:cxn ang="0">
                  <a:pos x="137" y="35"/>
                </a:cxn>
                <a:cxn ang="0">
                  <a:pos x="71" y="0"/>
                </a:cxn>
                <a:cxn ang="0">
                  <a:pos x="0" y="0"/>
                </a:cxn>
                <a:cxn ang="0">
                  <a:pos x="59" y="35"/>
                </a:cxn>
                <a:cxn ang="0">
                  <a:pos x="137" y="35"/>
                </a:cxn>
              </a:cxnLst>
              <a:rect l="0" t="0" r="r" b="b"/>
              <a:pathLst>
                <a:path w="137" h="35">
                  <a:moveTo>
                    <a:pt x="137" y="35"/>
                  </a:moveTo>
                  <a:lnTo>
                    <a:pt x="71" y="0"/>
                  </a:lnTo>
                  <a:lnTo>
                    <a:pt x="0" y="0"/>
                  </a:lnTo>
                  <a:lnTo>
                    <a:pt x="59" y="35"/>
                  </a:lnTo>
                  <a:lnTo>
                    <a:pt x="137" y="35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5857875" y="4927600"/>
              <a:ext cx="1042988" cy="311150"/>
            </a:xfrm>
            <a:custGeom>
              <a:avLst/>
              <a:gdLst/>
              <a:ahLst/>
              <a:cxnLst>
                <a:cxn ang="0">
                  <a:pos x="657" y="196"/>
                </a:cxn>
                <a:cxn ang="0">
                  <a:pos x="515" y="2"/>
                </a:cxn>
                <a:cxn ang="0">
                  <a:pos x="0" y="0"/>
                </a:cxn>
                <a:cxn ang="0">
                  <a:pos x="85" y="194"/>
                </a:cxn>
                <a:cxn ang="0">
                  <a:pos x="657" y="196"/>
                </a:cxn>
              </a:cxnLst>
              <a:rect l="0" t="0" r="r" b="b"/>
              <a:pathLst>
                <a:path w="657" h="196">
                  <a:moveTo>
                    <a:pt x="657" y="196"/>
                  </a:moveTo>
                  <a:lnTo>
                    <a:pt x="515" y="2"/>
                  </a:lnTo>
                  <a:lnTo>
                    <a:pt x="0" y="0"/>
                  </a:lnTo>
                  <a:lnTo>
                    <a:pt x="85" y="194"/>
                  </a:lnTo>
                  <a:lnTo>
                    <a:pt x="657" y="19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5494338" y="2625725"/>
              <a:ext cx="434975" cy="1619250"/>
            </a:xfrm>
            <a:custGeom>
              <a:avLst/>
              <a:gdLst/>
              <a:ahLst/>
              <a:cxnLst>
                <a:cxn ang="0">
                  <a:pos x="25" y="15"/>
                </a:cxn>
                <a:cxn ang="0">
                  <a:pos x="0" y="0"/>
                </a:cxn>
                <a:cxn ang="0">
                  <a:pos x="76" y="366"/>
                </a:cxn>
                <a:cxn ang="0">
                  <a:pos x="116" y="432"/>
                </a:cxn>
                <a:cxn ang="0">
                  <a:pos x="47" y="251"/>
                </a:cxn>
                <a:cxn ang="0">
                  <a:pos x="25" y="15"/>
                </a:cxn>
              </a:cxnLst>
              <a:rect l="0" t="0" r="r" b="b"/>
              <a:pathLst>
                <a:path w="116" h="432">
                  <a:moveTo>
                    <a:pt x="25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26"/>
                    <a:pt x="11" y="254"/>
                    <a:pt x="76" y="366"/>
                  </a:cubicBezTo>
                  <a:cubicBezTo>
                    <a:pt x="116" y="432"/>
                    <a:pt x="116" y="432"/>
                    <a:pt x="116" y="432"/>
                  </a:cubicBezTo>
                  <a:cubicBezTo>
                    <a:pt x="81" y="372"/>
                    <a:pt x="61" y="319"/>
                    <a:pt x="47" y="251"/>
                  </a:cubicBezTo>
                  <a:cubicBezTo>
                    <a:pt x="31" y="173"/>
                    <a:pt x="27" y="94"/>
                    <a:pt x="25" y="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auto">
            <a:xfrm>
              <a:off x="5337175" y="4030663"/>
              <a:ext cx="655638" cy="1204913"/>
            </a:xfrm>
            <a:custGeom>
              <a:avLst/>
              <a:gdLst/>
              <a:ahLst/>
              <a:cxnLst>
                <a:cxn ang="0">
                  <a:pos x="175" y="321"/>
                </a:cxn>
                <a:cxn ang="0">
                  <a:pos x="139" y="239"/>
                </a:cxn>
                <a:cxn ang="0">
                  <a:pos x="110" y="201"/>
                </a:cxn>
                <a:cxn ang="0">
                  <a:pos x="0" y="0"/>
                </a:cxn>
                <a:cxn ang="0">
                  <a:pos x="81" y="183"/>
                </a:cxn>
                <a:cxn ang="0">
                  <a:pos x="175" y="321"/>
                </a:cxn>
              </a:cxnLst>
              <a:rect l="0" t="0" r="r" b="b"/>
              <a:pathLst>
                <a:path w="175" h="321">
                  <a:moveTo>
                    <a:pt x="175" y="321"/>
                  </a:moveTo>
                  <a:cubicBezTo>
                    <a:pt x="139" y="239"/>
                    <a:pt x="139" y="239"/>
                    <a:pt x="139" y="239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64" y="137"/>
                    <a:pt x="28" y="74"/>
                    <a:pt x="0" y="0"/>
                  </a:cubicBezTo>
                  <a:cubicBezTo>
                    <a:pt x="27" y="75"/>
                    <a:pt x="41" y="114"/>
                    <a:pt x="81" y="183"/>
                  </a:cubicBezTo>
                  <a:cubicBezTo>
                    <a:pt x="109" y="233"/>
                    <a:pt x="140" y="276"/>
                    <a:pt x="175" y="321"/>
                  </a:cubicBez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auto">
            <a:xfrm>
              <a:off x="4808538" y="2625725"/>
              <a:ext cx="146050" cy="55563"/>
            </a:xfrm>
            <a:custGeom>
              <a:avLst/>
              <a:gdLst/>
              <a:ahLst/>
              <a:cxnLst>
                <a:cxn ang="0">
                  <a:pos x="92" y="35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12" y="35"/>
                </a:cxn>
                <a:cxn ang="0">
                  <a:pos x="92" y="35"/>
                </a:cxn>
              </a:cxnLst>
              <a:rect l="0" t="0" r="r" b="b"/>
              <a:pathLst>
                <a:path w="92" h="35">
                  <a:moveTo>
                    <a:pt x="92" y="35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12" y="35"/>
                  </a:lnTo>
                  <a:lnTo>
                    <a:pt x="92" y="35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auto">
            <a:xfrm>
              <a:off x="4216400" y="4924425"/>
              <a:ext cx="906463" cy="311150"/>
            </a:xfrm>
            <a:custGeom>
              <a:avLst/>
              <a:gdLst/>
              <a:ahLst/>
              <a:cxnLst>
                <a:cxn ang="0">
                  <a:pos x="571" y="196"/>
                </a:cxn>
                <a:cxn ang="0">
                  <a:pos x="541" y="0"/>
                </a:cxn>
                <a:cxn ang="0">
                  <a:pos x="26" y="0"/>
                </a:cxn>
                <a:cxn ang="0">
                  <a:pos x="0" y="193"/>
                </a:cxn>
                <a:cxn ang="0">
                  <a:pos x="571" y="196"/>
                </a:cxn>
              </a:cxnLst>
              <a:rect l="0" t="0" r="r" b="b"/>
              <a:pathLst>
                <a:path w="571" h="196">
                  <a:moveTo>
                    <a:pt x="571" y="196"/>
                  </a:moveTo>
                  <a:lnTo>
                    <a:pt x="541" y="0"/>
                  </a:lnTo>
                  <a:lnTo>
                    <a:pt x="26" y="0"/>
                  </a:lnTo>
                  <a:lnTo>
                    <a:pt x="0" y="193"/>
                  </a:lnTo>
                  <a:lnTo>
                    <a:pt x="571" y="19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bg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bg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auto">
            <a:xfrm>
              <a:off x="4808538" y="2625725"/>
              <a:ext cx="96838" cy="1528763"/>
            </a:xfrm>
            <a:custGeom>
              <a:avLst/>
              <a:gdLst/>
              <a:ahLst/>
              <a:cxnLst>
                <a:cxn ang="0">
                  <a:pos x="5" y="15"/>
                </a:cxn>
                <a:cxn ang="0">
                  <a:pos x="0" y="0"/>
                </a:cxn>
                <a:cxn ang="0">
                  <a:pos x="19" y="355"/>
                </a:cxn>
                <a:cxn ang="0">
                  <a:pos x="26" y="408"/>
                </a:cxn>
                <a:cxn ang="0">
                  <a:pos x="5" y="15"/>
                </a:cxn>
              </a:cxnLst>
              <a:rect l="0" t="0" r="r" b="b"/>
              <a:pathLst>
                <a:path w="26" h="408">
                  <a:moveTo>
                    <a:pt x="5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18"/>
                    <a:pt x="4" y="238"/>
                    <a:pt x="19" y="355"/>
                  </a:cubicBezTo>
                  <a:cubicBezTo>
                    <a:pt x="26" y="408"/>
                    <a:pt x="26" y="408"/>
                    <a:pt x="26" y="408"/>
                  </a:cubicBezTo>
                  <a:cubicBezTo>
                    <a:pt x="9" y="275"/>
                    <a:pt x="7" y="148"/>
                    <a:pt x="5" y="15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auto">
            <a:xfrm>
              <a:off x="4392613" y="2625725"/>
              <a:ext cx="71438" cy="1690688"/>
            </a:xfrm>
            <a:custGeom>
              <a:avLst/>
              <a:gdLst/>
              <a:ahLst/>
              <a:cxnLst>
                <a:cxn ang="0">
                  <a:pos x="0" y="451"/>
                </a:cxn>
                <a:cxn ang="0">
                  <a:pos x="16" y="259"/>
                </a:cxn>
                <a:cxn ang="0">
                  <a:pos x="19" y="0"/>
                </a:cxn>
                <a:cxn ang="0">
                  <a:pos x="13" y="25"/>
                </a:cxn>
                <a:cxn ang="0">
                  <a:pos x="0" y="451"/>
                </a:cxn>
              </a:cxnLst>
              <a:rect l="0" t="0" r="r" b="b"/>
              <a:pathLst>
                <a:path w="19" h="451">
                  <a:moveTo>
                    <a:pt x="0" y="451"/>
                  </a:moveTo>
                  <a:cubicBezTo>
                    <a:pt x="9" y="373"/>
                    <a:pt x="13" y="335"/>
                    <a:pt x="16" y="259"/>
                  </a:cubicBezTo>
                  <a:cubicBezTo>
                    <a:pt x="19" y="172"/>
                    <a:pt x="19" y="86"/>
                    <a:pt x="19" y="0"/>
                  </a:cubicBezTo>
                  <a:cubicBezTo>
                    <a:pt x="13" y="16"/>
                    <a:pt x="13" y="11"/>
                    <a:pt x="13" y="25"/>
                  </a:cubicBezTo>
                  <a:cubicBezTo>
                    <a:pt x="13" y="161"/>
                    <a:pt x="15" y="317"/>
                    <a:pt x="0" y="451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auto">
            <a:xfrm>
              <a:off x="4316413" y="2625725"/>
              <a:ext cx="147638" cy="55563"/>
            </a:xfrm>
            <a:custGeom>
              <a:avLst/>
              <a:gdLst/>
              <a:ahLst/>
              <a:cxnLst>
                <a:cxn ang="0">
                  <a:pos x="78" y="35"/>
                </a:cxn>
                <a:cxn ang="0">
                  <a:pos x="93" y="0"/>
                </a:cxn>
                <a:cxn ang="0">
                  <a:pos x="19" y="0"/>
                </a:cxn>
                <a:cxn ang="0">
                  <a:pos x="0" y="33"/>
                </a:cxn>
                <a:cxn ang="0">
                  <a:pos x="78" y="35"/>
                </a:cxn>
              </a:cxnLst>
              <a:rect l="0" t="0" r="r" b="b"/>
              <a:pathLst>
                <a:path w="93" h="35">
                  <a:moveTo>
                    <a:pt x="78" y="35"/>
                  </a:moveTo>
                  <a:lnTo>
                    <a:pt x="93" y="0"/>
                  </a:lnTo>
                  <a:lnTo>
                    <a:pt x="19" y="0"/>
                  </a:lnTo>
                  <a:lnTo>
                    <a:pt x="0" y="33"/>
                  </a:lnTo>
                  <a:lnTo>
                    <a:pt x="78" y="35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auto">
            <a:xfrm>
              <a:off x="3346450" y="4060825"/>
              <a:ext cx="622300" cy="1166813"/>
            </a:xfrm>
            <a:custGeom>
              <a:avLst/>
              <a:gdLst/>
              <a:ahLst/>
              <a:cxnLst>
                <a:cxn ang="0">
                  <a:pos x="146" y="57"/>
                </a:cxn>
                <a:cxn ang="0">
                  <a:pos x="166" y="0"/>
                </a:cxn>
                <a:cxn ang="0">
                  <a:pos x="41" y="220"/>
                </a:cxn>
                <a:cxn ang="0">
                  <a:pos x="34" y="229"/>
                </a:cxn>
                <a:cxn ang="0">
                  <a:pos x="0" y="311"/>
                </a:cxn>
                <a:cxn ang="0">
                  <a:pos x="146" y="57"/>
                </a:cxn>
              </a:cxnLst>
              <a:rect l="0" t="0" r="r" b="b"/>
              <a:pathLst>
                <a:path w="166" h="311">
                  <a:moveTo>
                    <a:pt x="146" y="57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36" y="82"/>
                    <a:pt x="95" y="151"/>
                    <a:pt x="41" y="220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63" y="231"/>
                    <a:pt x="111" y="154"/>
                    <a:pt x="146" y="57"/>
                  </a:cubicBez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auto">
            <a:xfrm>
              <a:off x="3556000" y="2133600"/>
              <a:ext cx="382588" cy="544513"/>
            </a:xfrm>
            <a:custGeom>
              <a:avLst/>
              <a:gdLst/>
              <a:ahLst/>
              <a:cxnLst>
                <a:cxn ang="0">
                  <a:pos x="0" y="343"/>
                </a:cxn>
                <a:cxn ang="0">
                  <a:pos x="68" y="310"/>
                </a:cxn>
                <a:cxn ang="0">
                  <a:pos x="241" y="0"/>
                </a:cxn>
                <a:cxn ang="0">
                  <a:pos x="172" y="36"/>
                </a:cxn>
                <a:cxn ang="0">
                  <a:pos x="0" y="343"/>
                </a:cxn>
              </a:cxnLst>
              <a:rect l="0" t="0" r="r" b="b"/>
              <a:pathLst>
                <a:path w="241" h="343">
                  <a:moveTo>
                    <a:pt x="0" y="343"/>
                  </a:moveTo>
                  <a:lnTo>
                    <a:pt x="68" y="310"/>
                  </a:lnTo>
                  <a:lnTo>
                    <a:pt x="241" y="0"/>
                  </a:lnTo>
                  <a:lnTo>
                    <a:pt x="172" y="36"/>
                  </a:lnTo>
                  <a:lnTo>
                    <a:pt x="0" y="34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auto">
            <a:xfrm>
              <a:off x="2438400" y="4919663"/>
              <a:ext cx="1035050" cy="307975"/>
            </a:xfrm>
            <a:custGeom>
              <a:avLst/>
              <a:gdLst/>
              <a:ahLst/>
              <a:cxnLst>
                <a:cxn ang="0">
                  <a:pos x="572" y="194"/>
                </a:cxn>
                <a:cxn ang="0">
                  <a:pos x="652" y="0"/>
                </a:cxn>
                <a:cxn ang="0">
                  <a:pos x="137" y="0"/>
                </a:cxn>
                <a:cxn ang="0">
                  <a:pos x="0" y="194"/>
                </a:cxn>
                <a:cxn ang="0">
                  <a:pos x="572" y="194"/>
                </a:cxn>
              </a:cxnLst>
              <a:rect l="0" t="0" r="r" b="b"/>
              <a:pathLst>
                <a:path w="652" h="194">
                  <a:moveTo>
                    <a:pt x="572" y="194"/>
                  </a:moveTo>
                  <a:lnTo>
                    <a:pt x="652" y="0"/>
                  </a:lnTo>
                  <a:lnTo>
                    <a:pt x="137" y="0"/>
                  </a:lnTo>
                  <a:lnTo>
                    <a:pt x="0" y="194"/>
                  </a:lnTo>
                  <a:lnTo>
                    <a:pt x="572" y="19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50000">
                  <a:schemeClr val="bg1">
                    <a:lumMod val="85000"/>
                    <a:shade val="67500"/>
                    <a:satMod val="115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auto">
            <a:xfrm>
              <a:off x="3368675" y="2625725"/>
              <a:ext cx="407988" cy="1652588"/>
            </a:xfrm>
            <a:custGeom>
              <a:avLst/>
              <a:gdLst/>
              <a:ahLst/>
              <a:cxnLst>
                <a:cxn ang="0">
                  <a:pos x="0" y="441"/>
                </a:cxn>
                <a:cxn ang="0">
                  <a:pos x="39" y="374"/>
                </a:cxn>
                <a:cxn ang="0">
                  <a:pos x="109" y="0"/>
                </a:cxn>
                <a:cxn ang="0">
                  <a:pos x="84" y="14"/>
                </a:cxn>
                <a:cxn ang="0">
                  <a:pos x="6" y="430"/>
                </a:cxn>
                <a:cxn ang="0">
                  <a:pos x="0" y="441"/>
                </a:cxn>
              </a:cxnLst>
              <a:rect l="0" t="0" r="r" b="b"/>
              <a:pathLst>
                <a:path w="109" h="441">
                  <a:moveTo>
                    <a:pt x="0" y="441"/>
                  </a:moveTo>
                  <a:cubicBezTo>
                    <a:pt x="39" y="374"/>
                    <a:pt x="39" y="374"/>
                    <a:pt x="39" y="374"/>
                  </a:cubicBezTo>
                  <a:cubicBezTo>
                    <a:pt x="103" y="261"/>
                    <a:pt x="107" y="126"/>
                    <a:pt x="109" y="0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1" y="155"/>
                    <a:pt x="77" y="305"/>
                    <a:pt x="6" y="430"/>
                  </a:cubicBezTo>
                  <a:lnTo>
                    <a:pt x="0" y="4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auto">
            <a:xfrm>
              <a:off x="3556000" y="2625725"/>
              <a:ext cx="220663" cy="52388"/>
            </a:xfrm>
            <a:custGeom>
              <a:avLst/>
              <a:gdLst/>
              <a:ahLst/>
              <a:cxnLst>
                <a:cxn ang="0">
                  <a:pos x="80" y="33"/>
                </a:cxn>
                <a:cxn ang="0">
                  <a:pos x="139" y="0"/>
                </a:cxn>
                <a:cxn ang="0">
                  <a:pos x="68" y="0"/>
                </a:cxn>
                <a:cxn ang="0">
                  <a:pos x="0" y="33"/>
                </a:cxn>
                <a:cxn ang="0">
                  <a:pos x="80" y="33"/>
                </a:cxn>
              </a:cxnLst>
              <a:rect l="0" t="0" r="r" b="b"/>
              <a:pathLst>
                <a:path w="139" h="33">
                  <a:moveTo>
                    <a:pt x="80" y="33"/>
                  </a:moveTo>
                  <a:lnTo>
                    <a:pt x="139" y="0"/>
                  </a:lnTo>
                  <a:lnTo>
                    <a:pt x="68" y="0"/>
                  </a:lnTo>
                  <a:lnTo>
                    <a:pt x="0" y="33"/>
                  </a:lnTo>
                  <a:lnTo>
                    <a:pt x="80" y="33"/>
                  </a:lnTo>
                  <a:close/>
                </a:path>
              </a:pathLst>
            </a:custGeom>
            <a:solidFill>
              <a:srgbClr val="1A1A1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344621" y="4978980"/>
            <a:ext cx="220973" cy="385078"/>
            <a:chOff x="2344621" y="5304911"/>
            <a:chExt cx="220973" cy="385078"/>
          </a:xfrm>
        </p:grpSpPr>
        <p:sp>
          <p:nvSpPr>
            <p:cNvPr id="120" name="Freeform 22"/>
            <p:cNvSpPr>
              <a:spLocks/>
            </p:cNvSpPr>
            <p:nvPr/>
          </p:nvSpPr>
          <p:spPr bwMode="auto">
            <a:xfrm rot="20921601" flipH="1">
              <a:off x="2360598" y="5304911"/>
              <a:ext cx="173557" cy="385078"/>
            </a:xfrm>
            <a:custGeom>
              <a:avLst/>
              <a:gdLst/>
              <a:ahLst/>
              <a:cxnLst>
                <a:cxn ang="0">
                  <a:pos x="217" y="427"/>
                </a:cxn>
                <a:cxn ang="0">
                  <a:pos x="151" y="196"/>
                </a:cxn>
                <a:cxn ang="0">
                  <a:pos x="209" y="90"/>
                </a:cxn>
                <a:cxn ang="0">
                  <a:pos x="108" y="14"/>
                </a:cxn>
                <a:cxn ang="0">
                  <a:pos x="7" y="140"/>
                </a:cxn>
                <a:cxn ang="0">
                  <a:pos x="66" y="217"/>
                </a:cxn>
                <a:cxn ang="0">
                  <a:pos x="0" y="481"/>
                </a:cxn>
                <a:cxn ang="0">
                  <a:pos x="217" y="427"/>
                </a:cxn>
              </a:cxnLst>
              <a:rect l="0" t="0" r="r" b="b"/>
              <a:pathLst>
                <a:path w="217" h="481">
                  <a:moveTo>
                    <a:pt x="217" y="427"/>
                  </a:moveTo>
                  <a:cubicBezTo>
                    <a:pt x="151" y="196"/>
                    <a:pt x="151" y="196"/>
                    <a:pt x="151" y="196"/>
                  </a:cubicBezTo>
                  <a:cubicBezTo>
                    <a:pt x="185" y="171"/>
                    <a:pt x="209" y="130"/>
                    <a:pt x="209" y="90"/>
                  </a:cubicBezTo>
                  <a:cubicBezTo>
                    <a:pt x="209" y="34"/>
                    <a:pt x="164" y="0"/>
                    <a:pt x="108" y="14"/>
                  </a:cubicBezTo>
                  <a:cubicBezTo>
                    <a:pt x="52" y="28"/>
                    <a:pt x="7" y="84"/>
                    <a:pt x="7" y="140"/>
                  </a:cubicBezTo>
                  <a:cubicBezTo>
                    <a:pt x="7" y="180"/>
                    <a:pt x="31" y="209"/>
                    <a:pt x="66" y="217"/>
                  </a:cubicBezTo>
                  <a:cubicBezTo>
                    <a:pt x="0" y="481"/>
                    <a:pt x="0" y="481"/>
                    <a:pt x="0" y="481"/>
                  </a:cubicBezTo>
                  <a:lnTo>
                    <a:pt x="217" y="427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3"/>
            <p:cNvSpPr>
              <a:spLocks/>
            </p:cNvSpPr>
            <p:nvPr/>
          </p:nvSpPr>
          <p:spPr bwMode="auto">
            <a:xfrm rot="20921601" flipH="1">
              <a:off x="2344621" y="5323695"/>
              <a:ext cx="84066" cy="148133"/>
            </a:xfrm>
            <a:custGeom>
              <a:avLst/>
              <a:gdLst/>
              <a:ahLst/>
              <a:cxnLst>
                <a:cxn ang="0">
                  <a:pos x="46" y="185"/>
                </a:cxn>
                <a:cxn ang="0">
                  <a:pos x="105" y="79"/>
                </a:cxn>
                <a:cxn ang="0">
                  <a:pos x="33" y="0"/>
                </a:cxn>
                <a:cxn ang="0">
                  <a:pos x="59" y="60"/>
                </a:cxn>
                <a:cxn ang="0">
                  <a:pos x="0" y="166"/>
                </a:cxn>
                <a:cxn ang="0">
                  <a:pos x="1" y="167"/>
                </a:cxn>
                <a:cxn ang="0">
                  <a:pos x="47" y="185"/>
                </a:cxn>
                <a:cxn ang="0">
                  <a:pos x="46" y="185"/>
                </a:cxn>
              </a:cxnLst>
              <a:rect l="0" t="0" r="r" b="b"/>
              <a:pathLst>
                <a:path w="105" h="185">
                  <a:moveTo>
                    <a:pt x="46" y="185"/>
                  </a:moveTo>
                  <a:cubicBezTo>
                    <a:pt x="81" y="160"/>
                    <a:pt x="105" y="119"/>
                    <a:pt x="105" y="79"/>
                  </a:cubicBezTo>
                  <a:cubicBezTo>
                    <a:pt x="105" y="33"/>
                    <a:pt x="75" y="2"/>
                    <a:pt x="33" y="0"/>
                  </a:cubicBezTo>
                  <a:cubicBezTo>
                    <a:pt x="49" y="14"/>
                    <a:pt x="59" y="35"/>
                    <a:pt x="59" y="60"/>
                  </a:cubicBezTo>
                  <a:cubicBezTo>
                    <a:pt x="59" y="101"/>
                    <a:pt x="35" y="142"/>
                    <a:pt x="0" y="166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47" y="185"/>
                    <a:pt x="47" y="185"/>
                    <a:pt x="47" y="185"/>
                  </a:cubicBezTo>
                  <a:lnTo>
                    <a:pt x="46" y="18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4"/>
            <p:cNvSpPr>
              <a:spLocks/>
            </p:cNvSpPr>
            <p:nvPr/>
          </p:nvSpPr>
          <p:spPr bwMode="auto">
            <a:xfrm rot="20921601" flipH="1">
              <a:off x="2370060" y="5454834"/>
              <a:ext cx="88812" cy="198641"/>
            </a:xfrm>
            <a:custGeom>
              <a:avLst/>
              <a:gdLst/>
              <a:ahLst/>
              <a:cxnLst>
                <a:cxn ang="0">
                  <a:pos x="108" y="43"/>
                </a:cxn>
                <a:cxn ang="0">
                  <a:pos x="0" y="0"/>
                </a:cxn>
                <a:cxn ang="0">
                  <a:pos x="153" y="546"/>
                </a:cxn>
                <a:cxn ang="0">
                  <a:pos x="153" y="546"/>
                </a:cxn>
                <a:cxn ang="0">
                  <a:pos x="262" y="586"/>
                </a:cxn>
                <a:cxn ang="0">
                  <a:pos x="108" y="43"/>
                </a:cxn>
              </a:cxnLst>
              <a:rect l="0" t="0" r="r" b="b"/>
              <a:pathLst>
                <a:path w="262" h="586">
                  <a:moveTo>
                    <a:pt x="108" y="43"/>
                  </a:moveTo>
                  <a:lnTo>
                    <a:pt x="0" y="0"/>
                  </a:lnTo>
                  <a:lnTo>
                    <a:pt x="153" y="546"/>
                  </a:lnTo>
                  <a:lnTo>
                    <a:pt x="153" y="546"/>
                  </a:lnTo>
                  <a:lnTo>
                    <a:pt x="262" y="586"/>
                  </a:lnTo>
                  <a:lnTo>
                    <a:pt x="108" y="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  <a:shade val="30000"/>
                    <a:satMod val="115000"/>
                  </a:schemeClr>
                </a:gs>
                <a:gs pos="50000">
                  <a:schemeClr val="bg1">
                    <a:lumMod val="65000"/>
                    <a:shade val="67500"/>
                    <a:satMod val="115000"/>
                  </a:schemeClr>
                </a:gs>
                <a:gs pos="100000">
                  <a:schemeClr val="bg1">
                    <a:lumMod val="6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5"/>
            <p:cNvSpPr>
              <a:spLocks/>
            </p:cNvSpPr>
            <p:nvPr/>
          </p:nvSpPr>
          <p:spPr bwMode="auto">
            <a:xfrm rot="20921601" flipH="1">
              <a:off x="2391698" y="5629351"/>
              <a:ext cx="173896" cy="57626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19" y="94"/>
                </a:cxn>
                <a:cxn ang="0">
                  <a:pos x="0" y="170"/>
                </a:cxn>
                <a:cxn ang="0">
                  <a:pos x="513" y="42"/>
                </a:cxn>
                <a:cxn ang="0">
                  <a:pos x="513" y="40"/>
                </a:cxn>
                <a:cxn ang="0">
                  <a:pos x="404" y="0"/>
                </a:cxn>
              </a:cxnLst>
              <a:rect l="0" t="0" r="r" b="b"/>
              <a:pathLst>
                <a:path w="513" h="170">
                  <a:moveTo>
                    <a:pt x="404" y="0"/>
                  </a:moveTo>
                  <a:lnTo>
                    <a:pt x="19" y="94"/>
                  </a:lnTo>
                  <a:lnTo>
                    <a:pt x="0" y="170"/>
                  </a:lnTo>
                  <a:lnTo>
                    <a:pt x="513" y="42"/>
                  </a:lnTo>
                  <a:lnTo>
                    <a:pt x="513" y="4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6771030" y="4980573"/>
            <a:ext cx="220973" cy="385078"/>
            <a:chOff x="6771030" y="5306504"/>
            <a:chExt cx="220973" cy="385078"/>
          </a:xfrm>
        </p:grpSpPr>
        <p:sp>
          <p:nvSpPr>
            <p:cNvPr id="129" name="Freeform 22"/>
            <p:cNvSpPr>
              <a:spLocks/>
            </p:cNvSpPr>
            <p:nvPr/>
          </p:nvSpPr>
          <p:spPr bwMode="auto">
            <a:xfrm rot="678399">
              <a:off x="6802469" y="5306504"/>
              <a:ext cx="173557" cy="385078"/>
            </a:xfrm>
            <a:custGeom>
              <a:avLst/>
              <a:gdLst/>
              <a:ahLst/>
              <a:cxnLst>
                <a:cxn ang="0">
                  <a:pos x="217" y="427"/>
                </a:cxn>
                <a:cxn ang="0">
                  <a:pos x="151" y="196"/>
                </a:cxn>
                <a:cxn ang="0">
                  <a:pos x="209" y="90"/>
                </a:cxn>
                <a:cxn ang="0">
                  <a:pos x="108" y="14"/>
                </a:cxn>
                <a:cxn ang="0">
                  <a:pos x="7" y="140"/>
                </a:cxn>
                <a:cxn ang="0">
                  <a:pos x="66" y="217"/>
                </a:cxn>
                <a:cxn ang="0">
                  <a:pos x="0" y="481"/>
                </a:cxn>
                <a:cxn ang="0">
                  <a:pos x="217" y="427"/>
                </a:cxn>
              </a:cxnLst>
              <a:rect l="0" t="0" r="r" b="b"/>
              <a:pathLst>
                <a:path w="217" h="481">
                  <a:moveTo>
                    <a:pt x="217" y="427"/>
                  </a:moveTo>
                  <a:cubicBezTo>
                    <a:pt x="151" y="196"/>
                    <a:pt x="151" y="196"/>
                    <a:pt x="151" y="196"/>
                  </a:cubicBezTo>
                  <a:cubicBezTo>
                    <a:pt x="185" y="171"/>
                    <a:pt x="209" y="130"/>
                    <a:pt x="209" y="90"/>
                  </a:cubicBezTo>
                  <a:cubicBezTo>
                    <a:pt x="209" y="34"/>
                    <a:pt x="164" y="0"/>
                    <a:pt x="108" y="14"/>
                  </a:cubicBezTo>
                  <a:cubicBezTo>
                    <a:pt x="52" y="28"/>
                    <a:pt x="7" y="84"/>
                    <a:pt x="7" y="140"/>
                  </a:cubicBezTo>
                  <a:cubicBezTo>
                    <a:pt x="7" y="180"/>
                    <a:pt x="31" y="209"/>
                    <a:pt x="66" y="217"/>
                  </a:cubicBezTo>
                  <a:cubicBezTo>
                    <a:pt x="0" y="481"/>
                    <a:pt x="0" y="481"/>
                    <a:pt x="0" y="481"/>
                  </a:cubicBezTo>
                  <a:lnTo>
                    <a:pt x="217" y="427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3"/>
            <p:cNvSpPr>
              <a:spLocks/>
            </p:cNvSpPr>
            <p:nvPr/>
          </p:nvSpPr>
          <p:spPr bwMode="auto">
            <a:xfrm rot="678399">
              <a:off x="6907937" y="5325288"/>
              <a:ext cx="84066" cy="148133"/>
            </a:xfrm>
            <a:custGeom>
              <a:avLst/>
              <a:gdLst/>
              <a:ahLst/>
              <a:cxnLst>
                <a:cxn ang="0">
                  <a:pos x="46" y="185"/>
                </a:cxn>
                <a:cxn ang="0">
                  <a:pos x="105" y="79"/>
                </a:cxn>
                <a:cxn ang="0">
                  <a:pos x="33" y="0"/>
                </a:cxn>
                <a:cxn ang="0">
                  <a:pos x="59" y="60"/>
                </a:cxn>
                <a:cxn ang="0">
                  <a:pos x="0" y="166"/>
                </a:cxn>
                <a:cxn ang="0">
                  <a:pos x="1" y="167"/>
                </a:cxn>
                <a:cxn ang="0">
                  <a:pos x="47" y="185"/>
                </a:cxn>
                <a:cxn ang="0">
                  <a:pos x="46" y="185"/>
                </a:cxn>
              </a:cxnLst>
              <a:rect l="0" t="0" r="r" b="b"/>
              <a:pathLst>
                <a:path w="105" h="185">
                  <a:moveTo>
                    <a:pt x="46" y="185"/>
                  </a:moveTo>
                  <a:cubicBezTo>
                    <a:pt x="81" y="160"/>
                    <a:pt x="105" y="119"/>
                    <a:pt x="105" y="79"/>
                  </a:cubicBezTo>
                  <a:cubicBezTo>
                    <a:pt x="105" y="33"/>
                    <a:pt x="75" y="2"/>
                    <a:pt x="33" y="0"/>
                  </a:cubicBezTo>
                  <a:cubicBezTo>
                    <a:pt x="49" y="14"/>
                    <a:pt x="59" y="35"/>
                    <a:pt x="59" y="60"/>
                  </a:cubicBezTo>
                  <a:cubicBezTo>
                    <a:pt x="59" y="101"/>
                    <a:pt x="35" y="142"/>
                    <a:pt x="0" y="166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47" y="185"/>
                    <a:pt x="47" y="185"/>
                    <a:pt x="47" y="185"/>
                  </a:cubicBezTo>
                  <a:lnTo>
                    <a:pt x="46" y="18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4"/>
            <p:cNvSpPr>
              <a:spLocks/>
            </p:cNvSpPr>
            <p:nvPr/>
          </p:nvSpPr>
          <p:spPr bwMode="auto">
            <a:xfrm rot="678399">
              <a:off x="6877752" y="5456427"/>
              <a:ext cx="88812" cy="198641"/>
            </a:xfrm>
            <a:custGeom>
              <a:avLst/>
              <a:gdLst/>
              <a:ahLst/>
              <a:cxnLst>
                <a:cxn ang="0">
                  <a:pos x="108" y="43"/>
                </a:cxn>
                <a:cxn ang="0">
                  <a:pos x="0" y="0"/>
                </a:cxn>
                <a:cxn ang="0">
                  <a:pos x="153" y="546"/>
                </a:cxn>
                <a:cxn ang="0">
                  <a:pos x="153" y="546"/>
                </a:cxn>
                <a:cxn ang="0">
                  <a:pos x="262" y="586"/>
                </a:cxn>
                <a:cxn ang="0">
                  <a:pos x="108" y="43"/>
                </a:cxn>
              </a:cxnLst>
              <a:rect l="0" t="0" r="r" b="b"/>
              <a:pathLst>
                <a:path w="262" h="586">
                  <a:moveTo>
                    <a:pt x="108" y="43"/>
                  </a:moveTo>
                  <a:lnTo>
                    <a:pt x="0" y="0"/>
                  </a:lnTo>
                  <a:lnTo>
                    <a:pt x="153" y="546"/>
                  </a:lnTo>
                  <a:lnTo>
                    <a:pt x="153" y="546"/>
                  </a:lnTo>
                  <a:lnTo>
                    <a:pt x="262" y="586"/>
                  </a:lnTo>
                  <a:lnTo>
                    <a:pt x="108" y="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  <a:shade val="30000"/>
                    <a:satMod val="115000"/>
                  </a:schemeClr>
                </a:gs>
                <a:gs pos="50000">
                  <a:schemeClr val="bg1">
                    <a:lumMod val="65000"/>
                    <a:shade val="67500"/>
                    <a:satMod val="115000"/>
                  </a:schemeClr>
                </a:gs>
                <a:gs pos="100000">
                  <a:schemeClr val="bg1">
                    <a:lumMod val="6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5"/>
            <p:cNvSpPr>
              <a:spLocks/>
            </p:cNvSpPr>
            <p:nvPr/>
          </p:nvSpPr>
          <p:spPr bwMode="auto">
            <a:xfrm rot="678399">
              <a:off x="6771030" y="5630944"/>
              <a:ext cx="173896" cy="57626"/>
            </a:xfrm>
            <a:custGeom>
              <a:avLst/>
              <a:gdLst/>
              <a:ahLst/>
              <a:cxnLst>
                <a:cxn ang="0">
                  <a:pos x="404" y="0"/>
                </a:cxn>
                <a:cxn ang="0">
                  <a:pos x="19" y="94"/>
                </a:cxn>
                <a:cxn ang="0">
                  <a:pos x="0" y="170"/>
                </a:cxn>
                <a:cxn ang="0">
                  <a:pos x="513" y="42"/>
                </a:cxn>
                <a:cxn ang="0">
                  <a:pos x="513" y="40"/>
                </a:cxn>
                <a:cxn ang="0">
                  <a:pos x="404" y="0"/>
                </a:cxn>
              </a:cxnLst>
              <a:rect l="0" t="0" r="r" b="b"/>
              <a:pathLst>
                <a:path w="513" h="170">
                  <a:moveTo>
                    <a:pt x="404" y="0"/>
                  </a:moveTo>
                  <a:lnTo>
                    <a:pt x="19" y="94"/>
                  </a:lnTo>
                  <a:lnTo>
                    <a:pt x="0" y="170"/>
                  </a:lnTo>
                  <a:lnTo>
                    <a:pt x="513" y="42"/>
                  </a:lnTo>
                  <a:lnTo>
                    <a:pt x="513" y="40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7" name="Freeform 46"/>
          <p:cNvSpPr>
            <a:spLocks/>
          </p:cNvSpPr>
          <p:nvPr/>
        </p:nvSpPr>
        <p:spPr bwMode="auto">
          <a:xfrm>
            <a:off x="4584700" y="4972371"/>
            <a:ext cx="215900" cy="378598"/>
          </a:xfrm>
          <a:custGeom>
            <a:avLst/>
            <a:gdLst/>
            <a:ahLst/>
            <a:cxnLst>
              <a:cxn ang="0">
                <a:pos x="251" y="494"/>
              </a:cxn>
              <a:cxn ang="0">
                <a:pos x="171" y="191"/>
              </a:cxn>
              <a:cxn ang="0">
                <a:pos x="227" y="101"/>
              </a:cxn>
              <a:cxn ang="0">
                <a:pos x="126" y="0"/>
              </a:cxn>
              <a:cxn ang="0">
                <a:pos x="25" y="101"/>
              </a:cxn>
              <a:cxn ang="0">
                <a:pos x="80" y="191"/>
              </a:cxn>
              <a:cxn ang="0">
                <a:pos x="0" y="494"/>
              </a:cxn>
              <a:cxn ang="0">
                <a:pos x="251" y="494"/>
              </a:cxn>
            </a:cxnLst>
            <a:rect l="0" t="0" r="r" b="b"/>
            <a:pathLst>
              <a:path w="251" h="494">
                <a:moveTo>
                  <a:pt x="251" y="494"/>
                </a:moveTo>
                <a:cubicBezTo>
                  <a:pt x="171" y="191"/>
                  <a:pt x="171" y="191"/>
                  <a:pt x="171" y="191"/>
                </a:cubicBezTo>
                <a:cubicBezTo>
                  <a:pt x="204" y="174"/>
                  <a:pt x="227" y="140"/>
                  <a:pt x="227" y="101"/>
                </a:cubicBezTo>
                <a:cubicBezTo>
                  <a:pt x="227" y="45"/>
                  <a:pt x="181" y="0"/>
                  <a:pt x="126" y="0"/>
                </a:cubicBezTo>
                <a:cubicBezTo>
                  <a:pt x="70" y="0"/>
                  <a:pt x="25" y="45"/>
                  <a:pt x="25" y="101"/>
                </a:cubicBezTo>
                <a:cubicBezTo>
                  <a:pt x="25" y="140"/>
                  <a:pt x="47" y="174"/>
                  <a:pt x="80" y="191"/>
                </a:cubicBezTo>
                <a:cubicBezTo>
                  <a:pt x="0" y="494"/>
                  <a:pt x="0" y="494"/>
                  <a:pt x="0" y="494"/>
                </a:cubicBezTo>
                <a:lnTo>
                  <a:pt x="251" y="494"/>
                </a:lnTo>
                <a:close/>
              </a:path>
            </a:pathLst>
          </a:cu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Rectangle 152"/>
          <p:cNvSpPr/>
          <p:nvPr/>
        </p:nvSpPr>
        <p:spPr>
          <a:xfrm>
            <a:off x="3124200" y="6198513"/>
            <a:ext cx="3200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100" kern="0" dirty="0" err="1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of then and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scrambled it to make a type specimen book. 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685800" y="6198513"/>
            <a:ext cx="2057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100" kern="0" dirty="0" err="1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3124200" y="5767626"/>
            <a:ext cx="2971800" cy="307777"/>
          </a:xfrm>
          <a:prstGeom prst="rect">
            <a:avLst/>
          </a:prstGeom>
          <a:solidFill>
            <a:srgbClr val="A0890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6477000" y="6198513"/>
            <a:ext cx="2057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</a:t>
            </a:r>
            <a:r>
              <a:rPr lang="en-US" altLang="ko-KR" sz="1100" kern="0" dirty="0" err="1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</a:t>
            </a: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is simp dummy text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     of then and scrambled it 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7086600" y="5257790"/>
            <a:ext cx="1838762" cy="1066810"/>
            <a:chOff x="3200400" y="2992437"/>
            <a:chExt cx="4613275" cy="2676525"/>
          </a:xfrm>
        </p:grpSpPr>
        <p:sp>
          <p:nvSpPr>
            <p:cNvPr id="160" name="Freeform 11"/>
            <p:cNvSpPr>
              <a:spLocks/>
            </p:cNvSpPr>
            <p:nvPr/>
          </p:nvSpPr>
          <p:spPr bwMode="auto">
            <a:xfrm>
              <a:off x="3681412" y="3917950"/>
              <a:ext cx="112713" cy="198438"/>
            </a:xfrm>
            <a:custGeom>
              <a:avLst/>
              <a:gdLst/>
              <a:ahLst/>
              <a:cxnLst>
                <a:cxn ang="0">
                  <a:pos x="4" y="125"/>
                </a:cxn>
                <a:cxn ang="0">
                  <a:pos x="71" y="95"/>
                </a:cxn>
                <a:cxn ang="0">
                  <a:pos x="71" y="0"/>
                </a:cxn>
                <a:cxn ang="0">
                  <a:pos x="0" y="0"/>
                </a:cxn>
                <a:cxn ang="0">
                  <a:pos x="4" y="125"/>
                </a:cxn>
              </a:cxnLst>
              <a:rect l="0" t="0" r="r" b="b"/>
              <a:pathLst>
                <a:path w="71" h="125">
                  <a:moveTo>
                    <a:pt x="4" y="125"/>
                  </a:moveTo>
                  <a:lnTo>
                    <a:pt x="71" y="95"/>
                  </a:lnTo>
                  <a:lnTo>
                    <a:pt x="71" y="0"/>
                  </a:lnTo>
                  <a:lnTo>
                    <a:pt x="0" y="0"/>
                  </a:lnTo>
                  <a:lnTo>
                    <a:pt x="4" y="125"/>
                  </a:lnTo>
                  <a:close/>
                </a:path>
              </a:pathLst>
            </a:custGeom>
            <a:solidFill>
              <a:srgbClr val="4E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auto">
            <a:xfrm>
              <a:off x="3876675" y="3587750"/>
              <a:ext cx="141288" cy="60007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80" y="0"/>
                </a:cxn>
                <a:cxn ang="0">
                  <a:pos x="89" y="359"/>
                </a:cxn>
                <a:cxn ang="0">
                  <a:pos x="0" y="378"/>
                </a:cxn>
                <a:cxn ang="0">
                  <a:pos x="0" y="15"/>
                </a:cxn>
              </a:cxnLst>
              <a:rect l="0" t="0" r="r" b="b"/>
              <a:pathLst>
                <a:path w="89" h="378">
                  <a:moveTo>
                    <a:pt x="0" y="15"/>
                  </a:moveTo>
                  <a:lnTo>
                    <a:pt x="80" y="0"/>
                  </a:lnTo>
                  <a:lnTo>
                    <a:pt x="89" y="359"/>
                  </a:lnTo>
                  <a:lnTo>
                    <a:pt x="0" y="37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E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3"/>
            <p:cNvSpPr>
              <a:spLocks/>
            </p:cNvSpPr>
            <p:nvPr/>
          </p:nvSpPr>
          <p:spPr bwMode="auto">
            <a:xfrm>
              <a:off x="3200400" y="3048000"/>
              <a:ext cx="3241675" cy="13430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860" y="204"/>
                </a:cxn>
                <a:cxn ang="0">
                  <a:pos x="864" y="358"/>
                </a:cxn>
                <a:cxn ang="0">
                  <a:pos x="36" y="106"/>
                </a:cxn>
                <a:cxn ang="0">
                  <a:pos x="66" y="0"/>
                </a:cxn>
              </a:cxnLst>
              <a:rect l="0" t="0" r="r" b="b"/>
              <a:pathLst>
                <a:path w="864" h="358">
                  <a:moveTo>
                    <a:pt x="66" y="0"/>
                  </a:moveTo>
                  <a:cubicBezTo>
                    <a:pt x="860" y="204"/>
                    <a:pt x="860" y="204"/>
                    <a:pt x="860" y="204"/>
                  </a:cubicBezTo>
                  <a:cubicBezTo>
                    <a:pt x="864" y="358"/>
                    <a:pt x="864" y="358"/>
                    <a:pt x="864" y="358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6" y="106"/>
                    <a:pt x="0" y="34"/>
                    <a:pt x="66" y="0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54000">
                  <a:srgbClr val="FEE75E"/>
                </a:gs>
                <a:gs pos="60000">
                  <a:srgbClr val="4E3E02"/>
                </a:gs>
              </a:gsLst>
              <a:lin ang="642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4"/>
            <p:cNvSpPr>
              <a:spLocks/>
            </p:cNvSpPr>
            <p:nvPr/>
          </p:nvSpPr>
          <p:spPr bwMode="auto">
            <a:xfrm>
              <a:off x="3494087" y="3468687"/>
              <a:ext cx="382588" cy="719138"/>
            </a:xfrm>
            <a:custGeom>
              <a:avLst/>
              <a:gdLst/>
              <a:ahLst/>
              <a:cxnLst>
                <a:cxn ang="0">
                  <a:pos x="241" y="90"/>
                </a:cxn>
                <a:cxn ang="0">
                  <a:pos x="0" y="0"/>
                </a:cxn>
                <a:cxn ang="0">
                  <a:pos x="0" y="198"/>
                </a:cxn>
                <a:cxn ang="0">
                  <a:pos x="66" y="217"/>
                </a:cxn>
                <a:cxn ang="0">
                  <a:pos x="66" y="385"/>
                </a:cxn>
                <a:cxn ang="0">
                  <a:pos x="122" y="408"/>
                </a:cxn>
                <a:cxn ang="0">
                  <a:pos x="122" y="316"/>
                </a:cxn>
                <a:cxn ang="0">
                  <a:pos x="189" y="335"/>
                </a:cxn>
                <a:cxn ang="0">
                  <a:pos x="189" y="434"/>
                </a:cxn>
                <a:cxn ang="0">
                  <a:pos x="241" y="453"/>
                </a:cxn>
                <a:cxn ang="0">
                  <a:pos x="241" y="90"/>
                </a:cxn>
              </a:cxnLst>
              <a:rect l="0" t="0" r="r" b="b"/>
              <a:pathLst>
                <a:path w="241" h="453">
                  <a:moveTo>
                    <a:pt x="241" y="90"/>
                  </a:moveTo>
                  <a:lnTo>
                    <a:pt x="0" y="0"/>
                  </a:lnTo>
                  <a:lnTo>
                    <a:pt x="0" y="198"/>
                  </a:lnTo>
                  <a:lnTo>
                    <a:pt x="66" y="217"/>
                  </a:lnTo>
                  <a:lnTo>
                    <a:pt x="66" y="385"/>
                  </a:lnTo>
                  <a:lnTo>
                    <a:pt x="122" y="408"/>
                  </a:lnTo>
                  <a:lnTo>
                    <a:pt x="122" y="316"/>
                  </a:lnTo>
                  <a:lnTo>
                    <a:pt x="189" y="335"/>
                  </a:lnTo>
                  <a:lnTo>
                    <a:pt x="189" y="434"/>
                  </a:lnTo>
                  <a:lnTo>
                    <a:pt x="241" y="453"/>
                  </a:lnTo>
                  <a:lnTo>
                    <a:pt x="241" y="90"/>
                  </a:lnTo>
                  <a:close/>
                </a:path>
              </a:pathLst>
            </a:custGeom>
            <a:solidFill>
              <a:srgbClr val="A089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auto">
            <a:xfrm>
              <a:off x="6831012" y="3052762"/>
              <a:ext cx="982663" cy="2616200"/>
            </a:xfrm>
            <a:custGeom>
              <a:avLst/>
              <a:gdLst/>
              <a:ahLst/>
              <a:cxnLst>
                <a:cxn ang="0">
                  <a:pos x="104" y="15"/>
                </a:cxn>
                <a:cxn ang="0">
                  <a:pos x="74" y="7"/>
                </a:cxn>
                <a:cxn ang="0">
                  <a:pos x="0" y="7"/>
                </a:cxn>
                <a:cxn ang="0">
                  <a:pos x="1" y="7"/>
                </a:cxn>
                <a:cxn ang="0">
                  <a:pos x="31" y="15"/>
                </a:cxn>
                <a:cxn ang="0">
                  <a:pos x="188" y="229"/>
                </a:cxn>
                <a:cxn ang="0">
                  <a:pos x="181" y="545"/>
                </a:cxn>
                <a:cxn ang="0">
                  <a:pos x="90" y="676"/>
                </a:cxn>
                <a:cxn ang="0">
                  <a:pos x="253" y="545"/>
                </a:cxn>
                <a:cxn ang="0">
                  <a:pos x="260" y="229"/>
                </a:cxn>
                <a:cxn ang="0">
                  <a:pos x="104" y="15"/>
                </a:cxn>
              </a:cxnLst>
              <a:rect l="0" t="0" r="r" b="b"/>
              <a:pathLst>
                <a:path w="262" h="698">
                  <a:moveTo>
                    <a:pt x="104" y="15"/>
                  </a:moveTo>
                  <a:cubicBezTo>
                    <a:pt x="74" y="7"/>
                    <a:pt x="74" y="7"/>
                    <a:pt x="74" y="7"/>
                  </a:cubicBezTo>
                  <a:cubicBezTo>
                    <a:pt x="47" y="0"/>
                    <a:pt x="22" y="1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20" y="38"/>
                    <a:pt x="190" y="134"/>
                    <a:pt x="188" y="229"/>
                  </a:cubicBezTo>
                  <a:cubicBezTo>
                    <a:pt x="181" y="545"/>
                    <a:pt x="181" y="545"/>
                    <a:pt x="181" y="545"/>
                  </a:cubicBezTo>
                  <a:cubicBezTo>
                    <a:pt x="179" y="612"/>
                    <a:pt x="143" y="661"/>
                    <a:pt x="90" y="676"/>
                  </a:cubicBezTo>
                  <a:cubicBezTo>
                    <a:pt x="178" y="698"/>
                    <a:pt x="251" y="640"/>
                    <a:pt x="253" y="545"/>
                  </a:cubicBezTo>
                  <a:cubicBezTo>
                    <a:pt x="260" y="229"/>
                    <a:pt x="260" y="229"/>
                    <a:pt x="260" y="229"/>
                  </a:cubicBezTo>
                  <a:cubicBezTo>
                    <a:pt x="262" y="134"/>
                    <a:pt x="192" y="38"/>
                    <a:pt x="104" y="15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"/>
            <p:cNvSpPr>
              <a:spLocks noEditPoints="1"/>
            </p:cNvSpPr>
            <p:nvPr/>
          </p:nvSpPr>
          <p:spPr bwMode="auto">
            <a:xfrm>
              <a:off x="6373812" y="2992437"/>
              <a:ext cx="1200150" cy="2617788"/>
            </a:xfrm>
            <a:custGeom>
              <a:avLst/>
              <a:gdLst/>
              <a:ahLst/>
              <a:cxnLst>
                <a:cxn ang="0">
                  <a:pos x="180" y="31"/>
                </a:cxn>
                <a:cxn ang="0">
                  <a:pos x="153" y="23"/>
                </a:cxn>
                <a:cxn ang="0">
                  <a:pos x="152" y="23"/>
                </a:cxn>
                <a:cxn ang="0">
                  <a:pos x="8" y="153"/>
                </a:cxn>
                <a:cxn ang="0">
                  <a:pos x="2" y="470"/>
                </a:cxn>
                <a:cxn ang="0">
                  <a:pos x="140" y="684"/>
                </a:cxn>
                <a:cxn ang="0">
                  <a:pos x="167" y="691"/>
                </a:cxn>
                <a:cxn ang="0">
                  <a:pos x="232" y="692"/>
                </a:cxn>
                <a:cxn ang="0">
                  <a:pos x="312" y="561"/>
                </a:cxn>
                <a:cxn ang="0">
                  <a:pos x="318" y="245"/>
                </a:cxn>
                <a:cxn ang="0">
                  <a:pos x="180" y="31"/>
                </a:cxn>
                <a:cxn ang="0">
                  <a:pos x="246" y="487"/>
                </a:cxn>
                <a:cxn ang="0">
                  <a:pos x="197" y="576"/>
                </a:cxn>
                <a:cxn ang="0">
                  <a:pos x="156" y="576"/>
                </a:cxn>
                <a:cxn ang="0">
                  <a:pos x="140" y="571"/>
                </a:cxn>
                <a:cxn ang="0">
                  <a:pos x="54" y="424"/>
                </a:cxn>
                <a:cxn ang="0">
                  <a:pos x="58" y="207"/>
                </a:cxn>
                <a:cxn ang="0">
                  <a:pos x="147" y="117"/>
                </a:cxn>
                <a:cxn ang="0">
                  <a:pos x="148" y="118"/>
                </a:cxn>
                <a:cxn ang="0">
                  <a:pos x="164" y="123"/>
                </a:cxn>
                <a:cxn ang="0">
                  <a:pos x="250" y="270"/>
                </a:cxn>
                <a:cxn ang="0">
                  <a:pos x="246" y="487"/>
                </a:cxn>
              </a:cxnLst>
              <a:rect l="0" t="0" r="r" b="b"/>
              <a:pathLst>
                <a:path w="320" h="698">
                  <a:moveTo>
                    <a:pt x="180" y="31"/>
                  </a:move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2" y="23"/>
                  </a:cubicBezTo>
                  <a:cubicBezTo>
                    <a:pt x="74" y="0"/>
                    <a:pt x="10" y="58"/>
                    <a:pt x="8" y="153"/>
                  </a:cubicBezTo>
                  <a:cubicBezTo>
                    <a:pt x="2" y="470"/>
                    <a:pt x="2" y="470"/>
                    <a:pt x="2" y="470"/>
                  </a:cubicBezTo>
                  <a:cubicBezTo>
                    <a:pt x="0" y="565"/>
                    <a:pt x="62" y="661"/>
                    <a:pt x="140" y="684"/>
                  </a:cubicBezTo>
                  <a:cubicBezTo>
                    <a:pt x="167" y="691"/>
                    <a:pt x="167" y="691"/>
                    <a:pt x="167" y="691"/>
                  </a:cubicBezTo>
                  <a:cubicBezTo>
                    <a:pt x="190" y="698"/>
                    <a:pt x="212" y="698"/>
                    <a:pt x="232" y="692"/>
                  </a:cubicBezTo>
                  <a:cubicBezTo>
                    <a:pt x="278" y="677"/>
                    <a:pt x="311" y="628"/>
                    <a:pt x="312" y="561"/>
                  </a:cubicBezTo>
                  <a:cubicBezTo>
                    <a:pt x="318" y="245"/>
                    <a:pt x="318" y="245"/>
                    <a:pt x="318" y="245"/>
                  </a:cubicBezTo>
                  <a:cubicBezTo>
                    <a:pt x="320" y="150"/>
                    <a:pt x="258" y="54"/>
                    <a:pt x="180" y="31"/>
                  </a:cubicBezTo>
                  <a:close/>
                  <a:moveTo>
                    <a:pt x="246" y="487"/>
                  </a:moveTo>
                  <a:cubicBezTo>
                    <a:pt x="246" y="533"/>
                    <a:pt x="225" y="566"/>
                    <a:pt x="197" y="576"/>
                  </a:cubicBezTo>
                  <a:cubicBezTo>
                    <a:pt x="184" y="581"/>
                    <a:pt x="171" y="581"/>
                    <a:pt x="156" y="576"/>
                  </a:cubicBezTo>
                  <a:cubicBezTo>
                    <a:pt x="140" y="571"/>
                    <a:pt x="140" y="571"/>
                    <a:pt x="140" y="571"/>
                  </a:cubicBezTo>
                  <a:cubicBezTo>
                    <a:pt x="91" y="555"/>
                    <a:pt x="53" y="489"/>
                    <a:pt x="54" y="424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142"/>
                    <a:pt x="99" y="102"/>
                    <a:pt x="147" y="117"/>
                  </a:cubicBezTo>
                  <a:cubicBezTo>
                    <a:pt x="147" y="118"/>
                    <a:pt x="148" y="118"/>
                    <a:pt x="148" y="118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213" y="139"/>
                    <a:pt x="251" y="204"/>
                    <a:pt x="250" y="270"/>
                  </a:cubicBezTo>
                  <a:lnTo>
                    <a:pt x="246" y="487"/>
                  </a:ln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auto">
            <a:xfrm>
              <a:off x="6572250" y="3375025"/>
              <a:ext cx="569913" cy="1795463"/>
            </a:xfrm>
            <a:custGeom>
              <a:avLst/>
              <a:gdLst/>
              <a:ahLst/>
              <a:cxnLst>
                <a:cxn ang="0">
                  <a:pos x="61" y="322"/>
                </a:cxn>
                <a:cxn ang="0">
                  <a:pos x="65" y="105"/>
                </a:cxn>
                <a:cxn ang="0">
                  <a:pos x="106" y="19"/>
                </a:cxn>
                <a:cxn ang="0">
                  <a:pos x="95" y="16"/>
                </a:cxn>
                <a:cxn ang="0">
                  <a:pos x="94" y="15"/>
                </a:cxn>
                <a:cxn ang="0">
                  <a:pos x="5" y="105"/>
                </a:cxn>
                <a:cxn ang="0">
                  <a:pos x="1" y="322"/>
                </a:cxn>
                <a:cxn ang="0">
                  <a:pos x="87" y="469"/>
                </a:cxn>
                <a:cxn ang="0">
                  <a:pos x="103" y="474"/>
                </a:cxn>
                <a:cxn ang="0">
                  <a:pos x="144" y="474"/>
                </a:cxn>
                <a:cxn ang="0">
                  <a:pos x="152" y="471"/>
                </a:cxn>
                <a:cxn ang="0">
                  <a:pos x="147" y="469"/>
                </a:cxn>
                <a:cxn ang="0">
                  <a:pos x="61" y="322"/>
                </a:cxn>
              </a:cxnLst>
              <a:rect l="0" t="0" r="r" b="b"/>
              <a:pathLst>
                <a:path w="152" h="479">
                  <a:moveTo>
                    <a:pt x="61" y="322"/>
                  </a:moveTo>
                  <a:cubicBezTo>
                    <a:pt x="65" y="105"/>
                    <a:pt x="65" y="105"/>
                    <a:pt x="65" y="105"/>
                  </a:cubicBezTo>
                  <a:cubicBezTo>
                    <a:pt x="66" y="64"/>
                    <a:pt x="82" y="33"/>
                    <a:pt x="106" y="19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6"/>
                    <a:pt x="94" y="15"/>
                  </a:cubicBezTo>
                  <a:cubicBezTo>
                    <a:pt x="46" y="0"/>
                    <a:pt x="6" y="40"/>
                    <a:pt x="5" y="105"/>
                  </a:cubicBezTo>
                  <a:cubicBezTo>
                    <a:pt x="1" y="322"/>
                    <a:pt x="1" y="322"/>
                    <a:pt x="1" y="322"/>
                  </a:cubicBezTo>
                  <a:cubicBezTo>
                    <a:pt x="0" y="387"/>
                    <a:pt x="38" y="453"/>
                    <a:pt x="87" y="469"/>
                  </a:cubicBezTo>
                  <a:cubicBezTo>
                    <a:pt x="103" y="474"/>
                    <a:pt x="103" y="474"/>
                    <a:pt x="103" y="474"/>
                  </a:cubicBezTo>
                  <a:cubicBezTo>
                    <a:pt x="118" y="479"/>
                    <a:pt x="131" y="479"/>
                    <a:pt x="144" y="474"/>
                  </a:cubicBezTo>
                  <a:cubicBezTo>
                    <a:pt x="146" y="473"/>
                    <a:pt x="149" y="472"/>
                    <a:pt x="152" y="471"/>
                  </a:cubicBezTo>
                  <a:cubicBezTo>
                    <a:pt x="147" y="469"/>
                    <a:pt x="147" y="469"/>
                    <a:pt x="147" y="469"/>
                  </a:cubicBezTo>
                  <a:cubicBezTo>
                    <a:pt x="98" y="453"/>
                    <a:pt x="60" y="387"/>
                    <a:pt x="61" y="322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 flipH="1">
            <a:off x="228600" y="5257790"/>
            <a:ext cx="1838762" cy="1066810"/>
            <a:chOff x="3200400" y="2992437"/>
            <a:chExt cx="4613275" cy="2676525"/>
          </a:xfrm>
        </p:grpSpPr>
        <p:sp>
          <p:nvSpPr>
            <p:cNvPr id="168" name="Freeform 11"/>
            <p:cNvSpPr>
              <a:spLocks/>
            </p:cNvSpPr>
            <p:nvPr/>
          </p:nvSpPr>
          <p:spPr bwMode="auto">
            <a:xfrm>
              <a:off x="3681412" y="3917950"/>
              <a:ext cx="112713" cy="198438"/>
            </a:xfrm>
            <a:custGeom>
              <a:avLst/>
              <a:gdLst/>
              <a:ahLst/>
              <a:cxnLst>
                <a:cxn ang="0">
                  <a:pos x="4" y="125"/>
                </a:cxn>
                <a:cxn ang="0">
                  <a:pos x="71" y="95"/>
                </a:cxn>
                <a:cxn ang="0">
                  <a:pos x="71" y="0"/>
                </a:cxn>
                <a:cxn ang="0">
                  <a:pos x="0" y="0"/>
                </a:cxn>
                <a:cxn ang="0">
                  <a:pos x="4" y="125"/>
                </a:cxn>
              </a:cxnLst>
              <a:rect l="0" t="0" r="r" b="b"/>
              <a:pathLst>
                <a:path w="71" h="125">
                  <a:moveTo>
                    <a:pt x="4" y="125"/>
                  </a:moveTo>
                  <a:lnTo>
                    <a:pt x="71" y="95"/>
                  </a:lnTo>
                  <a:lnTo>
                    <a:pt x="71" y="0"/>
                  </a:lnTo>
                  <a:lnTo>
                    <a:pt x="0" y="0"/>
                  </a:lnTo>
                  <a:lnTo>
                    <a:pt x="4" y="125"/>
                  </a:lnTo>
                  <a:close/>
                </a:path>
              </a:pathLst>
            </a:custGeom>
            <a:solidFill>
              <a:srgbClr val="4E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2"/>
            <p:cNvSpPr>
              <a:spLocks/>
            </p:cNvSpPr>
            <p:nvPr/>
          </p:nvSpPr>
          <p:spPr bwMode="auto">
            <a:xfrm>
              <a:off x="3876675" y="3587750"/>
              <a:ext cx="141288" cy="600075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80" y="0"/>
                </a:cxn>
                <a:cxn ang="0">
                  <a:pos x="89" y="359"/>
                </a:cxn>
                <a:cxn ang="0">
                  <a:pos x="0" y="378"/>
                </a:cxn>
                <a:cxn ang="0">
                  <a:pos x="0" y="15"/>
                </a:cxn>
              </a:cxnLst>
              <a:rect l="0" t="0" r="r" b="b"/>
              <a:pathLst>
                <a:path w="89" h="378">
                  <a:moveTo>
                    <a:pt x="0" y="15"/>
                  </a:moveTo>
                  <a:lnTo>
                    <a:pt x="80" y="0"/>
                  </a:lnTo>
                  <a:lnTo>
                    <a:pt x="89" y="359"/>
                  </a:lnTo>
                  <a:lnTo>
                    <a:pt x="0" y="378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4E3E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"/>
            <p:cNvSpPr>
              <a:spLocks/>
            </p:cNvSpPr>
            <p:nvPr/>
          </p:nvSpPr>
          <p:spPr bwMode="auto">
            <a:xfrm>
              <a:off x="3200400" y="3048000"/>
              <a:ext cx="3241675" cy="13430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860" y="204"/>
                </a:cxn>
                <a:cxn ang="0">
                  <a:pos x="864" y="358"/>
                </a:cxn>
                <a:cxn ang="0">
                  <a:pos x="36" y="106"/>
                </a:cxn>
                <a:cxn ang="0">
                  <a:pos x="66" y="0"/>
                </a:cxn>
              </a:cxnLst>
              <a:rect l="0" t="0" r="r" b="b"/>
              <a:pathLst>
                <a:path w="864" h="358">
                  <a:moveTo>
                    <a:pt x="66" y="0"/>
                  </a:moveTo>
                  <a:cubicBezTo>
                    <a:pt x="860" y="204"/>
                    <a:pt x="860" y="204"/>
                    <a:pt x="860" y="204"/>
                  </a:cubicBezTo>
                  <a:cubicBezTo>
                    <a:pt x="864" y="358"/>
                    <a:pt x="864" y="358"/>
                    <a:pt x="864" y="358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6" y="106"/>
                    <a:pt x="0" y="34"/>
                    <a:pt x="66" y="0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54000">
                  <a:srgbClr val="FEE75E"/>
                </a:gs>
                <a:gs pos="60000">
                  <a:srgbClr val="4E3E02"/>
                </a:gs>
              </a:gsLst>
              <a:lin ang="642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4"/>
            <p:cNvSpPr>
              <a:spLocks/>
            </p:cNvSpPr>
            <p:nvPr/>
          </p:nvSpPr>
          <p:spPr bwMode="auto">
            <a:xfrm>
              <a:off x="3494087" y="3468687"/>
              <a:ext cx="382588" cy="719138"/>
            </a:xfrm>
            <a:custGeom>
              <a:avLst/>
              <a:gdLst/>
              <a:ahLst/>
              <a:cxnLst>
                <a:cxn ang="0">
                  <a:pos x="241" y="90"/>
                </a:cxn>
                <a:cxn ang="0">
                  <a:pos x="0" y="0"/>
                </a:cxn>
                <a:cxn ang="0">
                  <a:pos x="0" y="198"/>
                </a:cxn>
                <a:cxn ang="0">
                  <a:pos x="66" y="217"/>
                </a:cxn>
                <a:cxn ang="0">
                  <a:pos x="66" y="385"/>
                </a:cxn>
                <a:cxn ang="0">
                  <a:pos x="122" y="408"/>
                </a:cxn>
                <a:cxn ang="0">
                  <a:pos x="122" y="316"/>
                </a:cxn>
                <a:cxn ang="0">
                  <a:pos x="189" y="335"/>
                </a:cxn>
                <a:cxn ang="0">
                  <a:pos x="189" y="434"/>
                </a:cxn>
                <a:cxn ang="0">
                  <a:pos x="241" y="453"/>
                </a:cxn>
                <a:cxn ang="0">
                  <a:pos x="241" y="90"/>
                </a:cxn>
              </a:cxnLst>
              <a:rect l="0" t="0" r="r" b="b"/>
              <a:pathLst>
                <a:path w="241" h="453">
                  <a:moveTo>
                    <a:pt x="241" y="90"/>
                  </a:moveTo>
                  <a:lnTo>
                    <a:pt x="0" y="0"/>
                  </a:lnTo>
                  <a:lnTo>
                    <a:pt x="0" y="198"/>
                  </a:lnTo>
                  <a:lnTo>
                    <a:pt x="66" y="217"/>
                  </a:lnTo>
                  <a:lnTo>
                    <a:pt x="66" y="385"/>
                  </a:lnTo>
                  <a:lnTo>
                    <a:pt x="122" y="408"/>
                  </a:lnTo>
                  <a:lnTo>
                    <a:pt x="122" y="316"/>
                  </a:lnTo>
                  <a:lnTo>
                    <a:pt x="189" y="335"/>
                  </a:lnTo>
                  <a:lnTo>
                    <a:pt x="189" y="434"/>
                  </a:lnTo>
                  <a:lnTo>
                    <a:pt x="241" y="453"/>
                  </a:lnTo>
                  <a:lnTo>
                    <a:pt x="241" y="90"/>
                  </a:lnTo>
                  <a:close/>
                </a:path>
              </a:pathLst>
            </a:custGeom>
            <a:solidFill>
              <a:srgbClr val="A0890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"/>
            <p:cNvSpPr>
              <a:spLocks/>
            </p:cNvSpPr>
            <p:nvPr/>
          </p:nvSpPr>
          <p:spPr bwMode="auto">
            <a:xfrm>
              <a:off x="6831012" y="3052762"/>
              <a:ext cx="982663" cy="2616200"/>
            </a:xfrm>
            <a:custGeom>
              <a:avLst/>
              <a:gdLst/>
              <a:ahLst/>
              <a:cxnLst>
                <a:cxn ang="0">
                  <a:pos x="104" y="15"/>
                </a:cxn>
                <a:cxn ang="0">
                  <a:pos x="74" y="7"/>
                </a:cxn>
                <a:cxn ang="0">
                  <a:pos x="0" y="7"/>
                </a:cxn>
                <a:cxn ang="0">
                  <a:pos x="1" y="7"/>
                </a:cxn>
                <a:cxn ang="0">
                  <a:pos x="31" y="15"/>
                </a:cxn>
                <a:cxn ang="0">
                  <a:pos x="188" y="229"/>
                </a:cxn>
                <a:cxn ang="0">
                  <a:pos x="181" y="545"/>
                </a:cxn>
                <a:cxn ang="0">
                  <a:pos x="90" y="676"/>
                </a:cxn>
                <a:cxn ang="0">
                  <a:pos x="253" y="545"/>
                </a:cxn>
                <a:cxn ang="0">
                  <a:pos x="260" y="229"/>
                </a:cxn>
                <a:cxn ang="0">
                  <a:pos x="104" y="15"/>
                </a:cxn>
              </a:cxnLst>
              <a:rect l="0" t="0" r="r" b="b"/>
              <a:pathLst>
                <a:path w="262" h="698">
                  <a:moveTo>
                    <a:pt x="104" y="15"/>
                  </a:moveTo>
                  <a:cubicBezTo>
                    <a:pt x="74" y="7"/>
                    <a:pt x="74" y="7"/>
                    <a:pt x="74" y="7"/>
                  </a:cubicBezTo>
                  <a:cubicBezTo>
                    <a:pt x="47" y="0"/>
                    <a:pt x="22" y="1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20" y="38"/>
                    <a:pt x="190" y="134"/>
                    <a:pt x="188" y="229"/>
                  </a:cubicBezTo>
                  <a:cubicBezTo>
                    <a:pt x="181" y="545"/>
                    <a:pt x="181" y="545"/>
                    <a:pt x="181" y="545"/>
                  </a:cubicBezTo>
                  <a:cubicBezTo>
                    <a:pt x="179" y="612"/>
                    <a:pt x="143" y="661"/>
                    <a:pt x="90" y="676"/>
                  </a:cubicBezTo>
                  <a:cubicBezTo>
                    <a:pt x="178" y="698"/>
                    <a:pt x="251" y="640"/>
                    <a:pt x="253" y="545"/>
                  </a:cubicBezTo>
                  <a:cubicBezTo>
                    <a:pt x="260" y="229"/>
                    <a:pt x="260" y="229"/>
                    <a:pt x="260" y="229"/>
                  </a:cubicBezTo>
                  <a:cubicBezTo>
                    <a:pt x="262" y="134"/>
                    <a:pt x="192" y="38"/>
                    <a:pt x="104" y="15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"/>
            <p:cNvSpPr>
              <a:spLocks noEditPoints="1"/>
            </p:cNvSpPr>
            <p:nvPr/>
          </p:nvSpPr>
          <p:spPr bwMode="auto">
            <a:xfrm>
              <a:off x="6373812" y="2992437"/>
              <a:ext cx="1200150" cy="2617788"/>
            </a:xfrm>
            <a:custGeom>
              <a:avLst/>
              <a:gdLst/>
              <a:ahLst/>
              <a:cxnLst>
                <a:cxn ang="0">
                  <a:pos x="180" y="31"/>
                </a:cxn>
                <a:cxn ang="0">
                  <a:pos x="153" y="23"/>
                </a:cxn>
                <a:cxn ang="0">
                  <a:pos x="152" y="23"/>
                </a:cxn>
                <a:cxn ang="0">
                  <a:pos x="8" y="153"/>
                </a:cxn>
                <a:cxn ang="0">
                  <a:pos x="2" y="470"/>
                </a:cxn>
                <a:cxn ang="0">
                  <a:pos x="140" y="684"/>
                </a:cxn>
                <a:cxn ang="0">
                  <a:pos x="167" y="691"/>
                </a:cxn>
                <a:cxn ang="0">
                  <a:pos x="232" y="692"/>
                </a:cxn>
                <a:cxn ang="0">
                  <a:pos x="312" y="561"/>
                </a:cxn>
                <a:cxn ang="0">
                  <a:pos x="318" y="245"/>
                </a:cxn>
                <a:cxn ang="0">
                  <a:pos x="180" y="31"/>
                </a:cxn>
                <a:cxn ang="0">
                  <a:pos x="246" y="487"/>
                </a:cxn>
                <a:cxn ang="0">
                  <a:pos x="197" y="576"/>
                </a:cxn>
                <a:cxn ang="0">
                  <a:pos x="156" y="576"/>
                </a:cxn>
                <a:cxn ang="0">
                  <a:pos x="140" y="571"/>
                </a:cxn>
                <a:cxn ang="0">
                  <a:pos x="54" y="424"/>
                </a:cxn>
                <a:cxn ang="0">
                  <a:pos x="58" y="207"/>
                </a:cxn>
                <a:cxn ang="0">
                  <a:pos x="147" y="117"/>
                </a:cxn>
                <a:cxn ang="0">
                  <a:pos x="148" y="118"/>
                </a:cxn>
                <a:cxn ang="0">
                  <a:pos x="164" y="123"/>
                </a:cxn>
                <a:cxn ang="0">
                  <a:pos x="250" y="270"/>
                </a:cxn>
                <a:cxn ang="0">
                  <a:pos x="246" y="487"/>
                </a:cxn>
              </a:cxnLst>
              <a:rect l="0" t="0" r="r" b="b"/>
              <a:pathLst>
                <a:path w="320" h="698">
                  <a:moveTo>
                    <a:pt x="180" y="31"/>
                  </a:move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2" y="23"/>
                  </a:cubicBezTo>
                  <a:cubicBezTo>
                    <a:pt x="74" y="0"/>
                    <a:pt x="10" y="58"/>
                    <a:pt x="8" y="153"/>
                  </a:cubicBezTo>
                  <a:cubicBezTo>
                    <a:pt x="2" y="470"/>
                    <a:pt x="2" y="470"/>
                    <a:pt x="2" y="470"/>
                  </a:cubicBezTo>
                  <a:cubicBezTo>
                    <a:pt x="0" y="565"/>
                    <a:pt x="62" y="661"/>
                    <a:pt x="140" y="684"/>
                  </a:cubicBezTo>
                  <a:cubicBezTo>
                    <a:pt x="167" y="691"/>
                    <a:pt x="167" y="691"/>
                    <a:pt x="167" y="691"/>
                  </a:cubicBezTo>
                  <a:cubicBezTo>
                    <a:pt x="190" y="698"/>
                    <a:pt x="212" y="698"/>
                    <a:pt x="232" y="692"/>
                  </a:cubicBezTo>
                  <a:cubicBezTo>
                    <a:pt x="278" y="677"/>
                    <a:pt x="311" y="628"/>
                    <a:pt x="312" y="561"/>
                  </a:cubicBezTo>
                  <a:cubicBezTo>
                    <a:pt x="318" y="245"/>
                    <a:pt x="318" y="245"/>
                    <a:pt x="318" y="245"/>
                  </a:cubicBezTo>
                  <a:cubicBezTo>
                    <a:pt x="320" y="150"/>
                    <a:pt x="258" y="54"/>
                    <a:pt x="180" y="31"/>
                  </a:cubicBezTo>
                  <a:close/>
                  <a:moveTo>
                    <a:pt x="246" y="487"/>
                  </a:moveTo>
                  <a:cubicBezTo>
                    <a:pt x="246" y="533"/>
                    <a:pt x="225" y="566"/>
                    <a:pt x="197" y="576"/>
                  </a:cubicBezTo>
                  <a:cubicBezTo>
                    <a:pt x="184" y="581"/>
                    <a:pt x="171" y="581"/>
                    <a:pt x="156" y="576"/>
                  </a:cubicBezTo>
                  <a:cubicBezTo>
                    <a:pt x="140" y="571"/>
                    <a:pt x="140" y="571"/>
                    <a:pt x="140" y="571"/>
                  </a:cubicBezTo>
                  <a:cubicBezTo>
                    <a:pt x="91" y="555"/>
                    <a:pt x="53" y="489"/>
                    <a:pt x="54" y="424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9" y="142"/>
                    <a:pt x="99" y="102"/>
                    <a:pt x="147" y="117"/>
                  </a:cubicBezTo>
                  <a:cubicBezTo>
                    <a:pt x="147" y="118"/>
                    <a:pt x="148" y="118"/>
                    <a:pt x="148" y="118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213" y="139"/>
                    <a:pt x="251" y="204"/>
                    <a:pt x="250" y="270"/>
                  </a:cubicBezTo>
                  <a:lnTo>
                    <a:pt x="246" y="487"/>
                  </a:ln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"/>
            <p:cNvSpPr>
              <a:spLocks/>
            </p:cNvSpPr>
            <p:nvPr/>
          </p:nvSpPr>
          <p:spPr bwMode="auto">
            <a:xfrm>
              <a:off x="6572250" y="3375025"/>
              <a:ext cx="569913" cy="1795463"/>
            </a:xfrm>
            <a:custGeom>
              <a:avLst/>
              <a:gdLst/>
              <a:ahLst/>
              <a:cxnLst>
                <a:cxn ang="0">
                  <a:pos x="61" y="322"/>
                </a:cxn>
                <a:cxn ang="0">
                  <a:pos x="65" y="105"/>
                </a:cxn>
                <a:cxn ang="0">
                  <a:pos x="106" y="19"/>
                </a:cxn>
                <a:cxn ang="0">
                  <a:pos x="95" y="16"/>
                </a:cxn>
                <a:cxn ang="0">
                  <a:pos x="94" y="15"/>
                </a:cxn>
                <a:cxn ang="0">
                  <a:pos x="5" y="105"/>
                </a:cxn>
                <a:cxn ang="0">
                  <a:pos x="1" y="322"/>
                </a:cxn>
                <a:cxn ang="0">
                  <a:pos x="87" y="469"/>
                </a:cxn>
                <a:cxn ang="0">
                  <a:pos x="103" y="474"/>
                </a:cxn>
                <a:cxn ang="0">
                  <a:pos x="144" y="474"/>
                </a:cxn>
                <a:cxn ang="0">
                  <a:pos x="152" y="471"/>
                </a:cxn>
                <a:cxn ang="0">
                  <a:pos x="147" y="469"/>
                </a:cxn>
                <a:cxn ang="0">
                  <a:pos x="61" y="322"/>
                </a:cxn>
              </a:cxnLst>
              <a:rect l="0" t="0" r="r" b="b"/>
              <a:pathLst>
                <a:path w="152" h="479">
                  <a:moveTo>
                    <a:pt x="61" y="322"/>
                  </a:moveTo>
                  <a:cubicBezTo>
                    <a:pt x="65" y="105"/>
                    <a:pt x="65" y="105"/>
                    <a:pt x="65" y="105"/>
                  </a:cubicBezTo>
                  <a:cubicBezTo>
                    <a:pt x="66" y="64"/>
                    <a:pt x="82" y="33"/>
                    <a:pt x="106" y="19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6"/>
                    <a:pt x="94" y="15"/>
                  </a:cubicBezTo>
                  <a:cubicBezTo>
                    <a:pt x="46" y="0"/>
                    <a:pt x="6" y="40"/>
                    <a:pt x="5" y="105"/>
                  </a:cubicBezTo>
                  <a:cubicBezTo>
                    <a:pt x="1" y="322"/>
                    <a:pt x="1" y="322"/>
                    <a:pt x="1" y="322"/>
                  </a:cubicBezTo>
                  <a:cubicBezTo>
                    <a:pt x="0" y="387"/>
                    <a:pt x="38" y="453"/>
                    <a:pt x="87" y="469"/>
                  </a:cubicBezTo>
                  <a:cubicBezTo>
                    <a:pt x="103" y="474"/>
                    <a:pt x="103" y="474"/>
                    <a:pt x="103" y="474"/>
                  </a:cubicBezTo>
                  <a:cubicBezTo>
                    <a:pt x="118" y="479"/>
                    <a:pt x="131" y="479"/>
                    <a:pt x="144" y="474"/>
                  </a:cubicBezTo>
                  <a:cubicBezTo>
                    <a:pt x="146" y="473"/>
                    <a:pt x="149" y="472"/>
                    <a:pt x="152" y="471"/>
                  </a:cubicBezTo>
                  <a:cubicBezTo>
                    <a:pt x="147" y="469"/>
                    <a:pt x="147" y="469"/>
                    <a:pt x="147" y="469"/>
                  </a:cubicBezTo>
                  <a:cubicBezTo>
                    <a:pt x="98" y="453"/>
                    <a:pt x="60" y="387"/>
                    <a:pt x="61" y="322"/>
                  </a:cubicBezTo>
                  <a:close/>
                </a:path>
              </a:pathLst>
            </a:custGeom>
            <a:gradFill>
              <a:gsLst>
                <a:gs pos="0">
                  <a:srgbClr val="8A6D04">
                    <a:shade val="30000"/>
                    <a:satMod val="115000"/>
                  </a:srgbClr>
                </a:gs>
                <a:gs pos="42000">
                  <a:srgbClr val="A08902"/>
                </a:gs>
                <a:gs pos="100000">
                  <a:srgbClr val="FEE75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6" name="Rectangle 175"/>
          <p:cNvSpPr/>
          <p:nvPr/>
        </p:nvSpPr>
        <p:spPr>
          <a:xfrm>
            <a:off x="3200400" y="914400"/>
            <a:ext cx="2819400" cy="369332"/>
          </a:xfrm>
          <a:prstGeom prst="rect">
            <a:avLst/>
          </a:prstGeom>
          <a:solidFill>
            <a:srgbClr val="000000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kern="0" dirty="0" smtClean="0">
                <a:solidFill>
                  <a:schemeClr val="bg1"/>
                </a:solidFill>
                <a:ea typeface="굴림" charset="-127"/>
                <a:cs typeface="Arial" pitchFamily="34" charset="0"/>
              </a:rPr>
              <a:t>Your Text Here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9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4555092</TotalTime>
  <Words>59</Words>
  <Application>Microsoft Office PowerPoint</Application>
  <PresentationFormat>全屏显示(4:3)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DG-同向</dc:subject>
  <dc:creator>P1; P2</dc:creator>
  <cp:keywords>TZ-手动增减;XG-渐变;KJ-3D;DH-静态;XJ-二级</cp:keywords>
  <dc:description/>
  <cp:lastModifiedBy>田士庆</cp:lastModifiedBy>
  <cp:revision>949</cp:revision>
  <dcterms:created xsi:type="dcterms:W3CDTF">2010-07-23T09:33:49Z</dcterms:created>
  <dcterms:modified xsi:type="dcterms:W3CDTF">2012-07-18T18:32:23Z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