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58402-3818-4904-8939-2EE78C97B27B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FAE7F-05CE-4029-AE87-7E985C7C87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5711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64"/>
          <p:cNvSpPr>
            <a:spLocks noChangeArrowheads="1"/>
          </p:cNvSpPr>
          <p:nvPr/>
        </p:nvSpPr>
        <p:spPr bwMode="gray">
          <a:xfrm>
            <a:off x="457200" y="228600"/>
            <a:ext cx="41148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chemeClr val="tx1">
                    <a:lumMod val="50000"/>
                  </a:schemeClr>
                </a:solidFill>
              </a:rPr>
              <a:t>LISTS – </a:t>
            </a:r>
            <a:r>
              <a:rPr lang="en-US" sz="2800" dirty="0" smtClean="0">
                <a:solidFill>
                  <a:schemeClr val="tx1">
                    <a:lumMod val="50000"/>
                  </a:schemeClr>
                </a:solidFill>
              </a:rPr>
              <a:t>Your Text Here</a:t>
            </a:r>
            <a:endParaRPr lang="en-US" sz="2800" b="1" dirty="0" smtClean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3" name="Parallelogram 2"/>
          <p:cNvSpPr/>
          <p:nvPr/>
        </p:nvSpPr>
        <p:spPr>
          <a:xfrm flipH="1">
            <a:off x="-392206" y="1143000"/>
            <a:ext cx="2144806" cy="609600"/>
          </a:xfrm>
          <a:prstGeom prst="parallelogram">
            <a:avLst>
              <a:gd name="adj" fmla="val 56429"/>
            </a:avLst>
          </a:prstGeom>
          <a:gradFill flip="none" rotWithShape="1">
            <a:gsLst>
              <a:gs pos="0">
                <a:srgbClr val="3B3B3B">
                  <a:shade val="30000"/>
                  <a:satMod val="115000"/>
                </a:srgbClr>
              </a:gs>
              <a:gs pos="50000">
                <a:srgbClr val="3B3B3B">
                  <a:shade val="67500"/>
                  <a:satMod val="115000"/>
                </a:srgbClr>
              </a:gs>
              <a:gs pos="100000">
                <a:srgbClr val="3B3B3B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arallelogram 3"/>
          <p:cNvSpPr/>
          <p:nvPr/>
        </p:nvSpPr>
        <p:spPr>
          <a:xfrm flipH="1">
            <a:off x="1523999" y="1143000"/>
            <a:ext cx="8000999" cy="609600"/>
          </a:xfrm>
          <a:prstGeom prst="parallelogram">
            <a:avLst>
              <a:gd name="adj" fmla="val 56429"/>
            </a:avLst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arallelogram 5"/>
          <p:cNvSpPr/>
          <p:nvPr/>
        </p:nvSpPr>
        <p:spPr>
          <a:xfrm flipH="1">
            <a:off x="-381000" y="1920240"/>
            <a:ext cx="2514600" cy="609600"/>
          </a:xfrm>
          <a:prstGeom prst="parallelogram">
            <a:avLst>
              <a:gd name="adj" fmla="val 56429"/>
            </a:avLst>
          </a:prstGeom>
          <a:gradFill flip="none" rotWithShape="1">
            <a:gsLst>
              <a:gs pos="0">
                <a:srgbClr val="3B3B3B">
                  <a:shade val="30000"/>
                  <a:satMod val="115000"/>
                </a:srgbClr>
              </a:gs>
              <a:gs pos="50000">
                <a:srgbClr val="3B3B3B">
                  <a:shade val="67500"/>
                  <a:satMod val="115000"/>
                </a:srgbClr>
              </a:gs>
              <a:gs pos="100000">
                <a:srgbClr val="3B3B3B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arallelogram 6"/>
          <p:cNvSpPr/>
          <p:nvPr/>
        </p:nvSpPr>
        <p:spPr>
          <a:xfrm flipH="1">
            <a:off x="1904999" y="1920240"/>
            <a:ext cx="7619999" cy="609600"/>
          </a:xfrm>
          <a:prstGeom prst="parallelogram">
            <a:avLst>
              <a:gd name="adj" fmla="val 56429"/>
            </a:avLst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arallelogram 7"/>
          <p:cNvSpPr/>
          <p:nvPr/>
        </p:nvSpPr>
        <p:spPr>
          <a:xfrm flipH="1">
            <a:off x="-367555" y="2727960"/>
            <a:ext cx="2958353" cy="609600"/>
          </a:xfrm>
          <a:prstGeom prst="parallelogram">
            <a:avLst>
              <a:gd name="adj" fmla="val 56429"/>
            </a:avLst>
          </a:prstGeom>
          <a:gradFill flip="none" rotWithShape="1">
            <a:gsLst>
              <a:gs pos="0">
                <a:srgbClr val="3B3B3B">
                  <a:shade val="30000"/>
                  <a:satMod val="115000"/>
                </a:srgbClr>
              </a:gs>
              <a:gs pos="50000">
                <a:srgbClr val="3B3B3B">
                  <a:shade val="67500"/>
                  <a:satMod val="115000"/>
                </a:srgbClr>
              </a:gs>
              <a:gs pos="100000">
                <a:srgbClr val="3B3B3B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arallelogram 8"/>
          <p:cNvSpPr/>
          <p:nvPr/>
        </p:nvSpPr>
        <p:spPr>
          <a:xfrm flipH="1">
            <a:off x="2362200" y="2727960"/>
            <a:ext cx="7162798" cy="609600"/>
          </a:xfrm>
          <a:prstGeom prst="parallelogram">
            <a:avLst>
              <a:gd name="adj" fmla="val 56429"/>
            </a:avLst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arallelogram 9"/>
          <p:cNvSpPr/>
          <p:nvPr/>
        </p:nvSpPr>
        <p:spPr>
          <a:xfrm flipH="1">
            <a:off x="-356349" y="3497580"/>
            <a:ext cx="3328147" cy="609600"/>
          </a:xfrm>
          <a:prstGeom prst="parallelogram">
            <a:avLst>
              <a:gd name="adj" fmla="val 56429"/>
            </a:avLst>
          </a:prstGeom>
          <a:gradFill flip="none" rotWithShape="1">
            <a:gsLst>
              <a:gs pos="0">
                <a:srgbClr val="3B3B3B">
                  <a:shade val="30000"/>
                  <a:satMod val="115000"/>
                </a:srgbClr>
              </a:gs>
              <a:gs pos="50000">
                <a:srgbClr val="3B3B3B">
                  <a:shade val="67500"/>
                  <a:satMod val="115000"/>
                </a:srgbClr>
              </a:gs>
              <a:gs pos="100000">
                <a:srgbClr val="3B3B3B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arallelogram 10"/>
          <p:cNvSpPr/>
          <p:nvPr/>
        </p:nvSpPr>
        <p:spPr>
          <a:xfrm flipH="1">
            <a:off x="2743200" y="3497580"/>
            <a:ext cx="6781798" cy="609600"/>
          </a:xfrm>
          <a:prstGeom prst="parallelogram">
            <a:avLst>
              <a:gd name="adj" fmla="val 56429"/>
            </a:avLst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arallelogram 13"/>
          <p:cNvSpPr/>
          <p:nvPr/>
        </p:nvSpPr>
        <p:spPr>
          <a:xfrm flipH="1">
            <a:off x="-381002" y="4267200"/>
            <a:ext cx="3733801" cy="609600"/>
          </a:xfrm>
          <a:prstGeom prst="parallelogram">
            <a:avLst>
              <a:gd name="adj" fmla="val 56429"/>
            </a:avLst>
          </a:prstGeom>
          <a:gradFill flip="none" rotWithShape="1">
            <a:gsLst>
              <a:gs pos="0">
                <a:srgbClr val="3B3B3B">
                  <a:shade val="30000"/>
                  <a:satMod val="115000"/>
                </a:srgbClr>
              </a:gs>
              <a:gs pos="50000">
                <a:srgbClr val="3B3B3B">
                  <a:shade val="67500"/>
                  <a:satMod val="115000"/>
                </a:srgbClr>
              </a:gs>
              <a:gs pos="100000">
                <a:srgbClr val="3B3B3B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arallelogram 14"/>
          <p:cNvSpPr/>
          <p:nvPr/>
        </p:nvSpPr>
        <p:spPr>
          <a:xfrm flipH="1">
            <a:off x="3124200" y="4267200"/>
            <a:ext cx="6400798" cy="609600"/>
          </a:xfrm>
          <a:prstGeom prst="parallelogram">
            <a:avLst>
              <a:gd name="adj" fmla="val 56429"/>
            </a:avLst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Parallelogram 18"/>
          <p:cNvSpPr/>
          <p:nvPr/>
        </p:nvSpPr>
        <p:spPr>
          <a:xfrm flipH="1">
            <a:off x="-381003" y="5006340"/>
            <a:ext cx="4114802" cy="609600"/>
          </a:xfrm>
          <a:prstGeom prst="parallelogram">
            <a:avLst>
              <a:gd name="adj" fmla="val 56429"/>
            </a:avLst>
          </a:prstGeom>
          <a:gradFill flip="none" rotWithShape="1">
            <a:gsLst>
              <a:gs pos="0">
                <a:srgbClr val="3B3B3B">
                  <a:shade val="30000"/>
                  <a:satMod val="115000"/>
                </a:srgbClr>
              </a:gs>
              <a:gs pos="50000">
                <a:srgbClr val="3B3B3B">
                  <a:shade val="67500"/>
                  <a:satMod val="115000"/>
                </a:srgbClr>
              </a:gs>
              <a:gs pos="100000">
                <a:srgbClr val="3B3B3B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Parallelogram 19"/>
          <p:cNvSpPr/>
          <p:nvPr/>
        </p:nvSpPr>
        <p:spPr>
          <a:xfrm flipH="1">
            <a:off x="3505200" y="5006340"/>
            <a:ext cx="6019798" cy="609600"/>
          </a:xfrm>
          <a:prstGeom prst="parallelogram">
            <a:avLst>
              <a:gd name="adj" fmla="val 56429"/>
            </a:avLst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Parallelogram 20"/>
          <p:cNvSpPr/>
          <p:nvPr/>
        </p:nvSpPr>
        <p:spPr>
          <a:xfrm flipH="1">
            <a:off x="-381004" y="5768340"/>
            <a:ext cx="4518663" cy="609600"/>
          </a:xfrm>
          <a:prstGeom prst="parallelogram">
            <a:avLst>
              <a:gd name="adj" fmla="val 56429"/>
            </a:avLst>
          </a:prstGeom>
          <a:gradFill flip="none" rotWithShape="1">
            <a:gsLst>
              <a:gs pos="0">
                <a:srgbClr val="3B3B3B">
                  <a:shade val="30000"/>
                  <a:satMod val="115000"/>
                </a:srgbClr>
              </a:gs>
              <a:gs pos="50000">
                <a:srgbClr val="3B3B3B">
                  <a:shade val="67500"/>
                  <a:satMod val="115000"/>
                </a:srgbClr>
              </a:gs>
              <a:gs pos="100000">
                <a:srgbClr val="3B3B3B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Parallelogram 21"/>
          <p:cNvSpPr/>
          <p:nvPr/>
        </p:nvSpPr>
        <p:spPr>
          <a:xfrm flipH="1">
            <a:off x="3916680" y="5768340"/>
            <a:ext cx="5608318" cy="609600"/>
          </a:xfrm>
          <a:prstGeom prst="parallelogram">
            <a:avLst>
              <a:gd name="adj" fmla="val 56429"/>
            </a:avLst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721423" y="1219200"/>
            <a:ext cx="6799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kern="0" dirty="0" smtClean="0">
                <a:solidFill>
                  <a:schemeClr val="bg1">
                    <a:lumMod val="95000"/>
                  </a:schemeClr>
                </a:solidFill>
                <a:ea typeface="굴림" charset="-127"/>
                <a:cs typeface="Arial" pitchFamily="34" charset="0"/>
              </a:rPr>
              <a:t>text</a:t>
            </a:r>
            <a:endParaRPr lang="en-US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980503" y="1988820"/>
            <a:ext cx="6799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kern="0" dirty="0" smtClean="0">
                <a:solidFill>
                  <a:schemeClr val="bg1">
                    <a:lumMod val="95000"/>
                  </a:schemeClr>
                </a:solidFill>
                <a:ea typeface="굴림" charset="-127"/>
                <a:cs typeface="Arial" pitchFamily="34" charset="0"/>
              </a:rPr>
              <a:t>text</a:t>
            </a:r>
            <a:endParaRPr lang="en-US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399603" y="2819400"/>
            <a:ext cx="6799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kern="0" dirty="0" smtClean="0">
                <a:solidFill>
                  <a:schemeClr val="bg1">
                    <a:lumMod val="95000"/>
                  </a:schemeClr>
                </a:solidFill>
                <a:ea typeface="굴림" charset="-127"/>
                <a:cs typeface="Arial" pitchFamily="34" charset="0"/>
              </a:rPr>
              <a:t>text</a:t>
            </a:r>
            <a:endParaRPr lang="en-US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788223" y="3573780"/>
            <a:ext cx="6799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kern="0" dirty="0" smtClean="0">
                <a:solidFill>
                  <a:schemeClr val="bg1">
                    <a:lumMod val="95000"/>
                  </a:schemeClr>
                </a:solidFill>
                <a:ea typeface="굴림" charset="-127"/>
                <a:cs typeface="Arial" pitchFamily="34" charset="0"/>
              </a:rPr>
              <a:t>text</a:t>
            </a:r>
            <a:endParaRPr lang="en-US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026223" y="4343400"/>
            <a:ext cx="19303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kern="0" dirty="0" smtClean="0">
                <a:solidFill>
                  <a:schemeClr val="bg1">
                    <a:lumMod val="95000"/>
                  </a:schemeClr>
                </a:solidFill>
                <a:ea typeface="굴림" charset="-127"/>
                <a:cs typeface="Arial" pitchFamily="34" charset="0"/>
              </a:rPr>
              <a:t>example text</a:t>
            </a:r>
            <a:endParaRPr lang="en-US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331023" y="5074920"/>
            <a:ext cx="19303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kern="0" dirty="0" smtClean="0">
                <a:solidFill>
                  <a:schemeClr val="bg1">
                    <a:lumMod val="95000"/>
                  </a:schemeClr>
                </a:solidFill>
                <a:ea typeface="굴림" charset="-127"/>
                <a:cs typeface="Arial" pitchFamily="34" charset="0"/>
              </a:rPr>
              <a:t>example text</a:t>
            </a:r>
            <a:endParaRPr lang="en-US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651063" y="5821680"/>
            <a:ext cx="19303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kern="0" dirty="0" smtClean="0">
                <a:solidFill>
                  <a:schemeClr val="bg1">
                    <a:lumMod val="95000"/>
                  </a:schemeClr>
                </a:solidFill>
                <a:ea typeface="굴림" charset="-127"/>
                <a:cs typeface="Arial" pitchFamily="34" charset="0"/>
              </a:rPr>
              <a:t>example text</a:t>
            </a:r>
            <a:endParaRPr lang="en-US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095501" y="1242060"/>
            <a:ext cx="4419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LOREM IPSUM is simply dummy text</a:t>
            </a:r>
            <a:endParaRPr lang="en-US" sz="2000" dirty="0">
              <a:solidFill>
                <a:schemeClr val="tx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2415541" y="2011680"/>
            <a:ext cx="4419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LOREM IPSUM is simply dummy text</a:t>
            </a:r>
            <a:endParaRPr lang="en-US" sz="2000" dirty="0">
              <a:solidFill>
                <a:schemeClr val="tx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2705101" y="2827020"/>
            <a:ext cx="4419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LOREM IPSUM is simply dummy text</a:t>
            </a:r>
            <a:endParaRPr lang="en-US" sz="2000" dirty="0">
              <a:solidFill>
                <a:schemeClr val="tx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169921" y="3611880"/>
            <a:ext cx="4419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LOREM IPSUM is simply dummy text</a:t>
            </a:r>
            <a:endParaRPr lang="en-US" sz="2000" dirty="0">
              <a:solidFill>
                <a:schemeClr val="tx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520441" y="4381500"/>
            <a:ext cx="4419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LOREM IPSUM is simply dummy text</a:t>
            </a:r>
            <a:endParaRPr lang="en-US" sz="2000" dirty="0">
              <a:solidFill>
                <a:schemeClr val="tx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863341" y="5097780"/>
            <a:ext cx="4419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LOREM IPSUM is simply dummy text</a:t>
            </a:r>
            <a:endParaRPr lang="en-US" sz="2000" dirty="0">
              <a:solidFill>
                <a:schemeClr val="tx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4282441" y="5882640"/>
            <a:ext cx="4419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LOREM IPSUM is simply dummy text</a:t>
            </a:r>
            <a:endParaRPr lang="en-US" sz="2000" dirty="0">
              <a:solidFill>
                <a:schemeClr val="tx1">
                  <a:lumMod val="50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3873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Scrum Process</Template>
  <TotalTime>4556174</TotalTime>
  <Words>57</Words>
  <Application>Microsoft Office PowerPoint</Application>
  <PresentationFormat>全屏显示(4:3)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Scrum Process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DG-流程</dc:subject>
  <dc:creator>P1; P2</dc:creator>
  <cp:keywords>TZ-手动增减;KJ-平面;DH-静态;XJ-二级</cp:keywords>
  <dc:description>www.smiletemplates.com</dc:description>
  <cp:lastModifiedBy>田士庆</cp:lastModifiedBy>
  <cp:revision>1179</cp:revision>
  <dcterms:created xsi:type="dcterms:W3CDTF">2010-07-23T09:33:49Z</dcterms:created>
  <dcterms:modified xsi:type="dcterms:W3CDTF">2012-07-18T18:33:51Z</dcterms:modified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