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06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37000">
              <a:schemeClr val="bg1">
                <a:lumMod val="75000"/>
              </a:schemeClr>
            </a:gs>
            <a:gs pos="54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80"/>
          <p:cNvGrpSpPr/>
          <p:nvPr/>
        </p:nvGrpSpPr>
        <p:grpSpPr>
          <a:xfrm>
            <a:off x="3429000" y="3065221"/>
            <a:ext cx="2429582" cy="1476298"/>
            <a:chOff x="1960562" y="1754188"/>
            <a:chExt cx="2763838" cy="1878013"/>
          </a:xfrm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1960562" y="1754188"/>
              <a:ext cx="2763838" cy="1878013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chemeClr val="accent4">
                    <a:lumMod val="50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  <a:ln w="9525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2133600" y="1828800"/>
              <a:ext cx="2403475" cy="11176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80"/>
          <p:cNvGrpSpPr/>
          <p:nvPr/>
        </p:nvGrpSpPr>
        <p:grpSpPr>
          <a:xfrm>
            <a:off x="6022875" y="1388821"/>
            <a:ext cx="1978125" cy="1201979"/>
            <a:chOff x="1960562" y="1754188"/>
            <a:chExt cx="2763838" cy="1878013"/>
          </a:xfrm>
        </p:grpSpPr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1960562" y="1754188"/>
              <a:ext cx="2763838" cy="1878013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2133600" y="1828800"/>
              <a:ext cx="2403475" cy="11176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80"/>
          <p:cNvGrpSpPr/>
          <p:nvPr/>
        </p:nvGrpSpPr>
        <p:grpSpPr>
          <a:xfrm>
            <a:off x="6022875" y="4970221"/>
            <a:ext cx="1978125" cy="1201979"/>
            <a:chOff x="1960562" y="1754188"/>
            <a:chExt cx="2763838" cy="1878013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1960562" y="1754188"/>
              <a:ext cx="2763838" cy="1878013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2133600" y="1828800"/>
              <a:ext cx="2403475" cy="11176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80"/>
          <p:cNvGrpSpPr/>
          <p:nvPr/>
        </p:nvGrpSpPr>
        <p:grpSpPr>
          <a:xfrm>
            <a:off x="1203960" y="1388821"/>
            <a:ext cx="1978125" cy="1201979"/>
            <a:chOff x="1960562" y="1754188"/>
            <a:chExt cx="2763838" cy="1878013"/>
          </a:xfrm>
        </p:grpSpPr>
        <p:sp>
          <p:nvSpPr>
            <p:cNvPr id="35" name="Freeform 10"/>
            <p:cNvSpPr>
              <a:spLocks/>
            </p:cNvSpPr>
            <p:nvPr/>
          </p:nvSpPr>
          <p:spPr bwMode="auto">
            <a:xfrm>
              <a:off x="1960562" y="1754188"/>
              <a:ext cx="2763838" cy="1878013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2133600" y="1828800"/>
              <a:ext cx="2403475" cy="11176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80"/>
          <p:cNvGrpSpPr/>
          <p:nvPr/>
        </p:nvGrpSpPr>
        <p:grpSpPr>
          <a:xfrm>
            <a:off x="1203960" y="4970221"/>
            <a:ext cx="1978125" cy="1201979"/>
            <a:chOff x="1960562" y="1754188"/>
            <a:chExt cx="2763838" cy="1878013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1960562" y="1754188"/>
              <a:ext cx="2763838" cy="1878013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2133600" y="1828800"/>
              <a:ext cx="2403475" cy="11176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80"/>
          <p:cNvGrpSpPr/>
          <p:nvPr/>
        </p:nvGrpSpPr>
        <p:grpSpPr>
          <a:xfrm>
            <a:off x="762000" y="3248101"/>
            <a:ext cx="1978125" cy="1201979"/>
            <a:chOff x="1960562" y="1754188"/>
            <a:chExt cx="2763838" cy="1878013"/>
          </a:xfrm>
        </p:grpSpPr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960562" y="1754188"/>
              <a:ext cx="2763838" cy="1878013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2133600" y="1828800"/>
              <a:ext cx="2403475" cy="1117600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7010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MARKETING RESEARCH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48400" y="1781489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Surveys </a:t>
            </a:r>
          </a:p>
        </p:txBody>
      </p:sp>
      <p:sp>
        <p:nvSpPr>
          <p:cNvPr id="6" name="Rectangle 5"/>
          <p:cNvSpPr/>
          <p:nvPr/>
        </p:nvSpPr>
        <p:spPr>
          <a:xfrm>
            <a:off x="3660674" y="3438183"/>
            <a:ext cx="19693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MARKET RESEARCH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48400" y="5257800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Secondary research</a:t>
            </a:r>
          </a:p>
        </p:txBody>
      </p:sp>
      <p:sp>
        <p:nvSpPr>
          <p:cNvPr id="8" name="Rectangle 7"/>
          <p:cNvSpPr/>
          <p:nvPr/>
        </p:nvSpPr>
        <p:spPr>
          <a:xfrm>
            <a:off x="1447800" y="5238290"/>
            <a:ext cx="152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Focus groups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05840" y="3686489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Roundtables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71600" y="1769821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Interviews</a:t>
            </a:r>
            <a:r>
              <a:rPr lang="ru-RU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 </a:t>
            </a:r>
          </a:p>
        </p:txBody>
      </p:sp>
      <p:cxnSp>
        <p:nvCxnSpPr>
          <p:cNvPr id="44" name="Elbow Connector 43"/>
          <p:cNvCxnSpPr/>
          <p:nvPr/>
        </p:nvCxnSpPr>
        <p:spPr>
          <a:xfrm flipV="1">
            <a:off x="4876800" y="2074621"/>
            <a:ext cx="1143000" cy="990600"/>
          </a:xfrm>
          <a:prstGeom prst="bentConnector3">
            <a:avLst>
              <a:gd name="adj1" fmla="val 0"/>
            </a:avLst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>
            <a:off x="4876800" y="4535881"/>
            <a:ext cx="1143000" cy="990600"/>
          </a:xfrm>
          <a:prstGeom prst="bentConnector3">
            <a:avLst>
              <a:gd name="adj1" fmla="val 0"/>
            </a:avLst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/>
          <p:nvPr/>
        </p:nvCxnSpPr>
        <p:spPr>
          <a:xfrm flipH="1">
            <a:off x="3200400" y="4535881"/>
            <a:ext cx="1143000" cy="990600"/>
          </a:xfrm>
          <a:prstGeom prst="bentConnector3">
            <a:avLst>
              <a:gd name="adj1" fmla="val 0"/>
            </a:avLst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 flipH="1" flipV="1">
            <a:off x="3200400" y="2074621"/>
            <a:ext cx="1143000" cy="990600"/>
          </a:xfrm>
          <a:prstGeom prst="bentConnector3">
            <a:avLst>
              <a:gd name="adj1" fmla="val 0"/>
            </a:avLst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0800000">
            <a:off x="2743200" y="3827221"/>
            <a:ext cx="685800" cy="1588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55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4559049</TotalTime>
  <Words>15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DG-结构</dc:subject>
  <dc:creator>P1; P2</dc:creator>
  <cp:keywords>TZ-手动增减;XG-高光;KJ-平面;DH-静态;XJ-二级</cp:keywords>
  <dc:description>www.smiletemplates.com</dc:description>
  <cp:lastModifiedBy>田士庆</cp:lastModifiedBy>
  <cp:revision>1680</cp:revision>
  <dcterms:created xsi:type="dcterms:W3CDTF">2010-07-23T09:33:49Z</dcterms:created>
  <dcterms:modified xsi:type="dcterms:W3CDTF">2012-07-18T18:34:10Z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