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244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37000">
              <a:schemeClr val="bg1">
                <a:lumMod val="75000"/>
              </a:schemeClr>
            </a:gs>
            <a:gs pos="54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169920" y="1295400"/>
            <a:ext cx="2895600" cy="762000"/>
            <a:chOff x="5791200" y="3505200"/>
            <a:chExt cx="2895600" cy="762000"/>
          </a:xfrm>
        </p:grpSpPr>
        <p:sp>
          <p:nvSpPr>
            <p:cNvPr id="13" name="Rounded Rectangle 12"/>
            <p:cNvSpPr/>
            <p:nvPr/>
          </p:nvSpPr>
          <p:spPr>
            <a:xfrm>
              <a:off x="5791200" y="3505200"/>
              <a:ext cx="2895600" cy="762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894632" y="3535680"/>
              <a:ext cx="2715968" cy="457200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63240" y="2331720"/>
            <a:ext cx="3108960" cy="762000"/>
            <a:chOff x="5791200" y="3505200"/>
            <a:chExt cx="2895600" cy="762000"/>
          </a:xfrm>
        </p:grpSpPr>
        <p:sp>
          <p:nvSpPr>
            <p:cNvPr id="16" name="Rounded Rectangle 15"/>
            <p:cNvSpPr/>
            <p:nvPr/>
          </p:nvSpPr>
          <p:spPr>
            <a:xfrm>
              <a:off x="5791200" y="3505200"/>
              <a:ext cx="2895600" cy="76200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accent2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accent2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894632" y="3535680"/>
              <a:ext cx="2715968" cy="457200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964180" y="3329940"/>
            <a:ext cx="3307080" cy="762000"/>
            <a:chOff x="5791200" y="3505200"/>
            <a:chExt cx="2895600" cy="762000"/>
          </a:xfrm>
        </p:grpSpPr>
        <p:sp>
          <p:nvSpPr>
            <p:cNvPr id="19" name="Rounded Rectangle 18"/>
            <p:cNvSpPr/>
            <p:nvPr/>
          </p:nvSpPr>
          <p:spPr>
            <a:xfrm>
              <a:off x="5791200" y="3505200"/>
              <a:ext cx="2895600" cy="762000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894632" y="3535680"/>
              <a:ext cx="2715968" cy="457200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880360" y="4320540"/>
            <a:ext cx="3474720" cy="762000"/>
            <a:chOff x="5791200" y="3505200"/>
            <a:chExt cx="2895600" cy="762000"/>
          </a:xfrm>
        </p:grpSpPr>
        <p:sp>
          <p:nvSpPr>
            <p:cNvPr id="22" name="Rounded Rectangle 21"/>
            <p:cNvSpPr/>
            <p:nvPr/>
          </p:nvSpPr>
          <p:spPr>
            <a:xfrm>
              <a:off x="5791200" y="3505200"/>
              <a:ext cx="2895600" cy="762000"/>
            </a:xfrm>
            <a:prstGeom prst="roundRect">
              <a:avLst/>
            </a:prstGeom>
            <a:gradFill>
              <a:gsLst>
                <a:gs pos="100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894632" y="3535680"/>
              <a:ext cx="2715968" cy="457200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788920" y="5334000"/>
            <a:ext cx="3657600" cy="762000"/>
            <a:chOff x="5791200" y="3505200"/>
            <a:chExt cx="2895600" cy="76200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5" name="Rounded Rectangle 24"/>
            <p:cNvSpPr/>
            <p:nvPr/>
          </p:nvSpPr>
          <p:spPr>
            <a:xfrm>
              <a:off x="5791200" y="3505200"/>
              <a:ext cx="2895600" cy="762000"/>
            </a:xfrm>
            <a:prstGeom prst="roundRect">
              <a:avLst/>
            </a:prstGeom>
            <a:gradFill>
              <a:gsLst>
                <a:gs pos="100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894632" y="3535680"/>
              <a:ext cx="2715968" cy="457200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MARKETING RESEARCH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51860" y="1381780"/>
            <a:ext cx="228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Stage 1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Problem definition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124200" y="2438400"/>
            <a:ext cx="2941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Stage 2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Research design developed</a:t>
            </a:r>
          </a:p>
        </p:txBody>
      </p:sp>
      <p:sp>
        <p:nvSpPr>
          <p:cNvPr id="7" name="Rectangle 6"/>
          <p:cNvSpPr/>
          <p:nvPr/>
        </p:nvSpPr>
        <p:spPr>
          <a:xfrm>
            <a:off x="3451860" y="3454420"/>
            <a:ext cx="228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Stage 3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Data collection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3749040" y="4406920"/>
            <a:ext cx="1691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Stage 4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Data analysis</a:t>
            </a:r>
          </a:p>
        </p:txBody>
      </p:sp>
      <p:sp>
        <p:nvSpPr>
          <p:cNvPr id="9" name="Rectangle 8"/>
          <p:cNvSpPr/>
          <p:nvPr/>
        </p:nvSpPr>
        <p:spPr>
          <a:xfrm>
            <a:off x="3329940" y="5420380"/>
            <a:ext cx="2529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Stage 5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Report presentation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rot="5400000">
            <a:off x="4420394" y="2132806"/>
            <a:ext cx="304800" cy="1588"/>
          </a:xfrm>
          <a:prstGeom prst="straightConnector1">
            <a:avLst/>
          </a:prstGeom>
          <a:ln>
            <a:solidFill>
              <a:srgbClr val="00000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4420394" y="3161506"/>
            <a:ext cx="304800" cy="1588"/>
          </a:xfrm>
          <a:prstGeom prst="straightConnector1">
            <a:avLst/>
          </a:prstGeom>
          <a:ln>
            <a:solidFill>
              <a:srgbClr val="00000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4420394" y="4121626"/>
            <a:ext cx="304800" cy="1588"/>
          </a:xfrm>
          <a:prstGeom prst="straightConnector1">
            <a:avLst/>
          </a:prstGeom>
          <a:ln>
            <a:solidFill>
              <a:srgbClr val="00000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4420394" y="5127466"/>
            <a:ext cx="304800" cy="1588"/>
          </a:xfrm>
          <a:prstGeom prst="straightConnector1">
            <a:avLst/>
          </a:prstGeom>
          <a:ln>
            <a:solidFill>
              <a:srgbClr val="00000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59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4559049</TotalTime>
  <Words>27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DG-流程</dc:subject>
  <dc:creator>P1; P2</dc:creator>
  <cp:keywords>TZ-手动增减;XG-高光;KJ-平面;DH-静态;XJ-二级</cp:keywords>
  <dc:description>www.smiletemplates.com</dc:description>
  <cp:lastModifiedBy>田士庆</cp:lastModifiedBy>
  <cp:revision>1680</cp:revision>
  <dcterms:created xsi:type="dcterms:W3CDTF">2010-07-23T09:33:49Z</dcterms:created>
  <dcterms:modified xsi:type="dcterms:W3CDTF">2012-07-18T18:34:10Z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