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bg1">
                <a:tint val="80000"/>
                <a:satMod val="300000"/>
              </a:schemeClr>
            </a:gs>
            <a:gs pos="41000">
              <a:schemeClr val="bg1">
                <a:lumMod val="75000"/>
              </a:schemeClr>
            </a:gs>
            <a:gs pos="48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9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4"/>
          <p:cNvSpPr>
            <a:spLocks noChangeArrowheads="1"/>
          </p:cNvSpPr>
          <p:nvPr/>
        </p:nvSpPr>
        <p:spPr bwMode="gray">
          <a:xfrm>
            <a:off x="457200" y="3048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MONITORS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990600" y="1371600"/>
            <a:ext cx="3161914" cy="4648200"/>
            <a:chOff x="990600" y="1371600"/>
            <a:chExt cx="3161914" cy="4648200"/>
          </a:xfrm>
        </p:grpSpPr>
        <p:grpSp>
          <p:nvGrpSpPr>
            <p:cNvPr id="24" name="Group 23"/>
            <p:cNvGrpSpPr/>
            <p:nvPr/>
          </p:nvGrpSpPr>
          <p:grpSpPr>
            <a:xfrm>
              <a:off x="990600" y="1371600"/>
              <a:ext cx="3161914" cy="4648200"/>
              <a:chOff x="990600" y="1676400"/>
              <a:chExt cx="3161914" cy="3730624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990600" y="1676400"/>
                <a:ext cx="3161914" cy="3730624"/>
              </a:xfrm>
              <a:custGeom>
                <a:avLst/>
                <a:gdLst/>
                <a:ahLst/>
                <a:cxnLst>
                  <a:cxn ang="0">
                    <a:pos x="780" y="0"/>
                  </a:cxn>
                  <a:cxn ang="0">
                    <a:pos x="145" y="0"/>
                  </a:cxn>
                  <a:cxn ang="0">
                    <a:pos x="0" y="145"/>
                  </a:cxn>
                  <a:cxn ang="0">
                    <a:pos x="0" y="946"/>
                  </a:cxn>
                  <a:cxn ang="0">
                    <a:pos x="145" y="1091"/>
                  </a:cxn>
                  <a:cxn ang="0">
                    <a:pos x="780" y="1091"/>
                  </a:cxn>
                  <a:cxn ang="0">
                    <a:pos x="925" y="946"/>
                  </a:cxn>
                  <a:cxn ang="0">
                    <a:pos x="925" y="145"/>
                  </a:cxn>
                  <a:cxn ang="0">
                    <a:pos x="780" y="0"/>
                  </a:cxn>
                </a:cxnLst>
                <a:rect l="0" t="0" r="r" b="b"/>
                <a:pathLst>
                  <a:path w="925" h="1091">
                    <a:moveTo>
                      <a:pt x="780" y="0"/>
                    </a:moveTo>
                    <a:cubicBezTo>
                      <a:pt x="145" y="0"/>
                      <a:pt x="145" y="0"/>
                      <a:pt x="145" y="0"/>
                    </a:cubicBezTo>
                    <a:cubicBezTo>
                      <a:pt x="65" y="0"/>
                      <a:pt x="0" y="65"/>
                      <a:pt x="0" y="145"/>
                    </a:cubicBezTo>
                    <a:cubicBezTo>
                      <a:pt x="0" y="946"/>
                      <a:pt x="0" y="946"/>
                      <a:pt x="0" y="946"/>
                    </a:cubicBezTo>
                    <a:cubicBezTo>
                      <a:pt x="0" y="1026"/>
                      <a:pt x="65" y="1091"/>
                      <a:pt x="145" y="1091"/>
                    </a:cubicBezTo>
                    <a:cubicBezTo>
                      <a:pt x="780" y="1091"/>
                      <a:pt x="780" y="1091"/>
                      <a:pt x="780" y="1091"/>
                    </a:cubicBezTo>
                    <a:cubicBezTo>
                      <a:pt x="860" y="1091"/>
                      <a:pt x="925" y="1026"/>
                      <a:pt x="925" y="946"/>
                    </a:cubicBezTo>
                    <a:cubicBezTo>
                      <a:pt x="925" y="145"/>
                      <a:pt x="925" y="145"/>
                      <a:pt x="925" y="145"/>
                    </a:cubicBezTo>
                    <a:cubicBezTo>
                      <a:pt x="925" y="65"/>
                      <a:pt x="860" y="0"/>
                      <a:pt x="7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7"/>
              <p:cNvSpPr>
                <a:spLocks/>
              </p:cNvSpPr>
              <p:nvPr/>
            </p:nvSpPr>
            <p:spPr bwMode="auto">
              <a:xfrm>
                <a:off x="1065849" y="1751649"/>
                <a:ext cx="3011416" cy="3580126"/>
              </a:xfrm>
              <a:custGeom>
                <a:avLst/>
                <a:gdLst/>
                <a:ahLst/>
                <a:cxnLst>
                  <a:cxn ang="0">
                    <a:pos x="881" y="924"/>
                  </a:cxn>
                  <a:cxn ang="0">
                    <a:pos x="758" y="1047"/>
                  </a:cxn>
                  <a:cxn ang="0">
                    <a:pos x="123" y="1047"/>
                  </a:cxn>
                  <a:cxn ang="0">
                    <a:pos x="0" y="924"/>
                  </a:cxn>
                  <a:cxn ang="0">
                    <a:pos x="0" y="123"/>
                  </a:cxn>
                  <a:cxn ang="0">
                    <a:pos x="123" y="0"/>
                  </a:cxn>
                  <a:cxn ang="0">
                    <a:pos x="758" y="0"/>
                  </a:cxn>
                  <a:cxn ang="0">
                    <a:pos x="881" y="123"/>
                  </a:cxn>
                  <a:cxn ang="0">
                    <a:pos x="881" y="924"/>
                  </a:cxn>
                </a:cxnLst>
                <a:rect l="0" t="0" r="r" b="b"/>
                <a:pathLst>
                  <a:path w="881" h="1047">
                    <a:moveTo>
                      <a:pt x="881" y="924"/>
                    </a:moveTo>
                    <a:cubicBezTo>
                      <a:pt x="881" y="992"/>
                      <a:pt x="826" y="1047"/>
                      <a:pt x="758" y="1047"/>
                    </a:cubicBezTo>
                    <a:cubicBezTo>
                      <a:pt x="123" y="1047"/>
                      <a:pt x="123" y="1047"/>
                      <a:pt x="123" y="1047"/>
                    </a:cubicBezTo>
                    <a:cubicBezTo>
                      <a:pt x="55" y="1047"/>
                      <a:pt x="0" y="992"/>
                      <a:pt x="0" y="924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55"/>
                      <a:pt x="55" y="0"/>
                      <a:pt x="123" y="0"/>
                    </a:cubicBezTo>
                    <a:cubicBezTo>
                      <a:pt x="758" y="0"/>
                      <a:pt x="758" y="0"/>
                      <a:pt x="758" y="0"/>
                    </a:cubicBezTo>
                    <a:cubicBezTo>
                      <a:pt x="826" y="0"/>
                      <a:pt x="881" y="55"/>
                      <a:pt x="881" y="123"/>
                    </a:cubicBezTo>
                    <a:lnTo>
                      <a:pt x="881" y="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0000"/>
                  </a:gs>
                  <a:gs pos="73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"/>
              <p:cNvSpPr>
                <a:spLocks/>
              </p:cNvSpPr>
              <p:nvPr/>
            </p:nvSpPr>
            <p:spPr bwMode="auto">
              <a:xfrm>
                <a:off x="1128075" y="1798716"/>
                <a:ext cx="2891306" cy="2988262"/>
              </a:xfrm>
              <a:custGeom>
                <a:avLst/>
                <a:gdLst/>
                <a:ahLst/>
                <a:cxnLst>
                  <a:cxn ang="0">
                    <a:pos x="846" y="874"/>
                  </a:cxn>
                  <a:cxn ang="0">
                    <a:pos x="846" y="118"/>
                  </a:cxn>
                  <a:cxn ang="0">
                    <a:pos x="728" y="0"/>
                  </a:cxn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874"/>
                  </a:cxn>
                  <a:cxn ang="0">
                    <a:pos x="846" y="874"/>
                  </a:cxn>
                </a:cxnLst>
                <a:rect l="0" t="0" r="r" b="b"/>
                <a:pathLst>
                  <a:path w="846" h="874">
                    <a:moveTo>
                      <a:pt x="846" y="874"/>
                    </a:moveTo>
                    <a:cubicBezTo>
                      <a:pt x="846" y="118"/>
                      <a:pt x="846" y="118"/>
                      <a:pt x="846" y="118"/>
                    </a:cubicBezTo>
                    <a:cubicBezTo>
                      <a:pt x="846" y="53"/>
                      <a:pt x="793" y="0"/>
                      <a:pt x="72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52" y="0"/>
                      <a:pt x="0" y="53"/>
                      <a:pt x="0" y="118"/>
                    </a:cubicBezTo>
                    <a:cubicBezTo>
                      <a:pt x="0" y="874"/>
                      <a:pt x="0" y="874"/>
                      <a:pt x="0" y="874"/>
                    </a:cubicBezTo>
                    <a:lnTo>
                      <a:pt x="846" y="874"/>
                    </a:lnTo>
                    <a:close/>
                  </a:path>
                </a:pathLst>
              </a:custGeom>
              <a:blipFill>
                <a:blip r:embed="rId2" cstate="print"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9"/>
              <p:cNvSpPr>
                <a:spLocks/>
              </p:cNvSpPr>
              <p:nvPr/>
            </p:nvSpPr>
            <p:spPr bwMode="auto">
              <a:xfrm>
                <a:off x="1128075" y="4428500"/>
                <a:ext cx="2891306" cy="8352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1"/>
                  </a:cxn>
                  <a:cxn ang="0">
                    <a:pos x="118" y="287"/>
                  </a:cxn>
                  <a:cxn ang="0">
                    <a:pos x="728" y="287"/>
                  </a:cxn>
                  <a:cxn ang="0">
                    <a:pos x="846" y="161"/>
                  </a:cxn>
                  <a:cxn ang="0">
                    <a:pos x="846" y="0"/>
                  </a:cxn>
                  <a:cxn ang="0">
                    <a:pos x="0" y="0"/>
                  </a:cxn>
                </a:cxnLst>
                <a:rect l="0" t="0" r="r" b="b"/>
                <a:pathLst>
                  <a:path w="846" h="287">
                    <a:moveTo>
                      <a:pt x="0" y="0"/>
                    </a:moveTo>
                    <a:cubicBezTo>
                      <a:pt x="0" y="161"/>
                      <a:pt x="0" y="161"/>
                      <a:pt x="0" y="161"/>
                    </a:cubicBezTo>
                    <a:cubicBezTo>
                      <a:pt x="0" y="231"/>
                      <a:pt x="52" y="287"/>
                      <a:pt x="118" y="287"/>
                    </a:cubicBezTo>
                    <a:cubicBezTo>
                      <a:pt x="728" y="287"/>
                      <a:pt x="728" y="287"/>
                      <a:pt x="728" y="287"/>
                    </a:cubicBezTo>
                    <a:cubicBezTo>
                      <a:pt x="793" y="287"/>
                      <a:pt x="846" y="231"/>
                      <a:pt x="846" y="161"/>
                    </a:cubicBezTo>
                    <a:cubicBezTo>
                      <a:pt x="846" y="0"/>
                      <a:pt x="846" y="0"/>
                      <a:pt x="84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A3A3A"/>
                  </a:gs>
                  <a:gs pos="7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0"/>
              <p:cNvSpPr>
                <a:spLocks/>
              </p:cNvSpPr>
              <p:nvPr/>
            </p:nvSpPr>
            <p:spPr bwMode="auto">
              <a:xfrm>
                <a:off x="1128075" y="1798716"/>
                <a:ext cx="2891306" cy="1873995"/>
              </a:xfrm>
              <a:custGeom>
                <a:avLst/>
                <a:gdLst/>
                <a:ahLst/>
                <a:cxnLst>
                  <a:cxn ang="0">
                    <a:pos x="728" y="0"/>
                  </a:cxn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231"/>
                  </a:cxn>
                  <a:cxn ang="0">
                    <a:pos x="846" y="548"/>
                  </a:cxn>
                  <a:cxn ang="0">
                    <a:pos x="846" y="118"/>
                  </a:cxn>
                  <a:cxn ang="0">
                    <a:pos x="728" y="0"/>
                  </a:cxn>
                </a:cxnLst>
                <a:rect l="0" t="0" r="r" b="b"/>
                <a:pathLst>
                  <a:path w="846" h="548">
                    <a:moveTo>
                      <a:pt x="728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52" y="0"/>
                      <a:pt x="0" y="53"/>
                      <a:pt x="0" y="118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211" y="420"/>
                      <a:pt x="511" y="540"/>
                      <a:pt x="846" y="548"/>
                    </a:cubicBezTo>
                    <a:cubicBezTo>
                      <a:pt x="846" y="118"/>
                      <a:pt x="846" y="118"/>
                      <a:pt x="846" y="118"/>
                    </a:cubicBezTo>
                    <a:cubicBezTo>
                      <a:pt x="846" y="53"/>
                      <a:pt x="793" y="0"/>
                      <a:pt x="72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  <a:alpha val="0"/>
                    </a:schemeClr>
                  </a:gs>
                  <a:gs pos="40000">
                    <a:schemeClr val="bg1">
                      <a:shade val="67500"/>
                      <a:satMod val="115000"/>
                      <a:alpha val="24000"/>
                    </a:schemeClr>
                  </a:gs>
                  <a:gs pos="100000">
                    <a:schemeClr val="bg1">
                      <a:shade val="100000"/>
                      <a:satMod val="115000"/>
                      <a:alpha val="83000"/>
                    </a:schemeClr>
                  </a:gs>
                </a:gsLst>
                <a:lin ang="18000000" scaled="0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22"/>
            <p:cNvGrpSpPr/>
            <p:nvPr/>
          </p:nvGrpSpPr>
          <p:grpSpPr>
            <a:xfrm>
              <a:off x="2210506" y="4990002"/>
              <a:ext cx="724998" cy="724998"/>
              <a:chOff x="2210506" y="4425890"/>
              <a:chExt cx="724998" cy="724998"/>
            </a:xfrm>
          </p:grpSpPr>
          <p:sp>
            <p:nvSpPr>
              <p:cNvPr id="36" name="Oval 11"/>
              <p:cNvSpPr>
                <a:spLocks noChangeArrowheads="1"/>
              </p:cNvSpPr>
              <p:nvPr/>
            </p:nvSpPr>
            <p:spPr bwMode="auto">
              <a:xfrm>
                <a:off x="2210506" y="4425890"/>
                <a:ext cx="724998" cy="7249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</a:schemeClr>
                  </a:gs>
                  <a:gs pos="71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Oval 12"/>
              <p:cNvSpPr>
                <a:spLocks noChangeArrowheads="1"/>
              </p:cNvSpPr>
              <p:nvPr/>
            </p:nvSpPr>
            <p:spPr bwMode="auto">
              <a:xfrm>
                <a:off x="2255365" y="4470751"/>
                <a:ext cx="632383" cy="63238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3"/>
              <p:cNvSpPr>
                <a:spLocks/>
              </p:cNvSpPr>
              <p:nvPr/>
            </p:nvSpPr>
            <p:spPr bwMode="auto">
              <a:xfrm>
                <a:off x="2368239" y="4621249"/>
                <a:ext cx="406636" cy="392165"/>
              </a:xfrm>
              <a:custGeom>
                <a:avLst/>
                <a:gdLst/>
                <a:ahLst/>
                <a:cxnLst>
                  <a:cxn ang="0">
                    <a:pos x="84" y="1"/>
                  </a:cxn>
                  <a:cxn ang="0">
                    <a:pos x="79" y="1"/>
                  </a:cxn>
                  <a:cxn ang="0">
                    <a:pos x="77" y="5"/>
                  </a:cxn>
                  <a:cxn ang="0">
                    <a:pos x="77" y="24"/>
                  </a:cxn>
                  <a:cxn ang="0">
                    <a:pos x="79" y="28"/>
                  </a:cxn>
                  <a:cxn ang="0">
                    <a:pos x="93" y="55"/>
                  </a:cxn>
                  <a:cxn ang="0">
                    <a:pos x="60" y="89"/>
                  </a:cxn>
                  <a:cxn ang="0">
                    <a:pos x="26" y="55"/>
                  </a:cxn>
                  <a:cxn ang="0">
                    <a:pos x="40" y="28"/>
                  </a:cxn>
                  <a:cxn ang="0">
                    <a:pos x="42" y="24"/>
                  </a:cxn>
                  <a:cxn ang="0">
                    <a:pos x="42" y="5"/>
                  </a:cxn>
                  <a:cxn ang="0">
                    <a:pos x="40" y="1"/>
                  </a:cxn>
                  <a:cxn ang="0">
                    <a:pos x="35" y="1"/>
                  </a:cxn>
                  <a:cxn ang="0">
                    <a:pos x="0" y="55"/>
                  </a:cxn>
                  <a:cxn ang="0">
                    <a:pos x="17" y="98"/>
                  </a:cxn>
                  <a:cxn ang="0">
                    <a:pos x="60" y="115"/>
                  </a:cxn>
                  <a:cxn ang="0">
                    <a:pos x="102" y="98"/>
                  </a:cxn>
                  <a:cxn ang="0">
                    <a:pos x="119" y="55"/>
                  </a:cxn>
                  <a:cxn ang="0">
                    <a:pos x="84" y="1"/>
                  </a:cxn>
                </a:cxnLst>
                <a:rect l="0" t="0" r="r" b="b"/>
                <a:pathLst>
                  <a:path w="119" h="115">
                    <a:moveTo>
                      <a:pt x="84" y="1"/>
                    </a:moveTo>
                    <a:cubicBezTo>
                      <a:pt x="82" y="0"/>
                      <a:pt x="80" y="0"/>
                      <a:pt x="79" y="1"/>
                    </a:cubicBezTo>
                    <a:cubicBezTo>
                      <a:pt x="78" y="2"/>
                      <a:pt x="77" y="3"/>
                      <a:pt x="77" y="5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5"/>
                      <a:pt x="78" y="27"/>
                      <a:pt x="79" y="28"/>
                    </a:cubicBezTo>
                    <a:cubicBezTo>
                      <a:pt x="88" y="34"/>
                      <a:pt x="93" y="44"/>
                      <a:pt x="93" y="55"/>
                    </a:cubicBezTo>
                    <a:cubicBezTo>
                      <a:pt x="93" y="74"/>
                      <a:pt x="78" y="89"/>
                      <a:pt x="60" y="89"/>
                    </a:cubicBezTo>
                    <a:cubicBezTo>
                      <a:pt x="41" y="89"/>
                      <a:pt x="26" y="74"/>
                      <a:pt x="26" y="55"/>
                    </a:cubicBezTo>
                    <a:cubicBezTo>
                      <a:pt x="26" y="44"/>
                      <a:pt x="31" y="34"/>
                      <a:pt x="40" y="28"/>
                    </a:cubicBezTo>
                    <a:cubicBezTo>
                      <a:pt x="42" y="27"/>
                      <a:pt x="42" y="25"/>
                      <a:pt x="42" y="24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3"/>
                      <a:pt x="41" y="2"/>
                      <a:pt x="40" y="1"/>
                    </a:cubicBezTo>
                    <a:cubicBezTo>
                      <a:pt x="39" y="0"/>
                      <a:pt x="37" y="0"/>
                      <a:pt x="35" y="1"/>
                    </a:cubicBezTo>
                    <a:cubicBezTo>
                      <a:pt x="14" y="10"/>
                      <a:pt x="0" y="32"/>
                      <a:pt x="0" y="55"/>
                    </a:cubicBezTo>
                    <a:cubicBezTo>
                      <a:pt x="0" y="71"/>
                      <a:pt x="6" y="86"/>
                      <a:pt x="17" y="98"/>
                    </a:cubicBezTo>
                    <a:cubicBezTo>
                      <a:pt x="29" y="109"/>
                      <a:pt x="44" y="115"/>
                      <a:pt x="60" y="115"/>
                    </a:cubicBezTo>
                    <a:cubicBezTo>
                      <a:pt x="76" y="115"/>
                      <a:pt x="91" y="109"/>
                      <a:pt x="102" y="98"/>
                    </a:cubicBezTo>
                    <a:cubicBezTo>
                      <a:pt x="113" y="86"/>
                      <a:pt x="119" y="71"/>
                      <a:pt x="119" y="55"/>
                    </a:cubicBezTo>
                    <a:cubicBezTo>
                      <a:pt x="119" y="32"/>
                      <a:pt x="105" y="10"/>
                      <a:pt x="84" y="1"/>
                    </a:cubicBezTo>
                    <a:close/>
                  </a:path>
                </a:pathLst>
              </a:custGeom>
              <a:solidFill>
                <a:srgbClr val="29AA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4"/>
              <p:cNvSpPr>
                <a:spLocks/>
              </p:cNvSpPr>
              <p:nvPr/>
            </p:nvSpPr>
            <p:spPr bwMode="auto">
              <a:xfrm>
                <a:off x="2525974" y="4559023"/>
                <a:ext cx="92614" cy="2257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0" y="58"/>
                  </a:cxn>
                  <a:cxn ang="0">
                    <a:pos x="9" y="66"/>
                  </a:cxn>
                  <a:cxn ang="0">
                    <a:pos x="19" y="66"/>
                  </a:cxn>
                  <a:cxn ang="0">
                    <a:pos x="27" y="58"/>
                  </a:cxn>
                  <a:cxn ang="0">
                    <a:pos x="27" y="8"/>
                  </a:cxn>
                  <a:cxn ang="0">
                    <a:pos x="19" y="0"/>
                  </a:cxn>
                </a:cxnLst>
                <a:rect l="0" t="0" r="r" b="b"/>
                <a:pathLst>
                  <a:path w="27" h="66">
                    <a:moveTo>
                      <a:pt x="1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4" y="66"/>
                      <a:pt x="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6"/>
                      <a:pt x="27" y="62"/>
                      <a:pt x="27" y="5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4"/>
                      <a:pt x="23" y="0"/>
                      <a:pt x="19" y="0"/>
                    </a:cubicBezTo>
                    <a:close/>
                  </a:path>
                </a:pathLst>
              </a:custGeom>
              <a:solidFill>
                <a:srgbClr val="29AA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5029200" y="1371600"/>
            <a:ext cx="3161914" cy="4648200"/>
            <a:chOff x="5029200" y="1371600"/>
            <a:chExt cx="3161914" cy="4648200"/>
          </a:xfrm>
        </p:grpSpPr>
        <p:grpSp>
          <p:nvGrpSpPr>
            <p:cNvPr id="46" name="Group 34"/>
            <p:cNvGrpSpPr/>
            <p:nvPr/>
          </p:nvGrpSpPr>
          <p:grpSpPr>
            <a:xfrm>
              <a:off x="5029200" y="1371600"/>
              <a:ext cx="3161914" cy="4648200"/>
              <a:chOff x="990600" y="1676400"/>
              <a:chExt cx="3161914" cy="3730624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52" name="Freeform 6"/>
              <p:cNvSpPr>
                <a:spLocks/>
              </p:cNvSpPr>
              <p:nvPr/>
            </p:nvSpPr>
            <p:spPr bwMode="auto">
              <a:xfrm>
                <a:off x="990600" y="1676400"/>
                <a:ext cx="3161914" cy="3730624"/>
              </a:xfrm>
              <a:custGeom>
                <a:avLst/>
                <a:gdLst/>
                <a:ahLst/>
                <a:cxnLst>
                  <a:cxn ang="0">
                    <a:pos x="780" y="0"/>
                  </a:cxn>
                  <a:cxn ang="0">
                    <a:pos x="145" y="0"/>
                  </a:cxn>
                  <a:cxn ang="0">
                    <a:pos x="0" y="145"/>
                  </a:cxn>
                  <a:cxn ang="0">
                    <a:pos x="0" y="946"/>
                  </a:cxn>
                  <a:cxn ang="0">
                    <a:pos x="145" y="1091"/>
                  </a:cxn>
                  <a:cxn ang="0">
                    <a:pos x="780" y="1091"/>
                  </a:cxn>
                  <a:cxn ang="0">
                    <a:pos x="925" y="946"/>
                  </a:cxn>
                  <a:cxn ang="0">
                    <a:pos x="925" y="145"/>
                  </a:cxn>
                  <a:cxn ang="0">
                    <a:pos x="780" y="0"/>
                  </a:cxn>
                </a:cxnLst>
                <a:rect l="0" t="0" r="r" b="b"/>
                <a:pathLst>
                  <a:path w="925" h="1091">
                    <a:moveTo>
                      <a:pt x="780" y="0"/>
                    </a:moveTo>
                    <a:cubicBezTo>
                      <a:pt x="145" y="0"/>
                      <a:pt x="145" y="0"/>
                      <a:pt x="145" y="0"/>
                    </a:cubicBezTo>
                    <a:cubicBezTo>
                      <a:pt x="65" y="0"/>
                      <a:pt x="0" y="65"/>
                      <a:pt x="0" y="145"/>
                    </a:cubicBezTo>
                    <a:cubicBezTo>
                      <a:pt x="0" y="946"/>
                      <a:pt x="0" y="946"/>
                      <a:pt x="0" y="946"/>
                    </a:cubicBezTo>
                    <a:cubicBezTo>
                      <a:pt x="0" y="1026"/>
                      <a:pt x="65" y="1091"/>
                      <a:pt x="145" y="1091"/>
                    </a:cubicBezTo>
                    <a:cubicBezTo>
                      <a:pt x="780" y="1091"/>
                      <a:pt x="780" y="1091"/>
                      <a:pt x="780" y="1091"/>
                    </a:cubicBezTo>
                    <a:cubicBezTo>
                      <a:pt x="860" y="1091"/>
                      <a:pt x="925" y="1026"/>
                      <a:pt x="925" y="946"/>
                    </a:cubicBezTo>
                    <a:cubicBezTo>
                      <a:pt x="925" y="145"/>
                      <a:pt x="925" y="145"/>
                      <a:pt x="925" y="145"/>
                    </a:cubicBezTo>
                    <a:cubicBezTo>
                      <a:pt x="925" y="65"/>
                      <a:pt x="860" y="0"/>
                      <a:pt x="7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7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7"/>
              <p:cNvSpPr>
                <a:spLocks/>
              </p:cNvSpPr>
              <p:nvPr/>
            </p:nvSpPr>
            <p:spPr bwMode="auto">
              <a:xfrm>
                <a:off x="1065849" y="1751649"/>
                <a:ext cx="3011416" cy="3580126"/>
              </a:xfrm>
              <a:custGeom>
                <a:avLst/>
                <a:gdLst/>
                <a:ahLst/>
                <a:cxnLst>
                  <a:cxn ang="0">
                    <a:pos x="881" y="924"/>
                  </a:cxn>
                  <a:cxn ang="0">
                    <a:pos x="758" y="1047"/>
                  </a:cxn>
                  <a:cxn ang="0">
                    <a:pos x="123" y="1047"/>
                  </a:cxn>
                  <a:cxn ang="0">
                    <a:pos x="0" y="924"/>
                  </a:cxn>
                  <a:cxn ang="0">
                    <a:pos x="0" y="123"/>
                  </a:cxn>
                  <a:cxn ang="0">
                    <a:pos x="123" y="0"/>
                  </a:cxn>
                  <a:cxn ang="0">
                    <a:pos x="758" y="0"/>
                  </a:cxn>
                  <a:cxn ang="0">
                    <a:pos x="881" y="123"/>
                  </a:cxn>
                  <a:cxn ang="0">
                    <a:pos x="881" y="924"/>
                  </a:cxn>
                </a:cxnLst>
                <a:rect l="0" t="0" r="r" b="b"/>
                <a:pathLst>
                  <a:path w="881" h="1047">
                    <a:moveTo>
                      <a:pt x="881" y="924"/>
                    </a:moveTo>
                    <a:cubicBezTo>
                      <a:pt x="881" y="992"/>
                      <a:pt x="826" y="1047"/>
                      <a:pt x="758" y="1047"/>
                    </a:cubicBezTo>
                    <a:cubicBezTo>
                      <a:pt x="123" y="1047"/>
                      <a:pt x="123" y="1047"/>
                      <a:pt x="123" y="1047"/>
                    </a:cubicBezTo>
                    <a:cubicBezTo>
                      <a:pt x="55" y="1047"/>
                      <a:pt x="0" y="992"/>
                      <a:pt x="0" y="924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55"/>
                      <a:pt x="55" y="0"/>
                      <a:pt x="123" y="0"/>
                    </a:cubicBezTo>
                    <a:cubicBezTo>
                      <a:pt x="758" y="0"/>
                      <a:pt x="758" y="0"/>
                      <a:pt x="758" y="0"/>
                    </a:cubicBezTo>
                    <a:cubicBezTo>
                      <a:pt x="826" y="0"/>
                      <a:pt x="881" y="55"/>
                      <a:pt x="881" y="123"/>
                    </a:cubicBezTo>
                    <a:lnTo>
                      <a:pt x="881" y="92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0000"/>
                  </a:gs>
                  <a:gs pos="73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8"/>
              <p:cNvSpPr>
                <a:spLocks/>
              </p:cNvSpPr>
              <p:nvPr/>
            </p:nvSpPr>
            <p:spPr bwMode="auto">
              <a:xfrm>
                <a:off x="1128075" y="1798716"/>
                <a:ext cx="2891306" cy="2988262"/>
              </a:xfrm>
              <a:custGeom>
                <a:avLst/>
                <a:gdLst/>
                <a:ahLst/>
                <a:cxnLst>
                  <a:cxn ang="0">
                    <a:pos x="846" y="874"/>
                  </a:cxn>
                  <a:cxn ang="0">
                    <a:pos x="846" y="118"/>
                  </a:cxn>
                  <a:cxn ang="0">
                    <a:pos x="728" y="0"/>
                  </a:cxn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874"/>
                  </a:cxn>
                  <a:cxn ang="0">
                    <a:pos x="846" y="874"/>
                  </a:cxn>
                </a:cxnLst>
                <a:rect l="0" t="0" r="r" b="b"/>
                <a:pathLst>
                  <a:path w="846" h="874">
                    <a:moveTo>
                      <a:pt x="846" y="874"/>
                    </a:moveTo>
                    <a:cubicBezTo>
                      <a:pt x="846" y="118"/>
                      <a:pt x="846" y="118"/>
                      <a:pt x="846" y="118"/>
                    </a:cubicBezTo>
                    <a:cubicBezTo>
                      <a:pt x="846" y="53"/>
                      <a:pt x="793" y="0"/>
                      <a:pt x="728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52" y="0"/>
                      <a:pt x="0" y="53"/>
                      <a:pt x="0" y="118"/>
                    </a:cubicBezTo>
                    <a:cubicBezTo>
                      <a:pt x="0" y="874"/>
                      <a:pt x="0" y="874"/>
                      <a:pt x="0" y="874"/>
                    </a:cubicBezTo>
                    <a:lnTo>
                      <a:pt x="846" y="874"/>
                    </a:lnTo>
                    <a:close/>
                  </a:path>
                </a:pathLst>
              </a:custGeom>
              <a:blipFill>
                <a:blip r:embed="rId3" cstate="print"/>
                <a:stretch>
                  <a:fillRect/>
                </a:stretch>
              </a:blip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"/>
              <p:cNvSpPr>
                <a:spLocks/>
              </p:cNvSpPr>
              <p:nvPr/>
            </p:nvSpPr>
            <p:spPr bwMode="auto">
              <a:xfrm>
                <a:off x="1128075" y="4428500"/>
                <a:ext cx="2891306" cy="8352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1"/>
                  </a:cxn>
                  <a:cxn ang="0">
                    <a:pos x="118" y="287"/>
                  </a:cxn>
                  <a:cxn ang="0">
                    <a:pos x="728" y="287"/>
                  </a:cxn>
                  <a:cxn ang="0">
                    <a:pos x="846" y="161"/>
                  </a:cxn>
                  <a:cxn ang="0">
                    <a:pos x="846" y="0"/>
                  </a:cxn>
                  <a:cxn ang="0">
                    <a:pos x="0" y="0"/>
                  </a:cxn>
                </a:cxnLst>
                <a:rect l="0" t="0" r="r" b="b"/>
                <a:pathLst>
                  <a:path w="846" h="287">
                    <a:moveTo>
                      <a:pt x="0" y="0"/>
                    </a:moveTo>
                    <a:cubicBezTo>
                      <a:pt x="0" y="161"/>
                      <a:pt x="0" y="161"/>
                      <a:pt x="0" y="161"/>
                    </a:cubicBezTo>
                    <a:cubicBezTo>
                      <a:pt x="0" y="231"/>
                      <a:pt x="52" y="287"/>
                      <a:pt x="118" y="287"/>
                    </a:cubicBezTo>
                    <a:cubicBezTo>
                      <a:pt x="728" y="287"/>
                      <a:pt x="728" y="287"/>
                      <a:pt x="728" y="287"/>
                    </a:cubicBezTo>
                    <a:cubicBezTo>
                      <a:pt x="793" y="287"/>
                      <a:pt x="846" y="231"/>
                      <a:pt x="846" y="161"/>
                    </a:cubicBezTo>
                    <a:cubicBezTo>
                      <a:pt x="846" y="0"/>
                      <a:pt x="846" y="0"/>
                      <a:pt x="84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A3A3A"/>
                  </a:gs>
                  <a:gs pos="7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0"/>
              <p:cNvSpPr>
                <a:spLocks/>
              </p:cNvSpPr>
              <p:nvPr/>
            </p:nvSpPr>
            <p:spPr bwMode="auto">
              <a:xfrm>
                <a:off x="1128075" y="1798716"/>
                <a:ext cx="2891306" cy="1873995"/>
              </a:xfrm>
              <a:custGeom>
                <a:avLst/>
                <a:gdLst/>
                <a:ahLst/>
                <a:cxnLst>
                  <a:cxn ang="0">
                    <a:pos x="728" y="0"/>
                  </a:cxn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231"/>
                  </a:cxn>
                  <a:cxn ang="0">
                    <a:pos x="846" y="548"/>
                  </a:cxn>
                  <a:cxn ang="0">
                    <a:pos x="846" y="118"/>
                  </a:cxn>
                  <a:cxn ang="0">
                    <a:pos x="728" y="0"/>
                  </a:cxn>
                </a:cxnLst>
                <a:rect l="0" t="0" r="r" b="b"/>
                <a:pathLst>
                  <a:path w="846" h="548">
                    <a:moveTo>
                      <a:pt x="728" y="0"/>
                    </a:moveTo>
                    <a:cubicBezTo>
                      <a:pt x="118" y="0"/>
                      <a:pt x="118" y="0"/>
                      <a:pt x="118" y="0"/>
                    </a:cubicBezTo>
                    <a:cubicBezTo>
                      <a:pt x="52" y="0"/>
                      <a:pt x="0" y="53"/>
                      <a:pt x="0" y="118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211" y="420"/>
                      <a:pt x="511" y="540"/>
                      <a:pt x="846" y="548"/>
                    </a:cubicBezTo>
                    <a:cubicBezTo>
                      <a:pt x="846" y="118"/>
                      <a:pt x="846" y="118"/>
                      <a:pt x="846" y="118"/>
                    </a:cubicBezTo>
                    <a:cubicBezTo>
                      <a:pt x="846" y="53"/>
                      <a:pt x="793" y="0"/>
                      <a:pt x="72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shade val="30000"/>
                      <a:satMod val="115000"/>
                      <a:alpha val="0"/>
                    </a:schemeClr>
                  </a:gs>
                  <a:gs pos="40000">
                    <a:schemeClr val="bg1">
                      <a:shade val="67500"/>
                      <a:satMod val="115000"/>
                      <a:alpha val="24000"/>
                    </a:schemeClr>
                  </a:gs>
                  <a:gs pos="100000">
                    <a:schemeClr val="bg1">
                      <a:shade val="100000"/>
                      <a:satMod val="115000"/>
                      <a:alpha val="83000"/>
                    </a:schemeClr>
                  </a:gs>
                </a:gsLst>
                <a:lin ang="18000000" scaled="0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40"/>
            <p:cNvGrpSpPr/>
            <p:nvPr/>
          </p:nvGrpSpPr>
          <p:grpSpPr>
            <a:xfrm>
              <a:off x="6249106" y="4990002"/>
              <a:ext cx="724998" cy="724998"/>
              <a:chOff x="2210506" y="4425890"/>
              <a:chExt cx="724998" cy="724998"/>
            </a:xfrm>
          </p:grpSpPr>
          <p:sp>
            <p:nvSpPr>
              <p:cNvPr id="48" name="Oval 11"/>
              <p:cNvSpPr>
                <a:spLocks noChangeArrowheads="1"/>
              </p:cNvSpPr>
              <p:nvPr/>
            </p:nvSpPr>
            <p:spPr bwMode="auto">
              <a:xfrm>
                <a:off x="2210506" y="4425890"/>
                <a:ext cx="724998" cy="72499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50000"/>
                    </a:schemeClr>
                  </a:gs>
                  <a:gs pos="71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Oval 12"/>
              <p:cNvSpPr>
                <a:spLocks noChangeArrowheads="1"/>
              </p:cNvSpPr>
              <p:nvPr/>
            </p:nvSpPr>
            <p:spPr bwMode="auto">
              <a:xfrm>
                <a:off x="2255365" y="4470751"/>
                <a:ext cx="632383" cy="632383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"/>
              <p:cNvSpPr>
                <a:spLocks/>
              </p:cNvSpPr>
              <p:nvPr/>
            </p:nvSpPr>
            <p:spPr bwMode="auto">
              <a:xfrm>
                <a:off x="2368239" y="4621249"/>
                <a:ext cx="406636" cy="392165"/>
              </a:xfrm>
              <a:custGeom>
                <a:avLst/>
                <a:gdLst/>
                <a:ahLst/>
                <a:cxnLst>
                  <a:cxn ang="0">
                    <a:pos x="84" y="1"/>
                  </a:cxn>
                  <a:cxn ang="0">
                    <a:pos x="79" y="1"/>
                  </a:cxn>
                  <a:cxn ang="0">
                    <a:pos x="77" y="5"/>
                  </a:cxn>
                  <a:cxn ang="0">
                    <a:pos x="77" y="24"/>
                  </a:cxn>
                  <a:cxn ang="0">
                    <a:pos x="79" y="28"/>
                  </a:cxn>
                  <a:cxn ang="0">
                    <a:pos x="93" y="55"/>
                  </a:cxn>
                  <a:cxn ang="0">
                    <a:pos x="60" y="89"/>
                  </a:cxn>
                  <a:cxn ang="0">
                    <a:pos x="26" y="55"/>
                  </a:cxn>
                  <a:cxn ang="0">
                    <a:pos x="40" y="28"/>
                  </a:cxn>
                  <a:cxn ang="0">
                    <a:pos x="42" y="24"/>
                  </a:cxn>
                  <a:cxn ang="0">
                    <a:pos x="42" y="5"/>
                  </a:cxn>
                  <a:cxn ang="0">
                    <a:pos x="40" y="1"/>
                  </a:cxn>
                  <a:cxn ang="0">
                    <a:pos x="35" y="1"/>
                  </a:cxn>
                  <a:cxn ang="0">
                    <a:pos x="0" y="55"/>
                  </a:cxn>
                  <a:cxn ang="0">
                    <a:pos x="17" y="98"/>
                  </a:cxn>
                  <a:cxn ang="0">
                    <a:pos x="60" y="115"/>
                  </a:cxn>
                  <a:cxn ang="0">
                    <a:pos x="102" y="98"/>
                  </a:cxn>
                  <a:cxn ang="0">
                    <a:pos x="119" y="55"/>
                  </a:cxn>
                  <a:cxn ang="0">
                    <a:pos x="84" y="1"/>
                  </a:cxn>
                </a:cxnLst>
                <a:rect l="0" t="0" r="r" b="b"/>
                <a:pathLst>
                  <a:path w="119" h="115">
                    <a:moveTo>
                      <a:pt x="84" y="1"/>
                    </a:moveTo>
                    <a:cubicBezTo>
                      <a:pt x="82" y="0"/>
                      <a:pt x="80" y="0"/>
                      <a:pt x="79" y="1"/>
                    </a:cubicBezTo>
                    <a:cubicBezTo>
                      <a:pt x="78" y="2"/>
                      <a:pt x="77" y="3"/>
                      <a:pt x="77" y="5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5"/>
                      <a:pt x="78" y="27"/>
                      <a:pt x="79" y="28"/>
                    </a:cubicBezTo>
                    <a:cubicBezTo>
                      <a:pt x="88" y="34"/>
                      <a:pt x="93" y="44"/>
                      <a:pt x="93" y="55"/>
                    </a:cubicBezTo>
                    <a:cubicBezTo>
                      <a:pt x="93" y="74"/>
                      <a:pt x="78" y="89"/>
                      <a:pt x="60" y="89"/>
                    </a:cubicBezTo>
                    <a:cubicBezTo>
                      <a:pt x="41" y="89"/>
                      <a:pt x="26" y="74"/>
                      <a:pt x="26" y="55"/>
                    </a:cubicBezTo>
                    <a:cubicBezTo>
                      <a:pt x="26" y="44"/>
                      <a:pt x="31" y="34"/>
                      <a:pt x="40" y="28"/>
                    </a:cubicBezTo>
                    <a:cubicBezTo>
                      <a:pt x="42" y="27"/>
                      <a:pt x="42" y="25"/>
                      <a:pt x="42" y="24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3"/>
                      <a:pt x="41" y="2"/>
                      <a:pt x="40" y="1"/>
                    </a:cubicBezTo>
                    <a:cubicBezTo>
                      <a:pt x="39" y="0"/>
                      <a:pt x="37" y="0"/>
                      <a:pt x="35" y="1"/>
                    </a:cubicBezTo>
                    <a:cubicBezTo>
                      <a:pt x="14" y="10"/>
                      <a:pt x="0" y="32"/>
                      <a:pt x="0" y="55"/>
                    </a:cubicBezTo>
                    <a:cubicBezTo>
                      <a:pt x="0" y="71"/>
                      <a:pt x="6" y="86"/>
                      <a:pt x="17" y="98"/>
                    </a:cubicBezTo>
                    <a:cubicBezTo>
                      <a:pt x="29" y="109"/>
                      <a:pt x="44" y="115"/>
                      <a:pt x="60" y="115"/>
                    </a:cubicBezTo>
                    <a:cubicBezTo>
                      <a:pt x="76" y="115"/>
                      <a:pt x="91" y="109"/>
                      <a:pt x="102" y="98"/>
                    </a:cubicBezTo>
                    <a:cubicBezTo>
                      <a:pt x="113" y="86"/>
                      <a:pt x="119" y="71"/>
                      <a:pt x="119" y="55"/>
                    </a:cubicBezTo>
                    <a:cubicBezTo>
                      <a:pt x="119" y="32"/>
                      <a:pt x="105" y="10"/>
                      <a:pt x="84" y="1"/>
                    </a:cubicBezTo>
                    <a:close/>
                  </a:path>
                </a:pathLst>
              </a:custGeom>
              <a:solidFill>
                <a:srgbClr val="29AA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2525974" y="4559023"/>
                <a:ext cx="92614" cy="22574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0" y="58"/>
                  </a:cxn>
                  <a:cxn ang="0">
                    <a:pos x="9" y="66"/>
                  </a:cxn>
                  <a:cxn ang="0">
                    <a:pos x="19" y="66"/>
                  </a:cxn>
                  <a:cxn ang="0">
                    <a:pos x="27" y="58"/>
                  </a:cxn>
                  <a:cxn ang="0">
                    <a:pos x="27" y="8"/>
                  </a:cxn>
                  <a:cxn ang="0">
                    <a:pos x="19" y="0"/>
                  </a:cxn>
                </a:cxnLst>
                <a:rect l="0" t="0" r="r" b="b"/>
                <a:pathLst>
                  <a:path w="27" h="66">
                    <a:moveTo>
                      <a:pt x="1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2"/>
                      <a:pt x="4" y="66"/>
                      <a:pt x="9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6"/>
                      <a:pt x="27" y="62"/>
                      <a:pt x="27" y="5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4"/>
                      <a:pt x="23" y="0"/>
                      <a:pt x="19" y="0"/>
                    </a:cubicBezTo>
                    <a:close/>
                  </a:path>
                </a:pathLst>
              </a:custGeom>
              <a:solidFill>
                <a:srgbClr val="29AA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054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4555802</TotalTime>
  <Words>5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DG-图片呈现</dc:subject>
  <dc:creator>P1; P2</dc:creator>
  <cp:keywords>TZ-手动增减;XG-高光;KJ-平面;DH-静态;XJ-二级</cp:keywords>
  <dc:description/>
  <cp:lastModifiedBy>田士庆</cp:lastModifiedBy>
  <cp:revision>1070</cp:revision>
  <dcterms:created xsi:type="dcterms:W3CDTF">2010-07-23T09:33:49Z</dcterms:created>
  <dcterms:modified xsi:type="dcterms:W3CDTF">2012-07-18T18:35:22Z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