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bg1">
                <a:tint val="80000"/>
                <a:satMod val="300000"/>
              </a:schemeClr>
            </a:gs>
            <a:gs pos="65000">
              <a:schemeClr val="bg1">
                <a:lumMod val="8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3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bg1">
                <a:tint val="80000"/>
                <a:satMod val="300000"/>
              </a:schemeClr>
            </a:gs>
            <a:gs pos="68000">
              <a:schemeClr val="bg1">
                <a:lumMod val="8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66800" y="1447800"/>
            <a:ext cx="7073503" cy="4876800"/>
          </a:xfrm>
          <a:prstGeom prst="rect">
            <a:avLst/>
          </a:prstGeom>
          <a:gradFill flip="none" rotWithShape="1">
            <a:gsLst>
              <a:gs pos="0">
                <a:srgbClr val="3B3B3B"/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381000"/>
            <a:ext cx="6248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PEST analysis – POLITICAL FACTORS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43400" y="1487537"/>
            <a:ext cx="678336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900" b="1" dirty="0" smtClean="0">
                <a:solidFill>
                  <a:schemeClr val="bg1"/>
                </a:solidFill>
                <a:cs typeface="Arial" pitchFamily="34" charset="0"/>
              </a:rPr>
              <a:t>P</a:t>
            </a:r>
            <a:endParaRPr lang="en-US" sz="34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71600" y="1905000"/>
            <a:ext cx="6477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47799" y="4264223"/>
            <a:ext cx="59218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7800" y="3197423"/>
            <a:ext cx="6172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47800" y="2816423"/>
            <a:ext cx="6477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2461891" y="1219200"/>
            <a:ext cx="4377060" cy="457201"/>
          </a:xfrm>
          <a:prstGeom prst="rect">
            <a:avLst/>
          </a:prstGeom>
          <a:gradFill flip="none" rotWithShape="1">
            <a:gsLst>
              <a:gs pos="0">
                <a:srgbClr val="4D4D4D">
                  <a:shade val="30000"/>
                  <a:satMod val="115000"/>
                </a:srgbClr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162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48000" y="1214735"/>
            <a:ext cx="3351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POLITICAL FACTORS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47800" y="3654623"/>
            <a:ext cx="647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4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1500s. </a:t>
            </a:r>
            <a:endParaRPr lang="en-US" sz="14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838200" y="5118100"/>
            <a:ext cx="2000250" cy="1333500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12700"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6381750" y="5118100"/>
            <a:ext cx="2000250" cy="1333500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12700"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3657600" y="5118100"/>
            <a:ext cx="2000250" cy="1333500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12700"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5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4556809</TotalTime>
  <Words>124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1301</cp:revision>
  <dcterms:created xsi:type="dcterms:W3CDTF">2010-07-23T09:33:49Z</dcterms:created>
  <dcterms:modified xsi:type="dcterms:W3CDTF">2012-07-18T18:36:54Z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