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bg1">
                <a:tint val="80000"/>
                <a:satMod val="300000"/>
              </a:schemeClr>
            </a:gs>
            <a:gs pos="65000">
              <a:schemeClr val="bg1">
                <a:lumMod val="8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8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chemeClr val="bg1">
                <a:tint val="80000"/>
                <a:satMod val="300000"/>
              </a:schemeClr>
            </a:gs>
            <a:gs pos="68000">
              <a:schemeClr val="bg1">
                <a:lumMod val="8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6248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PORTER'S DIAMOND 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–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Diamond 23"/>
          <p:cNvSpPr/>
          <p:nvPr/>
        </p:nvSpPr>
        <p:spPr>
          <a:xfrm>
            <a:off x="2457369" y="2120616"/>
            <a:ext cx="4484093" cy="3071382"/>
          </a:xfrm>
          <a:prstGeom prst="diamond">
            <a:avLst/>
          </a:prstGeom>
          <a:gradFill flip="none" rotWithShape="1">
            <a:gsLst>
              <a:gs pos="0">
                <a:srgbClr val="4D4D4D">
                  <a:shade val="30000"/>
                  <a:satMod val="115000"/>
                </a:srgbClr>
              </a:gs>
              <a:gs pos="50000">
                <a:srgbClr val="4D4D4D">
                  <a:shade val="67500"/>
                  <a:satMod val="115000"/>
                </a:srgbClr>
              </a:gs>
              <a:gs pos="100000">
                <a:srgbClr val="4D4D4D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iamond 2"/>
          <p:cNvSpPr/>
          <p:nvPr/>
        </p:nvSpPr>
        <p:spPr>
          <a:xfrm>
            <a:off x="3154008" y="1447800"/>
            <a:ext cx="3116854" cy="2134890"/>
          </a:xfrm>
          <a:prstGeom prst="diamond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1447800" y="2588862"/>
            <a:ext cx="3116854" cy="2134890"/>
          </a:xfrm>
          <a:prstGeom prst="diamond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solidFill>
              <a:schemeClr val="accent5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4846044" y="2579659"/>
            <a:ext cx="3116854" cy="2134890"/>
          </a:xfrm>
          <a:prstGeom prst="diamond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solidFill>
              <a:schemeClr val="accent3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3140574" y="3739126"/>
            <a:ext cx="3116854" cy="2134890"/>
          </a:xfrm>
          <a:prstGeom prst="diamond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910825" y="4447689"/>
            <a:ext cx="644148" cy="432499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8"/>
          <p:cNvGrpSpPr/>
          <p:nvPr/>
        </p:nvGrpSpPr>
        <p:grpSpPr>
          <a:xfrm>
            <a:off x="4236041" y="3140989"/>
            <a:ext cx="957020" cy="957020"/>
            <a:chOff x="4143375" y="3200400"/>
            <a:chExt cx="762000" cy="762000"/>
          </a:xfrm>
          <a:effectLst/>
        </p:grpSpPr>
        <p:cxnSp>
          <p:nvCxnSpPr>
            <p:cNvPr id="17" name="Straight Arrow Connector 16"/>
            <p:cNvCxnSpPr/>
            <p:nvPr/>
          </p:nvCxnSpPr>
          <p:spPr>
            <a:xfrm>
              <a:off x="4143375" y="3590925"/>
              <a:ext cx="762000" cy="158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6200000">
              <a:off x="4143375" y="3580606"/>
              <a:ext cx="762000" cy="1588"/>
            </a:xfrm>
            <a:prstGeom prst="straightConnector1">
              <a:avLst/>
            </a:prstGeom>
            <a:ln w="12700">
              <a:solidFill>
                <a:schemeClr val="tx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/>
          <p:cNvCxnSpPr/>
          <p:nvPr/>
        </p:nvCxnSpPr>
        <p:spPr>
          <a:xfrm flipV="1">
            <a:off x="2883329" y="2423224"/>
            <a:ext cx="644148" cy="432499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50775" y="2220777"/>
            <a:ext cx="15459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Factor conditions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183969" y="3325031"/>
            <a:ext cx="15459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Demand conditions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923169" y="4383274"/>
            <a:ext cx="1545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Strategy, structure &amp; rivalry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17581" y="3177797"/>
            <a:ext cx="1545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50000"/>
                  </a:schemeClr>
                </a:solidFill>
              </a:rPr>
              <a:t>Related &amp; supporting industries</a:t>
            </a:r>
            <a:endParaRPr lang="en-US" b="1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901734" y="4420082"/>
            <a:ext cx="644148" cy="432499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874017" y="2432426"/>
            <a:ext cx="644148" cy="432499"/>
          </a:xfrm>
          <a:prstGeom prst="straightConnector1">
            <a:avLst/>
          </a:prstGeom>
          <a:ln w="12700"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33400" y="1071161"/>
            <a:ext cx="1545955" cy="30777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Factor conditions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096000" y="5442466"/>
            <a:ext cx="2362200" cy="307777"/>
          </a:xfrm>
          <a:prstGeom prst="rect">
            <a:avLst/>
          </a:prstGeom>
          <a:gradFill flip="none" rotWithShape="1">
            <a:gsLst>
              <a:gs pos="0">
                <a:schemeClr val="bg2">
                  <a:shade val="30000"/>
                  <a:satMod val="115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Strategy, structure &amp; rivalry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38926" y="1143000"/>
            <a:ext cx="1905000" cy="523220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Related &amp; supporting industries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09600" y="4648200"/>
            <a:ext cx="1752600" cy="307777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Demand conditions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33400" y="5012828"/>
            <a:ext cx="1676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Lorem Ipsum is simply dummy text of the printing and typesetting industry. Lorem Ipsum has been the industry's standard dummy text ever since the 1500s.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19800" y="5862935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Lorem Ipsum is simply dummy text of the printing and typesetting industry. 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3400" y="1434405"/>
            <a:ext cx="1676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Lorem Ipsum is simply dummy text of the printing and typesetting industry. Lorem Ipsum has been the industry's standard dummy text ever since the 1500s.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638925" y="1752600"/>
            <a:ext cx="2047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solidFill>
                  <a:srgbClr val="4D4D4D"/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rgbClr val="4D4D4D"/>
                </a:solidFill>
                <a:latin typeface="+mn-lt"/>
              </a:rPr>
              <a:t> Ipsum has been the industry's standard dummy text ever since the 1500s.</a:t>
            </a:r>
            <a:endParaRPr lang="en-US" sz="1200" dirty="0">
              <a:solidFill>
                <a:srgbClr val="4D4D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36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4557057</TotalTime>
  <Words>113</Words>
  <Application>Microsoft Office PowerPoint</Application>
  <PresentationFormat>全屏显示(4:3)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DG-关联</dc:subject>
  <dc:creator>P1; P2</dc:creator>
  <cp:keywords>TZ-手动增减;XG-细微;KJ-平面;DH-静态;XJ-二级</cp:keywords>
  <dc:description>www.smiletemplates.com</dc:description>
  <cp:lastModifiedBy>田士庆</cp:lastModifiedBy>
  <cp:revision>1375</cp:revision>
  <dcterms:created xsi:type="dcterms:W3CDTF">2010-07-23T09:33:49Z</dcterms:created>
  <dcterms:modified xsi:type="dcterms:W3CDTF">2012-07-18T18:37:58Z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