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59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37000">
              <a:schemeClr val="bg1">
                <a:lumMod val="75000"/>
              </a:schemeClr>
            </a:gs>
            <a:gs pos="54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471604" y="2270760"/>
            <a:ext cx="2689860" cy="367284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77340" y="2270760"/>
            <a:ext cx="2689860" cy="367284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RECRUITMENT PROCESS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2643419" y="1195004"/>
            <a:ext cx="563986" cy="2683576"/>
          </a:xfrm>
          <a:prstGeom prst="homePlate">
            <a:avLst>
              <a:gd name="adj" fmla="val 35000"/>
            </a:avLst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2700"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 rot="5400000">
            <a:off x="5539019" y="1195004"/>
            <a:ext cx="563986" cy="2683576"/>
          </a:xfrm>
          <a:prstGeom prst="homePlate">
            <a:avLst>
              <a:gd name="adj" fmla="val 35000"/>
            </a:avLst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2700">
            <a:solidFill>
              <a:srgbClr val="4D4D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62200" y="2328446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</a:t>
            </a:r>
            <a:r>
              <a:rPr lang="uk-UA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17424" y="2328446"/>
            <a:ext cx="1066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Non-core</a:t>
            </a:r>
            <a:endParaRPr 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1200" y="4303931"/>
            <a:ext cx="213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981200" y="4794171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423291"/>
            <a:ext cx="213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6800" y="4924425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76800" y="3694331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  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828800" y="3027402"/>
            <a:ext cx="220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has been the industry's standard dummy text ever since the 1500s, when an unknown printer took a galley of type and scrambled it to make a type specimen book.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24400" y="29718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8" name="Pentagon 7"/>
          <p:cNvSpPr/>
          <p:nvPr/>
        </p:nvSpPr>
        <p:spPr>
          <a:xfrm rot="5400000">
            <a:off x="4038600" y="-1906336"/>
            <a:ext cx="608264" cy="7011736"/>
          </a:xfrm>
          <a:prstGeom prst="homePlate">
            <a:avLst>
              <a:gd name="adj" fmla="val 35000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6"/>
              </a:gs>
              <a:gs pos="100000">
                <a:schemeClr val="accent5">
                  <a:lumMod val="50000"/>
                </a:schemeClr>
              </a:gs>
            </a:gsLst>
            <a:lin ang="5400000" scaled="1"/>
            <a:tileRect/>
          </a:gra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62200" y="1333500"/>
            <a:ext cx="3962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RECRUITMENT PROCESS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1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4559948</TotalTime>
  <Words>114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DG-流程</dc:subject>
  <dc:creator>P1; P2</dc:creator>
  <cp:keywords>TZ-手动增减;KJ-平面;DH-静态;XJ-二级</cp:keywords>
  <dc:description>www.smiletemplates.com</dc:description>
  <cp:lastModifiedBy>田士庆</cp:lastModifiedBy>
  <cp:revision>1759</cp:revision>
  <dcterms:created xsi:type="dcterms:W3CDTF">2010-07-23T09:33:49Z</dcterms:created>
  <dcterms:modified xsi:type="dcterms:W3CDTF">2012-07-18T18:40:29Z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