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37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SMART OBJECTIVES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66800" y="1447800"/>
            <a:ext cx="7086600" cy="4725194"/>
            <a:chOff x="1600200" y="1676400"/>
            <a:chExt cx="5715000" cy="4496594"/>
          </a:xfrm>
        </p:grpSpPr>
        <p:sp>
          <p:nvSpPr>
            <p:cNvPr id="3" name="Rounded Rectangle 2"/>
            <p:cNvSpPr/>
            <p:nvPr/>
          </p:nvSpPr>
          <p:spPr>
            <a:xfrm>
              <a:off x="1600200" y="1676400"/>
              <a:ext cx="5715000" cy="4495800"/>
            </a:xfrm>
            <a:prstGeom prst="roundRect">
              <a:avLst>
                <a:gd name="adj" fmla="val 5088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bg1">
                  <a:lumMod val="50000"/>
                </a:schemeClr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/>
            <p:cNvCxnSpPr/>
            <p:nvPr/>
          </p:nvCxnSpPr>
          <p:spPr>
            <a:xfrm rot="16200000" flipH="1">
              <a:off x="887796" y="3924300"/>
              <a:ext cx="4495800" cy="1588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600200" y="4357812"/>
              <a:ext cx="5707380" cy="1588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600200" y="2546562"/>
              <a:ext cx="5707380" cy="1588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600200" y="5229563"/>
              <a:ext cx="5707380" cy="1588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00200" y="3416725"/>
              <a:ext cx="5707380" cy="1588"/>
            </a:xfrm>
            <a:prstGeom prst="line">
              <a:avLst/>
            </a:prstGeom>
            <a:ln>
              <a:solidFill>
                <a:schemeClr val="tx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371600" y="1688068"/>
            <a:ext cx="1905000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SPECIFIC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19200" y="2602468"/>
            <a:ext cx="1936396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MEASURABLE 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00200" y="5421868"/>
            <a:ext cx="1370570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TIME 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71600" y="4495800"/>
            <a:ext cx="1738185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REALISTIC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19200" y="3581400"/>
            <a:ext cx="1944661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cs typeface="Arial" pitchFamily="34" charset="0"/>
              </a:rPr>
              <a:t>ACHIEVABLE</a:t>
            </a:r>
            <a:endParaRPr lang="en-US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48000" y="1524000"/>
            <a:ext cx="502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48000" y="2586335"/>
            <a:ext cx="518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0" y="3345180"/>
            <a:ext cx="502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8000" y="4498955"/>
            <a:ext cx="518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48000" y="5337155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413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4558710</TotalTime>
  <Words>184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FM-二维</dc:subject>
  <dc:creator>P1; P2</dc:creator>
  <cp:keywords>TZ-手动增减;XG-细微;KJ-平面;DH-静态;XJ-二级</cp:keywords>
  <dc:description>www.smiletemplates.com</dc:description>
  <cp:lastModifiedBy>田士庆</cp:lastModifiedBy>
  <cp:revision>1595</cp:revision>
  <dcterms:created xsi:type="dcterms:W3CDTF">2010-07-23T09:33:49Z</dcterms:created>
  <dcterms:modified xsi:type="dcterms:W3CDTF">2012-07-18T18:43:09Z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