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E58402-3818-4904-8939-2EE78C97B27B}" type="datetimeFigureOut">
              <a:rPr lang="en-US"/>
              <a:pPr>
                <a:defRPr/>
              </a:pPr>
              <a:t>7/19/2012</a:t>
            </a:fld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FFAE7F-05CE-4029-AE87-7E985C7C87C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C430323-E022-46C4-8466-6DF4C317887D}" type="datetimeFigureOut">
              <a:rPr lang="en-US"/>
              <a:pPr>
                <a:defRPr/>
              </a:pPr>
              <a:t>7/19/2012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410187B8-A45A-4312-B07C-26431861720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0" y="3352800"/>
            <a:ext cx="9144000" cy="3276600"/>
          </a:xfrm>
          <a:prstGeom prst="rect">
            <a:avLst/>
          </a:prstGeom>
          <a:gradFill>
            <a:gsLst>
              <a:gs pos="0">
                <a:schemeClr val="bg1"/>
              </a:gs>
              <a:gs pos="50000">
                <a:schemeClr val="bg1">
                  <a:lumMod val="85000"/>
                </a:schemeClr>
              </a:gs>
              <a:gs pos="100000">
                <a:schemeClr val="bg1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56937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" name="AutoShape 64"/>
          <p:cNvSpPr>
            <a:spLocks noChangeArrowheads="1"/>
          </p:cNvSpPr>
          <p:nvPr/>
        </p:nvSpPr>
        <p:spPr bwMode="gray">
          <a:xfrm>
            <a:off x="457200" y="228600"/>
            <a:ext cx="5638800" cy="609600"/>
          </a:xfrm>
          <a:prstGeom prst="roundRect">
            <a:avLst>
              <a:gd name="adj" fmla="val 0"/>
            </a:avLst>
          </a:prstGeom>
          <a:noFill/>
          <a:ln w="38100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b="1" dirty="0" smtClean="0"/>
              <a:t>TABLETS </a:t>
            </a:r>
            <a:r>
              <a:rPr lang="en-US" sz="2800" kern="0" dirty="0" smtClean="0">
                <a:latin typeface="+mn-lt"/>
                <a:ea typeface="굴림" charset="-127"/>
                <a:cs typeface="Arial" pitchFamily="34" charset="0"/>
              </a:rPr>
              <a:t>– Your Text Here</a:t>
            </a:r>
          </a:p>
        </p:txBody>
      </p:sp>
      <p:grpSp>
        <p:nvGrpSpPr>
          <p:cNvPr id="5" name="Group 4"/>
          <p:cNvGrpSpPr/>
          <p:nvPr/>
        </p:nvGrpSpPr>
        <p:grpSpPr>
          <a:xfrm rot="20934608">
            <a:off x="1844344" y="4107432"/>
            <a:ext cx="3635420" cy="1306862"/>
            <a:chOff x="1676400" y="4114800"/>
            <a:chExt cx="5871518" cy="2110694"/>
          </a:xfrm>
          <a:effectLst>
            <a:reflection blurRad="6350" stA="52000" endA="300" endPos="35000" dir="5400000" sy="-100000" algn="bl" rotWithShape="0"/>
          </a:effectLst>
        </p:grpSpPr>
        <p:sp>
          <p:nvSpPr>
            <p:cNvPr id="6" name="Freeform 6"/>
            <p:cNvSpPr>
              <a:spLocks/>
            </p:cNvSpPr>
            <p:nvPr/>
          </p:nvSpPr>
          <p:spPr bwMode="auto">
            <a:xfrm>
              <a:off x="4629192" y="4124339"/>
              <a:ext cx="2918726" cy="2091617"/>
            </a:xfrm>
            <a:custGeom>
              <a:avLst/>
              <a:gdLst/>
              <a:ahLst/>
              <a:cxnLst>
                <a:cxn ang="0">
                  <a:pos x="579" y="0"/>
                </a:cxn>
                <a:cxn ang="0">
                  <a:pos x="0" y="0"/>
                </a:cxn>
                <a:cxn ang="0">
                  <a:pos x="0" y="650"/>
                </a:cxn>
                <a:cxn ang="0">
                  <a:pos x="579" y="650"/>
                </a:cxn>
                <a:cxn ang="0">
                  <a:pos x="907" y="325"/>
                </a:cxn>
                <a:cxn ang="0">
                  <a:pos x="579" y="0"/>
                </a:cxn>
              </a:cxnLst>
              <a:rect l="0" t="0" r="r" b="b"/>
              <a:pathLst>
                <a:path w="907" h="650">
                  <a:moveTo>
                    <a:pt x="579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650"/>
                    <a:pt x="0" y="650"/>
                    <a:pt x="0" y="650"/>
                  </a:cubicBezTo>
                  <a:cubicBezTo>
                    <a:pt x="579" y="650"/>
                    <a:pt x="579" y="650"/>
                    <a:pt x="579" y="650"/>
                  </a:cubicBezTo>
                  <a:cubicBezTo>
                    <a:pt x="760" y="650"/>
                    <a:pt x="907" y="504"/>
                    <a:pt x="907" y="325"/>
                  </a:cubicBezTo>
                  <a:cubicBezTo>
                    <a:pt x="907" y="146"/>
                    <a:pt x="760" y="0"/>
                    <a:pt x="579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75000"/>
                    <a:shade val="30000"/>
                    <a:satMod val="115000"/>
                  </a:schemeClr>
                </a:gs>
                <a:gs pos="50000">
                  <a:schemeClr val="bg1">
                    <a:lumMod val="75000"/>
                    <a:shade val="67500"/>
                    <a:satMod val="115000"/>
                  </a:schemeClr>
                </a:gs>
                <a:gs pos="100000">
                  <a:schemeClr val="bg1">
                    <a:lumMod val="75000"/>
                    <a:shade val="100000"/>
                    <a:satMod val="115000"/>
                  </a:schemeClr>
                </a:gs>
              </a:gsLst>
              <a:lin ang="16200000" scaled="1"/>
              <a:tileRect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7" name="Freeform 7"/>
            <p:cNvSpPr>
              <a:spLocks/>
            </p:cNvSpPr>
            <p:nvPr/>
          </p:nvSpPr>
          <p:spPr bwMode="auto">
            <a:xfrm>
              <a:off x="1676400" y="4114800"/>
              <a:ext cx="2952792" cy="2110694"/>
            </a:xfrm>
            <a:custGeom>
              <a:avLst/>
              <a:gdLst/>
              <a:ahLst/>
              <a:cxnLst>
                <a:cxn ang="0">
                  <a:pos x="331" y="656"/>
                </a:cxn>
                <a:cxn ang="0">
                  <a:pos x="0" y="328"/>
                </a:cxn>
                <a:cxn ang="0">
                  <a:pos x="331" y="0"/>
                </a:cxn>
                <a:cxn ang="0">
                  <a:pos x="917" y="0"/>
                </a:cxn>
                <a:cxn ang="0">
                  <a:pos x="917" y="656"/>
                </a:cxn>
                <a:cxn ang="0">
                  <a:pos x="331" y="656"/>
                </a:cxn>
              </a:cxnLst>
              <a:rect l="0" t="0" r="r" b="b"/>
              <a:pathLst>
                <a:path w="917" h="656">
                  <a:moveTo>
                    <a:pt x="331" y="656"/>
                  </a:moveTo>
                  <a:cubicBezTo>
                    <a:pt x="148" y="656"/>
                    <a:pt x="0" y="509"/>
                    <a:pt x="0" y="328"/>
                  </a:cubicBezTo>
                  <a:cubicBezTo>
                    <a:pt x="0" y="147"/>
                    <a:pt x="148" y="0"/>
                    <a:pt x="331" y="0"/>
                  </a:cubicBezTo>
                  <a:cubicBezTo>
                    <a:pt x="917" y="0"/>
                    <a:pt x="917" y="0"/>
                    <a:pt x="917" y="0"/>
                  </a:cubicBezTo>
                  <a:cubicBezTo>
                    <a:pt x="917" y="656"/>
                    <a:pt x="917" y="656"/>
                    <a:pt x="917" y="656"/>
                  </a:cubicBezTo>
                  <a:lnTo>
                    <a:pt x="331" y="656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50000"/>
                  </a:schemeClr>
                </a:gs>
                <a:gs pos="50000">
                  <a:schemeClr val="accent1">
                    <a:lumMod val="75000"/>
                    <a:shade val="67500"/>
                    <a:satMod val="115000"/>
                  </a:schemeClr>
                </a:gs>
                <a:gs pos="100000">
                  <a:schemeClr val="accent1">
                    <a:lumMod val="75000"/>
                    <a:shade val="100000"/>
                    <a:satMod val="115000"/>
                  </a:schemeClr>
                </a:gs>
              </a:gsLst>
              <a:lin ang="16200000" scaled="1"/>
              <a:tileRect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" name="Freeform 9"/>
            <p:cNvSpPr>
              <a:spLocks/>
            </p:cNvSpPr>
            <p:nvPr/>
          </p:nvSpPr>
          <p:spPr bwMode="auto">
            <a:xfrm>
              <a:off x="1982989" y="4316467"/>
              <a:ext cx="2646203" cy="866624"/>
            </a:xfrm>
            <a:custGeom>
              <a:avLst/>
              <a:gdLst/>
              <a:ahLst/>
              <a:cxnLst>
                <a:cxn ang="0">
                  <a:pos x="278" y="269"/>
                </a:cxn>
                <a:cxn ang="0">
                  <a:pos x="0" y="134"/>
                </a:cxn>
                <a:cxn ang="0">
                  <a:pos x="278" y="0"/>
                </a:cxn>
                <a:cxn ang="0">
                  <a:pos x="822" y="0"/>
                </a:cxn>
                <a:cxn ang="0">
                  <a:pos x="822" y="269"/>
                </a:cxn>
                <a:cxn ang="0">
                  <a:pos x="278" y="269"/>
                </a:cxn>
              </a:cxnLst>
              <a:rect l="0" t="0" r="r" b="b"/>
              <a:pathLst>
                <a:path w="822" h="269">
                  <a:moveTo>
                    <a:pt x="278" y="269"/>
                  </a:moveTo>
                  <a:cubicBezTo>
                    <a:pt x="110" y="269"/>
                    <a:pt x="0" y="209"/>
                    <a:pt x="0" y="134"/>
                  </a:cubicBezTo>
                  <a:cubicBezTo>
                    <a:pt x="0" y="60"/>
                    <a:pt x="110" y="0"/>
                    <a:pt x="278" y="0"/>
                  </a:cubicBezTo>
                  <a:cubicBezTo>
                    <a:pt x="822" y="0"/>
                    <a:pt x="822" y="0"/>
                    <a:pt x="822" y="0"/>
                  </a:cubicBezTo>
                  <a:cubicBezTo>
                    <a:pt x="822" y="269"/>
                    <a:pt x="822" y="269"/>
                    <a:pt x="822" y="269"/>
                  </a:cubicBezTo>
                  <a:lnTo>
                    <a:pt x="278" y="269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  <a:shade val="30000"/>
                    <a:satMod val="115000"/>
                    <a:alpha val="51000"/>
                  </a:schemeClr>
                </a:gs>
                <a:gs pos="50000">
                  <a:schemeClr val="accent2">
                    <a:lumMod val="40000"/>
                    <a:lumOff val="60000"/>
                    <a:shade val="67500"/>
                    <a:satMod val="115000"/>
                    <a:alpha val="65000"/>
                  </a:schemeClr>
                </a:gs>
                <a:gs pos="100000">
                  <a:schemeClr val="accent2">
                    <a:lumMod val="40000"/>
                    <a:lumOff val="60000"/>
                    <a:shade val="100000"/>
                    <a:satMod val="115000"/>
                  </a:schemeClr>
                </a:gs>
              </a:gsLst>
              <a:lin ang="16200000" scaled="1"/>
              <a:tileRect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" name="Freeform 11"/>
            <p:cNvSpPr>
              <a:spLocks/>
            </p:cNvSpPr>
            <p:nvPr/>
          </p:nvSpPr>
          <p:spPr bwMode="auto">
            <a:xfrm>
              <a:off x="2004791" y="5698161"/>
              <a:ext cx="2624401" cy="38017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32" y="118"/>
                </a:cxn>
                <a:cxn ang="0">
                  <a:pos x="815" y="118"/>
                </a:cxn>
                <a:cxn ang="0">
                  <a:pos x="815" y="74"/>
                </a:cxn>
                <a:cxn ang="0">
                  <a:pos x="203" y="74"/>
                </a:cxn>
                <a:cxn ang="0">
                  <a:pos x="0" y="0"/>
                </a:cxn>
              </a:cxnLst>
              <a:rect l="0" t="0" r="r" b="b"/>
              <a:pathLst>
                <a:path w="815" h="118">
                  <a:moveTo>
                    <a:pt x="0" y="0"/>
                  </a:moveTo>
                  <a:cubicBezTo>
                    <a:pt x="52" y="71"/>
                    <a:pt x="137" y="118"/>
                    <a:pt x="232" y="118"/>
                  </a:cubicBezTo>
                  <a:cubicBezTo>
                    <a:pt x="815" y="118"/>
                    <a:pt x="815" y="118"/>
                    <a:pt x="815" y="118"/>
                  </a:cubicBezTo>
                  <a:cubicBezTo>
                    <a:pt x="815" y="74"/>
                    <a:pt x="815" y="74"/>
                    <a:pt x="815" y="74"/>
                  </a:cubicBezTo>
                  <a:cubicBezTo>
                    <a:pt x="203" y="74"/>
                    <a:pt x="203" y="74"/>
                    <a:pt x="203" y="74"/>
                  </a:cubicBezTo>
                  <a:cubicBezTo>
                    <a:pt x="125" y="74"/>
                    <a:pt x="53" y="46"/>
                    <a:pt x="0" y="0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" name="Freeform 12"/>
            <p:cNvSpPr>
              <a:spLocks/>
            </p:cNvSpPr>
            <p:nvPr/>
          </p:nvSpPr>
          <p:spPr bwMode="auto">
            <a:xfrm>
              <a:off x="1799036" y="4252425"/>
              <a:ext cx="1136423" cy="1084643"/>
            </a:xfrm>
            <a:custGeom>
              <a:avLst/>
              <a:gdLst/>
              <a:ahLst/>
              <a:cxnLst>
                <a:cxn ang="0">
                  <a:pos x="7" y="255"/>
                </a:cxn>
                <a:cxn ang="0">
                  <a:pos x="73" y="255"/>
                </a:cxn>
                <a:cxn ang="0">
                  <a:pos x="293" y="65"/>
                </a:cxn>
                <a:cxn ang="0">
                  <a:pos x="300" y="65"/>
                </a:cxn>
                <a:cxn ang="0">
                  <a:pos x="300" y="0"/>
                </a:cxn>
                <a:cxn ang="0">
                  <a:pos x="293" y="0"/>
                </a:cxn>
                <a:cxn ang="0">
                  <a:pos x="7" y="255"/>
                </a:cxn>
              </a:cxnLst>
              <a:rect l="0" t="0" r="r" b="b"/>
              <a:pathLst>
                <a:path w="353" h="337">
                  <a:moveTo>
                    <a:pt x="7" y="255"/>
                  </a:moveTo>
                  <a:cubicBezTo>
                    <a:pt x="0" y="337"/>
                    <a:pt x="64" y="315"/>
                    <a:pt x="73" y="255"/>
                  </a:cubicBezTo>
                  <a:cubicBezTo>
                    <a:pt x="90" y="153"/>
                    <a:pt x="181" y="65"/>
                    <a:pt x="293" y="65"/>
                  </a:cubicBezTo>
                  <a:cubicBezTo>
                    <a:pt x="293" y="65"/>
                    <a:pt x="296" y="65"/>
                    <a:pt x="300" y="65"/>
                  </a:cubicBezTo>
                  <a:cubicBezTo>
                    <a:pt x="350" y="65"/>
                    <a:pt x="353" y="0"/>
                    <a:pt x="300" y="0"/>
                  </a:cubicBezTo>
                  <a:cubicBezTo>
                    <a:pt x="297" y="0"/>
                    <a:pt x="293" y="0"/>
                    <a:pt x="293" y="0"/>
                  </a:cubicBezTo>
                  <a:cubicBezTo>
                    <a:pt x="145" y="0"/>
                    <a:pt x="19" y="118"/>
                    <a:pt x="7" y="255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" name="Oval 13"/>
            <p:cNvSpPr>
              <a:spLocks noChangeArrowheads="1"/>
            </p:cNvSpPr>
            <p:nvPr/>
          </p:nvSpPr>
          <p:spPr bwMode="auto">
            <a:xfrm>
              <a:off x="2928646" y="4246974"/>
              <a:ext cx="207118" cy="201667"/>
            </a:xfrm>
            <a:prstGeom prst="ellipse">
              <a:avLst/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8"/>
            <p:cNvSpPr>
              <a:spLocks/>
            </p:cNvSpPr>
            <p:nvPr/>
          </p:nvSpPr>
          <p:spPr bwMode="auto">
            <a:xfrm>
              <a:off x="4629192" y="4320556"/>
              <a:ext cx="2655741" cy="859812"/>
            </a:xfrm>
            <a:custGeom>
              <a:avLst/>
              <a:gdLst/>
              <a:ahLst/>
              <a:cxnLst>
                <a:cxn ang="0">
                  <a:pos x="524" y="0"/>
                </a:cxn>
                <a:cxn ang="0">
                  <a:pos x="0" y="0"/>
                </a:cxn>
                <a:cxn ang="0">
                  <a:pos x="0" y="267"/>
                </a:cxn>
                <a:cxn ang="0">
                  <a:pos x="524" y="267"/>
                </a:cxn>
                <a:cxn ang="0">
                  <a:pos x="825" y="133"/>
                </a:cxn>
                <a:cxn ang="0">
                  <a:pos x="524" y="0"/>
                </a:cxn>
              </a:cxnLst>
              <a:rect l="0" t="0" r="r" b="b"/>
              <a:pathLst>
                <a:path w="825" h="267">
                  <a:moveTo>
                    <a:pt x="524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267"/>
                    <a:pt x="0" y="267"/>
                    <a:pt x="0" y="267"/>
                  </a:cubicBezTo>
                  <a:cubicBezTo>
                    <a:pt x="524" y="267"/>
                    <a:pt x="524" y="267"/>
                    <a:pt x="524" y="267"/>
                  </a:cubicBezTo>
                  <a:cubicBezTo>
                    <a:pt x="690" y="267"/>
                    <a:pt x="825" y="207"/>
                    <a:pt x="825" y="133"/>
                  </a:cubicBezTo>
                  <a:cubicBezTo>
                    <a:pt x="825" y="60"/>
                    <a:pt x="690" y="0"/>
                    <a:pt x="524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shade val="67500"/>
                    <a:satMod val="115000"/>
                    <a:alpha val="20000"/>
                  </a:schemeClr>
                </a:gs>
                <a:gs pos="100000">
                  <a:schemeClr val="bg1">
                    <a:shade val="100000"/>
                    <a:satMod val="115000"/>
                  </a:schemeClr>
                </a:gs>
              </a:gsLst>
              <a:lin ang="16200000" scaled="1"/>
              <a:tileRect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>
              <a:off x="4629192" y="5679084"/>
              <a:ext cx="2620313" cy="399247"/>
            </a:xfrm>
            <a:custGeom>
              <a:avLst/>
              <a:gdLst/>
              <a:ahLst/>
              <a:cxnLst>
                <a:cxn ang="0">
                  <a:pos x="607" y="80"/>
                </a:cxn>
                <a:cxn ang="0">
                  <a:pos x="0" y="80"/>
                </a:cxn>
                <a:cxn ang="0">
                  <a:pos x="0" y="124"/>
                </a:cxn>
                <a:cxn ang="0">
                  <a:pos x="579" y="124"/>
                </a:cxn>
                <a:cxn ang="0">
                  <a:pos x="814" y="0"/>
                </a:cxn>
                <a:cxn ang="0">
                  <a:pos x="607" y="80"/>
                </a:cxn>
              </a:cxnLst>
              <a:rect l="0" t="0" r="r" b="b"/>
              <a:pathLst>
                <a:path w="814" h="124">
                  <a:moveTo>
                    <a:pt x="607" y="80"/>
                  </a:moveTo>
                  <a:cubicBezTo>
                    <a:pt x="0" y="80"/>
                    <a:pt x="0" y="80"/>
                    <a:pt x="0" y="80"/>
                  </a:cubicBezTo>
                  <a:cubicBezTo>
                    <a:pt x="0" y="124"/>
                    <a:pt x="0" y="124"/>
                    <a:pt x="0" y="124"/>
                  </a:cubicBezTo>
                  <a:cubicBezTo>
                    <a:pt x="579" y="124"/>
                    <a:pt x="579" y="124"/>
                    <a:pt x="579" y="124"/>
                  </a:cubicBezTo>
                  <a:cubicBezTo>
                    <a:pt x="677" y="124"/>
                    <a:pt x="763" y="75"/>
                    <a:pt x="814" y="0"/>
                  </a:cubicBezTo>
                  <a:cubicBezTo>
                    <a:pt x="761" y="50"/>
                    <a:pt x="687" y="80"/>
                    <a:pt x="607" y="80"/>
                  </a:cubicBezTo>
                  <a:close/>
                </a:path>
              </a:pathLst>
            </a:custGeom>
            <a:solidFill>
              <a:srgbClr val="8A8A8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grpSp>
        <p:nvGrpSpPr>
          <p:cNvPr id="14" name="Group 13"/>
          <p:cNvGrpSpPr/>
          <p:nvPr/>
        </p:nvGrpSpPr>
        <p:grpSpPr>
          <a:xfrm rot="2715168">
            <a:off x="3736698" y="3638018"/>
            <a:ext cx="3601212" cy="1294564"/>
            <a:chOff x="1222375" y="835025"/>
            <a:chExt cx="6840538" cy="2459038"/>
          </a:xfrm>
          <a:effectLst>
            <a:reflection blurRad="6350" stA="52000" endA="300" endPos="35000" dir="5400000" sy="-100000" algn="bl" rotWithShape="0"/>
          </a:effectLst>
        </p:grpSpPr>
        <p:sp>
          <p:nvSpPr>
            <p:cNvPr id="15" name="Freeform 6"/>
            <p:cNvSpPr>
              <a:spLocks/>
            </p:cNvSpPr>
            <p:nvPr/>
          </p:nvSpPr>
          <p:spPr bwMode="auto">
            <a:xfrm>
              <a:off x="4662488" y="846138"/>
              <a:ext cx="3400425" cy="2436813"/>
            </a:xfrm>
            <a:custGeom>
              <a:avLst/>
              <a:gdLst/>
              <a:ahLst/>
              <a:cxnLst>
                <a:cxn ang="0">
                  <a:pos x="579" y="0"/>
                </a:cxn>
                <a:cxn ang="0">
                  <a:pos x="0" y="0"/>
                </a:cxn>
                <a:cxn ang="0">
                  <a:pos x="0" y="650"/>
                </a:cxn>
                <a:cxn ang="0">
                  <a:pos x="579" y="650"/>
                </a:cxn>
                <a:cxn ang="0">
                  <a:pos x="907" y="325"/>
                </a:cxn>
                <a:cxn ang="0">
                  <a:pos x="579" y="0"/>
                </a:cxn>
              </a:cxnLst>
              <a:rect l="0" t="0" r="r" b="b"/>
              <a:pathLst>
                <a:path w="907" h="650">
                  <a:moveTo>
                    <a:pt x="579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650"/>
                    <a:pt x="0" y="650"/>
                    <a:pt x="0" y="650"/>
                  </a:cubicBezTo>
                  <a:cubicBezTo>
                    <a:pt x="579" y="650"/>
                    <a:pt x="579" y="650"/>
                    <a:pt x="579" y="650"/>
                  </a:cubicBezTo>
                  <a:cubicBezTo>
                    <a:pt x="760" y="650"/>
                    <a:pt x="907" y="504"/>
                    <a:pt x="907" y="325"/>
                  </a:cubicBezTo>
                  <a:cubicBezTo>
                    <a:pt x="907" y="146"/>
                    <a:pt x="760" y="0"/>
                    <a:pt x="579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75000"/>
                    <a:shade val="30000"/>
                    <a:satMod val="115000"/>
                  </a:schemeClr>
                </a:gs>
                <a:gs pos="50000">
                  <a:schemeClr val="bg1">
                    <a:lumMod val="75000"/>
                    <a:shade val="67500"/>
                    <a:satMod val="115000"/>
                  </a:schemeClr>
                </a:gs>
                <a:gs pos="100000">
                  <a:schemeClr val="bg1">
                    <a:lumMod val="75000"/>
                    <a:shade val="100000"/>
                    <a:satMod val="115000"/>
                  </a:schemeClr>
                </a:gs>
              </a:gsLst>
              <a:lin ang="16200000" scaled="1"/>
              <a:tileRect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6" name="Freeform 7"/>
            <p:cNvSpPr>
              <a:spLocks/>
            </p:cNvSpPr>
            <p:nvPr/>
          </p:nvSpPr>
          <p:spPr bwMode="auto">
            <a:xfrm>
              <a:off x="1222375" y="835025"/>
              <a:ext cx="3440113" cy="2459038"/>
            </a:xfrm>
            <a:custGeom>
              <a:avLst/>
              <a:gdLst/>
              <a:ahLst/>
              <a:cxnLst>
                <a:cxn ang="0">
                  <a:pos x="331" y="656"/>
                </a:cxn>
                <a:cxn ang="0">
                  <a:pos x="0" y="328"/>
                </a:cxn>
                <a:cxn ang="0">
                  <a:pos x="331" y="0"/>
                </a:cxn>
                <a:cxn ang="0">
                  <a:pos x="917" y="0"/>
                </a:cxn>
                <a:cxn ang="0">
                  <a:pos x="917" y="656"/>
                </a:cxn>
                <a:cxn ang="0">
                  <a:pos x="331" y="656"/>
                </a:cxn>
              </a:cxnLst>
              <a:rect l="0" t="0" r="r" b="b"/>
              <a:pathLst>
                <a:path w="917" h="656">
                  <a:moveTo>
                    <a:pt x="331" y="656"/>
                  </a:moveTo>
                  <a:cubicBezTo>
                    <a:pt x="148" y="656"/>
                    <a:pt x="0" y="509"/>
                    <a:pt x="0" y="328"/>
                  </a:cubicBezTo>
                  <a:cubicBezTo>
                    <a:pt x="0" y="147"/>
                    <a:pt x="148" y="0"/>
                    <a:pt x="331" y="0"/>
                  </a:cubicBezTo>
                  <a:cubicBezTo>
                    <a:pt x="917" y="0"/>
                    <a:pt x="917" y="0"/>
                    <a:pt x="917" y="0"/>
                  </a:cubicBezTo>
                  <a:cubicBezTo>
                    <a:pt x="917" y="656"/>
                    <a:pt x="917" y="656"/>
                    <a:pt x="917" y="656"/>
                  </a:cubicBezTo>
                  <a:lnTo>
                    <a:pt x="331" y="656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5">
                    <a:lumMod val="50000"/>
                  </a:schemeClr>
                </a:gs>
                <a:gs pos="50000">
                  <a:srgbClr val="ED1C24">
                    <a:shade val="67500"/>
                    <a:satMod val="115000"/>
                  </a:srgbClr>
                </a:gs>
                <a:gs pos="100000">
                  <a:srgbClr val="ED1C24"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" name="Freeform 8"/>
            <p:cNvSpPr>
              <a:spLocks/>
            </p:cNvSpPr>
            <p:nvPr/>
          </p:nvSpPr>
          <p:spPr bwMode="auto">
            <a:xfrm>
              <a:off x="4662488" y="1074738"/>
              <a:ext cx="3094038" cy="1001713"/>
            </a:xfrm>
            <a:custGeom>
              <a:avLst/>
              <a:gdLst/>
              <a:ahLst/>
              <a:cxnLst>
                <a:cxn ang="0">
                  <a:pos x="524" y="0"/>
                </a:cxn>
                <a:cxn ang="0">
                  <a:pos x="0" y="0"/>
                </a:cxn>
                <a:cxn ang="0">
                  <a:pos x="0" y="267"/>
                </a:cxn>
                <a:cxn ang="0">
                  <a:pos x="524" y="267"/>
                </a:cxn>
                <a:cxn ang="0">
                  <a:pos x="825" y="133"/>
                </a:cxn>
                <a:cxn ang="0">
                  <a:pos x="524" y="0"/>
                </a:cxn>
              </a:cxnLst>
              <a:rect l="0" t="0" r="r" b="b"/>
              <a:pathLst>
                <a:path w="825" h="267">
                  <a:moveTo>
                    <a:pt x="524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267"/>
                    <a:pt x="0" y="267"/>
                    <a:pt x="0" y="267"/>
                  </a:cubicBezTo>
                  <a:cubicBezTo>
                    <a:pt x="524" y="267"/>
                    <a:pt x="524" y="267"/>
                    <a:pt x="524" y="267"/>
                  </a:cubicBezTo>
                  <a:cubicBezTo>
                    <a:pt x="690" y="267"/>
                    <a:pt x="825" y="207"/>
                    <a:pt x="825" y="133"/>
                  </a:cubicBezTo>
                  <a:cubicBezTo>
                    <a:pt x="825" y="60"/>
                    <a:pt x="690" y="0"/>
                    <a:pt x="524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shade val="67500"/>
                    <a:satMod val="115000"/>
                    <a:alpha val="20000"/>
                  </a:schemeClr>
                </a:gs>
                <a:gs pos="100000">
                  <a:schemeClr val="bg1">
                    <a:shade val="100000"/>
                    <a:satMod val="115000"/>
                  </a:schemeClr>
                </a:gs>
              </a:gsLst>
              <a:lin ang="16200000" scaled="1"/>
              <a:tileRect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9"/>
            <p:cNvSpPr>
              <a:spLocks/>
            </p:cNvSpPr>
            <p:nvPr/>
          </p:nvSpPr>
          <p:spPr bwMode="auto">
            <a:xfrm>
              <a:off x="1579563" y="1069975"/>
              <a:ext cx="3082925" cy="1009650"/>
            </a:xfrm>
            <a:custGeom>
              <a:avLst/>
              <a:gdLst/>
              <a:ahLst/>
              <a:cxnLst>
                <a:cxn ang="0">
                  <a:pos x="278" y="269"/>
                </a:cxn>
                <a:cxn ang="0">
                  <a:pos x="0" y="134"/>
                </a:cxn>
                <a:cxn ang="0">
                  <a:pos x="278" y="0"/>
                </a:cxn>
                <a:cxn ang="0">
                  <a:pos x="822" y="0"/>
                </a:cxn>
                <a:cxn ang="0">
                  <a:pos x="822" y="269"/>
                </a:cxn>
                <a:cxn ang="0">
                  <a:pos x="278" y="269"/>
                </a:cxn>
              </a:cxnLst>
              <a:rect l="0" t="0" r="r" b="b"/>
              <a:pathLst>
                <a:path w="822" h="269">
                  <a:moveTo>
                    <a:pt x="278" y="269"/>
                  </a:moveTo>
                  <a:cubicBezTo>
                    <a:pt x="110" y="269"/>
                    <a:pt x="0" y="209"/>
                    <a:pt x="0" y="134"/>
                  </a:cubicBezTo>
                  <a:cubicBezTo>
                    <a:pt x="0" y="60"/>
                    <a:pt x="110" y="0"/>
                    <a:pt x="278" y="0"/>
                  </a:cubicBezTo>
                  <a:cubicBezTo>
                    <a:pt x="822" y="0"/>
                    <a:pt x="822" y="0"/>
                    <a:pt x="822" y="0"/>
                  </a:cubicBezTo>
                  <a:cubicBezTo>
                    <a:pt x="822" y="269"/>
                    <a:pt x="822" y="269"/>
                    <a:pt x="822" y="269"/>
                  </a:cubicBezTo>
                  <a:lnTo>
                    <a:pt x="278" y="269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6">
                    <a:tint val="66000"/>
                    <a:satMod val="160000"/>
                    <a:alpha val="35000"/>
                  </a:schemeClr>
                </a:gs>
                <a:gs pos="50000">
                  <a:schemeClr val="accent6">
                    <a:tint val="44500"/>
                    <a:satMod val="160000"/>
                    <a:alpha val="62000"/>
                  </a:schemeClr>
                </a:gs>
                <a:gs pos="100000">
                  <a:schemeClr val="accent6">
                    <a:tint val="23500"/>
                    <a:satMod val="160000"/>
                  </a:schemeClr>
                </a:gs>
              </a:gsLst>
              <a:lin ang="16200000" scaled="1"/>
              <a:tileRect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10"/>
            <p:cNvSpPr>
              <a:spLocks/>
            </p:cNvSpPr>
            <p:nvPr/>
          </p:nvSpPr>
          <p:spPr bwMode="auto">
            <a:xfrm>
              <a:off x="4662488" y="2657475"/>
              <a:ext cx="3052763" cy="465138"/>
            </a:xfrm>
            <a:custGeom>
              <a:avLst/>
              <a:gdLst/>
              <a:ahLst/>
              <a:cxnLst>
                <a:cxn ang="0">
                  <a:pos x="607" y="80"/>
                </a:cxn>
                <a:cxn ang="0">
                  <a:pos x="0" y="80"/>
                </a:cxn>
                <a:cxn ang="0">
                  <a:pos x="0" y="124"/>
                </a:cxn>
                <a:cxn ang="0">
                  <a:pos x="579" y="124"/>
                </a:cxn>
                <a:cxn ang="0">
                  <a:pos x="814" y="0"/>
                </a:cxn>
                <a:cxn ang="0">
                  <a:pos x="607" y="80"/>
                </a:cxn>
              </a:cxnLst>
              <a:rect l="0" t="0" r="r" b="b"/>
              <a:pathLst>
                <a:path w="814" h="124">
                  <a:moveTo>
                    <a:pt x="607" y="80"/>
                  </a:moveTo>
                  <a:cubicBezTo>
                    <a:pt x="0" y="80"/>
                    <a:pt x="0" y="80"/>
                    <a:pt x="0" y="80"/>
                  </a:cubicBezTo>
                  <a:cubicBezTo>
                    <a:pt x="0" y="124"/>
                    <a:pt x="0" y="124"/>
                    <a:pt x="0" y="124"/>
                  </a:cubicBezTo>
                  <a:cubicBezTo>
                    <a:pt x="579" y="124"/>
                    <a:pt x="579" y="124"/>
                    <a:pt x="579" y="124"/>
                  </a:cubicBezTo>
                  <a:cubicBezTo>
                    <a:pt x="677" y="124"/>
                    <a:pt x="763" y="75"/>
                    <a:pt x="814" y="0"/>
                  </a:cubicBezTo>
                  <a:cubicBezTo>
                    <a:pt x="761" y="50"/>
                    <a:pt x="687" y="80"/>
                    <a:pt x="607" y="80"/>
                  </a:cubicBezTo>
                  <a:close/>
                </a:path>
              </a:pathLst>
            </a:custGeom>
            <a:solidFill>
              <a:srgbClr val="8A8A8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0" name="Freeform 11"/>
            <p:cNvSpPr>
              <a:spLocks/>
            </p:cNvSpPr>
            <p:nvPr/>
          </p:nvSpPr>
          <p:spPr bwMode="auto">
            <a:xfrm>
              <a:off x="1604963" y="2679700"/>
              <a:ext cx="3057525" cy="44291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32" y="118"/>
                </a:cxn>
                <a:cxn ang="0">
                  <a:pos x="815" y="118"/>
                </a:cxn>
                <a:cxn ang="0">
                  <a:pos x="815" y="74"/>
                </a:cxn>
                <a:cxn ang="0">
                  <a:pos x="203" y="74"/>
                </a:cxn>
                <a:cxn ang="0">
                  <a:pos x="0" y="0"/>
                </a:cxn>
              </a:cxnLst>
              <a:rect l="0" t="0" r="r" b="b"/>
              <a:pathLst>
                <a:path w="815" h="118">
                  <a:moveTo>
                    <a:pt x="0" y="0"/>
                  </a:moveTo>
                  <a:cubicBezTo>
                    <a:pt x="52" y="71"/>
                    <a:pt x="137" y="118"/>
                    <a:pt x="232" y="118"/>
                  </a:cubicBezTo>
                  <a:cubicBezTo>
                    <a:pt x="815" y="118"/>
                    <a:pt x="815" y="118"/>
                    <a:pt x="815" y="118"/>
                  </a:cubicBezTo>
                  <a:cubicBezTo>
                    <a:pt x="815" y="74"/>
                    <a:pt x="815" y="74"/>
                    <a:pt x="815" y="74"/>
                  </a:cubicBezTo>
                  <a:cubicBezTo>
                    <a:pt x="203" y="74"/>
                    <a:pt x="203" y="74"/>
                    <a:pt x="203" y="74"/>
                  </a:cubicBezTo>
                  <a:cubicBezTo>
                    <a:pt x="125" y="74"/>
                    <a:pt x="53" y="46"/>
                    <a:pt x="0" y="0"/>
                  </a:cubicBez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1" name="Freeform 12"/>
            <p:cNvSpPr>
              <a:spLocks/>
            </p:cNvSpPr>
            <p:nvPr/>
          </p:nvSpPr>
          <p:spPr bwMode="auto">
            <a:xfrm>
              <a:off x="1365250" y="995363"/>
              <a:ext cx="1323975" cy="1263650"/>
            </a:xfrm>
            <a:custGeom>
              <a:avLst/>
              <a:gdLst/>
              <a:ahLst/>
              <a:cxnLst>
                <a:cxn ang="0">
                  <a:pos x="7" y="255"/>
                </a:cxn>
                <a:cxn ang="0">
                  <a:pos x="73" y="255"/>
                </a:cxn>
                <a:cxn ang="0">
                  <a:pos x="293" y="65"/>
                </a:cxn>
                <a:cxn ang="0">
                  <a:pos x="300" y="65"/>
                </a:cxn>
                <a:cxn ang="0">
                  <a:pos x="300" y="0"/>
                </a:cxn>
                <a:cxn ang="0">
                  <a:pos x="293" y="0"/>
                </a:cxn>
                <a:cxn ang="0">
                  <a:pos x="7" y="255"/>
                </a:cxn>
              </a:cxnLst>
              <a:rect l="0" t="0" r="r" b="b"/>
              <a:pathLst>
                <a:path w="353" h="337">
                  <a:moveTo>
                    <a:pt x="7" y="255"/>
                  </a:moveTo>
                  <a:cubicBezTo>
                    <a:pt x="0" y="337"/>
                    <a:pt x="64" y="315"/>
                    <a:pt x="73" y="255"/>
                  </a:cubicBezTo>
                  <a:cubicBezTo>
                    <a:pt x="90" y="153"/>
                    <a:pt x="181" y="65"/>
                    <a:pt x="293" y="65"/>
                  </a:cubicBezTo>
                  <a:cubicBezTo>
                    <a:pt x="293" y="65"/>
                    <a:pt x="296" y="65"/>
                    <a:pt x="300" y="65"/>
                  </a:cubicBezTo>
                  <a:cubicBezTo>
                    <a:pt x="350" y="65"/>
                    <a:pt x="353" y="0"/>
                    <a:pt x="300" y="0"/>
                  </a:cubicBezTo>
                  <a:cubicBezTo>
                    <a:pt x="297" y="0"/>
                    <a:pt x="293" y="0"/>
                    <a:pt x="293" y="0"/>
                  </a:cubicBezTo>
                  <a:cubicBezTo>
                    <a:pt x="145" y="0"/>
                    <a:pt x="19" y="118"/>
                    <a:pt x="7" y="255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2" name="Oval 13"/>
            <p:cNvSpPr>
              <a:spLocks noChangeArrowheads="1"/>
            </p:cNvSpPr>
            <p:nvPr/>
          </p:nvSpPr>
          <p:spPr bwMode="auto">
            <a:xfrm>
              <a:off x="2681288" y="989013"/>
              <a:ext cx="241300" cy="234950"/>
            </a:xfrm>
            <a:prstGeom prst="ellipse">
              <a:avLst/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32" name="Rounded Rectangle 31"/>
          <p:cNvSpPr/>
          <p:nvPr/>
        </p:nvSpPr>
        <p:spPr>
          <a:xfrm>
            <a:off x="571500" y="1379220"/>
            <a:ext cx="2735580" cy="1531620"/>
          </a:xfrm>
          <a:prstGeom prst="roundRect">
            <a:avLst>
              <a:gd name="adj" fmla="val 9396"/>
            </a:avLst>
          </a:prstGeom>
          <a:gradFill flip="none" rotWithShape="1">
            <a:gsLst>
              <a:gs pos="0">
                <a:schemeClr val="tx1">
                  <a:lumMod val="60000"/>
                  <a:lumOff val="40000"/>
                </a:schemeClr>
              </a:gs>
              <a:gs pos="50000">
                <a:schemeClr val="bg1">
                  <a:lumMod val="50000"/>
                  <a:shade val="67500"/>
                  <a:satMod val="115000"/>
                  <a:alpha val="30000"/>
                </a:schemeClr>
              </a:gs>
              <a:gs pos="100000">
                <a:schemeClr val="bg1">
                  <a:lumMod val="50000"/>
                  <a:shade val="100000"/>
                  <a:satMod val="115000"/>
                  <a:alpha val="0"/>
                </a:schemeClr>
              </a:gs>
            </a:gsLst>
            <a:lin ang="5400000" scaled="1"/>
            <a:tileRect/>
          </a:gradFill>
          <a:ln w="12700">
            <a:solidFill>
              <a:schemeClr val="tx1">
                <a:lumMod val="60000"/>
                <a:lumOff val="40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3" name="Rectangle 32"/>
          <p:cNvSpPr/>
          <p:nvPr/>
        </p:nvSpPr>
        <p:spPr>
          <a:xfrm>
            <a:off x="876300" y="1409700"/>
            <a:ext cx="198120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400" b="1" kern="0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charset="-127"/>
                <a:cs typeface="Arial" pitchFamily="34" charset="0"/>
              </a:rPr>
              <a:t>EXAMPLE TEXT </a:t>
            </a:r>
          </a:p>
        </p:txBody>
      </p:sp>
      <p:sp>
        <p:nvSpPr>
          <p:cNvPr id="34" name="Rectangle 33"/>
          <p:cNvSpPr/>
          <p:nvPr/>
        </p:nvSpPr>
        <p:spPr>
          <a:xfrm>
            <a:off x="866056" y="2014835"/>
            <a:ext cx="225980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200" kern="0" dirty="0" smtClean="0">
                <a:latin typeface="+mn-lt"/>
                <a:ea typeface="굴림" charset="-127"/>
                <a:cs typeface="Arial" pitchFamily="34" charset="0"/>
              </a:rPr>
              <a:t>Lorem is simp dummy text of then and</a:t>
            </a:r>
            <a:r>
              <a:rPr lang="uk-UA" altLang="ko-KR" sz="1200" kern="0" dirty="0" smtClean="0">
                <a:latin typeface="+mn-lt"/>
                <a:ea typeface="굴림" charset="-127"/>
                <a:cs typeface="Arial" pitchFamily="34" charset="0"/>
              </a:rPr>
              <a:t> </a:t>
            </a:r>
            <a:r>
              <a:rPr lang="en-US" altLang="ko-KR" sz="1200" kern="0" dirty="0" smtClean="0">
                <a:latin typeface="+mn-lt"/>
                <a:ea typeface="굴림" charset="-127"/>
                <a:cs typeface="Arial" pitchFamily="34" charset="0"/>
              </a:rPr>
              <a:t>scrambled it to make a type specimen book. </a:t>
            </a:r>
          </a:p>
        </p:txBody>
      </p:sp>
      <p:cxnSp>
        <p:nvCxnSpPr>
          <p:cNvPr id="35" name="Straight Connector 34"/>
          <p:cNvCxnSpPr/>
          <p:nvPr/>
        </p:nvCxnSpPr>
        <p:spPr>
          <a:xfrm rot="10800000" flipH="1">
            <a:off x="571500" y="1764030"/>
            <a:ext cx="2735580" cy="1588"/>
          </a:xfrm>
          <a:prstGeom prst="line">
            <a:avLst/>
          </a:prstGeom>
          <a:ln>
            <a:solidFill>
              <a:schemeClr val="tx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Rounded Rectangle 39"/>
          <p:cNvSpPr/>
          <p:nvPr/>
        </p:nvSpPr>
        <p:spPr>
          <a:xfrm>
            <a:off x="5814060" y="1264920"/>
            <a:ext cx="2598420" cy="1531620"/>
          </a:xfrm>
          <a:prstGeom prst="roundRect">
            <a:avLst>
              <a:gd name="adj" fmla="val 9396"/>
            </a:avLst>
          </a:prstGeom>
          <a:gradFill flip="none" rotWithShape="1">
            <a:gsLst>
              <a:gs pos="0">
                <a:schemeClr val="tx1">
                  <a:lumMod val="60000"/>
                  <a:lumOff val="40000"/>
                </a:schemeClr>
              </a:gs>
              <a:gs pos="50000">
                <a:schemeClr val="bg1">
                  <a:lumMod val="50000"/>
                  <a:shade val="67500"/>
                  <a:satMod val="115000"/>
                  <a:alpha val="30000"/>
                </a:schemeClr>
              </a:gs>
              <a:gs pos="100000">
                <a:schemeClr val="bg1">
                  <a:lumMod val="50000"/>
                  <a:shade val="100000"/>
                  <a:satMod val="115000"/>
                  <a:alpha val="0"/>
                </a:schemeClr>
              </a:gs>
            </a:gsLst>
            <a:lin ang="5400000" scaled="1"/>
            <a:tileRect/>
          </a:gradFill>
          <a:ln w="12700">
            <a:solidFill>
              <a:schemeClr val="tx1">
                <a:lumMod val="60000"/>
                <a:lumOff val="40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1" name="Rectangle 40"/>
          <p:cNvSpPr/>
          <p:nvPr/>
        </p:nvSpPr>
        <p:spPr>
          <a:xfrm>
            <a:off x="6118860" y="1295400"/>
            <a:ext cx="188186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400" b="1" kern="0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굴림" charset="-127"/>
                <a:cs typeface="Arial" pitchFamily="34" charset="0"/>
              </a:rPr>
              <a:t>EXAMPLE TEXT </a:t>
            </a:r>
          </a:p>
        </p:txBody>
      </p:sp>
      <p:sp>
        <p:nvSpPr>
          <p:cNvPr id="42" name="Rectangle 41"/>
          <p:cNvSpPr/>
          <p:nvPr/>
        </p:nvSpPr>
        <p:spPr>
          <a:xfrm>
            <a:off x="6108617" y="1900535"/>
            <a:ext cx="214649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200" kern="0" dirty="0" smtClean="0">
                <a:latin typeface="+mn-lt"/>
                <a:ea typeface="굴림" charset="-127"/>
                <a:cs typeface="Arial" pitchFamily="34" charset="0"/>
              </a:rPr>
              <a:t>Lorem is simp dummy text of then and</a:t>
            </a:r>
            <a:r>
              <a:rPr lang="uk-UA" altLang="ko-KR" sz="1200" kern="0" dirty="0" smtClean="0">
                <a:latin typeface="+mn-lt"/>
                <a:ea typeface="굴림" charset="-127"/>
                <a:cs typeface="Arial" pitchFamily="34" charset="0"/>
              </a:rPr>
              <a:t> </a:t>
            </a:r>
            <a:r>
              <a:rPr lang="en-US" altLang="ko-KR" sz="1200" kern="0" dirty="0" smtClean="0">
                <a:latin typeface="+mn-lt"/>
                <a:ea typeface="굴림" charset="-127"/>
                <a:cs typeface="Arial" pitchFamily="34" charset="0"/>
              </a:rPr>
              <a:t>scrambled it to make a type specimen book. </a:t>
            </a:r>
          </a:p>
        </p:txBody>
      </p:sp>
      <p:cxnSp>
        <p:nvCxnSpPr>
          <p:cNvPr id="43" name="Straight Connector 42"/>
          <p:cNvCxnSpPr/>
          <p:nvPr/>
        </p:nvCxnSpPr>
        <p:spPr>
          <a:xfrm rot="10800000" flipH="1">
            <a:off x="5814060" y="1626870"/>
            <a:ext cx="2598420" cy="1588"/>
          </a:xfrm>
          <a:prstGeom prst="line">
            <a:avLst/>
          </a:prstGeom>
          <a:ln>
            <a:solidFill>
              <a:schemeClr val="tx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80964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crum Process">
  <a:themeElements>
    <a:clrScheme name="Custom 1">
      <a:dk1>
        <a:srgbClr val="383838"/>
      </a:dk1>
      <a:lt1>
        <a:sysClr val="window" lastClr="FFFFFF"/>
      </a:lt1>
      <a:dk2>
        <a:srgbClr val="CCCC00"/>
      </a:dk2>
      <a:lt2>
        <a:srgbClr val="FFFF00"/>
      </a:lt2>
      <a:accent1>
        <a:srgbClr val="00B0F0"/>
      </a:accent1>
      <a:accent2>
        <a:srgbClr val="0070C0"/>
      </a:accent2>
      <a:accent3>
        <a:srgbClr val="00EA1C"/>
      </a:accent3>
      <a:accent4>
        <a:srgbClr val="00B050"/>
      </a:accent4>
      <a:accent5>
        <a:srgbClr val="C00000"/>
      </a:accent5>
      <a:accent6>
        <a:srgbClr val="FF0000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Scrum Process</Template>
  <TotalTime>4553993</TotalTime>
  <Words>43</Words>
  <Application>Microsoft Office PowerPoint</Application>
  <PresentationFormat>全屏显示(4:3)</PresentationFormat>
  <Paragraphs>5</Paragraphs>
  <Slides>1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2" baseType="lpstr">
      <vt:lpstr>Scrum Process</vt:lpstr>
      <vt:lpstr>PowerPoint 演示文稿</vt:lpstr>
    </vt:vector>
  </TitlesOfParts>
  <Company>Design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subject>DG-形象指代</dc:subject>
  <dc:creator>P1; P2</dc:creator>
  <cp:keywords>TZ-手动增减;XG-高光;KJ-平面;DH-静态;XJ-二级</cp:keywords>
  <dc:description>www.smiletemplates.com</dc:description>
  <cp:lastModifiedBy>田士庆</cp:lastModifiedBy>
  <cp:revision>695</cp:revision>
  <dcterms:created xsi:type="dcterms:W3CDTF">2010-07-23T09:33:49Z</dcterms:created>
  <dcterms:modified xsi:type="dcterms:W3CDTF">2012-07-18T18:46:18Z</dcterms:modified>
  <cp:category>UDi-逻辑图示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Slide 1</vt:lpwstr>
  </property>
  <property fmtid="{D5CDD505-2E9C-101B-9397-08002B2CF9AE}" pid="3" name="SlideDescription">
    <vt:lpwstr/>
  </property>
</Properties>
</file>