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29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64"/>
          <p:cNvSpPr>
            <a:spLocks noChangeArrowheads="1"/>
          </p:cNvSpPr>
          <p:nvPr/>
        </p:nvSpPr>
        <p:spPr bwMode="gray">
          <a:xfrm>
            <a:off x="609600" y="228600"/>
            <a:ext cx="43434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</a:rPr>
              <a:t>Text Box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28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– Your Text Here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485776" y="1417626"/>
            <a:ext cx="2580237" cy="2039694"/>
            <a:chOff x="485776" y="1417626"/>
            <a:chExt cx="2580237" cy="2039694"/>
          </a:xfrm>
        </p:grpSpPr>
        <p:sp>
          <p:nvSpPr>
            <p:cNvPr id="4" name="Rectangle 3"/>
            <p:cNvSpPr/>
            <p:nvPr/>
          </p:nvSpPr>
          <p:spPr>
            <a:xfrm>
              <a:off x="485776" y="1417626"/>
              <a:ext cx="2580237" cy="2034761"/>
            </a:xfrm>
            <a:prstGeom prst="rect">
              <a:avLst/>
            </a:prstGeom>
            <a:gradFill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64221" y="1809875"/>
              <a:ext cx="2431786" cy="1647445"/>
            </a:xfrm>
            <a:prstGeom prst="rect">
              <a:avLst/>
            </a:prstGeom>
            <a:gradFill>
              <a:gsLst>
                <a:gs pos="0">
                  <a:schemeClr val="bg1">
                    <a:lumMod val="95000"/>
                    <a:shade val="30000"/>
                    <a:satMod val="115000"/>
                  </a:schemeClr>
                </a:gs>
                <a:gs pos="50000">
                  <a:schemeClr val="bg1">
                    <a:lumMod val="95000"/>
                    <a:shade val="67500"/>
                    <a:satMod val="11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13500000" scaled="1"/>
            </a:gradFill>
            <a:ln w="190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281033" y="1417626"/>
            <a:ext cx="2580237" cy="2039694"/>
            <a:chOff x="685800" y="1600200"/>
            <a:chExt cx="3133004" cy="1981200"/>
          </a:xfrm>
        </p:grpSpPr>
        <p:sp>
          <p:nvSpPr>
            <p:cNvPr id="14" name="Rectangle 13"/>
            <p:cNvSpPr/>
            <p:nvPr/>
          </p:nvSpPr>
          <p:spPr>
            <a:xfrm>
              <a:off x="685800" y="1600200"/>
              <a:ext cx="3133004" cy="197640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81050" y="1981200"/>
              <a:ext cx="2952750" cy="16002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  <a:shade val="30000"/>
                    <a:satMod val="115000"/>
                  </a:schemeClr>
                </a:gs>
                <a:gs pos="50000">
                  <a:schemeClr val="bg1">
                    <a:lumMod val="95000"/>
                    <a:shade val="67500"/>
                    <a:satMod val="11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049413" y="1417626"/>
            <a:ext cx="2580237" cy="2039694"/>
            <a:chOff x="685800" y="1600200"/>
            <a:chExt cx="3133004" cy="1981200"/>
          </a:xfrm>
        </p:grpSpPr>
        <p:sp>
          <p:nvSpPr>
            <p:cNvPr id="17" name="Rectangle 16"/>
            <p:cNvSpPr/>
            <p:nvPr/>
          </p:nvSpPr>
          <p:spPr>
            <a:xfrm>
              <a:off x="685800" y="1600200"/>
              <a:ext cx="3133004" cy="197640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81050" y="1981200"/>
              <a:ext cx="2952750" cy="16002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  <a:shade val="30000"/>
                    <a:satMod val="115000"/>
                  </a:schemeClr>
                </a:gs>
                <a:gs pos="50000">
                  <a:schemeClr val="bg1">
                    <a:lumMod val="95000"/>
                    <a:shade val="67500"/>
                    <a:satMod val="11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85776" y="3751506"/>
            <a:ext cx="2580237" cy="2039694"/>
            <a:chOff x="485776" y="3751506"/>
            <a:chExt cx="2580237" cy="2039694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19" name="Rectangle 18"/>
            <p:cNvSpPr/>
            <p:nvPr/>
          </p:nvSpPr>
          <p:spPr>
            <a:xfrm>
              <a:off x="485776" y="3751506"/>
              <a:ext cx="2580237" cy="2034761"/>
            </a:xfrm>
            <a:prstGeom prst="rect">
              <a:avLst/>
            </a:prstGeom>
            <a:gradFill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64221" y="4143755"/>
              <a:ext cx="2431786" cy="1647445"/>
            </a:xfrm>
            <a:prstGeom prst="rect">
              <a:avLst/>
            </a:prstGeom>
            <a:gradFill>
              <a:gsLst>
                <a:gs pos="0">
                  <a:schemeClr val="bg1">
                    <a:lumMod val="95000"/>
                    <a:shade val="30000"/>
                    <a:satMod val="115000"/>
                  </a:schemeClr>
                </a:gs>
                <a:gs pos="50000">
                  <a:schemeClr val="bg1">
                    <a:lumMod val="95000"/>
                    <a:shade val="67500"/>
                    <a:satMod val="11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13500000" scaled="1"/>
            </a:gradFill>
            <a:ln w="190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281033" y="3751506"/>
            <a:ext cx="2580237" cy="2039694"/>
            <a:chOff x="685800" y="1600200"/>
            <a:chExt cx="3133004" cy="198120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22" name="Rectangle 21"/>
            <p:cNvSpPr/>
            <p:nvPr/>
          </p:nvSpPr>
          <p:spPr>
            <a:xfrm>
              <a:off x="685800" y="1600200"/>
              <a:ext cx="3133004" cy="197640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81050" y="1981200"/>
              <a:ext cx="2952750" cy="16002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  <a:shade val="30000"/>
                    <a:satMod val="115000"/>
                  </a:schemeClr>
                </a:gs>
                <a:gs pos="50000">
                  <a:schemeClr val="bg1">
                    <a:lumMod val="95000"/>
                    <a:shade val="67500"/>
                    <a:satMod val="11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049413" y="3751506"/>
            <a:ext cx="2580237" cy="2039694"/>
            <a:chOff x="685800" y="1600200"/>
            <a:chExt cx="3133004" cy="198120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25" name="Rectangle 24"/>
            <p:cNvSpPr/>
            <p:nvPr/>
          </p:nvSpPr>
          <p:spPr>
            <a:xfrm>
              <a:off x="685800" y="1600200"/>
              <a:ext cx="3133004" cy="1976409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1050" y="1981200"/>
              <a:ext cx="2952750" cy="16002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  <a:shade val="30000"/>
                    <a:satMod val="115000"/>
                  </a:schemeClr>
                </a:gs>
                <a:gs pos="50000">
                  <a:schemeClr val="bg1">
                    <a:lumMod val="95000"/>
                    <a:shade val="67500"/>
                    <a:satMod val="11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190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Rectangle 29"/>
          <p:cNvSpPr/>
          <p:nvPr/>
        </p:nvSpPr>
        <p:spPr>
          <a:xfrm>
            <a:off x="1057275" y="1457325"/>
            <a:ext cx="1600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000500" y="1457325"/>
            <a:ext cx="10287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Your Text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467475" y="1457325"/>
            <a:ext cx="1600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057275" y="3790950"/>
            <a:ext cx="1600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Example Text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714750" y="3790950"/>
            <a:ext cx="1600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7048500" y="3790950"/>
            <a:ext cx="8001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Text 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85800" y="2057400"/>
            <a:ext cx="2362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Lorem is simp dummy text of then and scrambled it to make a type specimen book. Your text here. Example text. 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409950" y="2057400"/>
            <a:ext cx="2362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Lorem is simp dummy text of then and scrambled it.</a:t>
            </a:r>
          </a:p>
        </p:txBody>
      </p:sp>
      <p:sp>
        <p:nvSpPr>
          <p:cNvPr id="38" name="Rectangle 37"/>
          <p:cNvSpPr/>
          <p:nvPr/>
        </p:nvSpPr>
        <p:spPr>
          <a:xfrm>
            <a:off x="6200775" y="2057400"/>
            <a:ext cx="2362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Lorem is simp dummy text of then and scrambled it to make a type specimen book. Your text here. Example text. 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85800" y="4391025"/>
            <a:ext cx="2362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Your text here. Example text.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Your text here.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3429000" y="4391025"/>
            <a:ext cx="2362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Lorem is simp dummy text of then and scrambled it to make a type specimen book. Your text here. Example text. </a:t>
            </a:r>
          </a:p>
        </p:txBody>
      </p:sp>
      <p:sp>
        <p:nvSpPr>
          <p:cNvPr id="41" name="Rectangle 40"/>
          <p:cNvSpPr/>
          <p:nvPr/>
        </p:nvSpPr>
        <p:spPr>
          <a:xfrm>
            <a:off x="6229350" y="4391025"/>
            <a:ext cx="23622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Lorem is simp dummy text of then and scrambled it to make a type specimen book. </a:t>
            </a:r>
          </a:p>
        </p:txBody>
      </p:sp>
    </p:spTree>
    <p:extLst>
      <p:ext uri="{BB962C8B-B14F-4D97-AF65-F5344CB8AC3E}">
        <p14:creationId xmlns:p14="http://schemas.microsoft.com/office/powerpoint/2010/main" val="2149484148"/>
      </p:ext>
    </p:extLst>
  </p:cSld>
  <p:clrMapOvr>
    <a:masterClrMapping/>
  </p:clrMapOvr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4553575</TotalTime>
  <Words>131</Words>
  <Application>Microsoft Office PowerPoint</Application>
  <PresentationFormat>全屏显示(4:3)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DG-阵列</dc:subject>
  <dc:creator>P1; P2</dc:creator>
  <cp:keywords>TZ-手动增减;XG-渐变;KJ-平面;DH-静态;XJ-二级</cp:keywords>
  <dc:description>www.smiletemplates.com</dc:description>
  <cp:lastModifiedBy>田士庆</cp:lastModifiedBy>
  <cp:revision>665</cp:revision>
  <dcterms:created xsi:type="dcterms:W3CDTF">2010-07-23T09:33:49Z</dcterms:created>
  <dcterms:modified xsi:type="dcterms:W3CDTF">2012-07-18T18:47:50Z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