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A50DB-F56C-468B-A2D5-7AA32D319797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F9F58-78DA-4BF2-8A75-64C57D58F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457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2" name="Straight Arrow Connector 121"/>
          <p:cNvCxnSpPr/>
          <p:nvPr/>
        </p:nvCxnSpPr>
        <p:spPr>
          <a:xfrm rot="5400000" flipH="1" flipV="1">
            <a:off x="7283181" y="1476345"/>
            <a:ext cx="1508363" cy="129887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Rectangle 167"/>
          <p:cNvSpPr/>
          <p:nvPr/>
        </p:nvSpPr>
        <p:spPr>
          <a:xfrm>
            <a:off x="0" y="-1"/>
            <a:ext cx="9144000" cy="3505201"/>
          </a:xfrm>
          <a:prstGeom prst="rect">
            <a:avLst/>
          </a:prstGeom>
          <a:gradFill>
            <a:gsLst>
              <a:gs pos="20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aphicFrame>
        <p:nvGraphicFramePr>
          <p:cNvPr id="71" name="Table 70"/>
          <p:cNvGraphicFramePr>
            <a:graphicFrameLocks noGrp="1"/>
          </p:cNvGraphicFramePr>
          <p:nvPr/>
        </p:nvGraphicFramePr>
        <p:xfrm>
          <a:off x="972626" y="1009650"/>
          <a:ext cx="7485576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9368"/>
                <a:gridCol w="1069368"/>
                <a:gridCol w="1069368"/>
                <a:gridCol w="1069368"/>
                <a:gridCol w="1069368"/>
                <a:gridCol w="1069368"/>
                <a:gridCol w="1069368"/>
              </a:tblGrid>
              <a:tr h="502920"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2920"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2920"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2920"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2920"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2920"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2920"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2920"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2920"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2920"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100" dirty="0"/>
                    </a:p>
                  </a:txBody>
                  <a:tcPr marL="106292" marR="106292" marT="53146" marB="53146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3" name="AutoShape 64"/>
          <p:cNvSpPr>
            <a:spLocks noChangeArrowheads="1"/>
          </p:cNvSpPr>
          <p:nvPr/>
        </p:nvSpPr>
        <p:spPr bwMode="gray">
          <a:xfrm>
            <a:off x="762000" y="152400"/>
            <a:ext cx="76962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Timelines </a:t>
            </a:r>
            <a:r>
              <a:rPr lang="en-US" sz="4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굴림" charset="-127"/>
                <a:cs typeface="Arial" pitchFamily="34" charset="0"/>
              </a:rPr>
              <a:t>– 7 Years (months)</a:t>
            </a:r>
          </a:p>
        </p:txBody>
      </p:sp>
      <p:cxnSp>
        <p:nvCxnSpPr>
          <p:cNvPr id="74" name="AutoShape 229"/>
          <p:cNvCxnSpPr>
            <a:cxnSpLocks noChangeShapeType="1"/>
            <a:stCxn id="131" idx="4"/>
            <a:endCxn id="149" idx="4"/>
          </p:cNvCxnSpPr>
          <p:nvPr/>
        </p:nvCxnSpPr>
        <p:spPr bwMode="auto">
          <a:xfrm rot="16200000" flipH="1">
            <a:off x="6457060" y="1931175"/>
            <a:ext cx="813661" cy="1081007"/>
          </a:xfrm>
          <a:prstGeom prst="straightConnector1">
            <a:avLst/>
          </a:prstGeom>
          <a:noFill/>
          <a:ln w="25400">
            <a:solidFill>
              <a:schemeClr val="accent6"/>
            </a:solidFill>
            <a:round/>
            <a:headEnd/>
            <a:tailEnd/>
          </a:ln>
          <a:effectLst/>
        </p:spPr>
      </p:cxnSp>
      <p:cxnSp>
        <p:nvCxnSpPr>
          <p:cNvPr id="75" name="AutoShape 230"/>
          <p:cNvCxnSpPr>
            <a:cxnSpLocks noChangeShapeType="1"/>
            <a:stCxn id="144" idx="4"/>
            <a:endCxn id="126" idx="4"/>
          </p:cNvCxnSpPr>
          <p:nvPr/>
        </p:nvCxnSpPr>
        <p:spPr bwMode="auto">
          <a:xfrm rot="5400000" flipH="1">
            <a:off x="3909526" y="2820391"/>
            <a:ext cx="1640238" cy="1079716"/>
          </a:xfrm>
          <a:prstGeom prst="straightConnector1">
            <a:avLst/>
          </a:prstGeom>
          <a:noFill/>
          <a:ln w="25400">
            <a:solidFill>
              <a:schemeClr val="accent6"/>
            </a:solidFill>
            <a:round/>
            <a:headEnd/>
            <a:tailEnd/>
          </a:ln>
          <a:effectLst/>
        </p:spPr>
      </p:cxnSp>
      <p:cxnSp>
        <p:nvCxnSpPr>
          <p:cNvPr id="76" name="AutoShape 231"/>
          <p:cNvCxnSpPr>
            <a:cxnSpLocks noChangeShapeType="1"/>
            <a:stCxn id="83" idx="4"/>
            <a:endCxn id="88" idx="4"/>
          </p:cNvCxnSpPr>
          <p:nvPr/>
        </p:nvCxnSpPr>
        <p:spPr bwMode="auto">
          <a:xfrm rot="5400000" flipH="1" flipV="1">
            <a:off x="885903" y="4461113"/>
            <a:ext cx="1257300" cy="1085850"/>
          </a:xfrm>
          <a:prstGeom prst="straightConnector1">
            <a:avLst/>
          </a:prstGeom>
          <a:noFill/>
          <a:ln w="25400">
            <a:solidFill>
              <a:schemeClr val="accent6"/>
            </a:solidFill>
            <a:round/>
            <a:headEnd/>
            <a:tailEnd/>
          </a:ln>
          <a:effectLst/>
        </p:spPr>
      </p:cxnSp>
      <p:cxnSp>
        <p:nvCxnSpPr>
          <p:cNvPr id="77" name="AutoShape 232"/>
          <p:cNvCxnSpPr>
            <a:cxnSpLocks noChangeShapeType="1"/>
            <a:stCxn id="88" idx="4"/>
            <a:endCxn id="109" idx="4"/>
          </p:cNvCxnSpPr>
          <p:nvPr/>
        </p:nvCxnSpPr>
        <p:spPr bwMode="auto">
          <a:xfrm rot="16200000" flipH="1">
            <a:off x="2021962" y="4410904"/>
            <a:ext cx="1117169" cy="1046136"/>
          </a:xfrm>
          <a:prstGeom prst="straightConnector1">
            <a:avLst/>
          </a:prstGeom>
          <a:noFill/>
          <a:ln w="25400">
            <a:solidFill>
              <a:schemeClr val="accent6"/>
            </a:solidFill>
            <a:round/>
            <a:headEnd/>
            <a:tailEnd/>
          </a:ln>
          <a:effectLst/>
        </p:spPr>
      </p:cxnSp>
      <p:cxnSp>
        <p:nvCxnSpPr>
          <p:cNvPr id="78" name="AutoShape 233"/>
          <p:cNvCxnSpPr>
            <a:cxnSpLocks noChangeShapeType="1"/>
            <a:stCxn id="109" idx="4"/>
            <a:endCxn id="126" idx="4"/>
          </p:cNvCxnSpPr>
          <p:nvPr/>
        </p:nvCxnSpPr>
        <p:spPr bwMode="auto">
          <a:xfrm rot="5400000" flipH="1" flipV="1">
            <a:off x="2170486" y="3473257"/>
            <a:ext cx="2952427" cy="1086173"/>
          </a:xfrm>
          <a:prstGeom prst="straightConnector1">
            <a:avLst/>
          </a:prstGeom>
          <a:noFill/>
          <a:ln w="25400">
            <a:solidFill>
              <a:schemeClr val="accent6"/>
            </a:solidFill>
            <a:round/>
            <a:headEnd/>
            <a:tailEnd/>
          </a:ln>
          <a:effectLst/>
        </p:spPr>
      </p:cxnSp>
      <p:grpSp>
        <p:nvGrpSpPr>
          <p:cNvPr id="79" name="Group 300"/>
          <p:cNvGrpSpPr>
            <a:grpSpLocks/>
          </p:cNvGrpSpPr>
          <p:nvPr/>
        </p:nvGrpSpPr>
        <p:grpSpPr bwMode="auto">
          <a:xfrm>
            <a:off x="857250" y="5495925"/>
            <a:ext cx="225425" cy="225425"/>
            <a:chOff x="985" y="3291"/>
            <a:chExt cx="142" cy="142"/>
          </a:xfrm>
        </p:grpSpPr>
        <p:sp>
          <p:nvSpPr>
            <p:cNvPr id="80" name="Oval 301"/>
            <p:cNvSpPr>
              <a:spLocks noChangeArrowheads="1"/>
            </p:cNvSpPr>
            <p:nvPr/>
          </p:nvSpPr>
          <p:spPr bwMode="auto">
            <a:xfrm>
              <a:off x="1056" y="3360"/>
              <a:ext cx="6" cy="6"/>
            </a:xfrm>
            <a:prstGeom prst="ellipse">
              <a:avLst/>
            </a:prstGeom>
            <a:solidFill>
              <a:schemeClr val="tx2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1" name="Group 302"/>
            <p:cNvGrpSpPr>
              <a:grpSpLocks/>
            </p:cNvGrpSpPr>
            <p:nvPr/>
          </p:nvGrpSpPr>
          <p:grpSpPr bwMode="auto">
            <a:xfrm>
              <a:off x="985" y="3291"/>
              <a:ext cx="142" cy="142"/>
              <a:chOff x="368" y="1680"/>
              <a:chExt cx="428" cy="428"/>
            </a:xfrm>
          </p:grpSpPr>
          <p:sp>
            <p:nvSpPr>
              <p:cNvPr id="82" name="Oval 303"/>
              <p:cNvSpPr>
                <a:spLocks noChangeArrowheads="1"/>
              </p:cNvSpPr>
              <p:nvPr/>
            </p:nvSpPr>
            <p:spPr bwMode="auto">
              <a:xfrm rot="21347776">
                <a:off x="368" y="1680"/>
                <a:ext cx="428" cy="428"/>
              </a:xfrm>
              <a:prstGeom prst="ellipse">
                <a:avLst/>
              </a:prstGeom>
              <a:gradFill rotWithShape="1"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/>
              <a:lstStyle/>
              <a:p>
                <a:pPr algn="l"/>
                <a:endParaRPr lang="en-US" sz="1800" b="1" u="none"/>
              </a:p>
              <a:p>
                <a:pPr algn="l"/>
                <a:endParaRPr lang="en-US" sz="1800" b="1" u="none"/>
              </a:p>
            </p:txBody>
          </p:sp>
          <p:sp>
            <p:nvSpPr>
              <p:cNvPr id="83" name="Oval 304"/>
              <p:cNvSpPr>
                <a:spLocks noChangeArrowheads="1"/>
              </p:cNvSpPr>
              <p:nvPr/>
            </p:nvSpPr>
            <p:spPr bwMode="auto">
              <a:xfrm rot="21347776">
                <a:off x="409" y="1690"/>
                <a:ext cx="334" cy="250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chemeClr val="accent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84" name="Group 305"/>
          <p:cNvGrpSpPr>
            <a:grpSpLocks/>
          </p:cNvGrpSpPr>
          <p:nvPr/>
        </p:nvGrpSpPr>
        <p:grpSpPr bwMode="auto">
          <a:xfrm>
            <a:off x="1943100" y="4238625"/>
            <a:ext cx="225425" cy="225425"/>
            <a:chOff x="985" y="3291"/>
            <a:chExt cx="142" cy="142"/>
          </a:xfrm>
        </p:grpSpPr>
        <p:sp>
          <p:nvSpPr>
            <p:cNvPr id="85" name="Oval 306"/>
            <p:cNvSpPr>
              <a:spLocks noChangeArrowheads="1"/>
            </p:cNvSpPr>
            <p:nvPr/>
          </p:nvSpPr>
          <p:spPr bwMode="auto">
            <a:xfrm>
              <a:off x="1056" y="3360"/>
              <a:ext cx="6" cy="6"/>
            </a:xfrm>
            <a:prstGeom prst="ellipse">
              <a:avLst/>
            </a:prstGeom>
            <a:solidFill>
              <a:schemeClr val="tx2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6" name="Group 307"/>
            <p:cNvGrpSpPr>
              <a:grpSpLocks/>
            </p:cNvGrpSpPr>
            <p:nvPr/>
          </p:nvGrpSpPr>
          <p:grpSpPr bwMode="auto">
            <a:xfrm>
              <a:off x="985" y="3291"/>
              <a:ext cx="142" cy="142"/>
              <a:chOff x="368" y="1680"/>
              <a:chExt cx="428" cy="428"/>
            </a:xfrm>
          </p:grpSpPr>
          <p:sp>
            <p:nvSpPr>
              <p:cNvPr id="87" name="Oval 308"/>
              <p:cNvSpPr>
                <a:spLocks noChangeArrowheads="1"/>
              </p:cNvSpPr>
              <p:nvPr/>
            </p:nvSpPr>
            <p:spPr bwMode="auto">
              <a:xfrm rot="21347776">
                <a:off x="368" y="1680"/>
                <a:ext cx="428" cy="428"/>
              </a:xfrm>
              <a:prstGeom prst="ellipse">
                <a:avLst/>
              </a:prstGeom>
              <a:gradFill rotWithShape="1"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/>
              <a:lstStyle/>
              <a:p>
                <a:pPr algn="l"/>
                <a:endParaRPr lang="en-US" sz="1800" b="1" u="none"/>
              </a:p>
              <a:p>
                <a:pPr algn="l"/>
                <a:endParaRPr lang="en-US" sz="1800" b="1" u="none"/>
              </a:p>
            </p:txBody>
          </p:sp>
          <p:sp>
            <p:nvSpPr>
              <p:cNvPr id="88" name="Oval 309"/>
              <p:cNvSpPr>
                <a:spLocks noChangeArrowheads="1"/>
              </p:cNvSpPr>
              <p:nvPr/>
            </p:nvSpPr>
            <p:spPr bwMode="auto">
              <a:xfrm rot="21347776">
                <a:off x="409" y="1690"/>
                <a:ext cx="334" cy="250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chemeClr val="accent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cxnSp>
        <p:nvCxnSpPr>
          <p:cNvPr id="99" name="AutoShape 320"/>
          <p:cNvCxnSpPr>
            <a:cxnSpLocks noChangeShapeType="1"/>
            <a:stCxn id="131" idx="4"/>
            <a:endCxn id="144" idx="4"/>
          </p:cNvCxnSpPr>
          <p:nvPr/>
        </p:nvCxnSpPr>
        <p:spPr bwMode="auto">
          <a:xfrm rot="5400000">
            <a:off x="4738686" y="2595666"/>
            <a:ext cx="2115519" cy="1053884"/>
          </a:xfrm>
          <a:prstGeom prst="straightConnector1">
            <a:avLst/>
          </a:prstGeom>
          <a:noFill/>
          <a:ln w="25400">
            <a:solidFill>
              <a:schemeClr val="accent6"/>
            </a:solidFill>
            <a:round/>
            <a:headEnd/>
            <a:tailEnd/>
          </a:ln>
          <a:effectLst/>
        </p:spPr>
      </p:cxnSp>
      <p:grpSp>
        <p:nvGrpSpPr>
          <p:cNvPr id="105" name="Group 336"/>
          <p:cNvGrpSpPr>
            <a:grpSpLocks/>
          </p:cNvGrpSpPr>
          <p:nvPr/>
        </p:nvGrpSpPr>
        <p:grpSpPr bwMode="auto">
          <a:xfrm>
            <a:off x="2989236" y="5355794"/>
            <a:ext cx="225425" cy="225425"/>
            <a:chOff x="985" y="3291"/>
            <a:chExt cx="142" cy="142"/>
          </a:xfrm>
        </p:grpSpPr>
        <p:sp>
          <p:nvSpPr>
            <p:cNvPr id="106" name="Oval 337"/>
            <p:cNvSpPr>
              <a:spLocks noChangeArrowheads="1"/>
            </p:cNvSpPr>
            <p:nvPr/>
          </p:nvSpPr>
          <p:spPr bwMode="auto">
            <a:xfrm>
              <a:off x="1056" y="3360"/>
              <a:ext cx="6" cy="6"/>
            </a:xfrm>
            <a:prstGeom prst="ellipse">
              <a:avLst/>
            </a:prstGeom>
            <a:solidFill>
              <a:schemeClr val="tx2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7" name="Group 338"/>
            <p:cNvGrpSpPr>
              <a:grpSpLocks/>
            </p:cNvGrpSpPr>
            <p:nvPr/>
          </p:nvGrpSpPr>
          <p:grpSpPr bwMode="auto">
            <a:xfrm>
              <a:off x="985" y="3291"/>
              <a:ext cx="142" cy="142"/>
              <a:chOff x="368" y="1680"/>
              <a:chExt cx="428" cy="428"/>
            </a:xfrm>
          </p:grpSpPr>
          <p:sp>
            <p:nvSpPr>
              <p:cNvPr id="108" name="Oval 339"/>
              <p:cNvSpPr>
                <a:spLocks noChangeArrowheads="1"/>
              </p:cNvSpPr>
              <p:nvPr/>
            </p:nvSpPr>
            <p:spPr bwMode="auto">
              <a:xfrm rot="21347776">
                <a:off x="368" y="1680"/>
                <a:ext cx="428" cy="428"/>
              </a:xfrm>
              <a:prstGeom prst="ellipse">
                <a:avLst/>
              </a:prstGeom>
              <a:gradFill rotWithShape="1"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/>
              <a:lstStyle/>
              <a:p>
                <a:pPr algn="l"/>
                <a:endParaRPr lang="en-US" sz="1800" b="1" u="none"/>
              </a:p>
              <a:p>
                <a:pPr algn="l"/>
                <a:endParaRPr lang="en-US" sz="1800" b="1" u="none"/>
              </a:p>
            </p:txBody>
          </p:sp>
          <p:sp>
            <p:nvSpPr>
              <p:cNvPr id="109" name="Oval 340"/>
              <p:cNvSpPr>
                <a:spLocks noChangeArrowheads="1"/>
              </p:cNvSpPr>
              <p:nvPr/>
            </p:nvSpPr>
            <p:spPr bwMode="auto">
              <a:xfrm rot="21347776">
                <a:off x="409" y="1690"/>
                <a:ext cx="334" cy="250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chemeClr val="accent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cxnSp>
        <p:nvCxnSpPr>
          <p:cNvPr id="120" name="AutoShape 229"/>
          <p:cNvCxnSpPr>
            <a:cxnSpLocks noChangeShapeType="1"/>
            <a:stCxn id="154" idx="4"/>
            <a:endCxn id="149" idx="4"/>
          </p:cNvCxnSpPr>
          <p:nvPr/>
        </p:nvCxnSpPr>
        <p:spPr bwMode="auto">
          <a:xfrm rot="5400000">
            <a:off x="7146090" y="1540489"/>
            <a:ext cx="1596325" cy="1079716"/>
          </a:xfrm>
          <a:prstGeom prst="straightConnector1">
            <a:avLst/>
          </a:prstGeom>
          <a:noFill/>
          <a:ln w="25400">
            <a:solidFill>
              <a:schemeClr val="accent6"/>
            </a:solidFill>
            <a:round/>
            <a:headEnd/>
            <a:tailEnd/>
          </a:ln>
          <a:effectLst/>
        </p:spPr>
      </p:cxnSp>
      <p:sp>
        <p:nvSpPr>
          <p:cNvPr id="72" name="Right Arrow 71"/>
          <p:cNvSpPr/>
          <p:nvPr/>
        </p:nvSpPr>
        <p:spPr>
          <a:xfrm>
            <a:off x="990600" y="3048000"/>
            <a:ext cx="7924800" cy="914400"/>
          </a:xfrm>
          <a:prstGeom prst="rightArrow">
            <a:avLst/>
          </a:prstGeom>
          <a:gradFill flip="none" rotWithShape="1">
            <a:gsLst>
              <a:gs pos="72000">
                <a:schemeClr val="accent1"/>
              </a:gs>
              <a:gs pos="50000">
                <a:schemeClr val="accent2"/>
              </a:gs>
            </a:gsLst>
            <a:lin ang="5400000" scaled="0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2" name="Group 141"/>
          <p:cNvGrpSpPr/>
          <p:nvPr/>
        </p:nvGrpSpPr>
        <p:grpSpPr>
          <a:xfrm>
            <a:off x="990600" y="3352800"/>
            <a:ext cx="7315200" cy="350838"/>
            <a:chOff x="619126" y="3352800"/>
            <a:chExt cx="6886577" cy="350838"/>
          </a:xfrm>
        </p:grpSpPr>
        <p:sp>
          <p:nvSpPr>
            <p:cNvPr id="135" name="Rectangle 54"/>
            <p:cNvSpPr>
              <a:spLocks noChangeArrowheads="1"/>
            </p:cNvSpPr>
            <p:nvPr/>
          </p:nvSpPr>
          <p:spPr bwMode="auto">
            <a:xfrm>
              <a:off x="619126" y="3352800"/>
              <a:ext cx="676275" cy="350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/>
              <a:r>
                <a:rPr lang="uk-UA" sz="1700" b="1" u="none" dirty="0">
                  <a:solidFill>
                    <a:schemeClr val="bg1"/>
                  </a:solidFill>
                </a:rPr>
                <a:t>20</a:t>
              </a:r>
              <a:r>
                <a:rPr lang="en-US" sz="1700" b="1" u="none" dirty="0">
                  <a:solidFill>
                    <a:schemeClr val="bg1"/>
                  </a:solidFill>
                </a:rPr>
                <a:t>0</a:t>
              </a:r>
              <a:r>
                <a:rPr lang="uk-UA" sz="1700" b="1" u="none" dirty="0">
                  <a:solidFill>
                    <a:schemeClr val="bg1"/>
                  </a:solidFill>
                </a:rPr>
                <a:t>3</a:t>
              </a:r>
              <a:endParaRPr lang="en-US" sz="1700" b="1" u="none" dirty="0">
                <a:solidFill>
                  <a:schemeClr val="bg1"/>
                </a:solidFill>
              </a:endParaRPr>
            </a:p>
          </p:txBody>
        </p:sp>
        <p:sp>
          <p:nvSpPr>
            <p:cNvPr id="136" name="Rectangle 55"/>
            <p:cNvSpPr>
              <a:spLocks noChangeArrowheads="1"/>
            </p:cNvSpPr>
            <p:nvPr/>
          </p:nvSpPr>
          <p:spPr bwMode="auto">
            <a:xfrm>
              <a:off x="6829428" y="3352800"/>
              <a:ext cx="676275" cy="350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/>
              <a:r>
                <a:rPr lang="uk-UA" sz="1700" b="1" u="none" dirty="0">
                  <a:solidFill>
                    <a:schemeClr val="bg1"/>
                  </a:solidFill>
                </a:rPr>
                <a:t>20</a:t>
              </a:r>
              <a:r>
                <a:rPr lang="en-US" sz="1700" b="1" u="none" dirty="0">
                  <a:solidFill>
                    <a:schemeClr val="bg1"/>
                  </a:solidFill>
                </a:rPr>
                <a:t>0</a:t>
              </a:r>
              <a:r>
                <a:rPr lang="uk-UA" sz="1700" b="1" u="none" dirty="0">
                  <a:solidFill>
                    <a:schemeClr val="bg1"/>
                  </a:solidFill>
                </a:rPr>
                <a:t>9</a:t>
              </a:r>
              <a:endParaRPr lang="en-US" sz="1700" b="1" u="none" dirty="0">
                <a:solidFill>
                  <a:schemeClr val="bg1"/>
                </a:solidFill>
              </a:endParaRPr>
            </a:p>
          </p:txBody>
        </p:sp>
        <p:sp>
          <p:nvSpPr>
            <p:cNvPr id="137" name="Rectangle 56"/>
            <p:cNvSpPr>
              <a:spLocks noChangeArrowheads="1"/>
            </p:cNvSpPr>
            <p:nvPr/>
          </p:nvSpPr>
          <p:spPr bwMode="auto">
            <a:xfrm>
              <a:off x="5800728" y="3352800"/>
              <a:ext cx="676275" cy="350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/>
              <a:r>
                <a:rPr lang="uk-UA" sz="1700" b="1" u="none">
                  <a:solidFill>
                    <a:schemeClr val="bg1"/>
                  </a:solidFill>
                </a:rPr>
                <a:t>20</a:t>
              </a:r>
              <a:r>
                <a:rPr lang="en-US" sz="1700" b="1" u="none">
                  <a:solidFill>
                    <a:schemeClr val="bg1"/>
                  </a:solidFill>
                </a:rPr>
                <a:t>0</a:t>
              </a:r>
              <a:r>
                <a:rPr lang="uk-UA" sz="1700" b="1" u="none">
                  <a:solidFill>
                    <a:schemeClr val="bg1"/>
                  </a:solidFill>
                </a:rPr>
                <a:t>8</a:t>
              </a:r>
              <a:endParaRPr lang="en-US" sz="1700" b="1" u="none">
                <a:solidFill>
                  <a:schemeClr val="bg1"/>
                </a:solidFill>
              </a:endParaRPr>
            </a:p>
          </p:txBody>
        </p:sp>
        <p:sp>
          <p:nvSpPr>
            <p:cNvPr id="138" name="Rectangle 57"/>
            <p:cNvSpPr>
              <a:spLocks noChangeArrowheads="1"/>
            </p:cNvSpPr>
            <p:nvPr/>
          </p:nvSpPr>
          <p:spPr bwMode="auto">
            <a:xfrm>
              <a:off x="4752977" y="3352800"/>
              <a:ext cx="676275" cy="350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/>
              <a:r>
                <a:rPr lang="uk-UA" sz="1700" b="1" u="none">
                  <a:solidFill>
                    <a:schemeClr val="bg1"/>
                  </a:solidFill>
                </a:rPr>
                <a:t>20</a:t>
              </a:r>
              <a:r>
                <a:rPr lang="en-US" sz="1700" b="1" u="none">
                  <a:solidFill>
                    <a:schemeClr val="bg1"/>
                  </a:solidFill>
                </a:rPr>
                <a:t>0</a:t>
              </a:r>
              <a:r>
                <a:rPr lang="uk-UA" sz="1700" b="1" u="none">
                  <a:solidFill>
                    <a:schemeClr val="bg1"/>
                  </a:solidFill>
                </a:rPr>
                <a:t>7</a:t>
              </a:r>
              <a:endParaRPr lang="en-US" sz="1700" b="1" u="none">
                <a:solidFill>
                  <a:schemeClr val="bg1"/>
                </a:solidFill>
              </a:endParaRPr>
            </a:p>
          </p:txBody>
        </p:sp>
        <p:sp>
          <p:nvSpPr>
            <p:cNvPr id="139" name="Rectangle 58"/>
            <p:cNvSpPr>
              <a:spLocks noChangeArrowheads="1"/>
            </p:cNvSpPr>
            <p:nvPr/>
          </p:nvSpPr>
          <p:spPr bwMode="auto">
            <a:xfrm>
              <a:off x="3733802" y="3352800"/>
              <a:ext cx="676275" cy="350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/>
              <a:r>
                <a:rPr lang="uk-UA" sz="1700" b="1" u="none" dirty="0">
                  <a:solidFill>
                    <a:schemeClr val="bg1"/>
                  </a:solidFill>
                </a:rPr>
                <a:t>20</a:t>
              </a:r>
              <a:r>
                <a:rPr lang="en-US" sz="1700" b="1" u="none" dirty="0">
                  <a:solidFill>
                    <a:schemeClr val="bg1"/>
                  </a:solidFill>
                </a:rPr>
                <a:t>0</a:t>
              </a:r>
              <a:r>
                <a:rPr lang="uk-UA" sz="1700" b="1" u="none" dirty="0">
                  <a:solidFill>
                    <a:schemeClr val="bg1"/>
                  </a:solidFill>
                </a:rPr>
                <a:t>6</a:t>
              </a:r>
              <a:endParaRPr lang="en-US" sz="1700" b="1" u="none" dirty="0">
                <a:solidFill>
                  <a:schemeClr val="bg1"/>
                </a:solidFill>
              </a:endParaRPr>
            </a:p>
          </p:txBody>
        </p:sp>
        <p:sp>
          <p:nvSpPr>
            <p:cNvPr id="140" name="Rectangle 59"/>
            <p:cNvSpPr>
              <a:spLocks noChangeArrowheads="1"/>
            </p:cNvSpPr>
            <p:nvPr/>
          </p:nvSpPr>
          <p:spPr bwMode="auto">
            <a:xfrm>
              <a:off x="2743201" y="3352800"/>
              <a:ext cx="676275" cy="350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/>
              <a:r>
                <a:rPr lang="uk-UA" sz="1700" b="1" u="none" dirty="0">
                  <a:solidFill>
                    <a:schemeClr val="bg1"/>
                  </a:solidFill>
                </a:rPr>
                <a:t>20</a:t>
              </a:r>
              <a:r>
                <a:rPr lang="en-US" sz="1700" b="1" u="none" dirty="0">
                  <a:solidFill>
                    <a:schemeClr val="bg1"/>
                  </a:solidFill>
                </a:rPr>
                <a:t>0</a:t>
              </a:r>
              <a:r>
                <a:rPr lang="uk-UA" sz="1700" b="1" u="none" dirty="0">
                  <a:solidFill>
                    <a:schemeClr val="bg1"/>
                  </a:solidFill>
                </a:rPr>
                <a:t>5</a:t>
              </a:r>
              <a:endParaRPr lang="en-US" sz="1700" b="1" u="none" dirty="0">
                <a:solidFill>
                  <a:schemeClr val="bg1"/>
                </a:solidFill>
              </a:endParaRPr>
            </a:p>
          </p:txBody>
        </p:sp>
        <p:sp>
          <p:nvSpPr>
            <p:cNvPr id="141" name="Rectangle 60"/>
            <p:cNvSpPr>
              <a:spLocks noChangeArrowheads="1"/>
            </p:cNvSpPr>
            <p:nvPr/>
          </p:nvSpPr>
          <p:spPr bwMode="auto">
            <a:xfrm>
              <a:off x="1638300" y="3352800"/>
              <a:ext cx="676275" cy="350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/>
              <a:r>
                <a:rPr lang="uk-UA" sz="1700" b="1" u="none" dirty="0">
                  <a:solidFill>
                    <a:schemeClr val="bg1"/>
                  </a:solidFill>
                </a:rPr>
                <a:t>20</a:t>
              </a:r>
              <a:r>
                <a:rPr lang="en-US" sz="1700" b="1" u="none" dirty="0">
                  <a:solidFill>
                    <a:schemeClr val="bg1"/>
                  </a:solidFill>
                </a:rPr>
                <a:t>0</a:t>
              </a:r>
              <a:r>
                <a:rPr lang="uk-UA" sz="1700" b="1" u="none" dirty="0">
                  <a:solidFill>
                    <a:schemeClr val="bg1"/>
                  </a:solidFill>
                </a:rPr>
                <a:t>4</a:t>
              </a:r>
              <a:endParaRPr lang="en-US" sz="1700" b="1" u="none" dirty="0">
                <a:solidFill>
                  <a:schemeClr val="bg1"/>
                </a:solidFill>
              </a:endParaRPr>
            </a:p>
          </p:txBody>
        </p:sp>
      </p:grpSp>
      <p:sp>
        <p:nvSpPr>
          <p:cNvPr id="156" name="Rectangle 44"/>
          <p:cNvSpPr>
            <a:spLocks noChangeArrowheads="1"/>
          </p:cNvSpPr>
          <p:nvPr/>
        </p:nvSpPr>
        <p:spPr bwMode="auto">
          <a:xfrm>
            <a:off x="228600" y="5844283"/>
            <a:ext cx="676275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1700" b="1" u="non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-500</a:t>
            </a:r>
            <a:endParaRPr lang="en-US" sz="1700" b="1" u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7" name="Rectangle 45"/>
          <p:cNvSpPr>
            <a:spLocks noChangeArrowheads="1"/>
          </p:cNvSpPr>
          <p:nvPr/>
        </p:nvSpPr>
        <p:spPr bwMode="auto">
          <a:xfrm>
            <a:off x="228600" y="5389395"/>
            <a:ext cx="676275" cy="35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1700" b="1" u="non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-400</a:t>
            </a:r>
            <a:endParaRPr lang="en-US" sz="1700" b="1" u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8" name="Rectangle 46"/>
          <p:cNvSpPr>
            <a:spLocks noChangeArrowheads="1"/>
          </p:cNvSpPr>
          <p:nvPr/>
        </p:nvSpPr>
        <p:spPr bwMode="auto">
          <a:xfrm>
            <a:off x="228600" y="4876435"/>
            <a:ext cx="676275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1700" b="1" u="non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-300</a:t>
            </a:r>
            <a:endParaRPr lang="en-US" sz="1700" b="1" u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9" name="Rectangle 47"/>
          <p:cNvSpPr>
            <a:spLocks noChangeArrowheads="1"/>
          </p:cNvSpPr>
          <p:nvPr/>
        </p:nvSpPr>
        <p:spPr bwMode="auto">
          <a:xfrm>
            <a:off x="228600" y="4373155"/>
            <a:ext cx="676275" cy="35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1700" b="1" u="non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-200</a:t>
            </a:r>
            <a:endParaRPr lang="en-US" sz="1700" b="1" u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0" name="Rectangle 48"/>
          <p:cNvSpPr>
            <a:spLocks noChangeArrowheads="1"/>
          </p:cNvSpPr>
          <p:nvPr/>
        </p:nvSpPr>
        <p:spPr bwMode="auto">
          <a:xfrm>
            <a:off x="228600" y="3860195"/>
            <a:ext cx="676275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algn="r"/>
            <a:r>
              <a:rPr lang="en-US" sz="1700" b="1" u="non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-100</a:t>
            </a:r>
            <a:endParaRPr lang="en-US" sz="1700" b="1" u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1" name="Rectangle 49"/>
          <p:cNvSpPr>
            <a:spLocks noChangeArrowheads="1"/>
          </p:cNvSpPr>
          <p:nvPr/>
        </p:nvSpPr>
        <p:spPr bwMode="auto">
          <a:xfrm>
            <a:off x="314325" y="3347236"/>
            <a:ext cx="590550" cy="35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r"/>
            <a:r>
              <a:rPr lang="en-US" sz="1700" b="1" u="non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</a:t>
            </a:r>
            <a:endParaRPr lang="en-US" sz="1700" b="1" u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2" name="Rectangle 50"/>
          <p:cNvSpPr>
            <a:spLocks noChangeArrowheads="1"/>
          </p:cNvSpPr>
          <p:nvPr/>
        </p:nvSpPr>
        <p:spPr bwMode="auto">
          <a:xfrm>
            <a:off x="314325" y="2843955"/>
            <a:ext cx="590550" cy="35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r"/>
            <a:r>
              <a:rPr lang="en-US" sz="1700" b="1" u="non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100</a:t>
            </a:r>
            <a:endParaRPr lang="en-US" sz="1700" b="1" u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3" name="Rectangle 51"/>
          <p:cNvSpPr>
            <a:spLocks noChangeArrowheads="1"/>
          </p:cNvSpPr>
          <p:nvPr/>
        </p:nvSpPr>
        <p:spPr bwMode="auto">
          <a:xfrm>
            <a:off x="314325" y="2311639"/>
            <a:ext cx="590550" cy="35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r"/>
            <a:r>
              <a:rPr lang="en-US" sz="1700" b="1" u="non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200</a:t>
            </a:r>
            <a:endParaRPr lang="en-US" sz="1700" b="1" u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4" name="Rectangle 52"/>
          <p:cNvSpPr>
            <a:spLocks noChangeArrowheads="1"/>
          </p:cNvSpPr>
          <p:nvPr/>
        </p:nvSpPr>
        <p:spPr bwMode="auto">
          <a:xfrm>
            <a:off x="314325" y="1798680"/>
            <a:ext cx="590550" cy="35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r"/>
            <a:r>
              <a:rPr lang="en-US" sz="1700" b="1" u="non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300</a:t>
            </a:r>
            <a:endParaRPr lang="en-US" sz="1700" b="1" u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5" name="Rectangle 53"/>
          <p:cNvSpPr>
            <a:spLocks noChangeArrowheads="1"/>
          </p:cNvSpPr>
          <p:nvPr/>
        </p:nvSpPr>
        <p:spPr bwMode="auto">
          <a:xfrm>
            <a:off x="228600" y="1295399"/>
            <a:ext cx="676275" cy="35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r"/>
            <a:r>
              <a:rPr lang="en-US" sz="1700" b="1" u="non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400</a:t>
            </a:r>
            <a:endParaRPr lang="en-US" sz="1700" b="1" u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7" name="Rectangle 53"/>
          <p:cNvSpPr>
            <a:spLocks noChangeArrowheads="1"/>
          </p:cNvSpPr>
          <p:nvPr/>
        </p:nvSpPr>
        <p:spPr bwMode="auto">
          <a:xfrm>
            <a:off x="228600" y="857249"/>
            <a:ext cx="676275" cy="35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r"/>
            <a:r>
              <a:rPr lang="en-US" sz="1700" b="1" u="non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500</a:t>
            </a:r>
            <a:endParaRPr lang="en-US" sz="1700" b="1" u="non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21" name="Group 336"/>
          <p:cNvGrpSpPr>
            <a:grpSpLocks/>
          </p:cNvGrpSpPr>
          <p:nvPr/>
        </p:nvGrpSpPr>
        <p:grpSpPr bwMode="auto">
          <a:xfrm>
            <a:off x="4075409" y="2403367"/>
            <a:ext cx="225425" cy="225425"/>
            <a:chOff x="985" y="3291"/>
            <a:chExt cx="142" cy="142"/>
          </a:xfrm>
        </p:grpSpPr>
        <p:sp>
          <p:nvSpPr>
            <p:cNvPr id="123" name="Oval 337"/>
            <p:cNvSpPr>
              <a:spLocks noChangeArrowheads="1"/>
            </p:cNvSpPr>
            <p:nvPr/>
          </p:nvSpPr>
          <p:spPr bwMode="auto">
            <a:xfrm>
              <a:off x="1056" y="3360"/>
              <a:ext cx="6" cy="6"/>
            </a:xfrm>
            <a:prstGeom prst="ellipse">
              <a:avLst/>
            </a:prstGeom>
            <a:solidFill>
              <a:schemeClr val="tx2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24" name="Group 338"/>
            <p:cNvGrpSpPr>
              <a:grpSpLocks/>
            </p:cNvGrpSpPr>
            <p:nvPr/>
          </p:nvGrpSpPr>
          <p:grpSpPr bwMode="auto">
            <a:xfrm>
              <a:off x="985" y="3291"/>
              <a:ext cx="142" cy="142"/>
              <a:chOff x="368" y="1680"/>
              <a:chExt cx="428" cy="428"/>
            </a:xfrm>
          </p:grpSpPr>
          <p:sp>
            <p:nvSpPr>
              <p:cNvPr id="125" name="Oval 339"/>
              <p:cNvSpPr>
                <a:spLocks noChangeArrowheads="1"/>
              </p:cNvSpPr>
              <p:nvPr/>
            </p:nvSpPr>
            <p:spPr bwMode="auto">
              <a:xfrm rot="21347776">
                <a:off x="368" y="1680"/>
                <a:ext cx="428" cy="428"/>
              </a:xfrm>
              <a:prstGeom prst="ellipse">
                <a:avLst/>
              </a:prstGeom>
              <a:gradFill rotWithShape="1"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/>
              <a:lstStyle/>
              <a:p>
                <a:pPr algn="l"/>
                <a:endParaRPr lang="en-US" sz="1800" b="1" u="none"/>
              </a:p>
              <a:p>
                <a:pPr algn="l"/>
                <a:endParaRPr lang="en-US" sz="1800" b="1" u="none"/>
              </a:p>
            </p:txBody>
          </p:sp>
          <p:sp>
            <p:nvSpPr>
              <p:cNvPr id="126" name="Oval 340"/>
              <p:cNvSpPr>
                <a:spLocks noChangeArrowheads="1"/>
              </p:cNvSpPr>
              <p:nvPr/>
            </p:nvSpPr>
            <p:spPr bwMode="auto">
              <a:xfrm rot="21347776">
                <a:off x="409" y="1690"/>
                <a:ext cx="334" cy="250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chemeClr val="accent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27" name="Group 336"/>
          <p:cNvGrpSpPr>
            <a:grpSpLocks/>
          </p:cNvGrpSpPr>
          <p:nvPr/>
        </p:nvGrpSpPr>
        <p:grpSpPr bwMode="auto">
          <a:xfrm>
            <a:off x="6209009" y="1928086"/>
            <a:ext cx="225425" cy="225425"/>
            <a:chOff x="985" y="3291"/>
            <a:chExt cx="142" cy="142"/>
          </a:xfrm>
        </p:grpSpPr>
        <p:sp>
          <p:nvSpPr>
            <p:cNvPr id="128" name="Oval 337"/>
            <p:cNvSpPr>
              <a:spLocks noChangeArrowheads="1"/>
            </p:cNvSpPr>
            <p:nvPr/>
          </p:nvSpPr>
          <p:spPr bwMode="auto">
            <a:xfrm>
              <a:off x="1056" y="3360"/>
              <a:ext cx="6" cy="6"/>
            </a:xfrm>
            <a:prstGeom prst="ellipse">
              <a:avLst/>
            </a:prstGeom>
            <a:solidFill>
              <a:schemeClr val="tx2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29" name="Group 338"/>
            <p:cNvGrpSpPr>
              <a:grpSpLocks/>
            </p:cNvGrpSpPr>
            <p:nvPr/>
          </p:nvGrpSpPr>
          <p:grpSpPr bwMode="auto">
            <a:xfrm>
              <a:off x="985" y="3291"/>
              <a:ext cx="142" cy="142"/>
              <a:chOff x="368" y="1680"/>
              <a:chExt cx="428" cy="428"/>
            </a:xfrm>
          </p:grpSpPr>
          <p:sp>
            <p:nvSpPr>
              <p:cNvPr id="130" name="Oval 339"/>
              <p:cNvSpPr>
                <a:spLocks noChangeArrowheads="1"/>
              </p:cNvSpPr>
              <p:nvPr/>
            </p:nvSpPr>
            <p:spPr bwMode="auto">
              <a:xfrm rot="21347776">
                <a:off x="368" y="1680"/>
                <a:ext cx="428" cy="428"/>
              </a:xfrm>
              <a:prstGeom prst="ellipse">
                <a:avLst/>
              </a:prstGeom>
              <a:gradFill rotWithShape="1"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/>
              <a:lstStyle/>
              <a:p>
                <a:pPr algn="l"/>
                <a:endParaRPr lang="en-US" sz="1800" b="1" u="none"/>
              </a:p>
              <a:p>
                <a:pPr algn="l"/>
                <a:endParaRPr lang="en-US" sz="1800" b="1" u="none"/>
              </a:p>
            </p:txBody>
          </p:sp>
          <p:sp>
            <p:nvSpPr>
              <p:cNvPr id="131" name="Oval 340"/>
              <p:cNvSpPr>
                <a:spLocks noChangeArrowheads="1"/>
              </p:cNvSpPr>
              <p:nvPr/>
            </p:nvSpPr>
            <p:spPr bwMode="auto">
              <a:xfrm rot="21347776">
                <a:off x="409" y="1690"/>
                <a:ext cx="334" cy="250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chemeClr val="accent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32" name="Group 336"/>
          <p:cNvGrpSpPr>
            <a:grpSpLocks/>
          </p:cNvGrpSpPr>
          <p:nvPr/>
        </p:nvGrpSpPr>
        <p:grpSpPr bwMode="auto">
          <a:xfrm>
            <a:off x="5155125" y="4043605"/>
            <a:ext cx="225425" cy="225425"/>
            <a:chOff x="985" y="3291"/>
            <a:chExt cx="142" cy="142"/>
          </a:xfrm>
        </p:grpSpPr>
        <p:sp>
          <p:nvSpPr>
            <p:cNvPr id="133" name="Oval 337"/>
            <p:cNvSpPr>
              <a:spLocks noChangeArrowheads="1"/>
            </p:cNvSpPr>
            <p:nvPr/>
          </p:nvSpPr>
          <p:spPr bwMode="auto">
            <a:xfrm>
              <a:off x="1056" y="3360"/>
              <a:ext cx="6" cy="6"/>
            </a:xfrm>
            <a:prstGeom prst="ellipse">
              <a:avLst/>
            </a:prstGeom>
            <a:solidFill>
              <a:schemeClr val="tx2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34" name="Group 338"/>
            <p:cNvGrpSpPr>
              <a:grpSpLocks/>
            </p:cNvGrpSpPr>
            <p:nvPr/>
          </p:nvGrpSpPr>
          <p:grpSpPr bwMode="auto">
            <a:xfrm>
              <a:off x="985" y="3291"/>
              <a:ext cx="142" cy="142"/>
              <a:chOff x="368" y="1680"/>
              <a:chExt cx="428" cy="428"/>
            </a:xfrm>
          </p:grpSpPr>
          <p:sp>
            <p:nvSpPr>
              <p:cNvPr id="143" name="Oval 339"/>
              <p:cNvSpPr>
                <a:spLocks noChangeArrowheads="1"/>
              </p:cNvSpPr>
              <p:nvPr/>
            </p:nvSpPr>
            <p:spPr bwMode="auto">
              <a:xfrm rot="21347776">
                <a:off x="368" y="1680"/>
                <a:ext cx="428" cy="428"/>
              </a:xfrm>
              <a:prstGeom prst="ellipse">
                <a:avLst/>
              </a:prstGeom>
              <a:gradFill rotWithShape="1"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/>
              <a:lstStyle/>
              <a:p>
                <a:pPr algn="l"/>
                <a:endParaRPr lang="en-US" sz="1800" b="1" u="none"/>
              </a:p>
              <a:p>
                <a:pPr algn="l"/>
                <a:endParaRPr lang="en-US" sz="1800" b="1" u="none"/>
              </a:p>
            </p:txBody>
          </p:sp>
          <p:sp>
            <p:nvSpPr>
              <p:cNvPr id="144" name="Oval 340"/>
              <p:cNvSpPr>
                <a:spLocks noChangeArrowheads="1"/>
              </p:cNvSpPr>
              <p:nvPr/>
            </p:nvSpPr>
            <p:spPr bwMode="auto">
              <a:xfrm rot="21347776">
                <a:off x="409" y="1690"/>
                <a:ext cx="334" cy="250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chemeClr val="accent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45" name="Group 336"/>
          <p:cNvGrpSpPr>
            <a:grpSpLocks/>
          </p:cNvGrpSpPr>
          <p:nvPr/>
        </p:nvGrpSpPr>
        <p:grpSpPr bwMode="auto">
          <a:xfrm>
            <a:off x="7290016" y="2741747"/>
            <a:ext cx="225425" cy="225425"/>
            <a:chOff x="985" y="3291"/>
            <a:chExt cx="142" cy="142"/>
          </a:xfrm>
        </p:grpSpPr>
        <p:sp>
          <p:nvSpPr>
            <p:cNvPr id="146" name="Oval 337"/>
            <p:cNvSpPr>
              <a:spLocks noChangeArrowheads="1"/>
            </p:cNvSpPr>
            <p:nvPr/>
          </p:nvSpPr>
          <p:spPr bwMode="auto">
            <a:xfrm>
              <a:off x="1056" y="3360"/>
              <a:ext cx="6" cy="6"/>
            </a:xfrm>
            <a:prstGeom prst="ellipse">
              <a:avLst/>
            </a:prstGeom>
            <a:solidFill>
              <a:schemeClr val="tx2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47" name="Group 338"/>
            <p:cNvGrpSpPr>
              <a:grpSpLocks/>
            </p:cNvGrpSpPr>
            <p:nvPr/>
          </p:nvGrpSpPr>
          <p:grpSpPr bwMode="auto">
            <a:xfrm>
              <a:off x="985" y="3291"/>
              <a:ext cx="142" cy="142"/>
              <a:chOff x="368" y="1680"/>
              <a:chExt cx="428" cy="428"/>
            </a:xfrm>
          </p:grpSpPr>
          <p:sp>
            <p:nvSpPr>
              <p:cNvPr id="148" name="Oval 339"/>
              <p:cNvSpPr>
                <a:spLocks noChangeArrowheads="1"/>
              </p:cNvSpPr>
              <p:nvPr/>
            </p:nvSpPr>
            <p:spPr bwMode="auto">
              <a:xfrm rot="21347776">
                <a:off x="368" y="1680"/>
                <a:ext cx="428" cy="428"/>
              </a:xfrm>
              <a:prstGeom prst="ellipse">
                <a:avLst/>
              </a:prstGeom>
              <a:gradFill rotWithShape="1"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/>
              <a:lstStyle/>
              <a:p>
                <a:pPr algn="l"/>
                <a:endParaRPr lang="en-US" sz="1800" b="1" u="none"/>
              </a:p>
              <a:p>
                <a:pPr algn="l"/>
                <a:endParaRPr lang="en-US" sz="1800" b="1" u="none"/>
              </a:p>
            </p:txBody>
          </p:sp>
          <p:sp>
            <p:nvSpPr>
              <p:cNvPr id="149" name="Oval 340"/>
              <p:cNvSpPr>
                <a:spLocks noChangeArrowheads="1"/>
              </p:cNvSpPr>
              <p:nvPr/>
            </p:nvSpPr>
            <p:spPr bwMode="auto">
              <a:xfrm rot="21347776">
                <a:off x="409" y="1690"/>
                <a:ext cx="334" cy="250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chemeClr val="accent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50" name="Group 336"/>
          <p:cNvGrpSpPr>
            <a:grpSpLocks/>
          </p:cNvGrpSpPr>
          <p:nvPr/>
        </p:nvGrpSpPr>
        <p:grpSpPr bwMode="auto">
          <a:xfrm>
            <a:off x="8369732" y="1145422"/>
            <a:ext cx="225425" cy="225425"/>
            <a:chOff x="985" y="3291"/>
            <a:chExt cx="142" cy="142"/>
          </a:xfrm>
        </p:grpSpPr>
        <p:sp>
          <p:nvSpPr>
            <p:cNvPr id="151" name="Oval 337"/>
            <p:cNvSpPr>
              <a:spLocks noChangeArrowheads="1"/>
            </p:cNvSpPr>
            <p:nvPr/>
          </p:nvSpPr>
          <p:spPr bwMode="auto">
            <a:xfrm>
              <a:off x="1056" y="3360"/>
              <a:ext cx="6" cy="6"/>
            </a:xfrm>
            <a:prstGeom prst="ellipse">
              <a:avLst/>
            </a:prstGeom>
            <a:solidFill>
              <a:schemeClr val="tx2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52" name="Group 338"/>
            <p:cNvGrpSpPr>
              <a:grpSpLocks/>
            </p:cNvGrpSpPr>
            <p:nvPr/>
          </p:nvGrpSpPr>
          <p:grpSpPr bwMode="auto">
            <a:xfrm>
              <a:off x="985" y="3291"/>
              <a:ext cx="142" cy="142"/>
              <a:chOff x="368" y="1680"/>
              <a:chExt cx="428" cy="428"/>
            </a:xfrm>
          </p:grpSpPr>
          <p:sp>
            <p:nvSpPr>
              <p:cNvPr id="153" name="Oval 339"/>
              <p:cNvSpPr>
                <a:spLocks noChangeArrowheads="1"/>
              </p:cNvSpPr>
              <p:nvPr/>
            </p:nvSpPr>
            <p:spPr bwMode="auto">
              <a:xfrm rot="21347776">
                <a:off x="368" y="1680"/>
                <a:ext cx="428" cy="428"/>
              </a:xfrm>
              <a:prstGeom prst="ellipse">
                <a:avLst/>
              </a:prstGeom>
              <a:gradFill rotWithShape="1"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/>
              <a:lstStyle/>
              <a:p>
                <a:pPr algn="l"/>
                <a:endParaRPr lang="en-US" sz="1800" b="1" u="none"/>
              </a:p>
              <a:p>
                <a:pPr algn="l"/>
                <a:endParaRPr lang="en-US" sz="1800" b="1" u="none"/>
              </a:p>
            </p:txBody>
          </p:sp>
          <p:sp>
            <p:nvSpPr>
              <p:cNvPr id="154" name="Oval 340"/>
              <p:cNvSpPr>
                <a:spLocks noChangeArrowheads="1"/>
              </p:cNvSpPr>
              <p:nvPr/>
            </p:nvSpPr>
            <p:spPr bwMode="auto">
              <a:xfrm rot="21347776">
                <a:off x="409" y="1690"/>
                <a:ext cx="334" cy="250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chemeClr val="accent6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7898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meline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</TotalTime>
  <Words>44</Words>
  <Application>Microsoft Office PowerPoint</Application>
  <PresentationFormat>全屏显示(4:3)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Timelines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CT-线型</dc:subject>
  <dc:creator>P1; P2</dc:creator>
  <cp:keywords>TZ-手动增减;XG-单色;KJ-平面;DH-静态;XJ-二级</cp:keywords>
  <dc:description/>
  <cp:lastModifiedBy>田士庆</cp:lastModifiedBy>
  <cp:revision>31</cp:revision>
  <dcterms:created xsi:type="dcterms:W3CDTF">2009-08-18T06:53:28Z</dcterms:created>
  <dcterms:modified xsi:type="dcterms:W3CDTF">2012-07-18T18:48:28Z</dcterms:modified>
  <cp:category>UDi-数据图表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