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2/14/2013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bg1">
                <a:tint val="80000"/>
                <a:satMod val="300000"/>
              </a:schemeClr>
            </a:gs>
            <a:gs pos="60000">
              <a:schemeClr val="bg1">
                <a:lumMod val="8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7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64"/>
          <p:cNvSpPr>
            <a:spLocks noChangeArrowheads="1"/>
          </p:cNvSpPr>
          <p:nvPr/>
        </p:nvSpPr>
        <p:spPr bwMode="gray">
          <a:xfrm>
            <a:off x="457200" y="381000"/>
            <a:ext cx="5867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2D  Puzzles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459162" y="1401762"/>
            <a:ext cx="4598988" cy="4598988"/>
            <a:chOff x="2198688" y="1387476"/>
            <a:chExt cx="4945062" cy="4945062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4682530" y="1387476"/>
              <a:ext cx="1416106" cy="1490003"/>
            </a:xfrm>
            <a:custGeom>
              <a:avLst/>
              <a:gdLst/>
              <a:ahLst/>
              <a:cxnLst>
                <a:cxn ang="0">
                  <a:pos x="16" y="172"/>
                </a:cxn>
                <a:cxn ang="0">
                  <a:pos x="21" y="167"/>
                </a:cxn>
                <a:cxn ang="0">
                  <a:pos x="57" y="154"/>
                </a:cxn>
                <a:cxn ang="0">
                  <a:pos x="113" y="210"/>
                </a:cxn>
                <a:cxn ang="0">
                  <a:pos x="57" y="267"/>
                </a:cxn>
                <a:cxn ang="0">
                  <a:pos x="18" y="251"/>
                </a:cxn>
                <a:cxn ang="0">
                  <a:pos x="0" y="244"/>
                </a:cxn>
                <a:cxn ang="0">
                  <a:pos x="0" y="244"/>
                </a:cxn>
                <a:cxn ang="0">
                  <a:pos x="0" y="414"/>
                </a:cxn>
                <a:cxn ang="0">
                  <a:pos x="215" y="482"/>
                </a:cxn>
                <a:cxn ang="0">
                  <a:pos x="322" y="334"/>
                </a:cxn>
                <a:cxn ang="0">
                  <a:pos x="332" y="339"/>
                </a:cxn>
                <a:cxn ang="0">
                  <a:pos x="342" y="356"/>
                </a:cxn>
                <a:cxn ang="0">
                  <a:pos x="361" y="387"/>
                </a:cxn>
                <a:cxn ang="0">
                  <a:pos x="429" y="376"/>
                </a:cxn>
                <a:cxn ang="0">
                  <a:pos x="419" y="308"/>
                </a:cxn>
                <a:cxn ang="0">
                  <a:pos x="387" y="299"/>
                </a:cxn>
                <a:cxn ang="0">
                  <a:pos x="381" y="300"/>
                </a:cxn>
                <a:cxn ang="0">
                  <a:pos x="364" y="296"/>
                </a:cxn>
                <a:cxn ang="0">
                  <a:pos x="356" y="288"/>
                </a:cxn>
                <a:cxn ang="0">
                  <a:pos x="458" y="147"/>
                </a:cxn>
                <a:cxn ang="0">
                  <a:pos x="0" y="0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16" y="172"/>
                </a:cxn>
              </a:cxnLst>
              <a:rect l="0" t="0" r="r" b="b"/>
              <a:pathLst>
                <a:path w="458" h="482">
                  <a:moveTo>
                    <a:pt x="16" y="172"/>
                  </a:moveTo>
                  <a:cubicBezTo>
                    <a:pt x="18" y="170"/>
                    <a:pt x="20" y="169"/>
                    <a:pt x="21" y="167"/>
                  </a:cubicBezTo>
                  <a:cubicBezTo>
                    <a:pt x="31" y="159"/>
                    <a:pt x="43" y="154"/>
                    <a:pt x="57" y="154"/>
                  </a:cubicBezTo>
                  <a:cubicBezTo>
                    <a:pt x="88" y="154"/>
                    <a:pt x="113" y="179"/>
                    <a:pt x="113" y="210"/>
                  </a:cubicBezTo>
                  <a:cubicBezTo>
                    <a:pt x="113" y="242"/>
                    <a:pt x="88" y="267"/>
                    <a:pt x="57" y="267"/>
                  </a:cubicBezTo>
                  <a:cubicBezTo>
                    <a:pt x="41" y="267"/>
                    <a:pt x="22" y="254"/>
                    <a:pt x="18" y="251"/>
                  </a:cubicBezTo>
                  <a:cubicBezTo>
                    <a:pt x="13" y="246"/>
                    <a:pt x="7" y="244"/>
                    <a:pt x="0" y="244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80" y="415"/>
                    <a:pt x="153" y="440"/>
                    <a:pt x="215" y="482"/>
                  </a:cubicBezTo>
                  <a:cubicBezTo>
                    <a:pt x="322" y="334"/>
                    <a:pt x="322" y="334"/>
                    <a:pt x="322" y="334"/>
                  </a:cubicBezTo>
                  <a:cubicBezTo>
                    <a:pt x="326" y="335"/>
                    <a:pt x="329" y="336"/>
                    <a:pt x="332" y="339"/>
                  </a:cubicBezTo>
                  <a:cubicBezTo>
                    <a:pt x="337" y="342"/>
                    <a:pt x="341" y="350"/>
                    <a:pt x="342" y="356"/>
                  </a:cubicBezTo>
                  <a:cubicBezTo>
                    <a:pt x="343" y="360"/>
                    <a:pt x="350" y="379"/>
                    <a:pt x="361" y="387"/>
                  </a:cubicBezTo>
                  <a:cubicBezTo>
                    <a:pt x="383" y="403"/>
                    <a:pt x="413" y="397"/>
                    <a:pt x="429" y="376"/>
                  </a:cubicBezTo>
                  <a:cubicBezTo>
                    <a:pt x="445" y="354"/>
                    <a:pt x="440" y="323"/>
                    <a:pt x="419" y="308"/>
                  </a:cubicBezTo>
                  <a:cubicBezTo>
                    <a:pt x="409" y="301"/>
                    <a:pt x="398" y="298"/>
                    <a:pt x="387" y="299"/>
                  </a:cubicBezTo>
                  <a:cubicBezTo>
                    <a:pt x="385" y="299"/>
                    <a:pt x="383" y="300"/>
                    <a:pt x="381" y="300"/>
                  </a:cubicBezTo>
                  <a:cubicBezTo>
                    <a:pt x="376" y="300"/>
                    <a:pt x="369" y="299"/>
                    <a:pt x="364" y="296"/>
                  </a:cubicBezTo>
                  <a:cubicBezTo>
                    <a:pt x="360" y="293"/>
                    <a:pt x="357" y="290"/>
                    <a:pt x="356" y="288"/>
                  </a:cubicBezTo>
                  <a:cubicBezTo>
                    <a:pt x="458" y="147"/>
                    <a:pt x="458" y="147"/>
                    <a:pt x="458" y="147"/>
                  </a:cubicBezTo>
                  <a:cubicBezTo>
                    <a:pt x="328" y="55"/>
                    <a:pt x="171" y="1"/>
                    <a:pt x="0" y="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6" y="178"/>
                    <a:pt x="12" y="176"/>
                    <a:pt x="16" y="1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3240785" y="1387476"/>
              <a:ext cx="1762969" cy="1490003"/>
            </a:xfrm>
            <a:custGeom>
              <a:avLst/>
              <a:gdLst/>
              <a:ahLst/>
              <a:cxnLst>
                <a:cxn ang="0">
                  <a:pos x="111" y="273"/>
                </a:cxn>
                <a:cxn ang="0">
                  <a:pos x="112" y="266"/>
                </a:cxn>
                <a:cxn ang="0">
                  <a:pos x="133" y="234"/>
                </a:cxn>
                <a:cxn ang="0">
                  <a:pos x="211" y="247"/>
                </a:cxn>
                <a:cxn ang="0">
                  <a:pos x="199" y="326"/>
                </a:cxn>
                <a:cxn ang="0">
                  <a:pos x="158" y="335"/>
                </a:cxn>
                <a:cxn ang="0">
                  <a:pos x="140" y="340"/>
                </a:cxn>
                <a:cxn ang="0">
                  <a:pos x="244" y="482"/>
                </a:cxn>
                <a:cxn ang="0">
                  <a:pos x="458" y="414"/>
                </a:cxn>
                <a:cxn ang="0">
                  <a:pos x="458" y="240"/>
                </a:cxn>
                <a:cxn ang="0">
                  <a:pos x="471" y="237"/>
                </a:cxn>
                <a:cxn ang="0">
                  <a:pos x="489" y="245"/>
                </a:cxn>
                <a:cxn ang="0">
                  <a:pos x="522" y="259"/>
                </a:cxn>
                <a:cxn ang="0">
                  <a:pos x="570" y="210"/>
                </a:cxn>
                <a:cxn ang="0">
                  <a:pos x="522" y="161"/>
                </a:cxn>
                <a:cxn ang="0">
                  <a:pos x="491" y="173"/>
                </a:cxn>
                <a:cxn ang="0">
                  <a:pos x="487" y="177"/>
                </a:cxn>
                <a:cxn ang="0">
                  <a:pos x="472" y="184"/>
                </a:cxn>
                <a:cxn ang="0">
                  <a:pos x="458" y="181"/>
                </a:cxn>
                <a:cxn ang="0">
                  <a:pos x="458" y="0"/>
                </a:cxn>
                <a:cxn ang="0">
                  <a:pos x="0" y="147"/>
                </a:cxn>
                <a:cxn ang="0">
                  <a:pos x="101" y="286"/>
                </a:cxn>
                <a:cxn ang="0">
                  <a:pos x="111" y="273"/>
                </a:cxn>
              </a:cxnLst>
              <a:rect l="0" t="0" r="r" b="b"/>
              <a:pathLst>
                <a:path w="570" h="482">
                  <a:moveTo>
                    <a:pt x="111" y="273"/>
                  </a:moveTo>
                  <a:cubicBezTo>
                    <a:pt x="111" y="270"/>
                    <a:pt x="111" y="268"/>
                    <a:pt x="112" y="266"/>
                  </a:cubicBezTo>
                  <a:cubicBezTo>
                    <a:pt x="114" y="253"/>
                    <a:pt x="122" y="242"/>
                    <a:pt x="133" y="234"/>
                  </a:cubicBezTo>
                  <a:cubicBezTo>
                    <a:pt x="157" y="216"/>
                    <a:pt x="192" y="222"/>
                    <a:pt x="211" y="247"/>
                  </a:cubicBezTo>
                  <a:cubicBezTo>
                    <a:pt x="229" y="272"/>
                    <a:pt x="224" y="308"/>
                    <a:pt x="199" y="326"/>
                  </a:cubicBezTo>
                  <a:cubicBezTo>
                    <a:pt x="186" y="335"/>
                    <a:pt x="163" y="336"/>
                    <a:pt x="158" y="335"/>
                  </a:cubicBezTo>
                  <a:cubicBezTo>
                    <a:pt x="152" y="335"/>
                    <a:pt x="145" y="336"/>
                    <a:pt x="140" y="340"/>
                  </a:cubicBezTo>
                  <a:cubicBezTo>
                    <a:pt x="244" y="482"/>
                    <a:pt x="244" y="482"/>
                    <a:pt x="244" y="482"/>
                  </a:cubicBezTo>
                  <a:cubicBezTo>
                    <a:pt x="305" y="440"/>
                    <a:pt x="378" y="415"/>
                    <a:pt x="458" y="414"/>
                  </a:cubicBezTo>
                  <a:cubicBezTo>
                    <a:pt x="458" y="240"/>
                    <a:pt x="458" y="240"/>
                    <a:pt x="458" y="240"/>
                  </a:cubicBezTo>
                  <a:cubicBezTo>
                    <a:pt x="463" y="238"/>
                    <a:pt x="466" y="237"/>
                    <a:pt x="471" y="237"/>
                  </a:cubicBezTo>
                  <a:cubicBezTo>
                    <a:pt x="477" y="237"/>
                    <a:pt x="485" y="241"/>
                    <a:pt x="489" y="245"/>
                  </a:cubicBezTo>
                  <a:cubicBezTo>
                    <a:pt x="492" y="248"/>
                    <a:pt x="508" y="259"/>
                    <a:pt x="522" y="259"/>
                  </a:cubicBezTo>
                  <a:cubicBezTo>
                    <a:pt x="549" y="259"/>
                    <a:pt x="570" y="237"/>
                    <a:pt x="570" y="210"/>
                  </a:cubicBezTo>
                  <a:cubicBezTo>
                    <a:pt x="570" y="183"/>
                    <a:pt x="549" y="161"/>
                    <a:pt x="522" y="161"/>
                  </a:cubicBezTo>
                  <a:cubicBezTo>
                    <a:pt x="511" y="161"/>
                    <a:pt x="500" y="166"/>
                    <a:pt x="491" y="173"/>
                  </a:cubicBezTo>
                  <a:cubicBezTo>
                    <a:pt x="490" y="175"/>
                    <a:pt x="489" y="176"/>
                    <a:pt x="487" y="177"/>
                  </a:cubicBezTo>
                  <a:cubicBezTo>
                    <a:pt x="483" y="180"/>
                    <a:pt x="477" y="184"/>
                    <a:pt x="472" y="184"/>
                  </a:cubicBezTo>
                  <a:cubicBezTo>
                    <a:pt x="465" y="184"/>
                    <a:pt x="461" y="183"/>
                    <a:pt x="458" y="181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287" y="1"/>
                    <a:pt x="130" y="55"/>
                    <a:pt x="0" y="147"/>
                  </a:cubicBezTo>
                  <a:cubicBezTo>
                    <a:pt x="101" y="286"/>
                    <a:pt x="101" y="286"/>
                    <a:pt x="101" y="286"/>
                  </a:cubicBezTo>
                  <a:cubicBezTo>
                    <a:pt x="106" y="283"/>
                    <a:pt x="109" y="278"/>
                    <a:pt x="111" y="27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2331401" y="1858003"/>
              <a:ext cx="1642321" cy="1595570"/>
            </a:xfrm>
            <a:custGeom>
              <a:avLst/>
              <a:gdLst/>
              <a:ahLst/>
              <a:cxnLst>
                <a:cxn ang="0">
                  <a:pos x="158" y="425"/>
                </a:cxn>
                <a:cxn ang="0">
                  <a:pos x="155" y="418"/>
                </a:cxn>
                <a:cxn ang="0">
                  <a:pos x="153" y="380"/>
                </a:cxn>
                <a:cxn ang="0">
                  <a:pos x="224" y="345"/>
                </a:cxn>
                <a:cxn ang="0">
                  <a:pos x="261" y="415"/>
                </a:cxn>
                <a:cxn ang="0">
                  <a:pos x="233" y="447"/>
                </a:cxn>
                <a:cxn ang="0">
                  <a:pos x="222" y="460"/>
                </a:cxn>
                <a:cxn ang="0">
                  <a:pos x="394" y="516"/>
                </a:cxn>
                <a:cxn ang="0">
                  <a:pos x="531" y="335"/>
                </a:cxn>
                <a:cxn ang="0">
                  <a:pos x="425" y="189"/>
                </a:cxn>
                <a:cxn ang="0">
                  <a:pos x="433" y="180"/>
                </a:cxn>
                <a:cxn ang="0">
                  <a:pos x="452" y="176"/>
                </a:cxn>
                <a:cxn ang="0">
                  <a:pos x="488" y="168"/>
                </a:cxn>
                <a:cxn ang="0">
                  <a:pos x="498" y="100"/>
                </a:cxn>
                <a:cxn ang="0">
                  <a:pos x="431" y="89"/>
                </a:cxn>
                <a:cxn ang="0">
                  <a:pos x="412" y="116"/>
                </a:cxn>
                <a:cxn ang="0">
                  <a:pos x="412" y="122"/>
                </a:cxn>
                <a:cxn ang="0">
                  <a:pos x="403" y="137"/>
                </a:cxn>
                <a:cxn ang="0">
                  <a:pos x="391" y="142"/>
                </a:cxn>
                <a:cxn ang="0">
                  <a:pos x="288" y="0"/>
                </a:cxn>
                <a:cxn ang="0">
                  <a:pos x="0" y="388"/>
                </a:cxn>
                <a:cxn ang="0">
                  <a:pos x="158" y="439"/>
                </a:cxn>
                <a:cxn ang="0">
                  <a:pos x="158" y="425"/>
                </a:cxn>
              </a:cxnLst>
              <a:rect l="0" t="0" r="r" b="b"/>
              <a:pathLst>
                <a:path w="531" h="516">
                  <a:moveTo>
                    <a:pt x="158" y="425"/>
                  </a:moveTo>
                  <a:cubicBezTo>
                    <a:pt x="157" y="422"/>
                    <a:pt x="155" y="420"/>
                    <a:pt x="155" y="418"/>
                  </a:cubicBezTo>
                  <a:cubicBezTo>
                    <a:pt x="149" y="407"/>
                    <a:pt x="148" y="393"/>
                    <a:pt x="153" y="380"/>
                  </a:cubicBezTo>
                  <a:cubicBezTo>
                    <a:pt x="162" y="351"/>
                    <a:pt x="194" y="335"/>
                    <a:pt x="224" y="345"/>
                  </a:cubicBezTo>
                  <a:cubicBezTo>
                    <a:pt x="254" y="354"/>
                    <a:pt x="270" y="386"/>
                    <a:pt x="261" y="415"/>
                  </a:cubicBezTo>
                  <a:cubicBezTo>
                    <a:pt x="255" y="431"/>
                    <a:pt x="237" y="444"/>
                    <a:pt x="233" y="447"/>
                  </a:cubicBezTo>
                  <a:cubicBezTo>
                    <a:pt x="228" y="450"/>
                    <a:pt x="224" y="454"/>
                    <a:pt x="222" y="460"/>
                  </a:cubicBezTo>
                  <a:cubicBezTo>
                    <a:pt x="394" y="516"/>
                    <a:pt x="394" y="516"/>
                    <a:pt x="394" y="516"/>
                  </a:cubicBezTo>
                  <a:cubicBezTo>
                    <a:pt x="421" y="443"/>
                    <a:pt x="469" y="380"/>
                    <a:pt x="531" y="335"/>
                  </a:cubicBezTo>
                  <a:cubicBezTo>
                    <a:pt x="425" y="189"/>
                    <a:pt x="425" y="189"/>
                    <a:pt x="425" y="189"/>
                  </a:cubicBezTo>
                  <a:cubicBezTo>
                    <a:pt x="428" y="185"/>
                    <a:pt x="430" y="183"/>
                    <a:pt x="433" y="180"/>
                  </a:cubicBezTo>
                  <a:cubicBezTo>
                    <a:pt x="438" y="177"/>
                    <a:pt x="447" y="175"/>
                    <a:pt x="452" y="176"/>
                  </a:cubicBezTo>
                  <a:cubicBezTo>
                    <a:pt x="457" y="176"/>
                    <a:pt x="477" y="176"/>
                    <a:pt x="488" y="168"/>
                  </a:cubicBezTo>
                  <a:cubicBezTo>
                    <a:pt x="510" y="152"/>
                    <a:pt x="514" y="122"/>
                    <a:pt x="498" y="100"/>
                  </a:cubicBezTo>
                  <a:cubicBezTo>
                    <a:pt x="482" y="78"/>
                    <a:pt x="452" y="73"/>
                    <a:pt x="431" y="89"/>
                  </a:cubicBezTo>
                  <a:cubicBezTo>
                    <a:pt x="421" y="95"/>
                    <a:pt x="415" y="105"/>
                    <a:pt x="412" y="116"/>
                  </a:cubicBezTo>
                  <a:cubicBezTo>
                    <a:pt x="412" y="118"/>
                    <a:pt x="412" y="120"/>
                    <a:pt x="412" y="122"/>
                  </a:cubicBezTo>
                  <a:cubicBezTo>
                    <a:pt x="410" y="127"/>
                    <a:pt x="407" y="133"/>
                    <a:pt x="403" y="137"/>
                  </a:cubicBezTo>
                  <a:cubicBezTo>
                    <a:pt x="398" y="140"/>
                    <a:pt x="394" y="142"/>
                    <a:pt x="391" y="142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156" y="95"/>
                    <a:pt x="54" y="231"/>
                    <a:pt x="0" y="388"/>
                  </a:cubicBezTo>
                  <a:cubicBezTo>
                    <a:pt x="158" y="439"/>
                    <a:pt x="158" y="439"/>
                    <a:pt x="158" y="439"/>
                  </a:cubicBezTo>
                  <a:cubicBezTo>
                    <a:pt x="159" y="434"/>
                    <a:pt x="159" y="429"/>
                    <a:pt x="158" y="42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2198688" y="2921215"/>
              <a:ext cx="1345226" cy="1663435"/>
            </a:xfrm>
            <a:custGeom>
              <a:avLst/>
              <a:gdLst/>
              <a:ahLst/>
              <a:cxnLst>
                <a:cxn ang="0">
                  <a:pos x="191" y="472"/>
                </a:cxn>
                <a:cxn ang="0">
                  <a:pos x="185" y="469"/>
                </a:cxn>
                <a:cxn ang="0">
                  <a:pos x="161" y="439"/>
                </a:cxn>
                <a:cxn ang="0">
                  <a:pos x="198" y="369"/>
                </a:cxn>
                <a:cxn ang="0">
                  <a:pos x="269" y="404"/>
                </a:cxn>
                <a:cxn ang="0">
                  <a:pos x="265" y="446"/>
                </a:cxn>
                <a:cxn ang="0">
                  <a:pos x="264" y="463"/>
                </a:cxn>
                <a:cxn ang="0">
                  <a:pos x="429" y="409"/>
                </a:cxn>
                <a:cxn ang="0">
                  <a:pos x="414" y="303"/>
                </a:cxn>
                <a:cxn ang="0">
                  <a:pos x="435" y="179"/>
                </a:cxn>
                <a:cxn ang="0">
                  <a:pos x="257" y="122"/>
                </a:cxn>
                <a:cxn ang="0">
                  <a:pos x="259" y="112"/>
                </a:cxn>
                <a:cxn ang="0">
                  <a:pos x="272" y="97"/>
                </a:cxn>
                <a:cxn ang="0">
                  <a:pos x="296" y="69"/>
                </a:cxn>
                <a:cxn ang="0">
                  <a:pos x="264" y="9"/>
                </a:cxn>
                <a:cxn ang="0">
                  <a:pos x="203" y="39"/>
                </a:cxn>
                <a:cxn ang="0">
                  <a:pos x="204" y="72"/>
                </a:cxn>
                <a:cxn ang="0">
                  <a:pos x="207" y="77"/>
                </a:cxn>
                <a:cxn ang="0">
                  <a:pos x="208" y="94"/>
                </a:cxn>
                <a:cxn ang="0">
                  <a:pos x="204" y="104"/>
                </a:cxn>
                <a:cxn ang="0">
                  <a:pos x="41" y="51"/>
                </a:cxn>
                <a:cxn ang="0">
                  <a:pos x="0" y="303"/>
                </a:cxn>
                <a:cxn ang="0">
                  <a:pos x="35" y="538"/>
                </a:cxn>
                <a:cxn ang="0">
                  <a:pos x="201" y="484"/>
                </a:cxn>
                <a:cxn ang="0">
                  <a:pos x="191" y="472"/>
                </a:cxn>
              </a:cxnLst>
              <a:rect l="0" t="0" r="r" b="b"/>
              <a:pathLst>
                <a:path w="435" h="538">
                  <a:moveTo>
                    <a:pt x="191" y="472"/>
                  </a:moveTo>
                  <a:cubicBezTo>
                    <a:pt x="189" y="471"/>
                    <a:pt x="187" y="470"/>
                    <a:pt x="185" y="469"/>
                  </a:cubicBezTo>
                  <a:cubicBezTo>
                    <a:pt x="174" y="462"/>
                    <a:pt x="165" y="452"/>
                    <a:pt x="161" y="439"/>
                  </a:cubicBezTo>
                  <a:cubicBezTo>
                    <a:pt x="152" y="410"/>
                    <a:pt x="168" y="378"/>
                    <a:pt x="198" y="369"/>
                  </a:cubicBezTo>
                  <a:cubicBezTo>
                    <a:pt x="228" y="359"/>
                    <a:pt x="259" y="375"/>
                    <a:pt x="269" y="404"/>
                  </a:cubicBezTo>
                  <a:cubicBezTo>
                    <a:pt x="274" y="419"/>
                    <a:pt x="267" y="441"/>
                    <a:pt x="265" y="446"/>
                  </a:cubicBezTo>
                  <a:cubicBezTo>
                    <a:pt x="263" y="451"/>
                    <a:pt x="262" y="457"/>
                    <a:pt x="264" y="463"/>
                  </a:cubicBezTo>
                  <a:cubicBezTo>
                    <a:pt x="429" y="409"/>
                    <a:pt x="429" y="409"/>
                    <a:pt x="429" y="409"/>
                  </a:cubicBezTo>
                  <a:cubicBezTo>
                    <a:pt x="419" y="376"/>
                    <a:pt x="414" y="340"/>
                    <a:pt x="414" y="303"/>
                  </a:cubicBezTo>
                  <a:cubicBezTo>
                    <a:pt x="414" y="260"/>
                    <a:pt x="422" y="218"/>
                    <a:pt x="435" y="179"/>
                  </a:cubicBezTo>
                  <a:cubicBezTo>
                    <a:pt x="257" y="122"/>
                    <a:pt x="257" y="122"/>
                    <a:pt x="257" y="122"/>
                  </a:cubicBezTo>
                  <a:cubicBezTo>
                    <a:pt x="257" y="118"/>
                    <a:pt x="258" y="116"/>
                    <a:pt x="259" y="112"/>
                  </a:cubicBezTo>
                  <a:cubicBezTo>
                    <a:pt x="261" y="106"/>
                    <a:pt x="267" y="100"/>
                    <a:pt x="272" y="97"/>
                  </a:cubicBezTo>
                  <a:cubicBezTo>
                    <a:pt x="276" y="95"/>
                    <a:pt x="292" y="83"/>
                    <a:pt x="296" y="69"/>
                  </a:cubicBezTo>
                  <a:cubicBezTo>
                    <a:pt x="304" y="44"/>
                    <a:pt x="290" y="17"/>
                    <a:pt x="264" y="9"/>
                  </a:cubicBezTo>
                  <a:cubicBezTo>
                    <a:pt x="238" y="0"/>
                    <a:pt x="211" y="14"/>
                    <a:pt x="203" y="39"/>
                  </a:cubicBezTo>
                  <a:cubicBezTo>
                    <a:pt x="199" y="50"/>
                    <a:pt x="200" y="62"/>
                    <a:pt x="204" y="72"/>
                  </a:cubicBezTo>
                  <a:cubicBezTo>
                    <a:pt x="205" y="74"/>
                    <a:pt x="206" y="75"/>
                    <a:pt x="207" y="77"/>
                  </a:cubicBezTo>
                  <a:cubicBezTo>
                    <a:pt x="209" y="82"/>
                    <a:pt x="210" y="89"/>
                    <a:pt x="208" y="94"/>
                  </a:cubicBezTo>
                  <a:cubicBezTo>
                    <a:pt x="207" y="99"/>
                    <a:pt x="206" y="102"/>
                    <a:pt x="204" y="10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14" y="131"/>
                    <a:pt x="0" y="215"/>
                    <a:pt x="0" y="303"/>
                  </a:cubicBezTo>
                  <a:cubicBezTo>
                    <a:pt x="0" y="385"/>
                    <a:pt x="12" y="464"/>
                    <a:pt x="35" y="538"/>
                  </a:cubicBezTo>
                  <a:cubicBezTo>
                    <a:pt x="201" y="484"/>
                    <a:pt x="201" y="484"/>
                    <a:pt x="201" y="484"/>
                  </a:cubicBezTo>
                  <a:cubicBezTo>
                    <a:pt x="199" y="479"/>
                    <a:pt x="195" y="475"/>
                    <a:pt x="191" y="4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2313304" y="4059830"/>
              <a:ext cx="1633273" cy="1781067"/>
            </a:xfrm>
            <a:custGeom>
              <a:avLst/>
              <a:gdLst/>
              <a:ahLst/>
              <a:cxnLst>
                <a:cxn ang="0">
                  <a:pos x="381" y="421"/>
                </a:cxn>
                <a:cxn ang="0">
                  <a:pos x="374" y="422"/>
                </a:cxn>
                <a:cxn ang="0">
                  <a:pos x="337" y="412"/>
                </a:cxn>
                <a:cxn ang="0">
                  <a:pos x="325" y="333"/>
                </a:cxn>
                <a:cxn ang="0">
                  <a:pos x="404" y="320"/>
                </a:cxn>
                <a:cxn ang="0">
                  <a:pos x="426" y="356"/>
                </a:cxn>
                <a:cxn ang="0">
                  <a:pos x="434" y="370"/>
                </a:cxn>
                <a:cxn ang="0">
                  <a:pos x="528" y="241"/>
                </a:cxn>
                <a:cxn ang="0">
                  <a:pos x="394" y="49"/>
                </a:cxn>
                <a:cxn ang="0">
                  <a:pos x="225" y="104"/>
                </a:cxn>
                <a:cxn ang="0">
                  <a:pos x="220" y="95"/>
                </a:cxn>
                <a:cxn ang="0">
                  <a:pos x="222" y="75"/>
                </a:cxn>
                <a:cxn ang="0">
                  <a:pos x="225" y="39"/>
                </a:cxn>
                <a:cxn ang="0">
                  <a:pos x="163" y="8"/>
                </a:cxn>
                <a:cxn ang="0">
                  <a:pos x="132" y="69"/>
                </a:cxn>
                <a:cxn ang="0">
                  <a:pos x="152" y="95"/>
                </a:cxn>
                <a:cxn ang="0">
                  <a:pos x="158" y="98"/>
                </a:cxn>
                <a:cxn ang="0">
                  <a:pos x="169" y="111"/>
                </a:cxn>
                <a:cxn ang="0">
                  <a:pos x="171" y="122"/>
                </a:cxn>
                <a:cxn ang="0">
                  <a:pos x="0" y="177"/>
                </a:cxn>
                <a:cxn ang="0">
                  <a:pos x="284" y="576"/>
                </a:cxn>
                <a:cxn ang="0">
                  <a:pos x="394" y="424"/>
                </a:cxn>
                <a:cxn ang="0">
                  <a:pos x="381" y="421"/>
                </a:cxn>
              </a:cxnLst>
              <a:rect l="0" t="0" r="r" b="b"/>
              <a:pathLst>
                <a:path w="528" h="576">
                  <a:moveTo>
                    <a:pt x="381" y="421"/>
                  </a:moveTo>
                  <a:cubicBezTo>
                    <a:pt x="378" y="421"/>
                    <a:pt x="376" y="422"/>
                    <a:pt x="374" y="422"/>
                  </a:cubicBezTo>
                  <a:cubicBezTo>
                    <a:pt x="361" y="423"/>
                    <a:pt x="348" y="420"/>
                    <a:pt x="337" y="412"/>
                  </a:cubicBezTo>
                  <a:cubicBezTo>
                    <a:pt x="312" y="394"/>
                    <a:pt x="307" y="359"/>
                    <a:pt x="325" y="333"/>
                  </a:cubicBezTo>
                  <a:cubicBezTo>
                    <a:pt x="344" y="308"/>
                    <a:pt x="379" y="302"/>
                    <a:pt x="404" y="320"/>
                  </a:cubicBezTo>
                  <a:cubicBezTo>
                    <a:pt x="417" y="330"/>
                    <a:pt x="424" y="351"/>
                    <a:pt x="426" y="356"/>
                  </a:cubicBezTo>
                  <a:cubicBezTo>
                    <a:pt x="427" y="362"/>
                    <a:pt x="430" y="366"/>
                    <a:pt x="434" y="370"/>
                  </a:cubicBezTo>
                  <a:cubicBezTo>
                    <a:pt x="528" y="241"/>
                    <a:pt x="528" y="241"/>
                    <a:pt x="528" y="241"/>
                  </a:cubicBezTo>
                  <a:cubicBezTo>
                    <a:pt x="465" y="193"/>
                    <a:pt x="418" y="126"/>
                    <a:pt x="394" y="49"/>
                  </a:cubicBezTo>
                  <a:cubicBezTo>
                    <a:pt x="225" y="104"/>
                    <a:pt x="225" y="104"/>
                    <a:pt x="225" y="104"/>
                  </a:cubicBezTo>
                  <a:cubicBezTo>
                    <a:pt x="222" y="101"/>
                    <a:pt x="221" y="99"/>
                    <a:pt x="220" y="95"/>
                  </a:cubicBezTo>
                  <a:cubicBezTo>
                    <a:pt x="218" y="89"/>
                    <a:pt x="219" y="80"/>
                    <a:pt x="222" y="75"/>
                  </a:cubicBezTo>
                  <a:cubicBezTo>
                    <a:pt x="223" y="71"/>
                    <a:pt x="229" y="52"/>
                    <a:pt x="225" y="39"/>
                  </a:cubicBezTo>
                  <a:cubicBezTo>
                    <a:pt x="217" y="14"/>
                    <a:pt x="189" y="0"/>
                    <a:pt x="163" y="8"/>
                  </a:cubicBezTo>
                  <a:cubicBezTo>
                    <a:pt x="138" y="17"/>
                    <a:pt x="123" y="44"/>
                    <a:pt x="132" y="69"/>
                  </a:cubicBezTo>
                  <a:cubicBezTo>
                    <a:pt x="135" y="80"/>
                    <a:pt x="143" y="89"/>
                    <a:pt x="152" y="95"/>
                  </a:cubicBezTo>
                  <a:cubicBezTo>
                    <a:pt x="154" y="96"/>
                    <a:pt x="156" y="97"/>
                    <a:pt x="158" y="98"/>
                  </a:cubicBezTo>
                  <a:cubicBezTo>
                    <a:pt x="162" y="100"/>
                    <a:pt x="167" y="106"/>
                    <a:pt x="169" y="111"/>
                  </a:cubicBezTo>
                  <a:cubicBezTo>
                    <a:pt x="170" y="115"/>
                    <a:pt x="171" y="119"/>
                    <a:pt x="171" y="122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51" y="338"/>
                    <a:pt x="152" y="477"/>
                    <a:pt x="284" y="576"/>
                  </a:cubicBezTo>
                  <a:cubicBezTo>
                    <a:pt x="394" y="424"/>
                    <a:pt x="394" y="424"/>
                    <a:pt x="394" y="424"/>
                  </a:cubicBezTo>
                  <a:cubicBezTo>
                    <a:pt x="390" y="422"/>
                    <a:pt x="386" y="421"/>
                    <a:pt x="381" y="4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13639" y="4819913"/>
              <a:ext cx="1443252" cy="1512625"/>
            </a:xfrm>
            <a:custGeom>
              <a:avLst/>
              <a:gdLst/>
              <a:ahLst/>
              <a:cxnLst>
                <a:cxn ang="0">
                  <a:pos x="449" y="326"/>
                </a:cxn>
                <a:cxn ang="0">
                  <a:pos x="413" y="339"/>
                </a:cxn>
                <a:cxn ang="0">
                  <a:pos x="357" y="283"/>
                </a:cxn>
                <a:cxn ang="0">
                  <a:pos x="413" y="226"/>
                </a:cxn>
                <a:cxn ang="0">
                  <a:pos x="452" y="243"/>
                </a:cxn>
                <a:cxn ang="0">
                  <a:pos x="467" y="249"/>
                </a:cxn>
                <a:cxn ang="0">
                  <a:pos x="467" y="75"/>
                </a:cxn>
                <a:cxn ang="0">
                  <a:pos x="243" y="0"/>
                </a:cxn>
                <a:cxn ang="0">
                  <a:pos x="146" y="133"/>
                </a:cxn>
                <a:cxn ang="0">
                  <a:pos x="138" y="129"/>
                </a:cxn>
                <a:cxn ang="0">
                  <a:pos x="128" y="112"/>
                </a:cxn>
                <a:cxn ang="0">
                  <a:pos x="109" y="81"/>
                </a:cxn>
                <a:cxn ang="0">
                  <a:pos x="41" y="92"/>
                </a:cxn>
                <a:cxn ang="0">
                  <a:pos x="51" y="160"/>
                </a:cxn>
                <a:cxn ang="0">
                  <a:pos x="83" y="169"/>
                </a:cxn>
                <a:cxn ang="0">
                  <a:pos x="89" y="168"/>
                </a:cxn>
                <a:cxn ang="0">
                  <a:pos x="105" y="172"/>
                </a:cxn>
                <a:cxn ang="0">
                  <a:pos x="113" y="179"/>
                </a:cxn>
                <a:cxn ang="0">
                  <a:pos x="0" y="335"/>
                </a:cxn>
                <a:cxn ang="0">
                  <a:pos x="467" y="489"/>
                </a:cxn>
                <a:cxn ang="0">
                  <a:pos x="467" y="316"/>
                </a:cxn>
                <a:cxn ang="0">
                  <a:pos x="454" y="321"/>
                </a:cxn>
                <a:cxn ang="0">
                  <a:pos x="449" y="326"/>
                </a:cxn>
              </a:cxnLst>
              <a:rect l="0" t="0" r="r" b="b"/>
              <a:pathLst>
                <a:path w="467" h="489">
                  <a:moveTo>
                    <a:pt x="449" y="326"/>
                  </a:moveTo>
                  <a:cubicBezTo>
                    <a:pt x="439" y="334"/>
                    <a:pt x="426" y="339"/>
                    <a:pt x="413" y="339"/>
                  </a:cubicBezTo>
                  <a:cubicBezTo>
                    <a:pt x="382" y="339"/>
                    <a:pt x="357" y="314"/>
                    <a:pt x="357" y="283"/>
                  </a:cubicBezTo>
                  <a:cubicBezTo>
                    <a:pt x="357" y="251"/>
                    <a:pt x="382" y="226"/>
                    <a:pt x="413" y="226"/>
                  </a:cubicBezTo>
                  <a:cubicBezTo>
                    <a:pt x="429" y="226"/>
                    <a:pt x="448" y="239"/>
                    <a:pt x="452" y="243"/>
                  </a:cubicBezTo>
                  <a:cubicBezTo>
                    <a:pt x="456" y="246"/>
                    <a:pt x="461" y="249"/>
                    <a:pt x="467" y="249"/>
                  </a:cubicBezTo>
                  <a:cubicBezTo>
                    <a:pt x="467" y="75"/>
                    <a:pt x="467" y="75"/>
                    <a:pt x="467" y="75"/>
                  </a:cubicBezTo>
                  <a:cubicBezTo>
                    <a:pt x="383" y="74"/>
                    <a:pt x="306" y="46"/>
                    <a:pt x="243" y="0"/>
                  </a:cubicBezTo>
                  <a:cubicBezTo>
                    <a:pt x="146" y="133"/>
                    <a:pt x="146" y="133"/>
                    <a:pt x="146" y="133"/>
                  </a:cubicBezTo>
                  <a:cubicBezTo>
                    <a:pt x="143" y="132"/>
                    <a:pt x="141" y="131"/>
                    <a:pt x="138" y="129"/>
                  </a:cubicBezTo>
                  <a:cubicBezTo>
                    <a:pt x="133" y="125"/>
                    <a:pt x="129" y="118"/>
                    <a:pt x="128" y="112"/>
                  </a:cubicBezTo>
                  <a:cubicBezTo>
                    <a:pt x="126" y="108"/>
                    <a:pt x="120" y="89"/>
                    <a:pt x="109" y="81"/>
                  </a:cubicBezTo>
                  <a:cubicBezTo>
                    <a:pt x="87" y="65"/>
                    <a:pt x="57" y="70"/>
                    <a:pt x="41" y="92"/>
                  </a:cubicBezTo>
                  <a:cubicBezTo>
                    <a:pt x="25" y="114"/>
                    <a:pt x="30" y="144"/>
                    <a:pt x="51" y="160"/>
                  </a:cubicBezTo>
                  <a:cubicBezTo>
                    <a:pt x="61" y="167"/>
                    <a:pt x="72" y="170"/>
                    <a:pt x="83" y="169"/>
                  </a:cubicBezTo>
                  <a:cubicBezTo>
                    <a:pt x="85" y="168"/>
                    <a:pt x="87" y="168"/>
                    <a:pt x="89" y="168"/>
                  </a:cubicBezTo>
                  <a:cubicBezTo>
                    <a:pt x="94" y="168"/>
                    <a:pt x="101" y="169"/>
                    <a:pt x="105" y="172"/>
                  </a:cubicBezTo>
                  <a:cubicBezTo>
                    <a:pt x="109" y="174"/>
                    <a:pt x="111" y="176"/>
                    <a:pt x="113" y="179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131" y="431"/>
                    <a:pt x="292" y="488"/>
                    <a:pt x="467" y="489"/>
                  </a:cubicBezTo>
                  <a:cubicBezTo>
                    <a:pt x="467" y="316"/>
                    <a:pt x="467" y="316"/>
                    <a:pt x="467" y="316"/>
                  </a:cubicBezTo>
                  <a:cubicBezTo>
                    <a:pt x="462" y="316"/>
                    <a:pt x="457" y="318"/>
                    <a:pt x="454" y="321"/>
                  </a:cubicBezTo>
                  <a:cubicBezTo>
                    <a:pt x="452" y="323"/>
                    <a:pt x="450" y="324"/>
                    <a:pt x="449" y="32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  <a:shade val="30000"/>
                    <a:satMod val="115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4344715" y="4819913"/>
              <a:ext cx="1784083" cy="1512625"/>
            </a:xfrm>
            <a:custGeom>
              <a:avLst/>
              <a:gdLst/>
              <a:ahLst/>
              <a:cxnLst>
                <a:cxn ang="0">
                  <a:pos x="467" y="211"/>
                </a:cxn>
                <a:cxn ang="0">
                  <a:pos x="466" y="217"/>
                </a:cxn>
                <a:cxn ang="0">
                  <a:pos x="445" y="250"/>
                </a:cxn>
                <a:cxn ang="0">
                  <a:pos x="367" y="236"/>
                </a:cxn>
                <a:cxn ang="0">
                  <a:pos x="378" y="158"/>
                </a:cxn>
                <a:cxn ang="0">
                  <a:pos x="420" y="148"/>
                </a:cxn>
                <a:cxn ang="0">
                  <a:pos x="437" y="144"/>
                </a:cxn>
                <a:cxn ang="0">
                  <a:pos x="333" y="0"/>
                </a:cxn>
                <a:cxn ang="0">
                  <a:pos x="109" y="75"/>
                </a:cxn>
                <a:cxn ang="0">
                  <a:pos x="109" y="254"/>
                </a:cxn>
                <a:cxn ang="0">
                  <a:pos x="99" y="256"/>
                </a:cxn>
                <a:cxn ang="0">
                  <a:pos x="81" y="248"/>
                </a:cxn>
                <a:cxn ang="0">
                  <a:pos x="47" y="234"/>
                </a:cxn>
                <a:cxn ang="0">
                  <a:pos x="0" y="283"/>
                </a:cxn>
                <a:cxn ang="0">
                  <a:pos x="47" y="332"/>
                </a:cxn>
                <a:cxn ang="0">
                  <a:pos x="78" y="320"/>
                </a:cxn>
                <a:cxn ang="0">
                  <a:pos x="83" y="316"/>
                </a:cxn>
                <a:cxn ang="0">
                  <a:pos x="98" y="309"/>
                </a:cxn>
                <a:cxn ang="0">
                  <a:pos x="109" y="310"/>
                </a:cxn>
                <a:cxn ang="0">
                  <a:pos x="109" y="489"/>
                </a:cxn>
                <a:cxn ang="0">
                  <a:pos x="577" y="335"/>
                </a:cxn>
                <a:cxn ang="0">
                  <a:pos x="476" y="197"/>
                </a:cxn>
                <a:cxn ang="0">
                  <a:pos x="467" y="211"/>
                </a:cxn>
              </a:cxnLst>
              <a:rect l="0" t="0" r="r" b="b"/>
              <a:pathLst>
                <a:path w="577" h="489">
                  <a:moveTo>
                    <a:pt x="467" y="211"/>
                  </a:moveTo>
                  <a:cubicBezTo>
                    <a:pt x="467" y="213"/>
                    <a:pt x="467" y="215"/>
                    <a:pt x="466" y="217"/>
                  </a:cubicBezTo>
                  <a:cubicBezTo>
                    <a:pt x="463" y="230"/>
                    <a:pt x="456" y="241"/>
                    <a:pt x="445" y="250"/>
                  </a:cubicBezTo>
                  <a:cubicBezTo>
                    <a:pt x="420" y="267"/>
                    <a:pt x="385" y="262"/>
                    <a:pt x="367" y="236"/>
                  </a:cubicBezTo>
                  <a:cubicBezTo>
                    <a:pt x="348" y="211"/>
                    <a:pt x="354" y="176"/>
                    <a:pt x="378" y="158"/>
                  </a:cubicBezTo>
                  <a:cubicBezTo>
                    <a:pt x="392" y="148"/>
                    <a:pt x="414" y="148"/>
                    <a:pt x="420" y="148"/>
                  </a:cubicBezTo>
                  <a:cubicBezTo>
                    <a:pt x="426" y="149"/>
                    <a:pt x="432" y="147"/>
                    <a:pt x="437" y="144"/>
                  </a:cubicBezTo>
                  <a:cubicBezTo>
                    <a:pt x="333" y="0"/>
                    <a:pt x="333" y="0"/>
                    <a:pt x="333" y="0"/>
                  </a:cubicBezTo>
                  <a:cubicBezTo>
                    <a:pt x="270" y="46"/>
                    <a:pt x="193" y="74"/>
                    <a:pt x="109" y="75"/>
                  </a:cubicBezTo>
                  <a:cubicBezTo>
                    <a:pt x="109" y="254"/>
                    <a:pt x="109" y="254"/>
                    <a:pt x="109" y="254"/>
                  </a:cubicBezTo>
                  <a:cubicBezTo>
                    <a:pt x="106" y="255"/>
                    <a:pt x="103" y="256"/>
                    <a:pt x="99" y="256"/>
                  </a:cubicBezTo>
                  <a:cubicBezTo>
                    <a:pt x="93" y="256"/>
                    <a:pt x="85" y="252"/>
                    <a:pt x="81" y="248"/>
                  </a:cubicBezTo>
                  <a:cubicBezTo>
                    <a:pt x="78" y="245"/>
                    <a:pt x="62" y="234"/>
                    <a:pt x="47" y="234"/>
                  </a:cubicBezTo>
                  <a:cubicBezTo>
                    <a:pt x="21" y="234"/>
                    <a:pt x="0" y="256"/>
                    <a:pt x="0" y="283"/>
                  </a:cubicBezTo>
                  <a:cubicBezTo>
                    <a:pt x="0" y="310"/>
                    <a:pt x="21" y="332"/>
                    <a:pt x="47" y="332"/>
                  </a:cubicBezTo>
                  <a:cubicBezTo>
                    <a:pt x="59" y="332"/>
                    <a:pt x="70" y="327"/>
                    <a:pt x="78" y="320"/>
                  </a:cubicBezTo>
                  <a:cubicBezTo>
                    <a:pt x="80" y="319"/>
                    <a:pt x="81" y="317"/>
                    <a:pt x="83" y="316"/>
                  </a:cubicBezTo>
                  <a:cubicBezTo>
                    <a:pt x="87" y="313"/>
                    <a:pt x="93" y="309"/>
                    <a:pt x="98" y="309"/>
                  </a:cubicBezTo>
                  <a:cubicBezTo>
                    <a:pt x="103" y="309"/>
                    <a:pt x="106" y="310"/>
                    <a:pt x="109" y="310"/>
                  </a:cubicBezTo>
                  <a:cubicBezTo>
                    <a:pt x="109" y="489"/>
                    <a:pt x="109" y="489"/>
                    <a:pt x="109" y="489"/>
                  </a:cubicBezTo>
                  <a:cubicBezTo>
                    <a:pt x="284" y="488"/>
                    <a:pt x="445" y="431"/>
                    <a:pt x="577" y="335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2" y="201"/>
                    <a:pt x="469" y="205"/>
                    <a:pt x="467" y="2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5392845" y="4210640"/>
              <a:ext cx="1636289" cy="1633273"/>
            </a:xfrm>
            <a:custGeom>
              <a:avLst/>
              <a:gdLst/>
              <a:ahLst/>
              <a:cxnLst>
                <a:cxn ang="0">
                  <a:pos x="371" y="92"/>
                </a:cxn>
                <a:cxn ang="0">
                  <a:pos x="374" y="98"/>
                </a:cxn>
                <a:cxn ang="0">
                  <a:pos x="376" y="137"/>
                </a:cxn>
                <a:cxn ang="0">
                  <a:pos x="305" y="172"/>
                </a:cxn>
                <a:cxn ang="0">
                  <a:pos x="268" y="102"/>
                </a:cxn>
                <a:cxn ang="0">
                  <a:pos x="296" y="69"/>
                </a:cxn>
                <a:cxn ang="0">
                  <a:pos x="307" y="56"/>
                </a:cxn>
                <a:cxn ang="0">
                  <a:pos x="135" y="0"/>
                </a:cxn>
                <a:cxn ang="0">
                  <a:pos x="0" y="193"/>
                </a:cxn>
                <a:cxn ang="0">
                  <a:pos x="107" y="340"/>
                </a:cxn>
                <a:cxn ang="0">
                  <a:pos x="99" y="348"/>
                </a:cxn>
                <a:cxn ang="0">
                  <a:pos x="80" y="352"/>
                </a:cxn>
                <a:cxn ang="0">
                  <a:pos x="45" y="361"/>
                </a:cxn>
                <a:cxn ang="0">
                  <a:pos x="35" y="428"/>
                </a:cxn>
                <a:cxn ang="0">
                  <a:pos x="102" y="440"/>
                </a:cxn>
                <a:cxn ang="0">
                  <a:pos x="120" y="412"/>
                </a:cxn>
                <a:cxn ang="0">
                  <a:pos x="121" y="406"/>
                </a:cxn>
                <a:cxn ang="0">
                  <a:pos x="130" y="392"/>
                </a:cxn>
                <a:cxn ang="0">
                  <a:pos x="141" y="386"/>
                </a:cxn>
                <a:cxn ang="0">
                  <a:pos x="244" y="528"/>
                </a:cxn>
                <a:cxn ang="0">
                  <a:pos x="529" y="128"/>
                </a:cxn>
                <a:cxn ang="0">
                  <a:pos x="371" y="77"/>
                </a:cxn>
                <a:cxn ang="0">
                  <a:pos x="371" y="92"/>
                </a:cxn>
              </a:cxnLst>
              <a:rect l="0" t="0" r="r" b="b"/>
              <a:pathLst>
                <a:path w="529" h="528">
                  <a:moveTo>
                    <a:pt x="371" y="92"/>
                  </a:moveTo>
                  <a:cubicBezTo>
                    <a:pt x="372" y="94"/>
                    <a:pt x="373" y="96"/>
                    <a:pt x="374" y="98"/>
                  </a:cubicBezTo>
                  <a:cubicBezTo>
                    <a:pt x="379" y="110"/>
                    <a:pt x="380" y="124"/>
                    <a:pt x="376" y="137"/>
                  </a:cubicBezTo>
                  <a:cubicBezTo>
                    <a:pt x="367" y="166"/>
                    <a:pt x="335" y="181"/>
                    <a:pt x="305" y="172"/>
                  </a:cubicBezTo>
                  <a:cubicBezTo>
                    <a:pt x="275" y="162"/>
                    <a:pt x="259" y="131"/>
                    <a:pt x="268" y="102"/>
                  </a:cubicBezTo>
                  <a:cubicBezTo>
                    <a:pt x="273" y="86"/>
                    <a:pt x="292" y="72"/>
                    <a:pt x="296" y="69"/>
                  </a:cubicBezTo>
                  <a:cubicBezTo>
                    <a:pt x="301" y="67"/>
                    <a:pt x="305" y="62"/>
                    <a:pt x="307" y="56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11" y="78"/>
                    <a:pt x="63" y="144"/>
                    <a:pt x="0" y="193"/>
                  </a:cubicBezTo>
                  <a:cubicBezTo>
                    <a:pt x="107" y="340"/>
                    <a:pt x="107" y="340"/>
                    <a:pt x="107" y="340"/>
                  </a:cubicBezTo>
                  <a:cubicBezTo>
                    <a:pt x="105" y="343"/>
                    <a:pt x="103" y="345"/>
                    <a:pt x="99" y="348"/>
                  </a:cubicBezTo>
                  <a:cubicBezTo>
                    <a:pt x="95" y="351"/>
                    <a:pt x="86" y="353"/>
                    <a:pt x="80" y="352"/>
                  </a:cubicBezTo>
                  <a:cubicBezTo>
                    <a:pt x="76" y="352"/>
                    <a:pt x="56" y="352"/>
                    <a:pt x="45" y="361"/>
                  </a:cubicBezTo>
                  <a:cubicBezTo>
                    <a:pt x="23" y="376"/>
                    <a:pt x="19" y="406"/>
                    <a:pt x="35" y="428"/>
                  </a:cubicBezTo>
                  <a:cubicBezTo>
                    <a:pt x="51" y="450"/>
                    <a:pt x="81" y="455"/>
                    <a:pt x="102" y="440"/>
                  </a:cubicBezTo>
                  <a:cubicBezTo>
                    <a:pt x="112" y="433"/>
                    <a:pt x="118" y="423"/>
                    <a:pt x="120" y="412"/>
                  </a:cubicBezTo>
                  <a:cubicBezTo>
                    <a:pt x="121" y="410"/>
                    <a:pt x="121" y="408"/>
                    <a:pt x="121" y="406"/>
                  </a:cubicBezTo>
                  <a:cubicBezTo>
                    <a:pt x="123" y="401"/>
                    <a:pt x="126" y="395"/>
                    <a:pt x="130" y="392"/>
                  </a:cubicBezTo>
                  <a:cubicBezTo>
                    <a:pt x="135" y="388"/>
                    <a:pt x="138" y="387"/>
                    <a:pt x="141" y="386"/>
                  </a:cubicBezTo>
                  <a:cubicBezTo>
                    <a:pt x="244" y="528"/>
                    <a:pt x="244" y="528"/>
                    <a:pt x="244" y="528"/>
                  </a:cubicBezTo>
                  <a:cubicBezTo>
                    <a:pt x="377" y="429"/>
                    <a:pt x="478" y="290"/>
                    <a:pt x="529" y="128"/>
                  </a:cubicBezTo>
                  <a:cubicBezTo>
                    <a:pt x="371" y="77"/>
                    <a:pt x="371" y="77"/>
                    <a:pt x="371" y="77"/>
                  </a:cubicBezTo>
                  <a:cubicBezTo>
                    <a:pt x="369" y="82"/>
                    <a:pt x="369" y="87"/>
                    <a:pt x="371" y="9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5798524" y="3079565"/>
              <a:ext cx="1345226" cy="1663435"/>
            </a:xfrm>
            <a:custGeom>
              <a:avLst/>
              <a:gdLst/>
              <a:ahLst/>
              <a:cxnLst>
                <a:cxn ang="0">
                  <a:pos x="394" y="0"/>
                </a:cxn>
                <a:cxn ang="0">
                  <a:pos x="242" y="49"/>
                </a:cxn>
                <a:cxn ang="0">
                  <a:pos x="252" y="61"/>
                </a:cxn>
                <a:cxn ang="0">
                  <a:pos x="258" y="64"/>
                </a:cxn>
                <a:cxn ang="0">
                  <a:pos x="282" y="94"/>
                </a:cxn>
                <a:cxn ang="0">
                  <a:pos x="245" y="164"/>
                </a:cxn>
                <a:cxn ang="0">
                  <a:pos x="174" y="129"/>
                </a:cxn>
                <a:cxn ang="0">
                  <a:pos x="178" y="87"/>
                </a:cxn>
                <a:cxn ang="0">
                  <a:pos x="179" y="70"/>
                </a:cxn>
                <a:cxn ang="0">
                  <a:pos x="0" y="128"/>
                </a:cxn>
                <a:cxn ang="0">
                  <a:pos x="21" y="252"/>
                </a:cxn>
                <a:cxn ang="0">
                  <a:pos x="6" y="359"/>
                </a:cxn>
                <a:cxn ang="0">
                  <a:pos x="183" y="417"/>
                </a:cxn>
                <a:cxn ang="0">
                  <a:pos x="182" y="427"/>
                </a:cxn>
                <a:cxn ang="0">
                  <a:pos x="169" y="442"/>
                </a:cxn>
                <a:cxn ang="0">
                  <a:pos x="145" y="469"/>
                </a:cxn>
                <a:cxn ang="0">
                  <a:pos x="177" y="530"/>
                </a:cxn>
                <a:cxn ang="0">
                  <a:pos x="238" y="500"/>
                </a:cxn>
                <a:cxn ang="0">
                  <a:pos x="236" y="466"/>
                </a:cxn>
                <a:cxn ang="0">
                  <a:pos x="234" y="461"/>
                </a:cxn>
                <a:cxn ang="0">
                  <a:pos x="232" y="444"/>
                </a:cxn>
                <a:cxn ang="0">
                  <a:pos x="237" y="434"/>
                </a:cxn>
                <a:cxn ang="0">
                  <a:pos x="400" y="487"/>
                </a:cxn>
                <a:cxn ang="0">
                  <a:pos x="435" y="252"/>
                </a:cxn>
                <a:cxn ang="0">
                  <a:pos x="394" y="0"/>
                </a:cxn>
              </a:cxnLst>
              <a:rect l="0" t="0" r="r" b="b"/>
              <a:pathLst>
                <a:path w="435" h="538">
                  <a:moveTo>
                    <a:pt x="394" y="0"/>
                  </a:moveTo>
                  <a:cubicBezTo>
                    <a:pt x="242" y="49"/>
                    <a:pt x="242" y="49"/>
                    <a:pt x="242" y="49"/>
                  </a:cubicBezTo>
                  <a:cubicBezTo>
                    <a:pt x="244" y="54"/>
                    <a:pt x="247" y="58"/>
                    <a:pt x="252" y="61"/>
                  </a:cubicBezTo>
                  <a:cubicBezTo>
                    <a:pt x="254" y="62"/>
                    <a:pt x="256" y="63"/>
                    <a:pt x="258" y="64"/>
                  </a:cubicBezTo>
                  <a:cubicBezTo>
                    <a:pt x="269" y="71"/>
                    <a:pt x="278" y="81"/>
                    <a:pt x="282" y="94"/>
                  </a:cubicBezTo>
                  <a:cubicBezTo>
                    <a:pt x="291" y="123"/>
                    <a:pt x="275" y="155"/>
                    <a:pt x="245" y="164"/>
                  </a:cubicBezTo>
                  <a:cubicBezTo>
                    <a:pt x="215" y="174"/>
                    <a:pt x="183" y="158"/>
                    <a:pt x="174" y="129"/>
                  </a:cubicBezTo>
                  <a:cubicBezTo>
                    <a:pt x="169" y="113"/>
                    <a:pt x="176" y="92"/>
                    <a:pt x="178" y="87"/>
                  </a:cubicBezTo>
                  <a:cubicBezTo>
                    <a:pt x="180" y="81"/>
                    <a:pt x="180" y="76"/>
                    <a:pt x="179" y="7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3" y="167"/>
                    <a:pt x="21" y="209"/>
                    <a:pt x="21" y="252"/>
                  </a:cubicBezTo>
                  <a:cubicBezTo>
                    <a:pt x="21" y="289"/>
                    <a:pt x="16" y="325"/>
                    <a:pt x="6" y="359"/>
                  </a:cubicBezTo>
                  <a:cubicBezTo>
                    <a:pt x="183" y="417"/>
                    <a:pt x="183" y="417"/>
                    <a:pt x="183" y="417"/>
                  </a:cubicBezTo>
                  <a:cubicBezTo>
                    <a:pt x="183" y="420"/>
                    <a:pt x="183" y="423"/>
                    <a:pt x="182" y="427"/>
                  </a:cubicBezTo>
                  <a:cubicBezTo>
                    <a:pt x="180" y="432"/>
                    <a:pt x="174" y="439"/>
                    <a:pt x="169" y="442"/>
                  </a:cubicBezTo>
                  <a:cubicBezTo>
                    <a:pt x="165" y="444"/>
                    <a:pt x="149" y="456"/>
                    <a:pt x="145" y="469"/>
                  </a:cubicBezTo>
                  <a:cubicBezTo>
                    <a:pt x="137" y="494"/>
                    <a:pt x="151" y="521"/>
                    <a:pt x="177" y="530"/>
                  </a:cubicBezTo>
                  <a:cubicBezTo>
                    <a:pt x="202" y="538"/>
                    <a:pt x="230" y="525"/>
                    <a:pt x="238" y="500"/>
                  </a:cubicBezTo>
                  <a:cubicBezTo>
                    <a:pt x="242" y="488"/>
                    <a:pt x="241" y="477"/>
                    <a:pt x="236" y="466"/>
                  </a:cubicBezTo>
                  <a:cubicBezTo>
                    <a:pt x="236" y="465"/>
                    <a:pt x="235" y="463"/>
                    <a:pt x="234" y="461"/>
                  </a:cubicBezTo>
                  <a:cubicBezTo>
                    <a:pt x="232" y="456"/>
                    <a:pt x="231" y="449"/>
                    <a:pt x="232" y="444"/>
                  </a:cubicBezTo>
                  <a:cubicBezTo>
                    <a:pt x="234" y="440"/>
                    <a:pt x="235" y="436"/>
                    <a:pt x="237" y="434"/>
                  </a:cubicBezTo>
                  <a:cubicBezTo>
                    <a:pt x="400" y="487"/>
                    <a:pt x="400" y="487"/>
                    <a:pt x="400" y="487"/>
                  </a:cubicBezTo>
                  <a:cubicBezTo>
                    <a:pt x="423" y="413"/>
                    <a:pt x="435" y="334"/>
                    <a:pt x="435" y="252"/>
                  </a:cubicBezTo>
                  <a:cubicBezTo>
                    <a:pt x="435" y="164"/>
                    <a:pt x="421" y="79"/>
                    <a:pt x="39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5365700" y="1854987"/>
              <a:ext cx="1645337" cy="1734316"/>
            </a:xfrm>
            <a:custGeom>
              <a:avLst/>
              <a:gdLst/>
              <a:ahLst/>
              <a:cxnLst>
                <a:cxn ang="0">
                  <a:pos x="159" y="142"/>
                </a:cxn>
                <a:cxn ang="0">
                  <a:pos x="166" y="141"/>
                </a:cxn>
                <a:cxn ang="0">
                  <a:pos x="203" y="151"/>
                </a:cxn>
                <a:cxn ang="0">
                  <a:pos x="214" y="229"/>
                </a:cxn>
                <a:cxn ang="0">
                  <a:pos x="136" y="243"/>
                </a:cxn>
                <a:cxn ang="0">
                  <a:pos x="114" y="206"/>
                </a:cxn>
                <a:cxn ang="0">
                  <a:pos x="105" y="191"/>
                </a:cxn>
                <a:cxn ang="0">
                  <a:pos x="0" y="335"/>
                </a:cxn>
                <a:cxn ang="0">
                  <a:pos x="138" y="516"/>
                </a:cxn>
                <a:cxn ang="0">
                  <a:pos x="321" y="457"/>
                </a:cxn>
                <a:cxn ang="0">
                  <a:pos x="326" y="466"/>
                </a:cxn>
                <a:cxn ang="0">
                  <a:pos x="324" y="485"/>
                </a:cxn>
                <a:cxn ang="0">
                  <a:pos x="321" y="522"/>
                </a:cxn>
                <a:cxn ang="0">
                  <a:pos x="382" y="552"/>
                </a:cxn>
                <a:cxn ang="0">
                  <a:pos x="414" y="492"/>
                </a:cxn>
                <a:cxn ang="0">
                  <a:pos x="393" y="466"/>
                </a:cxn>
                <a:cxn ang="0">
                  <a:pos x="388" y="463"/>
                </a:cxn>
                <a:cxn ang="0">
                  <a:pos x="377" y="450"/>
                </a:cxn>
                <a:cxn ang="0">
                  <a:pos x="375" y="439"/>
                </a:cxn>
                <a:cxn ang="0">
                  <a:pos x="532" y="388"/>
                </a:cxn>
                <a:cxn ang="0">
                  <a:pos x="243" y="0"/>
                </a:cxn>
                <a:cxn ang="0">
                  <a:pos x="144" y="137"/>
                </a:cxn>
                <a:cxn ang="0">
                  <a:pos x="159" y="142"/>
                </a:cxn>
              </a:cxnLst>
              <a:rect l="0" t="0" r="r" b="b"/>
              <a:pathLst>
                <a:path w="532" h="561">
                  <a:moveTo>
                    <a:pt x="159" y="142"/>
                  </a:moveTo>
                  <a:cubicBezTo>
                    <a:pt x="162" y="142"/>
                    <a:pt x="164" y="141"/>
                    <a:pt x="166" y="141"/>
                  </a:cubicBezTo>
                  <a:cubicBezTo>
                    <a:pt x="179" y="140"/>
                    <a:pt x="192" y="143"/>
                    <a:pt x="203" y="151"/>
                  </a:cubicBezTo>
                  <a:cubicBezTo>
                    <a:pt x="228" y="169"/>
                    <a:pt x="233" y="204"/>
                    <a:pt x="214" y="229"/>
                  </a:cubicBezTo>
                  <a:cubicBezTo>
                    <a:pt x="196" y="255"/>
                    <a:pt x="161" y="261"/>
                    <a:pt x="136" y="243"/>
                  </a:cubicBezTo>
                  <a:cubicBezTo>
                    <a:pt x="123" y="233"/>
                    <a:pt x="116" y="212"/>
                    <a:pt x="114" y="206"/>
                  </a:cubicBezTo>
                  <a:cubicBezTo>
                    <a:pt x="113" y="200"/>
                    <a:pt x="110" y="195"/>
                    <a:pt x="105" y="191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62" y="380"/>
                    <a:pt x="111" y="443"/>
                    <a:pt x="138" y="516"/>
                  </a:cubicBezTo>
                  <a:cubicBezTo>
                    <a:pt x="321" y="457"/>
                    <a:pt x="321" y="457"/>
                    <a:pt x="321" y="457"/>
                  </a:cubicBezTo>
                  <a:cubicBezTo>
                    <a:pt x="323" y="460"/>
                    <a:pt x="325" y="462"/>
                    <a:pt x="326" y="466"/>
                  </a:cubicBezTo>
                  <a:cubicBezTo>
                    <a:pt x="328" y="472"/>
                    <a:pt x="326" y="480"/>
                    <a:pt x="324" y="485"/>
                  </a:cubicBezTo>
                  <a:cubicBezTo>
                    <a:pt x="322" y="490"/>
                    <a:pt x="317" y="508"/>
                    <a:pt x="321" y="522"/>
                  </a:cubicBezTo>
                  <a:cubicBezTo>
                    <a:pt x="329" y="547"/>
                    <a:pt x="357" y="561"/>
                    <a:pt x="382" y="552"/>
                  </a:cubicBezTo>
                  <a:cubicBezTo>
                    <a:pt x="408" y="544"/>
                    <a:pt x="422" y="517"/>
                    <a:pt x="414" y="492"/>
                  </a:cubicBezTo>
                  <a:cubicBezTo>
                    <a:pt x="410" y="480"/>
                    <a:pt x="403" y="472"/>
                    <a:pt x="393" y="466"/>
                  </a:cubicBezTo>
                  <a:cubicBezTo>
                    <a:pt x="392" y="465"/>
                    <a:pt x="390" y="464"/>
                    <a:pt x="388" y="463"/>
                  </a:cubicBezTo>
                  <a:cubicBezTo>
                    <a:pt x="384" y="460"/>
                    <a:pt x="379" y="455"/>
                    <a:pt x="377" y="450"/>
                  </a:cubicBezTo>
                  <a:cubicBezTo>
                    <a:pt x="376" y="446"/>
                    <a:pt x="375" y="442"/>
                    <a:pt x="375" y="439"/>
                  </a:cubicBezTo>
                  <a:cubicBezTo>
                    <a:pt x="532" y="388"/>
                    <a:pt x="532" y="388"/>
                    <a:pt x="532" y="388"/>
                  </a:cubicBezTo>
                  <a:cubicBezTo>
                    <a:pt x="478" y="231"/>
                    <a:pt x="376" y="96"/>
                    <a:pt x="243" y="0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8" y="141"/>
                    <a:pt x="154" y="142"/>
                    <a:pt x="159" y="14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 smtClean="0"/>
            </a:p>
            <a:p>
              <a:endParaRPr lang="en-US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62000" y="3209925"/>
            <a:ext cx="533400" cy="304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1371600" y="3209925"/>
            <a:ext cx="13716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4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" y="3926503"/>
            <a:ext cx="533400" cy="304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flipH="1">
            <a:off x="1371600" y="3926503"/>
            <a:ext cx="15430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4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62000" y="2514600"/>
            <a:ext cx="533400" cy="3048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>
            <a:off x="1371600" y="2514600"/>
            <a:ext cx="13716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4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62000" y="4645223"/>
            <a:ext cx="533400" cy="3048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1371600" y="4645223"/>
            <a:ext cx="154305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400" b="1" kern="0" dirty="0" smtClean="0">
                <a:solidFill>
                  <a:schemeClr val="tx1">
                    <a:lumMod val="50000"/>
                  </a:schemeClr>
                </a:solidFill>
                <a:ea typeface="굴림" charset="-127"/>
                <a:cs typeface="Arial" pitchFamily="34" charset="0"/>
              </a:rPr>
              <a:t>Example Text  </a:t>
            </a:r>
            <a:endParaRPr lang="en-US" sz="1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5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4551412</TotalTime>
  <Words>14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굴림</vt:lpstr>
      <vt:lpstr>Arial</vt:lpstr>
      <vt:lpstr>Calibri</vt:lpstr>
      <vt:lpstr>Scrum Process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拼图形式数据比例PPT模板图示</dc:title>
  <dc:subject>CT-圆型</dc:subject>
  <dc:creator>P2</dc:creator>
  <cp:keywords>TZ-固定图形;XG-渐变;KJ-平面;DH-静态</cp:keywords>
  <dc:description/>
  <cp:lastModifiedBy>Shiqing Tian</cp:lastModifiedBy>
  <cp:revision>370</cp:revision>
  <dcterms:created xsi:type="dcterms:W3CDTF">2010-07-23T09:33:49Z</dcterms:created>
  <dcterms:modified xsi:type="dcterms:W3CDTF">2013-02-14T09:17:56Z</dcterms:modified>
  <cp:category>UDi-数据图表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