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3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" name="Rectangle 3122"/>
          <p:cNvSpPr/>
          <p:nvPr/>
        </p:nvSpPr>
        <p:spPr>
          <a:xfrm>
            <a:off x="0" y="0"/>
            <a:ext cx="9144000" cy="32004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8435" name="Group 2981"/>
          <p:cNvGrpSpPr>
            <a:grpSpLocks/>
          </p:cNvGrpSpPr>
          <p:nvPr/>
        </p:nvGrpSpPr>
        <p:grpSpPr bwMode="auto">
          <a:xfrm>
            <a:off x="763588" y="2849563"/>
            <a:ext cx="3462337" cy="1341437"/>
            <a:chOff x="2516981" y="3435350"/>
            <a:chExt cx="3462320" cy="1341120"/>
          </a:xfrm>
        </p:grpSpPr>
        <p:grpSp>
          <p:nvGrpSpPr>
            <p:cNvPr id="3" name="Group 93"/>
            <p:cNvGrpSpPr/>
            <p:nvPr/>
          </p:nvGrpSpPr>
          <p:grpSpPr>
            <a:xfrm>
              <a:off x="3469481" y="343535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780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81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82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83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84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85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4" name="Group 93"/>
            <p:cNvGrpSpPr/>
            <p:nvPr/>
          </p:nvGrpSpPr>
          <p:grpSpPr>
            <a:xfrm>
              <a:off x="4199731" y="343535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768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69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70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71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72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73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5" name="Group 93"/>
            <p:cNvGrpSpPr/>
            <p:nvPr/>
          </p:nvGrpSpPr>
          <p:grpSpPr>
            <a:xfrm>
              <a:off x="4929981" y="343535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762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63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64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65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66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67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6" name="Group 93"/>
            <p:cNvGrpSpPr/>
            <p:nvPr/>
          </p:nvGrpSpPr>
          <p:grpSpPr>
            <a:xfrm>
              <a:off x="2989421" y="368681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716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17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18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19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20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21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7" name="Group 93"/>
            <p:cNvGrpSpPr/>
            <p:nvPr/>
          </p:nvGrpSpPr>
          <p:grpSpPr>
            <a:xfrm>
              <a:off x="3719671" y="368681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704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05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06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07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08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09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8" name="Group 93"/>
            <p:cNvGrpSpPr/>
            <p:nvPr/>
          </p:nvGrpSpPr>
          <p:grpSpPr>
            <a:xfrm>
              <a:off x="4449921" y="368681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698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99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00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01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02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03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9" name="Group 93"/>
            <p:cNvGrpSpPr/>
            <p:nvPr/>
          </p:nvGrpSpPr>
          <p:grpSpPr>
            <a:xfrm>
              <a:off x="2516981" y="393827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95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6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7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8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9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0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0" name="Group 93"/>
            <p:cNvGrpSpPr/>
            <p:nvPr/>
          </p:nvGrpSpPr>
          <p:grpSpPr>
            <a:xfrm>
              <a:off x="3247231" y="393827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830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31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32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33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34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35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11" name="Group 93"/>
            <p:cNvGrpSpPr/>
            <p:nvPr/>
          </p:nvGrpSpPr>
          <p:grpSpPr>
            <a:xfrm>
              <a:off x="3977481" y="393827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886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87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88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89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90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91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  <a:effectLst>
                <a:reflection blurRad="6350" stA="50000" endA="300" endPos="55000" dir="5400000" sy="-100000" algn="bl" rotWithShape="0"/>
              </a:effec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  <p:sp>
        <p:nvSpPr>
          <p:cNvPr id="3125" name="AutoShape 163"/>
          <p:cNvSpPr>
            <a:spLocks noChangeArrowheads="1"/>
          </p:cNvSpPr>
          <p:nvPr/>
        </p:nvSpPr>
        <p:spPr bwMode="gray">
          <a:xfrm>
            <a:off x="4648200" y="1371600"/>
            <a:ext cx="2133600" cy="574675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굴림" charset="-127"/>
              </a:rPr>
              <a:t>Your 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굴림" charset="-127"/>
              </a:rPr>
              <a:t>Your Text Here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3126" name="AutoShape 163"/>
          <p:cNvSpPr>
            <a:spLocks noChangeArrowheads="1"/>
          </p:cNvSpPr>
          <p:nvPr/>
        </p:nvSpPr>
        <p:spPr bwMode="gray">
          <a:xfrm>
            <a:off x="4648200" y="2085975"/>
            <a:ext cx="2133600" cy="574675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굴림" charset="-127"/>
              </a:rPr>
              <a:t>Your 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굴림" charset="-127"/>
              </a:rPr>
              <a:t>Your Text Here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3127" name="AutoShape 163"/>
          <p:cNvSpPr>
            <a:spLocks noChangeArrowheads="1"/>
          </p:cNvSpPr>
          <p:nvPr/>
        </p:nvSpPr>
        <p:spPr bwMode="gray">
          <a:xfrm>
            <a:off x="4648200" y="2838450"/>
            <a:ext cx="2133600" cy="574675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굴림" charset="-127"/>
              </a:rPr>
              <a:t>Your Text Here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굴림" charset="-127"/>
              </a:rPr>
              <a:t>Your Text Here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3519" name="Text Box 394"/>
          <p:cNvSpPr txBox="1">
            <a:spLocks noChangeArrowheads="1"/>
          </p:cNvSpPr>
          <p:nvPr/>
        </p:nvSpPr>
        <p:spPr bwMode="auto">
          <a:xfrm>
            <a:off x="457200" y="4572000"/>
            <a:ext cx="8229600" cy="206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b="1" kern="0" dirty="0">
                <a:solidFill>
                  <a:srgbClr val="333333"/>
                </a:solidFill>
                <a:ea typeface="굴림" charset="-127"/>
                <a:cs typeface="Arial" pitchFamily="34" charset="0"/>
              </a:rPr>
              <a:t>LOREM IPSDOLOR SITCONSECTETUE IPDOLOR CONSE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ko-KR" sz="1600" kern="0" dirty="0">
              <a:solidFill>
                <a:srgbClr val="333333"/>
              </a:solidFill>
              <a:ea typeface="굴림" charset="-127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33333"/>
                </a:solidFill>
                <a:ea typeface="굴림" charset="-127"/>
                <a:cs typeface="Arial" pitchFamily="34" charset="0"/>
              </a:rPr>
              <a:t>Lorem Ipsum is simply dummy text of then and scrambled it to make a type specimen book. It has survived not onvecenturies, but also the leap into electronic ypesetting, and scrambled it to make a type specimen book. It has survived not only centuries, but also the leap into electronic ypesetting, and scrambled it to make a type specimen book. It has survived not only centuries, but also the leap into electronic ypesetting, remaining sentially unchanged. Lorem Ipsum is simply.</a:t>
            </a:r>
          </a:p>
        </p:txBody>
      </p:sp>
      <p:sp>
        <p:nvSpPr>
          <p:cNvPr id="209" name="AutoShape 64"/>
          <p:cNvSpPr>
            <a:spLocks noChangeArrowheads="1"/>
          </p:cNvSpPr>
          <p:nvPr/>
        </p:nvSpPr>
        <p:spPr bwMode="gray">
          <a:xfrm>
            <a:off x="533400" y="381000"/>
            <a:ext cx="80010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3D Cubes </a:t>
            </a:r>
            <a:endParaRPr lang="en-US" sz="4000" b="1" i="1" kern="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01" name="Group 200"/>
          <p:cNvGrpSpPr/>
          <p:nvPr/>
        </p:nvGrpSpPr>
        <p:grpSpPr>
          <a:xfrm>
            <a:off x="752475" y="2133600"/>
            <a:ext cx="3470126" cy="1332890"/>
            <a:chOff x="752475" y="1449536"/>
            <a:chExt cx="3470126" cy="1332890"/>
          </a:xfrm>
        </p:grpSpPr>
        <p:grpSp>
          <p:nvGrpSpPr>
            <p:cNvPr id="202" name="Group 251"/>
            <p:cNvGrpSpPr/>
            <p:nvPr/>
          </p:nvGrpSpPr>
          <p:grpSpPr>
            <a:xfrm>
              <a:off x="1705620" y="1449536"/>
              <a:ext cx="1047750" cy="836945"/>
              <a:chOff x="6248400" y="3429000"/>
              <a:chExt cx="1047750" cy="836945"/>
            </a:xfrm>
          </p:grpSpPr>
          <p:sp>
            <p:nvSpPr>
              <p:cNvPr id="260" name="Freeform 8"/>
              <p:cNvSpPr>
                <a:spLocks/>
              </p:cNvSpPr>
              <p:nvPr/>
            </p:nvSpPr>
            <p:spPr bwMode="auto">
              <a:xfrm>
                <a:off x="6249710" y="3429000"/>
                <a:ext cx="398260" cy="836891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1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rgbClr val="5DD5FF">
                  <a:alpha val="75000"/>
                </a:srgbClr>
              </a:solidFill>
              <a:ln w="2" cap="flat">
                <a:solidFill>
                  <a:srgbClr val="00B0F0">
                    <a:alpha val="44000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2" name="Rectangle 16"/>
              <p:cNvSpPr>
                <a:spLocks noChangeArrowheads="1"/>
              </p:cNvSpPr>
              <p:nvPr/>
            </p:nvSpPr>
            <p:spPr bwMode="auto">
              <a:xfrm>
                <a:off x="6647751" y="3429000"/>
                <a:ext cx="648399" cy="648399"/>
              </a:xfrm>
              <a:prstGeom prst="rect">
                <a:avLst/>
              </a:prstGeom>
              <a:solidFill>
                <a:schemeClr val="accent1">
                  <a:alpha val="75000"/>
                </a:schemeClr>
              </a:soli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3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4" name="Freeform 12"/>
              <p:cNvSpPr>
                <a:spLocks/>
              </p:cNvSpPr>
              <p:nvPr/>
            </p:nvSpPr>
            <p:spPr bwMode="auto">
              <a:xfrm>
                <a:off x="6248400" y="3429000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5" name="Rectangle 16"/>
              <p:cNvSpPr>
                <a:spLocks noChangeArrowheads="1"/>
              </p:cNvSpPr>
              <p:nvPr/>
            </p:nvSpPr>
            <p:spPr bwMode="auto">
              <a:xfrm>
                <a:off x="6249710" y="3617546"/>
                <a:ext cx="648399" cy="6483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alpha val="44000"/>
                    </a:schemeClr>
                  </a:gs>
                  <a:gs pos="100000">
                    <a:schemeClr val="accent2"/>
                  </a:gs>
                </a:gsLst>
                <a:lin ang="10800000" scaled="0"/>
              </a:gra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03" name="Group 258"/>
            <p:cNvGrpSpPr/>
            <p:nvPr/>
          </p:nvGrpSpPr>
          <p:grpSpPr>
            <a:xfrm>
              <a:off x="2441426" y="1449536"/>
              <a:ext cx="1047750" cy="836945"/>
              <a:chOff x="6248400" y="3429000"/>
              <a:chExt cx="1047750" cy="836945"/>
            </a:xfrm>
          </p:grpSpPr>
          <p:sp>
            <p:nvSpPr>
              <p:cNvPr id="254" name="Freeform 8"/>
              <p:cNvSpPr>
                <a:spLocks/>
              </p:cNvSpPr>
              <p:nvPr/>
            </p:nvSpPr>
            <p:spPr bwMode="auto">
              <a:xfrm>
                <a:off x="6249710" y="3429000"/>
                <a:ext cx="398260" cy="836891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5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rgbClr val="5DD5FF">
                  <a:alpha val="75000"/>
                </a:srgbClr>
              </a:solidFill>
              <a:ln w="2" cap="flat">
                <a:solidFill>
                  <a:srgbClr val="00B0F0">
                    <a:alpha val="44000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6" name="Rectangle 16"/>
              <p:cNvSpPr>
                <a:spLocks noChangeArrowheads="1"/>
              </p:cNvSpPr>
              <p:nvPr/>
            </p:nvSpPr>
            <p:spPr bwMode="auto">
              <a:xfrm>
                <a:off x="6647751" y="3429000"/>
                <a:ext cx="648399" cy="648399"/>
              </a:xfrm>
              <a:prstGeom prst="rect">
                <a:avLst/>
              </a:prstGeom>
              <a:solidFill>
                <a:schemeClr val="accent1">
                  <a:alpha val="75000"/>
                </a:schemeClr>
              </a:soli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7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8" name="Freeform 12"/>
              <p:cNvSpPr>
                <a:spLocks/>
              </p:cNvSpPr>
              <p:nvPr/>
            </p:nvSpPr>
            <p:spPr bwMode="auto">
              <a:xfrm>
                <a:off x="6248400" y="3429000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9" name="Rectangle 16"/>
              <p:cNvSpPr>
                <a:spLocks noChangeArrowheads="1"/>
              </p:cNvSpPr>
              <p:nvPr/>
            </p:nvSpPr>
            <p:spPr bwMode="auto">
              <a:xfrm>
                <a:off x="6249710" y="3617546"/>
                <a:ext cx="648399" cy="6483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alpha val="44000"/>
                    </a:schemeClr>
                  </a:gs>
                  <a:gs pos="100000">
                    <a:schemeClr val="accent2"/>
                  </a:gs>
                </a:gsLst>
                <a:lin ang="10800000" scaled="0"/>
              </a:gra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04" name="Group 265"/>
            <p:cNvGrpSpPr/>
            <p:nvPr/>
          </p:nvGrpSpPr>
          <p:grpSpPr>
            <a:xfrm>
              <a:off x="3174851" y="1449536"/>
              <a:ext cx="1047750" cy="836945"/>
              <a:chOff x="6248400" y="3429000"/>
              <a:chExt cx="1047750" cy="836945"/>
            </a:xfrm>
          </p:grpSpPr>
          <p:sp>
            <p:nvSpPr>
              <p:cNvPr id="248" name="Freeform 8"/>
              <p:cNvSpPr>
                <a:spLocks/>
              </p:cNvSpPr>
              <p:nvPr/>
            </p:nvSpPr>
            <p:spPr bwMode="auto">
              <a:xfrm>
                <a:off x="6249710" y="3429000"/>
                <a:ext cx="398260" cy="836891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49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rgbClr val="5DD5FF">
                  <a:alpha val="75000"/>
                </a:srgbClr>
              </a:solidFill>
              <a:ln w="2" cap="flat">
                <a:solidFill>
                  <a:srgbClr val="00B0F0">
                    <a:alpha val="44000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0" name="Rectangle 16"/>
              <p:cNvSpPr>
                <a:spLocks noChangeArrowheads="1"/>
              </p:cNvSpPr>
              <p:nvPr/>
            </p:nvSpPr>
            <p:spPr bwMode="auto">
              <a:xfrm>
                <a:off x="6647751" y="3429000"/>
                <a:ext cx="648399" cy="648399"/>
              </a:xfrm>
              <a:prstGeom prst="rect">
                <a:avLst/>
              </a:prstGeom>
              <a:solidFill>
                <a:schemeClr val="accent1">
                  <a:alpha val="75000"/>
                </a:schemeClr>
              </a:soli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1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2" name="Freeform 12"/>
              <p:cNvSpPr>
                <a:spLocks/>
              </p:cNvSpPr>
              <p:nvPr/>
            </p:nvSpPr>
            <p:spPr bwMode="auto">
              <a:xfrm>
                <a:off x="6248400" y="3429000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3" name="Rectangle 16"/>
              <p:cNvSpPr>
                <a:spLocks noChangeArrowheads="1"/>
              </p:cNvSpPr>
              <p:nvPr/>
            </p:nvSpPr>
            <p:spPr bwMode="auto">
              <a:xfrm>
                <a:off x="6249710" y="3617546"/>
                <a:ext cx="648399" cy="6483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alpha val="44000"/>
                    </a:schemeClr>
                  </a:gs>
                  <a:gs pos="100000">
                    <a:schemeClr val="accent2"/>
                  </a:gs>
                </a:gsLst>
                <a:lin ang="10800000" scaled="0"/>
              </a:gra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05" name="Group 230"/>
            <p:cNvGrpSpPr/>
            <p:nvPr/>
          </p:nvGrpSpPr>
          <p:grpSpPr>
            <a:xfrm>
              <a:off x="1225173" y="1697508"/>
              <a:ext cx="1047750" cy="836945"/>
              <a:chOff x="6248400" y="3429000"/>
              <a:chExt cx="1047750" cy="836945"/>
            </a:xfrm>
          </p:grpSpPr>
          <p:sp>
            <p:nvSpPr>
              <p:cNvPr id="242" name="Freeform 8"/>
              <p:cNvSpPr>
                <a:spLocks/>
              </p:cNvSpPr>
              <p:nvPr/>
            </p:nvSpPr>
            <p:spPr bwMode="auto">
              <a:xfrm>
                <a:off x="6249710" y="3429000"/>
                <a:ext cx="398260" cy="836891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43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rgbClr val="5DD5FF">
                  <a:alpha val="75000"/>
                </a:srgbClr>
              </a:solidFill>
              <a:ln w="2" cap="flat">
                <a:solidFill>
                  <a:srgbClr val="00B0F0">
                    <a:alpha val="44000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44" name="Rectangle 16"/>
              <p:cNvSpPr>
                <a:spLocks noChangeArrowheads="1"/>
              </p:cNvSpPr>
              <p:nvPr/>
            </p:nvSpPr>
            <p:spPr bwMode="auto">
              <a:xfrm>
                <a:off x="6647751" y="3429000"/>
                <a:ext cx="648399" cy="648399"/>
              </a:xfrm>
              <a:prstGeom prst="rect">
                <a:avLst/>
              </a:prstGeom>
              <a:solidFill>
                <a:schemeClr val="accent1">
                  <a:alpha val="75000"/>
                </a:schemeClr>
              </a:soli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45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46" name="Freeform 12"/>
              <p:cNvSpPr>
                <a:spLocks/>
              </p:cNvSpPr>
              <p:nvPr/>
            </p:nvSpPr>
            <p:spPr bwMode="auto">
              <a:xfrm>
                <a:off x="6248400" y="3429000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47" name="Rectangle 16"/>
              <p:cNvSpPr>
                <a:spLocks noChangeArrowheads="1"/>
              </p:cNvSpPr>
              <p:nvPr/>
            </p:nvSpPr>
            <p:spPr bwMode="auto">
              <a:xfrm>
                <a:off x="6249710" y="3617546"/>
                <a:ext cx="648399" cy="6483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alpha val="44000"/>
                    </a:schemeClr>
                  </a:gs>
                  <a:gs pos="100000">
                    <a:schemeClr val="accent2"/>
                  </a:gs>
                </a:gsLst>
                <a:lin ang="10800000" scaled="0"/>
              </a:gra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06" name="Group 237"/>
            <p:cNvGrpSpPr/>
            <p:nvPr/>
          </p:nvGrpSpPr>
          <p:grpSpPr>
            <a:xfrm>
              <a:off x="1960979" y="1697508"/>
              <a:ext cx="1047750" cy="836945"/>
              <a:chOff x="6248400" y="3429000"/>
              <a:chExt cx="1047750" cy="836945"/>
            </a:xfrm>
          </p:grpSpPr>
          <p:sp>
            <p:nvSpPr>
              <p:cNvPr id="236" name="Freeform 8"/>
              <p:cNvSpPr>
                <a:spLocks/>
              </p:cNvSpPr>
              <p:nvPr/>
            </p:nvSpPr>
            <p:spPr bwMode="auto">
              <a:xfrm>
                <a:off x="6249710" y="3429000"/>
                <a:ext cx="398260" cy="836891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37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rgbClr val="5DD5FF">
                  <a:alpha val="75000"/>
                </a:srgbClr>
              </a:solidFill>
              <a:ln w="2" cap="flat">
                <a:solidFill>
                  <a:srgbClr val="00B0F0">
                    <a:alpha val="44000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38" name="Rectangle 16"/>
              <p:cNvSpPr>
                <a:spLocks noChangeArrowheads="1"/>
              </p:cNvSpPr>
              <p:nvPr/>
            </p:nvSpPr>
            <p:spPr bwMode="auto">
              <a:xfrm>
                <a:off x="6647751" y="3429000"/>
                <a:ext cx="648399" cy="648399"/>
              </a:xfrm>
              <a:prstGeom prst="rect">
                <a:avLst/>
              </a:prstGeom>
              <a:solidFill>
                <a:schemeClr val="accent1">
                  <a:alpha val="75000"/>
                </a:schemeClr>
              </a:soli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39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40" name="Freeform 12"/>
              <p:cNvSpPr>
                <a:spLocks/>
              </p:cNvSpPr>
              <p:nvPr/>
            </p:nvSpPr>
            <p:spPr bwMode="auto">
              <a:xfrm>
                <a:off x="6248400" y="3429000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41" name="Rectangle 16"/>
              <p:cNvSpPr>
                <a:spLocks noChangeArrowheads="1"/>
              </p:cNvSpPr>
              <p:nvPr/>
            </p:nvSpPr>
            <p:spPr bwMode="auto">
              <a:xfrm>
                <a:off x="6249710" y="3617546"/>
                <a:ext cx="648399" cy="6483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alpha val="44000"/>
                    </a:schemeClr>
                  </a:gs>
                  <a:gs pos="100000">
                    <a:schemeClr val="accent2"/>
                  </a:gs>
                </a:gsLst>
                <a:lin ang="10800000" scaled="0"/>
              </a:gra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07" name="Group 244"/>
            <p:cNvGrpSpPr/>
            <p:nvPr/>
          </p:nvGrpSpPr>
          <p:grpSpPr>
            <a:xfrm>
              <a:off x="2694404" y="1697508"/>
              <a:ext cx="1047750" cy="836945"/>
              <a:chOff x="6248400" y="3429000"/>
              <a:chExt cx="1047750" cy="836945"/>
            </a:xfrm>
          </p:grpSpPr>
          <p:sp>
            <p:nvSpPr>
              <p:cNvPr id="230" name="Freeform 8"/>
              <p:cNvSpPr>
                <a:spLocks/>
              </p:cNvSpPr>
              <p:nvPr/>
            </p:nvSpPr>
            <p:spPr bwMode="auto">
              <a:xfrm>
                <a:off x="6249710" y="3429000"/>
                <a:ext cx="398260" cy="836891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31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rgbClr val="5DD5FF">
                  <a:alpha val="75000"/>
                </a:srgbClr>
              </a:solidFill>
              <a:ln w="2" cap="flat">
                <a:solidFill>
                  <a:srgbClr val="00B0F0">
                    <a:alpha val="44000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32" name="Rectangle 16"/>
              <p:cNvSpPr>
                <a:spLocks noChangeArrowheads="1"/>
              </p:cNvSpPr>
              <p:nvPr/>
            </p:nvSpPr>
            <p:spPr bwMode="auto">
              <a:xfrm>
                <a:off x="6647751" y="3429000"/>
                <a:ext cx="648399" cy="648399"/>
              </a:xfrm>
              <a:prstGeom prst="rect">
                <a:avLst/>
              </a:prstGeom>
              <a:solidFill>
                <a:schemeClr val="accent1">
                  <a:alpha val="75000"/>
                </a:schemeClr>
              </a:soli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33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34" name="Freeform 12"/>
              <p:cNvSpPr>
                <a:spLocks/>
              </p:cNvSpPr>
              <p:nvPr/>
            </p:nvSpPr>
            <p:spPr bwMode="auto">
              <a:xfrm>
                <a:off x="6248400" y="3429000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35" name="Rectangle 16"/>
              <p:cNvSpPr>
                <a:spLocks noChangeArrowheads="1"/>
              </p:cNvSpPr>
              <p:nvPr/>
            </p:nvSpPr>
            <p:spPr bwMode="auto">
              <a:xfrm>
                <a:off x="6249710" y="3617546"/>
                <a:ext cx="648399" cy="6483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alpha val="44000"/>
                    </a:schemeClr>
                  </a:gs>
                  <a:gs pos="100000">
                    <a:schemeClr val="accent2"/>
                  </a:gs>
                </a:gsLst>
                <a:lin ang="10800000" scaled="0"/>
              </a:gra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08" name="Group 222"/>
            <p:cNvGrpSpPr/>
            <p:nvPr/>
          </p:nvGrpSpPr>
          <p:grpSpPr>
            <a:xfrm>
              <a:off x="752475" y="1945481"/>
              <a:ext cx="1047750" cy="836945"/>
              <a:chOff x="6248400" y="3429000"/>
              <a:chExt cx="1047750" cy="836945"/>
            </a:xfrm>
          </p:grpSpPr>
          <p:sp>
            <p:nvSpPr>
              <p:cNvPr id="224" name="Freeform 8"/>
              <p:cNvSpPr>
                <a:spLocks/>
              </p:cNvSpPr>
              <p:nvPr/>
            </p:nvSpPr>
            <p:spPr bwMode="auto">
              <a:xfrm>
                <a:off x="6249710" y="3429000"/>
                <a:ext cx="398260" cy="836891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5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rgbClr val="5DD5FF">
                  <a:alpha val="75000"/>
                </a:srgbClr>
              </a:solidFill>
              <a:ln w="2" cap="flat">
                <a:solidFill>
                  <a:srgbClr val="00B0F0">
                    <a:alpha val="44000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6" name="Rectangle 16"/>
              <p:cNvSpPr>
                <a:spLocks noChangeArrowheads="1"/>
              </p:cNvSpPr>
              <p:nvPr/>
            </p:nvSpPr>
            <p:spPr bwMode="auto">
              <a:xfrm>
                <a:off x="6647751" y="3429000"/>
                <a:ext cx="648399" cy="648399"/>
              </a:xfrm>
              <a:prstGeom prst="rect">
                <a:avLst/>
              </a:prstGeom>
              <a:solidFill>
                <a:schemeClr val="accent1">
                  <a:alpha val="75000"/>
                </a:schemeClr>
              </a:soli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7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8" name="Freeform 12"/>
              <p:cNvSpPr>
                <a:spLocks/>
              </p:cNvSpPr>
              <p:nvPr/>
            </p:nvSpPr>
            <p:spPr bwMode="auto">
              <a:xfrm>
                <a:off x="6248400" y="3429000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9" name="Rectangle 16"/>
              <p:cNvSpPr>
                <a:spLocks noChangeArrowheads="1"/>
              </p:cNvSpPr>
              <p:nvPr/>
            </p:nvSpPr>
            <p:spPr bwMode="auto">
              <a:xfrm>
                <a:off x="6249710" y="3617546"/>
                <a:ext cx="648399" cy="6483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alpha val="44000"/>
                    </a:schemeClr>
                  </a:gs>
                  <a:gs pos="100000">
                    <a:schemeClr val="accent2"/>
                  </a:gs>
                </a:gsLst>
                <a:lin ang="10800000" scaled="0"/>
              </a:gra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10" name="Group 215"/>
            <p:cNvGrpSpPr/>
            <p:nvPr/>
          </p:nvGrpSpPr>
          <p:grpSpPr>
            <a:xfrm>
              <a:off x="1488281" y="1945481"/>
              <a:ext cx="1047750" cy="836945"/>
              <a:chOff x="6248400" y="3429000"/>
              <a:chExt cx="1047750" cy="836945"/>
            </a:xfrm>
          </p:grpSpPr>
          <p:sp>
            <p:nvSpPr>
              <p:cNvPr id="218" name="Freeform 8"/>
              <p:cNvSpPr>
                <a:spLocks/>
              </p:cNvSpPr>
              <p:nvPr/>
            </p:nvSpPr>
            <p:spPr bwMode="auto">
              <a:xfrm>
                <a:off x="6249710" y="3429000"/>
                <a:ext cx="398260" cy="836891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19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rgbClr val="5DD5FF">
                  <a:alpha val="75000"/>
                </a:srgbClr>
              </a:solidFill>
              <a:ln w="2" cap="flat">
                <a:solidFill>
                  <a:srgbClr val="00B0F0">
                    <a:alpha val="44000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0" name="Rectangle 16"/>
              <p:cNvSpPr>
                <a:spLocks noChangeArrowheads="1"/>
              </p:cNvSpPr>
              <p:nvPr/>
            </p:nvSpPr>
            <p:spPr bwMode="auto">
              <a:xfrm>
                <a:off x="6647751" y="3429000"/>
                <a:ext cx="648399" cy="648399"/>
              </a:xfrm>
              <a:prstGeom prst="rect">
                <a:avLst/>
              </a:prstGeom>
              <a:solidFill>
                <a:schemeClr val="accent1">
                  <a:alpha val="75000"/>
                </a:schemeClr>
              </a:soli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1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2" name="Freeform 12"/>
              <p:cNvSpPr>
                <a:spLocks/>
              </p:cNvSpPr>
              <p:nvPr/>
            </p:nvSpPr>
            <p:spPr bwMode="auto">
              <a:xfrm>
                <a:off x="6248400" y="3429000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3" name="Rectangle 16"/>
              <p:cNvSpPr>
                <a:spLocks noChangeArrowheads="1"/>
              </p:cNvSpPr>
              <p:nvPr/>
            </p:nvSpPr>
            <p:spPr bwMode="auto">
              <a:xfrm>
                <a:off x="6249710" y="3617546"/>
                <a:ext cx="648399" cy="6483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alpha val="44000"/>
                    </a:schemeClr>
                  </a:gs>
                  <a:gs pos="100000">
                    <a:schemeClr val="accent2"/>
                  </a:gs>
                </a:gsLst>
                <a:lin ang="10800000" scaled="0"/>
              </a:gra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11" name="Group 214"/>
            <p:cNvGrpSpPr/>
            <p:nvPr/>
          </p:nvGrpSpPr>
          <p:grpSpPr>
            <a:xfrm>
              <a:off x="2221706" y="1945481"/>
              <a:ext cx="1047750" cy="836945"/>
              <a:chOff x="6248400" y="3429000"/>
              <a:chExt cx="1047750" cy="836945"/>
            </a:xfrm>
          </p:grpSpPr>
          <p:sp>
            <p:nvSpPr>
              <p:cNvPr id="212" name="Freeform 8"/>
              <p:cNvSpPr>
                <a:spLocks/>
              </p:cNvSpPr>
              <p:nvPr/>
            </p:nvSpPr>
            <p:spPr bwMode="auto">
              <a:xfrm>
                <a:off x="6249710" y="3429000"/>
                <a:ext cx="398260" cy="836891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13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rgbClr val="5DD5FF">
                  <a:alpha val="75000"/>
                </a:srgbClr>
              </a:solidFill>
              <a:ln w="2" cap="flat">
                <a:solidFill>
                  <a:srgbClr val="00B0F0">
                    <a:alpha val="44000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14" name="Rectangle 16"/>
              <p:cNvSpPr>
                <a:spLocks noChangeArrowheads="1"/>
              </p:cNvSpPr>
              <p:nvPr/>
            </p:nvSpPr>
            <p:spPr bwMode="auto">
              <a:xfrm>
                <a:off x="6647751" y="3429000"/>
                <a:ext cx="648399" cy="648399"/>
              </a:xfrm>
              <a:prstGeom prst="rect">
                <a:avLst/>
              </a:prstGeom>
              <a:solidFill>
                <a:schemeClr val="accent1">
                  <a:alpha val="75000"/>
                </a:schemeClr>
              </a:soli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15" name="Freeform 12"/>
              <p:cNvSpPr>
                <a:spLocks/>
              </p:cNvSpPr>
              <p:nvPr/>
            </p:nvSpPr>
            <p:spPr bwMode="auto">
              <a:xfrm>
                <a:off x="6248400" y="4077126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16" name="Freeform 12"/>
              <p:cNvSpPr>
                <a:spLocks/>
              </p:cNvSpPr>
              <p:nvPr/>
            </p:nvSpPr>
            <p:spPr bwMode="auto">
              <a:xfrm>
                <a:off x="6248400" y="3429000"/>
                <a:ext cx="1046932" cy="188764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2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17" name="Rectangle 16"/>
              <p:cNvSpPr>
                <a:spLocks noChangeArrowheads="1"/>
              </p:cNvSpPr>
              <p:nvPr/>
            </p:nvSpPr>
            <p:spPr bwMode="auto">
              <a:xfrm>
                <a:off x="6249710" y="3617546"/>
                <a:ext cx="648399" cy="64839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alpha val="44000"/>
                    </a:schemeClr>
                  </a:gs>
                  <a:gs pos="100000">
                    <a:schemeClr val="accent2"/>
                  </a:gs>
                </a:gsLst>
                <a:lin ang="10800000" scaled="0"/>
              </a:gradFill>
              <a:ln w="3" cap="flat">
                <a:solidFill>
                  <a:schemeClr val="accent2">
                    <a:alpha val="44000"/>
                  </a:schemeClr>
                </a:solidFill>
                <a:prstDash val="solid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  <p:grpSp>
        <p:nvGrpSpPr>
          <p:cNvPr id="18437" name="Group 2980"/>
          <p:cNvGrpSpPr>
            <a:grpSpLocks/>
          </p:cNvGrpSpPr>
          <p:nvPr/>
        </p:nvGrpSpPr>
        <p:grpSpPr bwMode="auto">
          <a:xfrm>
            <a:off x="762000" y="1392238"/>
            <a:ext cx="3468688" cy="1341437"/>
            <a:chOff x="2514600" y="990600"/>
            <a:chExt cx="3468670" cy="1341120"/>
          </a:xfrm>
        </p:grpSpPr>
        <p:grpSp>
          <p:nvGrpSpPr>
            <p:cNvPr id="23" name="Group 128"/>
            <p:cNvGrpSpPr/>
            <p:nvPr/>
          </p:nvGrpSpPr>
          <p:grpSpPr>
            <a:xfrm>
              <a:off x="3467100" y="99060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744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45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46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47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48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49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4" name="Group 128"/>
            <p:cNvGrpSpPr/>
            <p:nvPr/>
          </p:nvGrpSpPr>
          <p:grpSpPr>
            <a:xfrm>
              <a:off x="4200525" y="99060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738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39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40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41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42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43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5" name="Group 128"/>
            <p:cNvGrpSpPr/>
            <p:nvPr/>
          </p:nvGrpSpPr>
          <p:grpSpPr>
            <a:xfrm>
              <a:off x="4933950" y="99060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732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33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34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35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36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37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6" name="Group 128"/>
            <p:cNvGrpSpPr/>
            <p:nvPr/>
          </p:nvGrpSpPr>
          <p:grpSpPr>
            <a:xfrm>
              <a:off x="2987040" y="124206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680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81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82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83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84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85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7" name="Group 128"/>
            <p:cNvGrpSpPr/>
            <p:nvPr/>
          </p:nvGrpSpPr>
          <p:grpSpPr>
            <a:xfrm>
              <a:off x="3720465" y="124206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674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75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76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77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78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79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8" name="Group 128"/>
            <p:cNvGrpSpPr/>
            <p:nvPr/>
          </p:nvGrpSpPr>
          <p:grpSpPr>
            <a:xfrm>
              <a:off x="4453890" y="124206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2668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69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70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71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72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73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29" name="Group 128"/>
            <p:cNvGrpSpPr/>
            <p:nvPr/>
          </p:nvGrpSpPr>
          <p:grpSpPr>
            <a:xfrm>
              <a:off x="2514600" y="149352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963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64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65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66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67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68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30" name="Group 128"/>
            <p:cNvGrpSpPr/>
            <p:nvPr/>
          </p:nvGrpSpPr>
          <p:grpSpPr>
            <a:xfrm>
              <a:off x="3248025" y="149352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991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92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93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94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95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96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grpSp>
          <p:nvGrpSpPr>
            <p:cNvPr id="31" name="Group 128"/>
            <p:cNvGrpSpPr/>
            <p:nvPr/>
          </p:nvGrpSpPr>
          <p:grpSpPr>
            <a:xfrm>
              <a:off x="3981450" y="1493520"/>
              <a:ext cx="1049320" cy="838200"/>
              <a:chOff x="838200" y="1143000"/>
              <a:chExt cx="6097588" cy="4870768"/>
            </a:xfrm>
            <a:solidFill>
              <a:schemeClr val="bg1">
                <a:lumMod val="95000"/>
                <a:alpha val="75000"/>
              </a:schemeClr>
            </a:solidFill>
          </p:grpSpPr>
          <p:sp>
            <p:nvSpPr>
              <p:cNvPr id="998" name="Freeform 8"/>
              <p:cNvSpPr>
                <a:spLocks/>
              </p:cNvSpPr>
              <p:nvPr/>
            </p:nvSpPr>
            <p:spPr bwMode="auto">
              <a:xfrm>
                <a:off x="845820" y="1143000"/>
                <a:ext cx="2317750" cy="4870450"/>
              </a:xfrm>
              <a:custGeom>
                <a:avLst/>
                <a:gdLst/>
                <a:ahLst/>
                <a:cxnLst>
                  <a:cxn ang="0">
                    <a:pos x="1460" y="2376"/>
                  </a:cxn>
                  <a:cxn ang="0">
                    <a:pos x="0" y="3068"/>
                  </a:cxn>
                  <a:cxn ang="0">
                    <a:pos x="0" y="692"/>
                  </a:cxn>
                  <a:cxn ang="0">
                    <a:pos x="1460" y="0"/>
                  </a:cxn>
                  <a:cxn ang="0">
                    <a:pos x="1460" y="2376"/>
                  </a:cxn>
                </a:cxnLst>
                <a:rect l="0" t="0" r="r" b="b"/>
                <a:pathLst>
                  <a:path w="1460" h="3068">
                    <a:moveTo>
                      <a:pt x="1460" y="2376"/>
                    </a:moveTo>
                    <a:lnTo>
                      <a:pt x="0" y="3068"/>
                    </a:lnTo>
                    <a:lnTo>
                      <a:pt x="0" y="692"/>
                    </a:lnTo>
                    <a:lnTo>
                      <a:pt x="1460" y="0"/>
                    </a:lnTo>
                    <a:lnTo>
                      <a:pt x="1460" y="2376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99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00" name="Rectangle 16"/>
              <p:cNvSpPr>
                <a:spLocks noChangeArrowheads="1"/>
              </p:cNvSpPr>
              <p:nvPr/>
            </p:nvSpPr>
            <p:spPr bwMode="auto">
              <a:xfrm>
                <a:off x="3162300" y="1143000"/>
                <a:ext cx="3773488" cy="3773488"/>
              </a:xfrm>
              <a:prstGeom prst="rect">
                <a:avLst/>
              </a:prstGeom>
              <a:grpFill/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01" name="Freeform 12"/>
              <p:cNvSpPr>
                <a:spLocks/>
              </p:cNvSpPr>
              <p:nvPr/>
            </p:nvSpPr>
            <p:spPr bwMode="auto">
              <a:xfrm>
                <a:off x="838200" y="49149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02" name="Freeform 12"/>
              <p:cNvSpPr>
                <a:spLocks/>
              </p:cNvSpPr>
              <p:nvPr/>
            </p:nvSpPr>
            <p:spPr bwMode="auto">
              <a:xfrm>
                <a:off x="838200" y="1143000"/>
                <a:ext cx="6092825" cy="1098550"/>
              </a:xfrm>
              <a:custGeom>
                <a:avLst/>
                <a:gdLst/>
                <a:ahLst/>
                <a:cxnLst>
                  <a:cxn ang="0">
                    <a:pos x="2376" y="692"/>
                  </a:cxn>
                  <a:cxn ang="0">
                    <a:pos x="0" y="692"/>
                  </a:cxn>
                  <a:cxn ang="0">
                    <a:pos x="1462" y="0"/>
                  </a:cxn>
                  <a:cxn ang="0">
                    <a:pos x="3838" y="0"/>
                  </a:cxn>
                  <a:cxn ang="0">
                    <a:pos x="2376" y="692"/>
                  </a:cxn>
                </a:cxnLst>
                <a:rect l="0" t="0" r="r" b="b"/>
                <a:pathLst>
                  <a:path w="3838" h="692">
                    <a:moveTo>
                      <a:pt x="2376" y="692"/>
                    </a:moveTo>
                    <a:lnTo>
                      <a:pt x="0" y="692"/>
                    </a:lnTo>
                    <a:lnTo>
                      <a:pt x="1462" y="0"/>
                    </a:lnTo>
                    <a:lnTo>
                      <a:pt x="3838" y="0"/>
                    </a:lnTo>
                    <a:lnTo>
                      <a:pt x="2376" y="692"/>
                    </a:lnTo>
                    <a:close/>
                  </a:path>
                </a:pathLst>
              </a:custGeom>
              <a:grpFill/>
              <a:ln w="2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03" name="Rectangle 16"/>
              <p:cNvSpPr>
                <a:spLocks noChangeArrowheads="1"/>
              </p:cNvSpPr>
              <p:nvPr/>
            </p:nvSpPr>
            <p:spPr bwMode="auto">
              <a:xfrm>
                <a:off x="845820" y="2240280"/>
                <a:ext cx="3773488" cy="3773488"/>
              </a:xfrm>
              <a:prstGeom prst="rect">
                <a:avLst/>
              </a:prstGeom>
              <a:gradFill>
                <a:gsLst>
                  <a:gs pos="20000">
                    <a:schemeClr val="bg1">
                      <a:alpha val="72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  <a:ln w="3" cap="flat">
                <a:solidFill>
                  <a:srgbClr val="A1A1A1">
                    <a:alpha val="81961"/>
                  </a:srgbClr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DCube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</TotalTime>
  <Words>116</Words>
  <Application>Microsoft Office PowerPoint</Application>
  <PresentationFormat>全屏显示(4:3)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굴림</vt:lpstr>
      <vt:lpstr>Arial</vt:lpstr>
      <vt:lpstr>Calibri</vt:lpstr>
      <vt:lpstr>3DCubes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DG-阵列</dc:subject>
  <dc:creator>P2</dc:creator>
  <cp:keywords>TZ-固定图形;XG-渐变;KJ-3D;DH-静态</cp:keywords>
  <dc:description/>
  <cp:lastModifiedBy>Shiqing Tian</cp:lastModifiedBy>
  <cp:revision>51</cp:revision>
  <dcterms:created xsi:type="dcterms:W3CDTF">2009-06-05T11:29:08Z</dcterms:created>
  <dcterms:modified xsi:type="dcterms:W3CDTF">2013-02-14T07:32:50Z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