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2/14/2013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2/14/2013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13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64"/>
          <p:cNvSpPr>
            <a:spLocks noChangeArrowheads="1"/>
          </p:cNvSpPr>
          <p:nvPr/>
        </p:nvSpPr>
        <p:spPr bwMode="gray">
          <a:xfrm>
            <a:off x="457200" y="228600"/>
            <a:ext cx="5181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ARCHITECTURE DIAGRAM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2400340" y="2556793"/>
            <a:ext cx="48667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20"/>
          <p:cNvSpPr>
            <a:spLocks noChangeArrowheads="1"/>
          </p:cNvSpPr>
          <p:nvPr/>
        </p:nvSpPr>
        <p:spPr bwMode="auto">
          <a:xfrm>
            <a:off x="3115432" y="2556793"/>
            <a:ext cx="48404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23"/>
          <p:cNvSpPr>
            <a:spLocks noChangeArrowheads="1"/>
          </p:cNvSpPr>
          <p:nvPr/>
        </p:nvSpPr>
        <p:spPr bwMode="auto">
          <a:xfrm>
            <a:off x="6610959" y="2556793"/>
            <a:ext cx="48667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4"/>
          <p:cNvSpPr>
            <a:spLocks/>
          </p:cNvSpPr>
          <p:nvPr/>
        </p:nvSpPr>
        <p:spPr bwMode="auto">
          <a:xfrm>
            <a:off x="1938258" y="1185600"/>
            <a:ext cx="5728911" cy="929238"/>
          </a:xfrm>
          <a:custGeom>
            <a:avLst/>
            <a:gdLst/>
            <a:ahLst/>
            <a:cxnLst>
              <a:cxn ang="0">
                <a:pos x="1440" y="0"/>
              </a:cxn>
              <a:cxn ang="0">
                <a:pos x="0" y="410"/>
              </a:cxn>
              <a:cxn ang="0">
                <a:pos x="2879" y="410"/>
              </a:cxn>
              <a:cxn ang="0">
                <a:pos x="1440" y="0"/>
              </a:cxn>
            </a:cxnLst>
            <a:rect l="0" t="0" r="r" b="b"/>
            <a:pathLst>
              <a:path w="2879" h="410">
                <a:moveTo>
                  <a:pt x="1440" y="0"/>
                </a:moveTo>
                <a:lnTo>
                  <a:pt x="0" y="410"/>
                </a:lnTo>
                <a:lnTo>
                  <a:pt x="2879" y="410"/>
                </a:lnTo>
                <a:lnTo>
                  <a:pt x="1440" y="0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2244702" y="4267950"/>
            <a:ext cx="5104084" cy="385294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8"/>
          <p:cNvSpPr>
            <a:spLocks noChangeArrowheads="1"/>
          </p:cNvSpPr>
          <p:nvPr/>
        </p:nvSpPr>
        <p:spPr bwMode="auto">
          <a:xfrm>
            <a:off x="2105409" y="4612448"/>
            <a:ext cx="5315013" cy="2878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2005915" y="4895753"/>
            <a:ext cx="5514003" cy="287838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16"/>
          <p:cNvSpPr>
            <a:spLocks noChangeArrowheads="1"/>
          </p:cNvSpPr>
          <p:nvPr/>
        </p:nvSpPr>
        <p:spPr bwMode="auto">
          <a:xfrm>
            <a:off x="1894480" y="5179056"/>
            <a:ext cx="5740851" cy="28557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1767127" y="5460094"/>
            <a:ext cx="5991578" cy="287838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14"/>
          <p:cNvSpPr>
            <a:spLocks noChangeArrowheads="1"/>
          </p:cNvSpPr>
          <p:nvPr/>
        </p:nvSpPr>
        <p:spPr bwMode="auto">
          <a:xfrm>
            <a:off x="1667632" y="5729801"/>
            <a:ext cx="6194547" cy="36942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420232" y="1642800"/>
            <a:ext cx="2561072" cy="369332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Example Text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 rot="16200000">
            <a:off x="16998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087032" y="4611623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087032" y="5160623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087032" y="5754623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01032" y="4306823"/>
            <a:ext cx="2561072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Example Text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01032" y="4887023"/>
            <a:ext cx="2561072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Example Text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01032" y="5445023"/>
            <a:ext cx="2561072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Example Text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3806032" y="2556793"/>
            <a:ext cx="48404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4483432" y="2556793"/>
            <a:ext cx="48404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5186632" y="2556793"/>
            <a:ext cx="48404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20"/>
          <p:cNvSpPr>
            <a:spLocks noChangeArrowheads="1"/>
          </p:cNvSpPr>
          <p:nvPr/>
        </p:nvSpPr>
        <p:spPr bwMode="auto">
          <a:xfrm>
            <a:off x="5870632" y="2556793"/>
            <a:ext cx="484044" cy="1711158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>
          <a:xfrm rot="16200000">
            <a:off x="24588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31254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38190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45108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 rot="16200000">
            <a:off x="52224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5932298" y="3302323"/>
            <a:ext cx="1828800" cy="338554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Example Text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45" name="Rectangle 15"/>
          <p:cNvSpPr>
            <a:spLocks noChangeArrowheads="1"/>
          </p:cNvSpPr>
          <p:nvPr/>
        </p:nvSpPr>
        <p:spPr bwMode="auto">
          <a:xfrm>
            <a:off x="1600200" y="6003162"/>
            <a:ext cx="6325432" cy="316638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01032" y="6016823"/>
            <a:ext cx="2561072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Example Text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1731309" y="2114838"/>
            <a:ext cx="1993723" cy="44648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3801232" y="2114838"/>
            <a:ext cx="1917523" cy="44648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01232" y="2176200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2" name="Rectangle 12"/>
          <p:cNvSpPr>
            <a:spLocks noChangeArrowheads="1"/>
          </p:cNvSpPr>
          <p:nvPr/>
        </p:nvSpPr>
        <p:spPr bwMode="auto">
          <a:xfrm>
            <a:off x="5782432" y="2114838"/>
            <a:ext cx="1993723" cy="44648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794832" y="2176200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98232" y="2176200"/>
            <a:ext cx="1828800" cy="307777"/>
          </a:xfrm>
          <a:prstGeom prst="rect">
            <a:avLst/>
          </a:prstGeom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Your Text Here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5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4559612</TotalTime>
  <Words>44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4" baseType="lpstr">
      <vt:lpstr>Arial</vt:lpstr>
      <vt:lpstr>Calibri</vt:lpstr>
      <vt:lpstr>Scrum Process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DG-结构</dc:subject>
  <dc:creator>P2</dc:creator>
  <cp:keywords>TZ-手动增减;XG-渐变;KJ-3D;DH-静态</cp:keywords>
  <dc:description/>
  <cp:lastModifiedBy>Shiqing Tian</cp:lastModifiedBy>
  <cp:revision>1745</cp:revision>
  <dcterms:created xsi:type="dcterms:W3CDTF">2010-07-23T09:33:49Z</dcterms:created>
  <dcterms:modified xsi:type="dcterms:W3CDTF">2013-02-14T07:34:00Z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