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68B45-5B18-4E2E-8CB1-F478091E8DB4}" type="datetimeFigureOut">
              <a:rPr lang="zh-CN" altLang="en-US" smtClean="0"/>
              <a:t>2013/2/14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BD775-BA93-4780-BB7B-9A6E10DB70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702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171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2/14/2013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44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ASSETS MANAGEMENT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396440" y="1447800"/>
            <a:ext cx="4385360" cy="4385360"/>
            <a:chOff x="6048375" y="2206625"/>
            <a:chExt cx="1739900" cy="1739901"/>
          </a:xfrm>
        </p:grpSpPr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6246813" y="2206625"/>
              <a:ext cx="982663" cy="314325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179" y="0"/>
                </a:cxn>
                <a:cxn ang="0">
                  <a:pos x="262" y="15"/>
                </a:cxn>
              </a:cxnLst>
              <a:rect l="0" t="0" r="r" b="b"/>
              <a:pathLst>
                <a:path w="262" h="84">
                  <a:moveTo>
                    <a:pt x="0" y="84"/>
                  </a:moveTo>
                  <a:cubicBezTo>
                    <a:pt x="43" y="33"/>
                    <a:pt x="107" y="0"/>
                    <a:pt x="179" y="0"/>
                  </a:cubicBezTo>
                  <a:cubicBezTo>
                    <a:pt x="208" y="0"/>
                    <a:pt x="236" y="5"/>
                    <a:pt x="262" y="15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6048375" y="2520950"/>
              <a:ext cx="198438" cy="1039813"/>
            </a:xfrm>
            <a:custGeom>
              <a:avLst/>
              <a:gdLst/>
              <a:ahLst/>
              <a:cxnLst>
                <a:cxn ang="0">
                  <a:pos x="39" y="277"/>
                </a:cxn>
                <a:cxn ang="0">
                  <a:pos x="0" y="148"/>
                </a:cxn>
                <a:cxn ang="0">
                  <a:pos x="53" y="0"/>
                </a:cxn>
              </a:cxnLst>
              <a:rect l="0" t="0" r="r" b="b"/>
              <a:pathLst>
                <a:path w="53" h="277">
                  <a:moveTo>
                    <a:pt x="39" y="277"/>
                  </a:moveTo>
                  <a:cubicBezTo>
                    <a:pt x="14" y="240"/>
                    <a:pt x="0" y="196"/>
                    <a:pt x="0" y="148"/>
                  </a:cubicBezTo>
                  <a:cubicBezTo>
                    <a:pt x="0" y="92"/>
                    <a:pt x="20" y="40"/>
                    <a:pt x="53" y="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6194425" y="3560763"/>
              <a:ext cx="971550" cy="385763"/>
            </a:xfrm>
            <a:custGeom>
              <a:avLst/>
              <a:gdLst/>
              <a:ahLst/>
              <a:cxnLst>
                <a:cxn ang="0">
                  <a:pos x="259" y="94"/>
                </a:cxn>
                <a:cxn ang="0">
                  <a:pos x="193" y="103"/>
                </a:cxn>
                <a:cxn ang="0">
                  <a:pos x="0" y="0"/>
                </a:cxn>
              </a:cxnLst>
              <a:rect l="0" t="0" r="r" b="b"/>
              <a:pathLst>
                <a:path w="259" h="103">
                  <a:moveTo>
                    <a:pt x="259" y="94"/>
                  </a:moveTo>
                  <a:cubicBezTo>
                    <a:pt x="238" y="100"/>
                    <a:pt x="216" y="103"/>
                    <a:pt x="193" y="103"/>
                  </a:cubicBezTo>
                  <a:cubicBezTo>
                    <a:pt x="112" y="103"/>
                    <a:pt x="42" y="62"/>
                    <a:pt x="0" y="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7165975" y="3087688"/>
              <a:ext cx="622300" cy="825500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0" y="220"/>
                </a:cxn>
              </a:cxnLst>
              <a:rect l="0" t="0" r="r" b="b"/>
              <a:pathLst>
                <a:path w="166" h="220">
                  <a:moveTo>
                    <a:pt x="166" y="0"/>
                  </a:moveTo>
                  <a:cubicBezTo>
                    <a:pt x="165" y="104"/>
                    <a:pt x="95" y="191"/>
                    <a:pt x="0" y="22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7229475" y="2262188"/>
              <a:ext cx="558800" cy="825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9" y="217"/>
                </a:cxn>
                <a:cxn ang="0">
                  <a:pos x="149" y="220"/>
                </a:cxn>
              </a:cxnLst>
              <a:rect l="0" t="0" r="r" b="b"/>
              <a:pathLst>
                <a:path w="149" h="220">
                  <a:moveTo>
                    <a:pt x="0" y="0"/>
                  </a:moveTo>
                  <a:cubicBezTo>
                    <a:pt x="87" y="34"/>
                    <a:pt x="149" y="118"/>
                    <a:pt x="149" y="217"/>
                  </a:cubicBezTo>
                  <a:cubicBezTo>
                    <a:pt x="149" y="218"/>
                    <a:pt x="149" y="219"/>
                    <a:pt x="149" y="220"/>
                  </a:cubicBez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miter lim="800000"/>
              <a:headEnd type="non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21282" y="2271410"/>
            <a:ext cx="2643600" cy="2501344"/>
            <a:chOff x="3321282" y="2271410"/>
            <a:chExt cx="2643600" cy="2501344"/>
          </a:xfrm>
          <a:gradFill>
            <a:gsLst>
              <a:gs pos="0">
                <a:srgbClr val="000000"/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16200000" scaled="1"/>
          </a:gradFill>
        </p:grpSpPr>
        <p:sp>
          <p:nvSpPr>
            <p:cNvPr id="4" name="Freeform 17"/>
            <p:cNvSpPr>
              <a:spLocks/>
            </p:cNvSpPr>
            <p:nvPr/>
          </p:nvSpPr>
          <p:spPr bwMode="auto">
            <a:xfrm>
              <a:off x="3321282" y="2283266"/>
              <a:ext cx="1307970" cy="1932318"/>
            </a:xfrm>
            <a:custGeom>
              <a:avLst/>
              <a:gdLst/>
              <a:ahLst/>
              <a:cxnLst>
                <a:cxn ang="0">
                  <a:pos x="331" y="345"/>
                </a:cxn>
                <a:cxn ang="0">
                  <a:pos x="331" y="342"/>
                </a:cxn>
                <a:cxn ang="0">
                  <a:pos x="331" y="0"/>
                </a:cxn>
                <a:cxn ang="0">
                  <a:pos x="0" y="238"/>
                </a:cxn>
                <a:cxn ang="0">
                  <a:pos x="81" y="489"/>
                </a:cxn>
                <a:cxn ang="0">
                  <a:pos x="329" y="347"/>
                </a:cxn>
                <a:cxn ang="0">
                  <a:pos x="331" y="345"/>
                </a:cxn>
              </a:cxnLst>
              <a:rect l="0" t="0" r="r" b="b"/>
              <a:pathLst>
                <a:path w="331" h="489">
                  <a:moveTo>
                    <a:pt x="331" y="345"/>
                  </a:moveTo>
                  <a:lnTo>
                    <a:pt x="331" y="342"/>
                  </a:lnTo>
                  <a:lnTo>
                    <a:pt x="331" y="0"/>
                  </a:lnTo>
                  <a:lnTo>
                    <a:pt x="0" y="238"/>
                  </a:lnTo>
                  <a:lnTo>
                    <a:pt x="81" y="489"/>
                  </a:lnTo>
                  <a:lnTo>
                    <a:pt x="329" y="347"/>
                  </a:lnTo>
                  <a:lnTo>
                    <a:pt x="331" y="3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/>
            </a:p>
          </p:txBody>
        </p:sp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4649009" y="2271410"/>
              <a:ext cx="1315873" cy="1944172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2" y="350"/>
                </a:cxn>
                <a:cxn ang="0">
                  <a:pos x="250" y="492"/>
                </a:cxn>
                <a:cxn ang="0">
                  <a:pos x="333" y="241"/>
                </a:cxn>
                <a:cxn ang="0">
                  <a:pos x="0" y="0"/>
                </a:cxn>
                <a:cxn ang="0">
                  <a:pos x="0" y="345"/>
                </a:cxn>
                <a:cxn ang="0">
                  <a:pos x="0" y="348"/>
                </a:cxn>
              </a:cxnLst>
              <a:rect l="0" t="0" r="r" b="b"/>
              <a:pathLst>
                <a:path w="333" h="492">
                  <a:moveTo>
                    <a:pt x="0" y="348"/>
                  </a:moveTo>
                  <a:lnTo>
                    <a:pt x="2" y="350"/>
                  </a:lnTo>
                  <a:lnTo>
                    <a:pt x="250" y="492"/>
                  </a:lnTo>
                  <a:lnTo>
                    <a:pt x="333" y="241"/>
                  </a:lnTo>
                  <a:lnTo>
                    <a:pt x="0" y="0"/>
                  </a:lnTo>
                  <a:lnTo>
                    <a:pt x="0" y="345"/>
                  </a:lnTo>
                  <a:lnTo>
                    <a:pt x="0" y="3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/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>
              <a:off x="3649264" y="3662362"/>
              <a:ext cx="1987640" cy="1110392"/>
            </a:xfrm>
            <a:custGeom>
              <a:avLst/>
              <a:gdLst/>
              <a:ahLst/>
              <a:cxnLst>
                <a:cxn ang="0">
                  <a:pos x="250" y="0"/>
                </a:cxn>
                <a:cxn ang="0">
                  <a:pos x="248" y="3"/>
                </a:cxn>
                <a:cxn ang="0">
                  <a:pos x="0" y="144"/>
                </a:cxn>
                <a:cxn ang="0">
                  <a:pos x="45" y="281"/>
                </a:cxn>
                <a:cxn ang="0">
                  <a:pos x="458" y="281"/>
                </a:cxn>
                <a:cxn ang="0">
                  <a:pos x="503" y="147"/>
                </a:cxn>
                <a:cxn ang="0">
                  <a:pos x="253" y="3"/>
                </a:cxn>
                <a:cxn ang="0">
                  <a:pos x="250" y="0"/>
                </a:cxn>
              </a:cxnLst>
              <a:rect l="0" t="0" r="r" b="b"/>
              <a:pathLst>
                <a:path w="503" h="281">
                  <a:moveTo>
                    <a:pt x="250" y="0"/>
                  </a:moveTo>
                  <a:lnTo>
                    <a:pt x="248" y="3"/>
                  </a:lnTo>
                  <a:lnTo>
                    <a:pt x="0" y="144"/>
                  </a:lnTo>
                  <a:lnTo>
                    <a:pt x="45" y="281"/>
                  </a:lnTo>
                  <a:lnTo>
                    <a:pt x="458" y="281"/>
                  </a:lnTo>
                  <a:lnTo>
                    <a:pt x="503" y="147"/>
                  </a:lnTo>
                  <a:lnTo>
                    <a:pt x="253" y="3"/>
                  </a:lnTo>
                  <a:lnTo>
                    <a:pt x="25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/>
            </a:p>
          </p:txBody>
        </p:sp>
      </p:grpSp>
      <p:sp>
        <p:nvSpPr>
          <p:cNvPr id="8" name="Freeform 27"/>
          <p:cNvSpPr>
            <a:spLocks/>
          </p:cNvSpPr>
          <p:nvPr/>
        </p:nvSpPr>
        <p:spPr bwMode="auto">
          <a:xfrm>
            <a:off x="5546016" y="3188174"/>
            <a:ext cx="1845384" cy="1659659"/>
          </a:xfrm>
          <a:custGeom>
            <a:avLst/>
            <a:gdLst/>
            <a:ahLst/>
            <a:cxnLst>
              <a:cxn ang="0">
                <a:pos x="0" y="420"/>
              </a:cxn>
              <a:cxn ang="0">
                <a:pos x="408" y="420"/>
              </a:cxn>
              <a:cxn ang="0">
                <a:pos x="467" y="234"/>
              </a:cxn>
              <a:cxn ang="0">
                <a:pos x="137" y="0"/>
              </a:cxn>
              <a:cxn ang="0">
                <a:pos x="0" y="420"/>
              </a:cxn>
            </a:cxnLst>
            <a:rect l="0" t="0" r="r" b="b"/>
            <a:pathLst>
              <a:path w="467" h="420">
                <a:moveTo>
                  <a:pt x="0" y="420"/>
                </a:moveTo>
                <a:lnTo>
                  <a:pt x="408" y="420"/>
                </a:lnTo>
                <a:lnTo>
                  <a:pt x="467" y="234"/>
                </a:lnTo>
                <a:lnTo>
                  <a:pt x="137" y="0"/>
                </a:lnTo>
                <a:lnTo>
                  <a:pt x="0" y="42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dirty="0"/>
          </a:p>
        </p:txBody>
      </p:sp>
      <p:sp>
        <p:nvSpPr>
          <p:cNvPr id="9" name="Freeform 28"/>
          <p:cNvSpPr>
            <a:spLocks/>
          </p:cNvSpPr>
          <p:nvPr/>
        </p:nvSpPr>
        <p:spPr bwMode="auto">
          <a:xfrm>
            <a:off x="4676671" y="1200536"/>
            <a:ext cx="1884899" cy="1932318"/>
          </a:xfrm>
          <a:custGeom>
            <a:avLst/>
            <a:gdLst/>
            <a:ahLst/>
            <a:cxnLst>
              <a:cxn ang="0">
                <a:pos x="352" y="489"/>
              </a:cxn>
              <a:cxn ang="0">
                <a:pos x="477" y="106"/>
              </a:cxn>
              <a:cxn ang="0">
                <a:pos x="328" y="0"/>
              </a:cxn>
              <a:cxn ang="0">
                <a:pos x="0" y="238"/>
              </a:cxn>
              <a:cxn ang="0">
                <a:pos x="352" y="489"/>
              </a:cxn>
            </a:cxnLst>
            <a:rect l="0" t="0" r="r" b="b"/>
            <a:pathLst>
              <a:path w="477" h="489">
                <a:moveTo>
                  <a:pt x="352" y="489"/>
                </a:moveTo>
                <a:lnTo>
                  <a:pt x="477" y="106"/>
                </a:lnTo>
                <a:lnTo>
                  <a:pt x="328" y="0"/>
                </a:lnTo>
                <a:lnTo>
                  <a:pt x="0" y="238"/>
                </a:lnTo>
                <a:lnTo>
                  <a:pt x="352" y="489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9"/>
          <p:cNvSpPr>
            <a:spLocks/>
          </p:cNvSpPr>
          <p:nvPr/>
        </p:nvSpPr>
        <p:spPr bwMode="auto">
          <a:xfrm>
            <a:off x="2736450" y="1216342"/>
            <a:ext cx="1873043" cy="1944172"/>
          </a:xfrm>
          <a:custGeom>
            <a:avLst/>
            <a:gdLst/>
            <a:ahLst/>
            <a:cxnLst>
              <a:cxn ang="0">
                <a:pos x="474" y="237"/>
              </a:cxn>
              <a:cxn ang="0">
                <a:pos x="141" y="0"/>
              </a:cxn>
              <a:cxn ang="0">
                <a:pos x="0" y="102"/>
              </a:cxn>
              <a:cxn ang="0">
                <a:pos x="127" y="492"/>
              </a:cxn>
              <a:cxn ang="0">
                <a:pos x="474" y="237"/>
              </a:cxn>
            </a:cxnLst>
            <a:rect l="0" t="0" r="r" b="b"/>
            <a:pathLst>
              <a:path w="474" h="492">
                <a:moveTo>
                  <a:pt x="474" y="237"/>
                </a:moveTo>
                <a:lnTo>
                  <a:pt x="141" y="0"/>
                </a:lnTo>
                <a:lnTo>
                  <a:pt x="0" y="102"/>
                </a:lnTo>
                <a:lnTo>
                  <a:pt x="127" y="492"/>
                </a:lnTo>
                <a:lnTo>
                  <a:pt x="474" y="237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30"/>
          <p:cNvSpPr>
            <a:spLocks/>
          </p:cNvSpPr>
          <p:nvPr/>
        </p:nvSpPr>
        <p:spPr bwMode="auto">
          <a:xfrm>
            <a:off x="3799423" y="4887348"/>
            <a:ext cx="1699174" cy="151345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7" y="383"/>
              </a:cxn>
              <a:cxn ang="0">
                <a:pos x="305" y="383"/>
              </a:cxn>
              <a:cxn ang="0">
                <a:pos x="430" y="0"/>
              </a:cxn>
              <a:cxn ang="0">
                <a:pos x="0" y="0"/>
              </a:cxn>
            </a:cxnLst>
            <a:rect l="0" t="0" r="r" b="b"/>
            <a:pathLst>
              <a:path w="430" h="383">
                <a:moveTo>
                  <a:pt x="0" y="0"/>
                </a:moveTo>
                <a:lnTo>
                  <a:pt x="127" y="383"/>
                </a:lnTo>
                <a:lnTo>
                  <a:pt x="305" y="383"/>
                </a:lnTo>
                <a:lnTo>
                  <a:pt x="430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31"/>
          <p:cNvSpPr>
            <a:spLocks/>
          </p:cNvSpPr>
          <p:nvPr/>
        </p:nvSpPr>
        <p:spPr bwMode="auto">
          <a:xfrm>
            <a:off x="1914524" y="3215836"/>
            <a:ext cx="1837480" cy="1631999"/>
          </a:xfrm>
          <a:custGeom>
            <a:avLst/>
            <a:gdLst/>
            <a:ahLst/>
            <a:cxnLst>
              <a:cxn ang="0">
                <a:pos x="330" y="0"/>
              </a:cxn>
              <a:cxn ang="0">
                <a:pos x="0" y="241"/>
              </a:cxn>
              <a:cxn ang="0">
                <a:pos x="56" y="413"/>
              </a:cxn>
              <a:cxn ang="0">
                <a:pos x="465" y="413"/>
              </a:cxn>
              <a:cxn ang="0">
                <a:pos x="330" y="0"/>
              </a:cxn>
            </a:cxnLst>
            <a:rect l="0" t="0" r="r" b="b"/>
            <a:pathLst>
              <a:path w="465" h="413">
                <a:moveTo>
                  <a:pt x="330" y="0"/>
                </a:moveTo>
                <a:lnTo>
                  <a:pt x="0" y="241"/>
                </a:lnTo>
                <a:lnTo>
                  <a:pt x="56" y="413"/>
                </a:lnTo>
                <a:lnTo>
                  <a:pt x="465" y="413"/>
                </a:lnTo>
                <a:lnTo>
                  <a:pt x="33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dirty="0"/>
          </a:p>
        </p:txBody>
      </p:sp>
      <p:sp>
        <p:nvSpPr>
          <p:cNvPr id="31" name="Rectangle 30"/>
          <p:cNvSpPr/>
          <p:nvPr/>
        </p:nvSpPr>
        <p:spPr>
          <a:xfrm>
            <a:off x="3276600" y="3124200"/>
            <a:ext cx="15596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cs typeface="Arial" pitchFamily="34" charset="0"/>
              </a:rPr>
              <a:t>CONTROL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419600" y="3124200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cs typeface="Arial" pitchFamily="34" charset="0"/>
              </a:rPr>
              <a:t>AUDIT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886200" y="4114800"/>
            <a:ext cx="144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cs typeface="Arial" pitchFamily="34" charset="0"/>
              </a:rPr>
              <a:t>RECONCILE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438400" y="1600200"/>
            <a:ext cx="1788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PLAN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286000" y="3623846"/>
            <a:ext cx="13310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RETIRE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33800" y="4876800"/>
            <a:ext cx="1788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MANAGE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86400" y="3657600"/>
            <a:ext cx="1788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DEPLOY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105400" y="1600200"/>
            <a:ext cx="1483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ACQUIRE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17520" y="1905000"/>
            <a:ext cx="1173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Aling</a:t>
            </a:r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IT to corporate strategy</a:t>
            </a:r>
            <a:endParaRPr lang="en-US" sz="1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057400" y="3886200"/>
            <a:ext cx="155448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Provide for orderly disposition of assets, disposed, auctioned, donated and employee purchase</a:t>
            </a:r>
            <a:endParaRPr lang="en-US" sz="11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78580" y="5105400"/>
            <a:ext cx="15544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Implement support infrastructure and process to </a:t>
            </a:r>
          </a:p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enhance </a:t>
            </a:r>
          </a:p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productivity </a:t>
            </a:r>
          </a:p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and </a:t>
            </a:r>
          </a:p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satisfaction</a:t>
            </a:r>
            <a:endParaRPr lang="en-US" sz="11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715000" y="3962400"/>
            <a:ext cx="1554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Processes to ensure standardized, committed return on investment </a:t>
            </a:r>
            <a:endParaRPr lang="en-US" sz="11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052060" y="1905000"/>
            <a:ext cx="134874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Negotiate agreements to maximize value</a:t>
            </a:r>
            <a:endParaRPr lang="en-US" sz="11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055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4560175</TotalTime>
  <Words>59</Words>
  <Application>Microsoft Office PowerPoint</Application>
  <PresentationFormat>全屏显示(4:3)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Scrum Process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DG-循环</dc:subject>
  <dc:creator>P2</dc:creator>
  <cp:keywords>TZ-固定图形;XG-导角棱台;KJ-平面;DH-静态</cp:keywords>
  <dc:description/>
  <cp:lastModifiedBy>Shiqing Tian</cp:lastModifiedBy>
  <cp:revision>1775</cp:revision>
  <dcterms:created xsi:type="dcterms:W3CDTF">2010-07-23T09:33:49Z</dcterms:created>
  <dcterms:modified xsi:type="dcterms:W3CDTF">2013-02-14T07:35:43Z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