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FA50DB-F56C-468B-A2D5-7AA32D319797}" type="datetimeFigureOut">
              <a:rPr lang="en-US"/>
              <a:pPr>
                <a:defRPr/>
              </a:pPr>
              <a:t>7/2/2013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DF9F58-78DA-4BF2-8A75-64C57D58F54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C430323-E022-46C4-8466-6DF4C317887D}" type="datetimeFigureOut">
              <a:rPr lang="en-US"/>
              <a:pPr>
                <a:defRPr/>
              </a:pPr>
              <a:t>7/2/2013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410187B8-A45A-4312-B07C-26431861720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948050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27000">
              <a:schemeClr val="tx1">
                <a:lumMod val="50000"/>
              </a:schemeClr>
            </a:gs>
            <a:gs pos="88000">
              <a:schemeClr val="bg1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AutoShape 64"/>
          <p:cNvSpPr>
            <a:spLocks noChangeArrowheads="1"/>
          </p:cNvSpPr>
          <p:nvPr/>
        </p:nvSpPr>
        <p:spPr bwMode="gray">
          <a:xfrm>
            <a:off x="457200" y="228600"/>
            <a:ext cx="5638800" cy="609600"/>
          </a:xfrm>
          <a:prstGeom prst="roundRect">
            <a:avLst>
              <a:gd name="adj" fmla="val 0"/>
            </a:avLst>
          </a:prstGeom>
          <a:noFill/>
          <a:ln w="38100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 smtClean="0">
                <a:solidFill>
                  <a:schemeClr val="bg1"/>
                </a:solidFill>
              </a:rPr>
              <a:t>Timeline</a:t>
            </a:r>
            <a:r>
              <a:rPr lang="en-US" sz="2800" b="1" dirty="0" smtClean="0">
                <a:solidFill>
                  <a:schemeClr val="bg1"/>
                </a:solidFill>
              </a:rPr>
              <a:t> Film Roll </a:t>
            </a:r>
            <a:r>
              <a:rPr lang="en-US" sz="2800" kern="0" dirty="0" smtClean="0">
                <a:solidFill>
                  <a:schemeClr val="bg1"/>
                </a:solidFill>
                <a:latin typeface="+mn-lt"/>
                <a:ea typeface="굴림" charset="-127"/>
                <a:cs typeface="Arial" pitchFamily="34" charset="0"/>
              </a:rPr>
              <a:t>– Your Text Here</a:t>
            </a:r>
          </a:p>
        </p:txBody>
      </p:sp>
      <p:sp>
        <p:nvSpPr>
          <p:cNvPr id="124" name="Rectangle 123"/>
          <p:cNvSpPr/>
          <p:nvPr/>
        </p:nvSpPr>
        <p:spPr>
          <a:xfrm>
            <a:off x="533400" y="990600"/>
            <a:ext cx="32004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200" kern="0" dirty="0" smtClean="0">
                <a:solidFill>
                  <a:schemeClr val="bg1"/>
                </a:solidFill>
                <a:latin typeface="+mn-lt"/>
                <a:ea typeface="굴림" charset="-127"/>
                <a:cs typeface="Arial" pitchFamily="34" charset="0"/>
              </a:rPr>
              <a:t>Lorem is simp dummy text of then and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200" kern="0" dirty="0" smtClean="0">
                <a:solidFill>
                  <a:schemeClr val="bg1"/>
                </a:solidFill>
                <a:latin typeface="+mn-lt"/>
                <a:ea typeface="굴림" charset="-127"/>
                <a:cs typeface="Arial" pitchFamily="34" charset="0"/>
              </a:rPr>
              <a:t>scrambled it to make a type specimen book.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200" kern="0" dirty="0" smtClean="0">
                <a:solidFill>
                  <a:schemeClr val="bg1"/>
                </a:solidFill>
                <a:latin typeface="+mn-lt"/>
                <a:ea typeface="굴림" charset="-127"/>
                <a:cs typeface="Arial" pitchFamily="34" charset="0"/>
              </a:rPr>
              <a:t>Your text here. Example text. </a:t>
            </a:r>
          </a:p>
        </p:txBody>
      </p:sp>
      <p:grpSp>
        <p:nvGrpSpPr>
          <p:cNvPr id="130" name="Group 129"/>
          <p:cNvGrpSpPr/>
          <p:nvPr/>
        </p:nvGrpSpPr>
        <p:grpSpPr>
          <a:xfrm>
            <a:off x="-685800" y="1371600"/>
            <a:ext cx="11583083" cy="6821549"/>
            <a:chOff x="-685800" y="1371600"/>
            <a:chExt cx="11583083" cy="6821549"/>
          </a:xfrm>
        </p:grpSpPr>
        <p:sp>
          <p:nvSpPr>
            <p:cNvPr id="90" name="Freeform 381"/>
            <p:cNvSpPr>
              <a:spLocks noEditPoints="1"/>
            </p:cNvSpPr>
            <p:nvPr/>
          </p:nvSpPr>
          <p:spPr bwMode="auto">
            <a:xfrm rot="21448685">
              <a:off x="586585" y="1671486"/>
              <a:ext cx="10310698" cy="6521663"/>
            </a:xfrm>
            <a:custGeom>
              <a:avLst/>
              <a:gdLst/>
              <a:ahLst/>
              <a:cxnLst>
                <a:cxn ang="0">
                  <a:pos x="307" y="132"/>
                </a:cxn>
                <a:cxn ang="0">
                  <a:pos x="195" y="184"/>
                </a:cxn>
                <a:cxn ang="0">
                  <a:pos x="15" y="292"/>
                </a:cxn>
                <a:cxn ang="0">
                  <a:pos x="233" y="180"/>
                </a:cxn>
                <a:cxn ang="0">
                  <a:pos x="6" y="303"/>
                </a:cxn>
                <a:cxn ang="0">
                  <a:pos x="21" y="302"/>
                </a:cxn>
                <a:cxn ang="0">
                  <a:pos x="22" y="301"/>
                </a:cxn>
                <a:cxn ang="0">
                  <a:pos x="30" y="287"/>
                </a:cxn>
                <a:cxn ang="0">
                  <a:pos x="35" y="280"/>
                </a:cxn>
                <a:cxn ang="0">
                  <a:pos x="47" y="281"/>
                </a:cxn>
                <a:cxn ang="0">
                  <a:pos x="61" y="275"/>
                </a:cxn>
                <a:cxn ang="0">
                  <a:pos x="62" y="272"/>
                </a:cxn>
                <a:cxn ang="0">
                  <a:pos x="65" y="260"/>
                </a:cxn>
                <a:cxn ang="0">
                  <a:pos x="73" y="258"/>
                </a:cxn>
                <a:cxn ang="0">
                  <a:pos x="89" y="256"/>
                </a:cxn>
                <a:cxn ang="0">
                  <a:pos x="90" y="256"/>
                </a:cxn>
                <a:cxn ang="0">
                  <a:pos x="98" y="242"/>
                </a:cxn>
                <a:cxn ang="0">
                  <a:pos x="103" y="236"/>
                </a:cxn>
                <a:cxn ang="0">
                  <a:pos x="116" y="237"/>
                </a:cxn>
                <a:cxn ang="0">
                  <a:pos x="130" y="231"/>
                </a:cxn>
                <a:cxn ang="0">
                  <a:pos x="131" y="228"/>
                </a:cxn>
                <a:cxn ang="0">
                  <a:pos x="135" y="217"/>
                </a:cxn>
                <a:cxn ang="0">
                  <a:pos x="143" y="215"/>
                </a:cxn>
                <a:cxn ang="0">
                  <a:pos x="160" y="214"/>
                </a:cxn>
                <a:cxn ang="0">
                  <a:pos x="161" y="213"/>
                </a:cxn>
                <a:cxn ang="0">
                  <a:pos x="169" y="201"/>
                </a:cxn>
                <a:cxn ang="0">
                  <a:pos x="176" y="195"/>
                </a:cxn>
                <a:cxn ang="0">
                  <a:pos x="188" y="196"/>
                </a:cxn>
                <a:cxn ang="0">
                  <a:pos x="204" y="190"/>
                </a:cxn>
                <a:cxn ang="0">
                  <a:pos x="205" y="188"/>
                </a:cxn>
                <a:cxn ang="0">
                  <a:pos x="210" y="178"/>
                </a:cxn>
                <a:cxn ang="0">
                  <a:pos x="219" y="176"/>
                </a:cxn>
                <a:cxn ang="0">
                  <a:pos x="236" y="174"/>
                </a:cxn>
                <a:cxn ang="0">
                  <a:pos x="238" y="174"/>
                </a:cxn>
                <a:cxn ang="0">
                  <a:pos x="247" y="163"/>
                </a:cxn>
                <a:cxn ang="0">
                  <a:pos x="255" y="157"/>
                </a:cxn>
                <a:cxn ang="0">
                  <a:pos x="268" y="157"/>
                </a:cxn>
                <a:cxn ang="0">
                  <a:pos x="285" y="151"/>
                </a:cxn>
                <a:cxn ang="0">
                  <a:pos x="286" y="149"/>
                </a:cxn>
                <a:cxn ang="0">
                  <a:pos x="292" y="140"/>
                </a:cxn>
                <a:cxn ang="0">
                  <a:pos x="302" y="138"/>
                </a:cxn>
                <a:cxn ang="0">
                  <a:pos x="321" y="134"/>
                </a:cxn>
                <a:cxn ang="0">
                  <a:pos x="322" y="134"/>
                </a:cxn>
                <a:cxn ang="0">
                  <a:pos x="333" y="123"/>
                </a:cxn>
                <a:cxn ang="0">
                  <a:pos x="341" y="117"/>
                </a:cxn>
                <a:cxn ang="0">
                  <a:pos x="355" y="115"/>
                </a:cxn>
                <a:cxn ang="0">
                  <a:pos x="373" y="107"/>
                </a:cxn>
                <a:cxn ang="0">
                  <a:pos x="374" y="105"/>
                </a:cxn>
                <a:cxn ang="0">
                  <a:pos x="380" y="96"/>
                </a:cxn>
                <a:cxn ang="0">
                  <a:pos x="391" y="91"/>
                </a:cxn>
                <a:cxn ang="0">
                  <a:pos x="410" y="84"/>
                </a:cxn>
                <a:cxn ang="0">
                  <a:pos x="411" y="84"/>
                </a:cxn>
                <a:cxn ang="0">
                  <a:pos x="422" y="71"/>
                </a:cxn>
                <a:cxn ang="0">
                  <a:pos x="429" y="63"/>
                </a:cxn>
                <a:cxn ang="0">
                  <a:pos x="443" y="58"/>
                </a:cxn>
                <a:cxn ang="0">
                  <a:pos x="460" y="45"/>
                </a:cxn>
                <a:cxn ang="0">
                  <a:pos x="461" y="42"/>
                </a:cxn>
                <a:cxn ang="0">
                  <a:pos x="465" y="32"/>
                </a:cxn>
                <a:cxn ang="0">
                  <a:pos x="474" y="24"/>
                </a:cxn>
                <a:cxn ang="0">
                  <a:pos x="488" y="13"/>
                </a:cxn>
                <a:cxn ang="0">
                  <a:pos x="491" y="11"/>
                </a:cxn>
              </a:cxnLst>
              <a:rect l="0" t="0" r="r" b="b"/>
              <a:pathLst>
                <a:path w="500" h="316">
                  <a:moveTo>
                    <a:pt x="489" y="0"/>
                  </a:moveTo>
                  <a:cubicBezTo>
                    <a:pt x="470" y="27"/>
                    <a:pt x="448" y="49"/>
                    <a:pt x="423" y="67"/>
                  </a:cubicBezTo>
                  <a:cubicBezTo>
                    <a:pt x="423" y="67"/>
                    <a:pt x="423" y="67"/>
                    <a:pt x="423" y="67"/>
                  </a:cubicBezTo>
                  <a:cubicBezTo>
                    <a:pt x="421" y="69"/>
                    <a:pt x="420" y="70"/>
                    <a:pt x="418" y="71"/>
                  </a:cubicBezTo>
                  <a:cubicBezTo>
                    <a:pt x="418" y="71"/>
                    <a:pt x="418" y="71"/>
                    <a:pt x="418" y="71"/>
                  </a:cubicBezTo>
                  <a:cubicBezTo>
                    <a:pt x="399" y="84"/>
                    <a:pt x="380" y="96"/>
                    <a:pt x="360" y="106"/>
                  </a:cubicBezTo>
                  <a:cubicBezTo>
                    <a:pt x="343" y="116"/>
                    <a:pt x="325" y="124"/>
                    <a:pt x="307" y="132"/>
                  </a:cubicBezTo>
                  <a:cubicBezTo>
                    <a:pt x="307" y="132"/>
                    <a:pt x="307" y="132"/>
                    <a:pt x="308" y="132"/>
                  </a:cubicBezTo>
                  <a:cubicBezTo>
                    <a:pt x="306" y="133"/>
                    <a:pt x="304" y="134"/>
                    <a:pt x="302" y="135"/>
                  </a:cubicBezTo>
                  <a:cubicBezTo>
                    <a:pt x="302" y="135"/>
                    <a:pt x="302" y="135"/>
                    <a:pt x="302" y="135"/>
                  </a:cubicBezTo>
                  <a:cubicBezTo>
                    <a:pt x="275" y="147"/>
                    <a:pt x="249" y="158"/>
                    <a:pt x="225" y="170"/>
                  </a:cubicBezTo>
                  <a:cubicBezTo>
                    <a:pt x="216" y="174"/>
                    <a:pt x="208" y="178"/>
                    <a:pt x="199" y="182"/>
                  </a:cubicBezTo>
                  <a:cubicBezTo>
                    <a:pt x="200" y="182"/>
                    <a:pt x="200" y="182"/>
                    <a:pt x="200" y="182"/>
                  </a:cubicBezTo>
                  <a:cubicBezTo>
                    <a:pt x="198" y="182"/>
                    <a:pt x="197" y="183"/>
                    <a:pt x="195" y="184"/>
                  </a:cubicBezTo>
                  <a:cubicBezTo>
                    <a:pt x="195" y="184"/>
                    <a:pt x="195" y="184"/>
                    <a:pt x="195" y="184"/>
                  </a:cubicBezTo>
                  <a:cubicBezTo>
                    <a:pt x="164" y="199"/>
                    <a:pt x="135" y="214"/>
                    <a:pt x="107" y="232"/>
                  </a:cubicBezTo>
                  <a:cubicBezTo>
                    <a:pt x="106" y="232"/>
                    <a:pt x="105" y="233"/>
                    <a:pt x="104" y="234"/>
                  </a:cubicBezTo>
                  <a:cubicBezTo>
                    <a:pt x="104" y="234"/>
                    <a:pt x="104" y="234"/>
                    <a:pt x="104" y="234"/>
                  </a:cubicBezTo>
                  <a:cubicBezTo>
                    <a:pt x="102" y="235"/>
                    <a:pt x="101" y="236"/>
                    <a:pt x="100" y="236"/>
                  </a:cubicBezTo>
                  <a:cubicBezTo>
                    <a:pt x="100" y="236"/>
                    <a:pt x="100" y="236"/>
                    <a:pt x="100" y="236"/>
                  </a:cubicBezTo>
                  <a:cubicBezTo>
                    <a:pt x="71" y="254"/>
                    <a:pt x="43" y="273"/>
                    <a:pt x="15" y="292"/>
                  </a:cubicBezTo>
                  <a:cubicBezTo>
                    <a:pt x="15" y="292"/>
                    <a:pt x="15" y="293"/>
                    <a:pt x="15" y="293"/>
                  </a:cubicBezTo>
                  <a:cubicBezTo>
                    <a:pt x="14" y="294"/>
                    <a:pt x="12" y="294"/>
                    <a:pt x="11" y="295"/>
                  </a:cubicBezTo>
                  <a:cubicBezTo>
                    <a:pt x="11" y="295"/>
                    <a:pt x="11" y="295"/>
                    <a:pt x="11" y="295"/>
                  </a:cubicBezTo>
                  <a:cubicBezTo>
                    <a:pt x="7" y="298"/>
                    <a:pt x="3" y="300"/>
                    <a:pt x="0" y="303"/>
                  </a:cubicBezTo>
                  <a:cubicBezTo>
                    <a:pt x="3" y="307"/>
                    <a:pt x="5" y="311"/>
                    <a:pt x="8" y="316"/>
                  </a:cubicBezTo>
                  <a:cubicBezTo>
                    <a:pt x="44" y="292"/>
                    <a:pt x="80" y="267"/>
                    <a:pt x="117" y="244"/>
                  </a:cubicBezTo>
                  <a:cubicBezTo>
                    <a:pt x="153" y="221"/>
                    <a:pt x="191" y="200"/>
                    <a:pt x="233" y="180"/>
                  </a:cubicBezTo>
                  <a:cubicBezTo>
                    <a:pt x="275" y="159"/>
                    <a:pt x="321" y="139"/>
                    <a:pt x="368" y="113"/>
                  </a:cubicBezTo>
                  <a:cubicBezTo>
                    <a:pt x="415" y="86"/>
                    <a:pt x="464" y="54"/>
                    <a:pt x="500" y="4"/>
                  </a:cubicBezTo>
                  <a:cubicBezTo>
                    <a:pt x="497" y="2"/>
                    <a:pt x="493" y="1"/>
                    <a:pt x="489" y="0"/>
                  </a:cubicBezTo>
                  <a:close/>
                  <a:moveTo>
                    <a:pt x="12" y="308"/>
                  </a:moveTo>
                  <a:cubicBezTo>
                    <a:pt x="12" y="308"/>
                    <a:pt x="12" y="308"/>
                    <a:pt x="11" y="308"/>
                  </a:cubicBezTo>
                  <a:cubicBezTo>
                    <a:pt x="10" y="309"/>
                    <a:pt x="9" y="309"/>
                    <a:pt x="8" y="307"/>
                  </a:cubicBezTo>
                  <a:cubicBezTo>
                    <a:pt x="7" y="306"/>
                    <a:pt x="6" y="305"/>
                    <a:pt x="6" y="303"/>
                  </a:cubicBezTo>
                  <a:cubicBezTo>
                    <a:pt x="5" y="302"/>
                    <a:pt x="5" y="301"/>
                    <a:pt x="6" y="300"/>
                  </a:cubicBezTo>
                  <a:cubicBezTo>
                    <a:pt x="6" y="300"/>
                    <a:pt x="7" y="300"/>
                    <a:pt x="7" y="300"/>
                  </a:cubicBezTo>
                  <a:cubicBezTo>
                    <a:pt x="8" y="299"/>
                    <a:pt x="10" y="299"/>
                    <a:pt x="10" y="300"/>
                  </a:cubicBezTo>
                  <a:cubicBezTo>
                    <a:pt x="11" y="302"/>
                    <a:pt x="12" y="303"/>
                    <a:pt x="13" y="304"/>
                  </a:cubicBezTo>
                  <a:cubicBezTo>
                    <a:pt x="14" y="305"/>
                    <a:pt x="13" y="307"/>
                    <a:pt x="12" y="308"/>
                  </a:cubicBezTo>
                  <a:close/>
                  <a:moveTo>
                    <a:pt x="22" y="301"/>
                  </a:moveTo>
                  <a:cubicBezTo>
                    <a:pt x="22" y="301"/>
                    <a:pt x="22" y="302"/>
                    <a:pt x="21" y="302"/>
                  </a:cubicBezTo>
                  <a:cubicBezTo>
                    <a:pt x="20" y="302"/>
                    <a:pt x="19" y="302"/>
                    <a:pt x="18" y="301"/>
                  </a:cubicBezTo>
                  <a:cubicBezTo>
                    <a:pt x="17" y="300"/>
                    <a:pt x="16" y="298"/>
                    <a:pt x="15" y="297"/>
                  </a:cubicBezTo>
                  <a:cubicBezTo>
                    <a:pt x="15" y="296"/>
                    <a:pt x="15" y="294"/>
                    <a:pt x="16" y="294"/>
                  </a:cubicBezTo>
                  <a:cubicBezTo>
                    <a:pt x="16" y="293"/>
                    <a:pt x="16" y="293"/>
                    <a:pt x="17" y="293"/>
                  </a:cubicBezTo>
                  <a:cubicBezTo>
                    <a:pt x="18" y="292"/>
                    <a:pt x="19" y="293"/>
                    <a:pt x="20" y="294"/>
                  </a:cubicBezTo>
                  <a:cubicBezTo>
                    <a:pt x="21" y="295"/>
                    <a:pt x="22" y="297"/>
                    <a:pt x="23" y="298"/>
                  </a:cubicBezTo>
                  <a:cubicBezTo>
                    <a:pt x="23" y="299"/>
                    <a:pt x="23" y="300"/>
                    <a:pt x="22" y="301"/>
                  </a:cubicBezTo>
                  <a:close/>
                  <a:moveTo>
                    <a:pt x="32" y="295"/>
                  </a:moveTo>
                  <a:cubicBezTo>
                    <a:pt x="32" y="295"/>
                    <a:pt x="31" y="295"/>
                    <a:pt x="31" y="295"/>
                  </a:cubicBezTo>
                  <a:cubicBezTo>
                    <a:pt x="30" y="296"/>
                    <a:pt x="29" y="296"/>
                    <a:pt x="28" y="294"/>
                  </a:cubicBezTo>
                  <a:cubicBezTo>
                    <a:pt x="27" y="293"/>
                    <a:pt x="26" y="292"/>
                    <a:pt x="25" y="290"/>
                  </a:cubicBezTo>
                  <a:cubicBezTo>
                    <a:pt x="24" y="289"/>
                    <a:pt x="25" y="288"/>
                    <a:pt x="26" y="287"/>
                  </a:cubicBezTo>
                  <a:cubicBezTo>
                    <a:pt x="26" y="287"/>
                    <a:pt x="26" y="287"/>
                    <a:pt x="26" y="286"/>
                  </a:cubicBezTo>
                  <a:cubicBezTo>
                    <a:pt x="27" y="286"/>
                    <a:pt x="29" y="286"/>
                    <a:pt x="30" y="287"/>
                  </a:cubicBezTo>
                  <a:cubicBezTo>
                    <a:pt x="31" y="289"/>
                    <a:pt x="32" y="290"/>
                    <a:pt x="32" y="291"/>
                  </a:cubicBezTo>
                  <a:cubicBezTo>
                    <a:pt x="33" y="292"/>
                    <a:pt x="33" y="294"/>
                    <a:pt x="32" y="295"/>
                  </a:cubicBezTo>
                  <a:close/>
                  <a:moveTo>
                    <a:pt x="42" y="288"/>
                  </a:moveTo>
                  <a:cubicBezTo>
                    <a:pt x="41" y="288"/>
                    <a:pt x="41" y="288"/>
                    <a:pt x="41" y="289"/>
                  </a:cubicBezTo>
                  <a:cubicBezTo>
                    <a:pt x="40" y="289"/>
                    <a:pt x="38" y="289"/>
                    <a:pt x="37" y="288"/>
                  </a:cubicBezTo>
                  <a:cubicBezTo>
                    <a:pt x="37" y="287"/>
                    <a:pt x="36" y="285"/>
                    <a:pt x="35" y="284"/>
                  </a:cubicBezTo>
                  <a:cubicBezTo>
                    <a:pt x="34" y="283"/>
                    <a:pt x="34" y="281"/>
                    <a:pt x="35" y="280"/>
                  </a:cubicBezTo>
                  <a:cubicBezTo>
                    <a:pt x="35" y="280"/>
                    <a:pt x="36" y="280"/>
                    <a:pt x="36" y="280"/>
                  </a:cubicBezTo>
                  <a:cubicBezTo>
                    <a:pt x="37" y="279"/>
                    <a:pt x="39" y="280"/>
                    <a:pt x="39" y="281"/>
                  </a:cubicBezTo>
                  <a:cubicBezTo>
                    <a:pt x="40" y="282"/>
                    <a:pt x="41" y="283"/>
                    <a:pt x="42" y="285"/>
                  </a:cubicBezTo>
                  <a:cubicBezTo>
                    <a:pt x="43" y="286"/>
                    <a:pt x="43" y="287"/>
                    <a:pt x="42" y="288"/>
                  </a:cubicBezTo>
                  <a:close/>
                  <a:moveTo>
                    <a:pt x="51" y="282"/>
                  </a:moveTo>
                  <a:cubicBezTo>
                    <a:pt x="51" y="282"/>
                    <a:pt x="51" y="282"/>
                    <a:pt x="50" y="282"/>
                  </a:cubicBezTo>
                  <a:cubicBezTo>
                    <a:pt x="49" y="283"/>
                    <a:pt x="48" y="282"/>
                    <a:pt x="47" y="281"/>
                  </a:cubicBezTo>
                  <a:cubicBezTo>
                    <a:pt x="46" y="280"/>
                    <a:pt x="45" y="279"/>
                    <a:pt x="44" y="277"/>
                  </a:cubicBezTo>
                  <a:cubicBezTo>
                    <a:pt x="44" y="276"/>
                    <a:pt x="44" y="275"/>
                    <a:pt x="45" y="274"/>
                  </a:cubicBezTo>
                  <a:cubicBezTo>
                    <a:pt x="45" y="274"/>
                    <a:pt x="45" y="274"/>
                    <a:pt x="46" y="273"/>
                  </a:cubicBezTo>
                  <a:cubicBezTo>
                    <a:pt x="47" y="273"/>
                    <a:pt x="48" y="273"/>
                    <a:pt x="49" y="274"/>
                  </a:cubicBezTo>
                  <a:cubicBezTo>
                    <a:pt x="50" y="275"/>
                    <a:pt x="51" y="277"/>
                    <a:pt x="52" y="278"/>
                  </a:cubicBezTo>
                  <a:cubicBezTo>
                    <a:pt x="53" y="279"/>
                    <a:pt x="52" y="281"/>
                    <a:pt x="51" y="282"/>
                  </a:cubicBezTo>
                  <a:close/>
                  <a:moveTo>
                    <a:pt x="61" y="275"/>
                  </a:moveTo>
                  <a:cubicBezTo>
                    <a:pt x="61" y="275"/>
                    <a:pt x="60" y="275"/>
                    <a:pt x="60" y="276"/>
                  </a:cubicBezTo>
                  <a:cubicBezTo>
                    <a:pt x="59" y="276"/>
                    <a:pt x="58" y="276"/>
                    <a:pt x="57" y="275"/>
                  </a:cubicBezTo>
                  <a:cubicBezTo>
                    <a:pt x="56" y="273"/>
                    <a:pt x="55" y="272"/>
                    <a:pt x="54" y="271"/>
                  </a:cubicBezTo>
                  <a:cubicBezTo>
                    <a:pt x="53" y="270"/>
                    <a:pt x="53" y="268"/>
                    <a:pt x="54" y="267"/>
                  </a:cubicBezTo>
                  <a:cubicBezTo>
                    <a:pt x="55" y="267"/>
                    <a:pt x="55" y="267"/>
                    <a:pt x="55" y="267"/>
                  </a:cubicBezTo>
                  <a:cubicBezTo>
                    <a:pt x="56" y="266"/>
                    <a:pt x="58" y="266"/>
                    <a:pt x="59" y="268"/>
                  </a:cubicBezTo>
                  <a:cubicBezTo>
                    <a:pt x="60" y="269"/>
                    <a:pt x="61" y="270"/>
                    <a:pt x="62" y="272"/>
                  </a:cubicBezTo>
                  <a:cubicBezTo>
                    <a:pt x="62" y="273"/>
                    <a:pt x="62" y="274"/>
                    <a:pt x="61" y="275"/>
                  </a:cubicBezTo>
                  <a:close/>
                  <a:moveTo>
                    <a:pt x="71" y="269"/>
                  </a:moveTo>
                  <a:cubicBezTo>
                    <a:pt x="70" y="269"/>
                    <a:pt x="70" y="269"/>
                    <a:pt x="70" y="269"/>
                  </a:cubicBezTo>
                  <a:cubicBezTo>
                    <a:pt x="69" y="270"/>
                    <a:pt x="67" y="269"/>
                    <a:pt x="67" y="268"/>
                  </a:cubicBezTo>
                  <a:cubicBezTo>
                    <a:pt x="66" y="267"/>
                    <a:pt x="65" y="266"/>
                    <a:pt x="64" y="264"/>
                  </a:cubicBezTo>
                  <a:cubicBezTo>
                    <a:pt x="63" y="263"/>
                    <a:pt x="63" y="262"/>
                    <a:pt x="64" y="261"/>
                  </a:cubicBezTo>
                  <a:cubicBezTo>
                    <a:pt x="64" y="261"/>
                    <a:pt x="65" y="260"/>
                    <a:pt x="65" y="260"/>
                  </a:cubicBezTo>
                  <a:cubicBezTo>
                    <a:pt x="66" y="260"/>
                    <a:pt x="68" y="260"/>
                    <a:pt x="68" y="261"/>
                  </a:cubicBezTo>
                  <a:cubicBezTo>
                    <a:pt x="69" y="262"/>
                    <a:pt x="70" y="264"/>
                    <a:pt x="71" y="265"/>
                  </a:cubicBezTo>
                  <a:cubicBezTo>
                    <a:pt x="72" y="266"/>
                    <a:pt x="72" y="268"/>
                    <a:pt x="71" y="269"/>
                  </a:cubicBezTo>
                  <a:close/>
                  <a:moveTo>
                    <a:pt x="80" y="262"/>
                  </a:moveTo>
                  <a:cubicBezTo>
                    <a:pt x="80" y="262"/>
                    <a:pt x="80" y="262"/>
                    <a:pt x="80" y="263"/>
                  </a:cubicBezTo>
                  <a:cubicBezTo>
                    <a:pt x="79" y="263"/>
                    <a:pt x="77" y="263"/>
                    <a:pt x="76" y="262"/>
                  </a:cubicBezTo>
                  <a:cubicBezTo>
                    <a:pt x="75" y="260"/>
                    <a:pt x="74" y="259"/>
                    <a:pt x="73" y="258"/>
                  </a:cubicBezTo>
                  <a:cubicBezTo>
                    <a:pt x="73" y="257"/>
                    <a:pt x="73" y="255"/>
                    <a:pt x="74" y="254"/>
                  </a:cubicBezTo>
                  <a:cubicBezTo>
                    <a:pt x="74" y="254"/>
                    <a:pt x="74" y="254"/>
                    <a:pt x="75" y="254"/>
                  </a:cubicBezTo>
                  <a:cubicBezTo>
                    <a:pt x="76" y="253"/>
                    <a:pt x="77" y="254"/>
                    <a:pt x="78" y="255"/>
                  </a:cubicBezTo>
                  <a:cubicBezTo>
                    <a:pt x="79" y="256"/>
                    <a:pt x="80" y="257"/>
                    <a:pt x="81" y="259"/>
                  </a:cubicBezTo>
                  <a:cubicBezTo>
                    <a:pt x="82" y="260"/>
                    <a:pt x="82" y="261"/>
                    <a:pt x="80" y="262"/>
                  </a:cubicBezTo>
                  <a:close/>
                  <a:moveTo>
                    <a:pt x="90" y="256"/>
                  </a:moveTo>
                  <a:cubicBezTo>
                    <a:pt x="90" y="256"/>
                    <a:pt x="90" y="256"/>
                    <a:pt x="89" y="256"/>
                  </a:cubicBezTo>
                  <a:cubicBezTo>
                    <a:pt x="88" y="257"/>
                    <a:pt x="87" y="257"/>
                    <a:pt x="86" y="255"/>
                  </a:cubicBezTo>
                  <a:cubicBezTo>
                    <a:pt x="85" y="254"/>
                    <a:pt x="84" y="253"/>
                    <a:pt x="83" y="251"/>
                  </a:cubicBezTo>
                  <a:cubicBezTo>
                    <a:pt x="82" y="250"/>
                    <a:pt x="83" y="249"/>
                    <a:pt x="84" y="248"/>
                  </a:cubicBezTo>
                  <a:cubicBezTo>
                    <a:pt x="84" y="248"/>
                    <a:pt x="84" y="248"/>
                    <a:pt x="85" y="248"/>
                  </a:cubicBezTo>
                  <a:cubicBezTo>
                    <a:pt x="86" y="247"/>
                    <a:pt x="87" y="247"/>
                    <a:pt x="88" y="248"/>
                  </a:cubicBezTo>
                  <a:cubicBezTo>
                    <a:pt x="89" y="250"/>
                    <a:pt x="90" y="251"/>
                    <a:pt x="91" y="252"/>
                  </a:cubicBezTo>
                  <a:cubicBezTo>
                    <a:pt x="92" y="254"/>
                    <a:pt x="91" y="255"/>
                    <a:pt x="90" y="256"/>
                  </a:cubicBezTo>
                  <a:close/>
                  <a:moveTo>
                    <a:pt x="100" y="249"/>
                  </a:moveTo>
                  <a:cubicBezTo>
                    <a:pt x="100" y="250"/>
                    <a:pt x="100" y="250"/>
                    <a:pt x="99" y="250"/>
                  </a:cubicBezTo>
                  <a:cubicBezTo>
                    <a:pt x="98" y="251"/>
                    <a:pt x="97" y="250"/>
                    <a:pt x="96" y="249"/>
                  </a:cubicBezTo>
                  <a:cubicBezTo>
                    <a:pt x="95" y="248"/>
                    <a:pt x="94" y="246"/>
                    <a:pt x="93" y="245"/>
                  </a:cubicBezTo>
                  <a:cubicBezTo>
                    <a:pt x="92" y="244"/>
                    <a:pt x="92" y="242"/>
                    <a:pt x="93" y="242"/>
                  </a:cubicBezTo>
                  <a:cubicBezTo>
                    <a:pt x="94" y="242"/>
                    <a:pt x="94" y="241"/>
                    <a:pt x="94" y="241"/>
                  </a:cubicBezTo>
                  <a:cubicBezTo>
                    <a:pt x="95" y="241"/>
                    <a:pt x="97" y="241"/>
                    <a:pt x="98" y="242"/>
                  </a:cubicBezTo>
                  <a:cubicBezTo>
                    <a:pt x="99" y="243"/>
                    <a:pt x="100" y="245"/>
                    <a:pt x="101" y="246"/>
                  </a:cubicBezTo>
                  <a:cubicBezTo>
                    <a:pt x="101" y="247"/>
                    <a:pt x="101" y="249"/>
                    <a:pt x="100" y="249"/>
                  </a:cubicBezTo>
                  <a:close/>
                  <a:moveTo>
                    <a:pt x="110" y="243"/>
                  </a:moveTo>
                  <a:cubicBezTo>
                    <a:pt x="110" y="243"/>
                    <a:pt x="109" y="243"/>
                    <a:pt x="109" y="244"/>
                  </a:cubicBezTo>
                  <a:cubicBezTo>
                    <a:pt x="108" y="244"/>
                    <a:pt x="107" y="244"/>
                    <a:pt x="106" y="243"/>
                  </a:cubicBezTo>
                  <a:cubicBezTo>
                    <a:pt x="105" y="241"/>
                    <a:pt x="104" y="240"/>
                    <a:pt x="103" y="239"/>
                  </a:cubicBezTo>
                  <a:cubicBezTo>
                    <a:pt x="102" y="238"/>
                    <a:pt x="102" y="236"/>
                    <a:pt x="103" y="236"/>
                  </a:cubicBezTo>
                  <a:cubicBezTo>
                    <a:pt x="104" y="235"/>
                    <a:pt x="104" y="235"/>
                    <a:pt x="104" y="235"/>
                  </a:cubicBezTo>
                  <a:cubicBezTo>
                    <a:pt x="105" y="234"/>
                    <a:pt x="107" y="235"/>
                    <a:pt x="108" y="236"/>
                  </a:cubicBezTo>
                  <a:cubicBezTo>
                    <a:pt x="109" y="237"/>
                    <a:pt x="110" y="239"/>
                    <a:pt x="111" y="240"/>
                  </a:cubicBezTo>
                  <a:cubicBezTo>
                    <a:pt x="111" y="241"/>
                    <a:pt x="111" y="242"/>
                    <a:pt x="110" y="243"/>
                  </a:cubicBezTo>
                  <a:close/>
                  <a:moveTo>
                    <a:pt x="120" y="237"/>
                  </a:moveTo>
                  <a:cubicBezTo>
                    <a:pt x="120" y="237"/>
                    <a:pt x="119" y="237"/>
                    <a:pt x="119" y="237"/>
                  </a:cubicBezTo>
                  <a:cubicBezTo>
                    <a:pt x="118" y="238"/>
                    <a:pt x="117" y="238"/>
                    <a:pt x="116" y="237"/>
                  </a:cubicBezTo>
                  <a:cubicBezTo>
                    <a:pt x="115" y="235"/>
                    <a:pt x="114" y="234"/>
                    <a:pt x="113" y="233"/>
                  </a:cubicBezTo>
                  <a:cubicBezTo>
                    <a:pt x="112" y="232"/>
                    <a:pt x="112" y="230"/>
                    <a:pt x="113" y="230"/>
                  </a:cubicBezTo>
                  <a:cubicBezTo>
                    <a:pt x="114" y="229"/>
                    <a:pt x="114" y="229"/>
                    <a:pt x="114" y="229"/>
                  </a:cubicBezTo>
                  <a:cubicBezTo>
                    <a:pt x="115" y="228"/>
                    <a:pt x="117" y="229"/>
                    <a:pt x="118" y="230"/>
                  </a:cubicBezTo>
                  <a:cubicBezTo>
                    <a:pt x="119" y="231"/>
                    <a:pt x="120" y="232"/>
                    <a:pt x="121" y="234"/>
                  </a:cubicBezTo>
                  <a:cubicBezTo>
                    <a:pt x="121" y="235"/>
                    <a:pt x="121" y="236"/>
                    <a:pt x="120" y="237"/>
                  </a:cubicBezTo>
                  <a:close/>
                  <a:moveTo>
                    <a:pt x="130" y="231"/>
                  </a:moveTo>
                  <a:cubicBezTo>
                    <a:pt x="130" y="231"/>
                    <a:pt x="129" y="231"/>
                    <a:pt x="129" y="231"/>
                  </a:cubicBezTo>
                  <a:cubicBezTo>
                    <a:pt x="128" y="232"/>
                    <a:pt x="127" y="232"/>
                    <a:pt x="126" y="231"/>
                  </a:cubicBezTo>
                  <a:cubicBezTo>
                    <a:pt x="125" y="229"/>
                    <a:pt x="124" y="228"/>
                    <a:pt x="123" y="227"/>
                  </a:cubicBezTo>
                  <a:cubicBezTo>
                    <a:pt x="122" y="226"/>
                    <a:pt x="122" y="224"/>
                    <a:pt x="123" y="224"/>
                  </a:cubicBezTo>
                  <a:cubicBezTo>
                    <a:pt x="124" y="223"/>
                    <a:pt x="124" y="223"/>
                    <a:pt x="124" y="223"/>
                  </a:cubicBezTo>
                  <a:cubicBezTo>
                    <a:pt x="125" y="222"/>
                    <a:pt x="127" y="223"/>
                    <a:pt x="128" y="224"/>
                  </a:cubicBezTo>
                  <a:cubicBezTo>
                    <a:pt x="129" y="225"/>
                    <a:pt x="130" y="226"/>
                    <a:pt x="131" y="228"/>
                  </a:cubicBezTo>
                  <a:cubicBezTo>
                    <a:pt x="131" y="229"/>
                    <a:pt x="131" y="230"/>
                    <a:pt x="130" y="231"/>
                  </a:cubicBezTo>
                  <a:close/>
                  <a:moveTo>
                    <a:pt x="140" y="225"/>
                  </a:moveTo>
                  <a:cubicBezTo>
                    <a:pt x="140" y="225"/>
                    <a:pt x="140" y="225"/>
                    <a:pt x="139" y="225"/>
                  </a:cubicBezTo>
                  <a:cubicBezTo>
                    <a:pt x="138" y="226"/>
                    <a:pt x="137" y="226"/>
                    <a:pt x="136" y="225"/>
                  </a:cubicBezTo>
                  <a:cubicBezTo>
                    <a:pt x="135" y="223"/>
                    <a:pt x="134" y="222"/>
                    <a:pt x="133" y="221"/>
                  </a:cubicBezTo>
                  <a:cubicBezTo>
                    <a:pt x="132" y="220"/>
                    <a:pt x="133" y="218"/>
                    <a:pt x="134" y="218"/>
                  </a:cubicBezTo>
                  <a:cubicBezTo>
                    <a:pt x="134" y="217"/>
                    <a:pt x="134" y="217"/>
                    <a:pt x="135" y="217"/>
                  </a:cubicBezTo>
                  <a:cubicBezTo>
                    <a:pt x="136" y="216"/>
                    <a:pt x="137" y="217"/>
                    <a:pt x="138" y="218"/>
                  </a:cubicBezTo>
                  <a:cubicBezTo>
                    <a:pt x="139" y="219"/>
                    <a:pt x="140" y="220"/>
                    <a:pt x="141" y="222"/>
                  </a:cubicBezTo>
                  <a:cubicBezTo>
                    <a:pt x="142" y="223"/>
                    <a:pt x="141" y="224"/>
                    <a:pt x="140" y="225"/>
                  </a:cubicBezTo>
                  <a:close/>
                  <a:moveTo>
                    <a:pt x="151" y="219"/>
                  </a:moveTo>
                  <a:cubicBezTo>
                    <a:pt x="150" y="219"/>
                    <a:pt x="150" y="219"/>
                    <a:pt x="150" y="219"/>
                  </a:cubicBezTo>
                  <a:cubicBezTo>
                    <a:pt x="148" y="220"/>
                    <a:pt x="147" y="220"/>
                    <a:pt x="146" y="219"/>
                  </a:cubicBezTo>
                  <a:cubicBezTo>
                    <a:pt x="145" y="217"/>
                    <a:pt x="144" y="216"/>
                    <a:pt x="143" y="215"/>
                  </a:cubicBezTo>
                  <a:cubicBezTo>
                    <a:pt x="143" y="214"/>
                    <a:pt x="143" y="212"/>
                    <a:pt x="144" y="212"/>
                  </a:cubicBezTo>
                  <a:cubicBezTo>
                    <a:pt x="144" y="212"/>
                    <a:pt x="145" y="211"/>
                    <a:pt x="145" y="211"/>
                  </a:cubicBezTo>
                  <a:cubicBezTo>
                    <a:pt x="146" y="211"/>
                    <a:pt x="148" y="211"/>
                    <a:pt x="148" y="212"/>
                  </a:cubicBezTo>
                  <a:cubicBezTo>
                    <a:pt x="149" y="213"/>
                    <a:pt x="150" y="215"/>
                    <a:pt x="151" y="216"/>
                  </a:cubicBezTo>
                  <a:cubicBezTo>
                    <a:pt x="152" y="217"/>
                    <a:pt x="152" y="218"/>
                    <a:pt x="151" y="219"/>
                  </a:cubicBezTo>
                  <a:close/>
                  <a:moveTo>
                    <a:pt x="161" y="213"/>
                  </a:moveTo>
                  <a:cubicBezTo>
                    <a:pt x="161" y="213"/>
                    <a:pt x="160" y="213"/>
                    <a:pt x="160" y="214"/>
                  </a:cubicBezTo>
                  <a:cubicBezTo>
                    <a:pt x="159" y="214"/>
                    <a:pt x="157" y="214"/>
                    <a:pt x="157" y="213"/>
                  </a:cubicBezTo>
                  <a:cubicBezTo>
                    <a:pt x="156" y="212"/>
                    <a:pt x="155" y="210"/>
                    <a:pt x="154" y="209"/>
                  </a:cubicBezTo>
                  <a:cubicBezTo>
                    <a:pt x="153" y="208"/>
                    <a:pt x="153" y="207"/>
                    <a:pt x="154" y="206"/>
                  </a:cubicBezTo>
                  <a:cubicBezTo>
                    <a:pt x="155" y="206"/>
                    <a:pt x="155" y="206"/>
                    <a:pt x="155" y="206"/>
                  </a:cubicBezTo>
                  <a:cubicBezTo>
                    <a:pt x="156" y="205"/>
                    <a:pt x="158" y="205"/>
                    <a:pt x="159" y="206"/>
                  </a:cubicBezTo>
                  <a:cubicBezTo>
                    <a:pt x="160" y="208"/>
                    <a:pt x="161" y="209"/>
                    <a:pt x="162" y="210"/>
                  </a:cubicBezTo>
                  <a:cubicBezTo>
                    <a:pt x="162" y="211"/>
                    <a:pt x="162" y="212"/>
                    <a:pt x="161" y="213"/>
                  </a:cubicBezTo>
                  <a:close/>
                  <a:moveTo>
                    <a:pt x="171" y="207"/>
                  </a:moveTo>
                  <a:cubicBezTo>
                    <a:pt x="171" y="207"/>
                    <a:pt x="171" y="208"/>
                    <a:pt x="170" y="208"/>
                  </a:cubicBezTo>
                  <a:cubicBezTo>
                    <a:pt x="169" y="208"/>
                    <a:pt x="168" y="208"/>
                    <a:pt x="167" y="207"/>
                  </a:cubicBezTo>
                  <a:cubicBezTo>
                    <a:pt x="166" y="206"/>
                    <a:pt x="165" y="205"/>
                    <a:pt x="164" y="203"/>
                  </a:cubicBezTo>
                  <a:cubicBezTo>
                    <a:pt x="164" y="202"/>
                    <a:pt x="164" y="201"/>
                    <a:pt x="165" y="200"/>
                  </a:cubicBezTo>
                  <a:cubicBezTo>
                    <a:pt x="165" y="200"/>
                    <a:pt x="166" y="200"/>
                    <a:pt x="166" y="200"/>
                  </a:cubicBezTo>
                  <a:cubicBezTo>
                    <a:pt x="167" y="199"/>
                    <a:pt x="169" y="200"/>
                    <a:pt x="169" y="201"/>
                  </a:cubicBezTo>
                  <a:cubicBezTo>
                    <a:pt x="170" y="202"/>
                    <a:pt x="171" y="203"/>
                    <a:pt x="172" y="204"/>
                  </a:cubicBezTo>
                  <a:cubicBezTo>
                    <a:pt x="173" y="205"/>
                    <a:pt x="173" y="207"/>
                    <a:pt x="171" y="207"/>
                  </a:cubicBezTo>
                  <a:close/>
                  <a:moveTo>
                    <a:pt x="182" y="202"/>
                  </a:moveTo>
                  <a:cubicBezTo>
                    <a:pt x="182" y="202"/>
                    <a:pt x="181" y="202"/>
                    <a:pt x="181" y="202"/>
                  </a:cubicBezTo>
                  <a:cubicBezTo>
                    <a:pt x="180" y="203"/>
                    <a:pt x="178" y="202"/>
                    <a:pt x="178" y="201"/>
                  </a:cubicBezTo>
                  <a:cubicBezTo>
                    <a:pt x="177" y="200"/>
                    <a:pt x="176" y="199"/>
                    <a:pt x="175" y="198"/>
                  </a:cubicBezTo>
                  <a:cubicBezTo>
                    <a:pt x="174" y="197"/>
                    <a:pt x="174" y="196"/>
                    <a:pt x="176" y="195"/>
                  </a:cubicBezTo>
                  <a:cubicBezTo>
                    <a:pt x="176" y="195"/>
                    <a:pt x="176" y="195"/>
                    <a:pt x="177" y="194"/>
                  </a:cubicBezTo>
                  <a:cubicBezTo>
                    <a:pt x="178" y="194"/>
                    <a:pt x="179" y="194"/>
                    <a:pt x="180" y="195"/>
                  </a:cubicBezTo>
                  <a:cubicBezTo>
                    <a:pt x="181" y="196"/>
                    <a:pt x="182" y="197"/>
                    <a:pt x="183" y="199"/>
                  </a:cubicBezTo>
                  <a:cubicBezTo>
                    <a:pt x="184" y="200"/>
                    <a:pt x="183" y="201"/>
                    <a:pt x="182" y="202"/>
                  </a:cubicBezTo>
                  <a:close/>
                  <a:moveTo>
                    <a:pt x="193" y="196"/>
                  </a:moveTo>
                  <a:cubicBezTo>
                    <a:pt x="193" y="196"/>
                    <a:pt x="192" y="196"/>
                    <a:pt x="192" y="196"/>
                  </a:cubicBezTo>
                  <a:cubicBezTo>
                    <a:pt x="191" y="197"/>
                    <a:pt x="189" y="197"/>
                    <a:pt x="188" y="196"/>
                  </a:cubicBezTo>
                  <a:cubicBezTo>
                    <a:pt x="188" y="195"/>
                    <a:pt x="187" y="193"/>
                    <a:pt x="186" y="192"/>
                  </a:cubicBezTo>
                  <a:cubicBezTo>
                    <a:pt x="185" y="191"/>
                    <a:pt x="185" y="190"/>
                    <a:pt x="186" y="189"/>
                  </a:cubicBezTo>
                  <a:cubicBezTo>
                    <a:pt x="187" y="189"/>
                    <a:pt x="187" y="189"/>
                    <a:pt x="187" y="189"/>
                  </a:cubicBezTo>
                  <a:cubicBezTo>
                    <a:pt x="189" y="188"/>
                    <a:pt x="190" y="189"/>
                    <a:pt x="191" y="190"/>
                  </a:cubicBezTo>
                  <a:cubicBezTo>
                    <a:pt x="192" y="191"/>
                    <a:pt x="193" y="192"/>
                    <a:pt x="194" y="193"/>
                  </a:cubicBezTo>
                  <a:cubicBezTo>
                    <a:pt x="194" y="194"/>
                    <a:pt x="194" y="195"/>
                    <a:pt x="193" y="196"/>
                  </a:cubicBezTo>
                  <a:close/>
                  <a:moveTo>
                    <a:pt x="204" y="190"/>
                  </a:moveTo>
                  <a:cubicBezTo>
                    <a:pt x="203" y="190"/>
                    <a:pt x="203" y="191"/>
                    <a:pt x="203" y="191"/>
                  </a:cubicBezTo>
                  <a:cubicBezTo>
                    <a:pt x="202" y="191"/>
                    <a:pt x="200" y="191"/>
                    <a:pt x="199" y="190"/>
                  </a:cubicBezTo>
                  <a:cubicBezTo>
                    <a:pt x="198" y="189"/>
                    <a:pt x="198" y="188"/>
                    <a:pt x="197" y="187"/>
                  </a:cubicBezTo>
                  <a:cubicBezTo>
                    <a:pt x="196" y="186"/>
                    <a:pt x="196" y="185"/>
                    <a:pt x="197" y="184"/>
                  </a:cubicBezTo>
                  <a:cubicBezTo>
                    <a:pt x="198" y="184"/>
                    <a:pt x="198" y="184"/>
                    <a:pt x="198" y="184"/>
                  </a:cubicBezTo>
                  <a:cubicBezTo>
                    <a:pt x="200" y="183"/>
                    <a:pt x="201" y="183"/>
                    <a:pt x="202" y="184"/>
                  </a:cubicBezTo>
                  <a:cubicBezTo>
                    <a:pt x="203" y="185"/>
                    <a:pt x="204" y="186"/>
                    <a:pt x="205" y="188"/>
                  </a:cubicBezTo>
                  <a:cubicBezTo>
                    <a:pt x="205" y="188"/>
                    <a:pt x="205" y="190"/>
                    <a:pt x="204" y="190"/>
                  </a:cubicBezTo>
                  <a:close/>
                  <a:moveTo>
                    <a:pt x="215" y="185"/>
                  </a:moveTo>
                  <a:cubicBezTo>
                    <a:pt x="215" y="185"/>
                    <a:pt x="214" y="185"/>
                    <a:pt x="214" y="185"/>
                  </a:cubicBezTo>
                  <a:cubicBezTo>
                    <a:pt x="213" y="186"/>
                    <a:pt x="211" y="186"/>
                    <a:pt x="210" y="185"/>
                  </a:cubicBezTo>
                  <a:cubicBezTo>
                    <a:pt x="210" y="184"/>
                    <a:pt x="209" y="182"/>
                    <a:pt x="208" y="181"/>
                  </a:cubicBezTo>
                  <a:cubicBezTo>
                    <a:pt x="207" y="180"/>
                    <a:pt x="207" y="179"/>
                    <a:pt x="209" y="179"/>
                  </a:cubicBezTo>
                  <a:cubicBezTo>
                    <a:pt x="209" y="179"/>
                    <a:pt x="209" y="178"/>
                    <a:pt x="210" y="178"/>
                  </a:cubicBezTo>
                  <a:cubicBezTo>
                    <a:pt x="211" y="178"/>
                    <a:pt x="212" y="178"/>
                    <a:pt x="213" y="179"/>
                  </a:cubicBezTo>
                  <a:cubicBezTo>
                    <a:pt x="214" y="180"/>
                    <a:pt x="215" y="181"/>
                    <a:pt x="216" y="182"/>
                  </a:cubicBezTo>
                  <a:cubicBezTo>
                    <a:pt x="216" y="183"/>
                    <a:pt x="216" y="184"/>
                    <a:pt x="215" y="185"/>
                  </a:cubicBezTo>
                  <a:close/>
                  <a:moveTo>
                    <a:pt x="226" y="179"/>
                  </a:moveTo>
                  <a:cubicBezTo>
                    <a:pt x="226" y="179"/>
                    <a:pt x="225" y="180"/>
                    <a:pt x="225" y="180"/>
                  </a:cubicBezTo>
                  <a:cubicBezTo>
                    <a:pt x="224" y="180"/>
                    <a:pt x="222" y="180"/>
                    <a:pt x="222" y="179"/>
                  </a:cubicBezTo>
                  <a:cubicBezTo>
                    <a:pt x="221" y="178"/>
                    <a:pt x="220" y="177"/>
                    <a:pt x="219" y="176"/>
                  </a:cubicBezTo>
                  <a:cubicBezTo>
                    <a:pt x="218" y="175"/>
                    <a:pt x="219" y="174"/>
                    <a:pt x="220" y="173"/>
                  </a:cubicBezTo>
                  <a:cubicBezTo>
                    <a:pt x="220" y="173"/>
                    <a:pt x="221" y="173"/>
                    <a:pt x="221" y="173"/>
                  </a:cubicBezTo>
                  <a:cubicBezTo>
                    <a:pt x="222" y="172"/>
                    <a:pt x="224" y="173"/>
                    <a:pt x="224" y="173"/>
                  </a:cubicBezTo>
                  <a:cubicBezTo>
                    <a:pt x="225" y="174"/>
                    <a:pt x="226" y="176"/>
                    <a:pt x="227" y="177"/>
                  </a:cubicBezTo>
                  <a:cubicBezTo>
                    <a:pt x="228" y="177"/>
                    <a:pt x="227" y="179"/>
                    <a:pt x="226" y="179"/>
                  </a:cubicBezTo>
                  <a:close/>
                  <a:moveTo>
                    <a:pt x="238" y="174"/>
                  </a:moveTo>
                  <a:cubicBezTo>
                    <a:pt x="237" y="174"/>
                    <a:pt x="237" y="174"/>
                    <a:pt x="236" y="174"/>
                  </a:cubicBezTo>
                  <a:cubicBezTo>
                    <a:pt x="235" y="175"/>
                    <a:pt x="234" y="175"/>
                    <a:pt x="233" y="174"/>
                  </a:cubicBezTo>
                  <a:cubicBezTo>
                    <a:pt x="232" y="173"/>
                    <a:pt x="231" y="172"/>
                    <a:pt x="230" y="171"/>
                  </a:cubicBezTo>
                  <a:cubicBezTo>
                    <a:pt x="230" y="170"/>
                    <a:pt x="230" y="169"/>
                    <a:pt x="231" y="168"/>
                  </a:cubicBezTo>
                  <a:cubicBezTo>
                    <a:pt x="232" y="168"/>
                    <a:pt x="232" y="168"/>
                    <a:pt x="232" y="168"/>
                  </a:cubicBezTo>
                  <a:cubicBezTo>
                    <a:pt x="234" y="167"/>
                    <a:pt x="235" y="167"/>
                    <a:pt x="236" y="168"/>
                  </a:cubicBezTo>
                  <a:cubicBezTo>
                    <a:pt x="237" y="169"/>
                    <a:pt x="238" y="170"/>
                    <a:pt x="238" y="171"/>
                  </a:cubicBezTo>
                  <a:cubicBezTo>
                    <a:pt x="239" y="172"/>
                    <a:pt x="239" y="173"/>
                    <a:pt x="238" y="174"/>
                  </a:cubicBezTo>
                  <a:close/>
                  <a:moveTo>
                    <a:pt x="249" y="168"/>
                  </a:moveTo>
                  <a:cubicBezTo>
                    <a:pt x="249" y="168"/>
                    <a:pt x="248" y="169"/>
                    <a:pt x="248" y="169"/>
                  </a:cubicBezTo>
                  <a:cubicBezTo>
                    <a:pt x="247" y="169"/>
                    <a:pt x="245" y="169"/>
                    <a:pt x="244" y="168"/>
                  </a:cubicBezTo>
                  <a:cubicBezTo>
                    <a:pt x="244" y="167"/>
                    <a:pt x="243" y="166"/>
                    <a:pt x="242" y="165"/>
                  </a:cubicBezTo>
                  <a:cubicBezTo>
                    <a:pt x="241" y="164"/>
                    <a:pt x="242" y="163"/>
                    <a:pt x="243" y="163"/>
                  </a:cubicBezTo>
                  <a:cubicBezTo>
                    <a:pt x="243" y="163"/>
                    <a:pt x="244" y="162"/>
                    <a:pt x="244" y="162"/>
                  </a:cubicBezTo>
                  <a:cubicBezTo>
                    <a:pt x="245" y="162"/>
                    <a:pt x="247" y="162"/>
                    <a:pt x="247" y="163"/>
                  </a:cubicBezTo>
                  <a:cubicBezTo>
                    <a:pt x="248" y="164"/>
                    <a:pt x="249" y="165"/>
                    <a:pt x="250" y="166"/>
                  </a:cubicBezTo>
                  <a:cubicBezTo>
                    <a:pt x="251" y="166"/>
                    <a:pt x="250" y="168"/>
                    <a:pt x="249" y="168"/>
                  </a:cubicBezTo>
                  <a:close/>
                  <a:moveTo>
                    <a:pt x="261" y="163"/>
                  </a:moveTo>
                  <a:cubicBezTo>
                    <a:pt x="260" y="163"/>
                    <a:pt x="260" y="163"/>
                    <a:pt x="260" y="163"/>
                  </a:cubicBezTo>
                  <a:cubicBezTo>
                    <a:pt x="258" y="164"/>
                    <a:pt x="257" y="164"/>
                    <a:pt x="256" y="163"/>
                  </a:cubicBezTo>
                  <a:cubicBezTo>
                    <a:pt x="255" y="162"/>
                    <a:pt x="254" y="161"/>
                    <a:pt x="254" y="160"/>
                  </a:cubicBezTo>
                  <a:cubicBezTo>
                    <a:pt x="253" y="159"/>
                    <a:pt x="253" y="158"/>
                    <a:pt x="255" y="157"/>
                  </a:cubicBezTo>
                  <a:cubicBezTo>
                    <a:pt x="255" y="157"/>
                    <a:pt x="255" y="157"/>
                    <a:pt x="256" y="157"/>
                  </a:cubicBezTo>
                  <a:cubicBezTo>
                    <a:pt x="257" y="156"/>
                    <a:pt x="259" y="156"/>
                    <a:pt x="259" y="157"/>
                  </a:cubicBezTo>
                  <a:cubicBezTo>
                    <a:pt x="260" y="158"/>
                    <a:pt x="261" y="159"/>
                    <a:pt x="262" y="160"/>
                  </a:cubicBezTo>
                  <a:cubicBezTo>
                    <a:pt x="263" y="161"/>
                    <a:pt x="262" y="162"/>
                    <a:pt x="261" y="163"/>
                  </a:cubicBezTo>
                  <a:close/>
                  <a:moveTo>
                    <a:pt x="273" y="157"/>
                  </a:moveTo>
                  <a:cubicBezTo>
                    <a:pt x="272" y="157"/>
                    <a:pt x="272" y="157"/>
                    <a:pt x="272" y="158"/>
                  </a:cubicBezTo>
                  <a:cubicBezTo>
                    <a:pt x="270" y="158"/>
                    <a:pt x="269" y="158"/>
                    <a:pt x="268" y="157"/>
                  </a:cubicBezTo>
                  <a:cubicBezTo>
                    <a:pt x="267" y="156"/>
                    <a:pt x="266" y="155"/>
                    <a:pt x="265" y="154"/>
                  </a:cubicBezTo>
                  <a:cubicBezTo>
                    <a:pt x="265" y="154"/>
                    <a:pt x="265" y="153"/>
                    <a:pt x="267" y="152"/>
                  </a:cubicBezTo>
                  <a:cubicBezTo>
                    <a:pt x="267" y="152"/>
                    <a:pt x="267" y="152"/>
                    <a:pt x="268" y="151"/>
                  </a:cubicBezTo>
                  <a:cubicBezTo>
                    <a:pt x="269" y="151"/>
                    <a:pt x="271" y="151"/>
                    <a:pt x="271" y="152"/>
                  </a:cubicBezTo>
                  <a:cubicBezTo>
                    <a:pt x="272" y="153"/>
                    <a:pt x="273" y="154"/>
                    <a:pt x="274" y="155"/>
                  </a:cubicBezTo>
                  <a:cubicBezTo>
                    <a:pt x="274" y="155"/>
                    <a:pt x="274" y="156"/>
                    <a:pt x="273" y="157"/>
                  </a:cubicBezTo>
                  <a:close/>
                  <a:moveTo>
                    <a:pt x="285" y="151"/>
                  </a:moveTo>
                  <a:cubicBezTo>
                    <a:pt x="284" y="152"/>
                    <a:pt x="284" y="152"/>
                    <a:pt x="284" y="152"/>
                  </a:cubicBezTo>
                  <a:cubicBezTo>
                    <a:pt x="282" y="153"/>
                    <a:pt x="281" y="152"/>
                    <a:pt x="280" y="152"/>
                  </a:cubicBezTo>
                  <a:cubicBezTo>
                    <a:pt x="279" y="151"/>
                    <a:pt x="278" y="150"/>
                    <a:pt x="278" y="149"/>
                  </a:cubicBezTo>
                  <a:cubicBezTo>
                    <a:pt x="277" y="148"/>
                    <a:pt x="277" y="147"/>
                    <a:pt x="279" y="147"/>
                  </a:cubicBezTo>
                  <a:cubicBezTo>
                    <a:pt x="279" y="146"/>
                    <a:pt x="279" y="146"/>
                    <a:pt x="280" y="146"/>
                  </a:cubicBezTo>
                  <a:cubicBezTo>
                    <a:pt x="281" y="145"/>
                    <a:pt x="283" y="146"/>
                    <a:pt x="283" y="146"/>
                  </a:cubicBezTo>
                  <a:cubicBezTo>
                    <a:pt x="284" y="147"/>
                    <a:pt x="285" y="148"/>
                    <a:pt x="286" y="149"/>
                  </a:cubicBezTo>
                  <a:cubicBezTo>
                    <a:pt x="286" y="150"/>
                    <a:pt x="286" y="151"/>
                    <a:pt x="285" y="151"/>
                  </a:cubicBezTo>
                  <a:close/>
                  <a:moveTo>
                    <a:pt x="297" y="146"/>
                  </a:moveTo>
                  <a:cubicBezTo>
                    <a:pt x="297" y="146"/>
                    <a:pt x="296" y="146"/>
                    <a:pt x="296" y="146"/>
                  </a:cubicBezTo>
                  <a:cubicBezTo>
                    <a:pt x="294" y="147"/>
                    <a:pt x="293" y="147"/>
                    <a:pt x="292" y="146"/>
                  </a:cubicBezTo>
                  <a:cubicBezTo>
                    <a:pt x="291" y="145"/>
                    <a:pt x="291" y="144"/>
                    <a:pt x="290" y="143"/>
                  </a:cubicBezTo>
                  <a:cubicBezTo>
                    <a:pt x="289" y="143"/>
                    <a:pt x="289" y="142"/>
                    <a:pt x="291" y="141"/>
                  </a:cubicBezTo>
                  <a:cubicBezTo>
                    <a:pt x="291" y="141"/>
                    <a:pt x="292" y="141"/>
                    <a:pt x="292" y="140"/>
                  </a:cubicBezTo>
                  <a:cubicBezTo>
                    <a:pt x="293" y="140"/>
                    <a:pt x="295" y="140"/>
                    <a:pt x="296" y="141"/>
                  </a:cubicBezTo>
                  <a:cubicBezTo>
                    <a:pt x="296" y="141"/>
                    <a:pt x="297" y="142"/>
                    <a:pt x="298" y="143"/>
                  </a:cubicBezTo>
                  <a:cubicBezTo>
                    <a:pt x="299" y="144"/>
                    <a:pt x="298" y="145"/>
                    <a:pt x="297" y="146"/>
                  </a:cubicBezTo>
                  <a:close/>
                  <a:moveTo>
                    <a:pt x="309" y="140"/>
                  </a:moveTo>
                  <a:cubicBezTo>
                    <a:pt x="309" y="140"/>
                    <a:pt x="308" y="140"/>
                    <a:pt x="308" y="140"/>
                  </a:cubicBezTo>
                  <a:cubicBezTo>
                    <a:pt x="307" y="141"/>
                    <a:pt x="305" y="141"/>
                    <a:pt x="304" y="140"/>
                  </a:cubicBezTo>
                  <a:cubicBezTo>
                    <a:pt x="304" y="139"/>
                    <a:pt x="303" y="138"/>
                    <a:pt x="302" y="138"/>
                  </a:cubicBezTo>
                  <a:cubicBezTo>
                    <a:pt x="301" y="137"/>
                    <a:pt x="302" y="136"/>
                    <a:pt x="303" y="135"/>
                  </a:cubicBezTo>
                  <a:cubicBezTo>
                    <a:pt x="304" y="135"/>
                    <a:pt x="304" y="135"/>
                    <a:pt x="304" y="135"/>
                  </a:cubicBezTo>
                  <a:cubicBezTo>
                    <a:pt x="306" y="134"/>
                    <a:pt x="307" y="134"/>
                    <a:pt x="308" y="135"/>
                  </a:cubicBezTo>
                  <a:cubicBezTo>
                    <a:pt x="309" y="136"/>
                    <a:pt x="310" y="136"/>
                    <a:pt x="310" y="137"/>
                  </a:cubicBezTo>
                  <a:cubicBezTo>
                    <a:pt x="311" y="138"/>
                    <a:pt x="311" y="139"/>
                    <a:pt x="309" y="140"/>
                  </a:cubicBezTo>
                  <a:close/>
                  <a:moveTo>
                    <a:pt x="322" y="134"/>
                  </a:moveTo>
                  <a:cubicBezTo>
                    <a:pt x="321" y="134"/>
                    <a:pt x="321" y="134"/>
                    <a:pt x="321" y="134"/>
                  </a:cubicBezTo>
                  <a:cubicBezTo>
                    <a:pt x="319" y="135"/>
                    <a:pt x="318" y="135"/>
                    <a:pt x="317" y="134"/>
                  </a:cubicBezTo>
                  <a:cubicBezTo>
                    <a:pt x="316" y="133"/>
                    <a:pt x="315" y="133"/>
                    <a:pt x="314" y="132"/>
                  </a:cubicBezTo>
                  <a:cubicBezTo>
                    <a:pt x="314" y="131"/>
                    <a:pt x="314" y="130"/>
                    <a:pt x="316" y="129"/>
                  </a:cubicBezTo>
                  <a:cubicBezTo>
                    <a:pt x="316" y="129"/>
                    <a:pt x="316" y="129"/>
                    <a:pt x="317" y="129"/>
                  </a:cubicBezTo>
                  <a:cubicBezTo>
                    <a:pt x="318" y="128"/>
                    <a:pt x="320" y="128"/>
                    <a:pt x="320" y="129"/>
                  </a:cubicBezTo>
                  <a:cubicBezTo>
                    <a:pt x="321" y="130"/>
                    <a:pt x="322" y="130"/>
                    <a:pt x="323" y="131"/>
                  </a:cubicBezTo>
                  <a:cubicBezTo>
                    <a:pt x="324" y="132"/>
                    <a:pt x="323" y="133"/>
                    <a:pt x="322" y="134"/>
                  </a:cubicBezTo>
                  <a:close/>
                  <a:moveTo>
                    <a:pt x="334" y="127"/>
                  </a:moveTo>
                  <a:cubicBezTo>
                    <a:pt x="334" y="128"/>
                    <a:pt x="334" y="128"/>
                    <a:pt x="333" y="128"/>
                  </a:cubicBezTo>
                  <a:cubicBezTo>
                    <a:pt x="332" y="129"/>
                    <a:pt x="330" y="129"/>
                    <a:pt x="329" y="128"/>
                  </a:cubicBezTo>
                  <a:cubicBezTo>
                    <a:pt x="329" y="127"/>
                    <a:pt x="328" y="126"/>
                    <a:pt x="327" y="126"/>
                  </a:cubicBezTo>
                  <a:cubicBezTo>
                    <a:pt x="326" y="125"/>
                    <a:pt x="327" y="124"/>
                    <a:pt x="328" y="123"/>
                  </a:cubicBezTo>
                  <a:cubicBezTo>
                    <a:pt x="329" y="123"/>
                    <a:pt x="329" y="123"/>
                    <a:pt x="329" y="123"/>
                  </a:cubicBezTo>
                  <a:cubicBezTo>
                    <a:pt x="331" y="122"/>
                    <a:pt x="332" y="122"/>
                    <a:pt x="333" y="123"/>
                  </a:cubicBezTo>
                  <a:cubicBezTo>
                    <a:pt x="334" y="123"/>
                    <a:pt x="335" y="124"/>
                    <a:pt x="336" y="125"/>
                  </a:cubicBezTo>
                  <a:cubicBezTo>
                    <a:pt x="336" y="126"/>
                    <a:pt x="336" y="127"/>
                    <a:pt x="334" y="127"/>
                  </a:cubicBezTo>
                  <a:close/>
                  <a:moveTo>
                    <a:pt x="347" y="121"/>
                  </a:moveTo>
                  <a:cubicBezTo>
                    <a:pt x="347" y="121"/>
                    <a:pt x="346" y="121"/>
                    <a:pt x="346" y="121"/>
                  </a:cubicBezTo>
                  <a:cubicBezTo>
                    <a:pt x="344" y="122"/>
                    <a:pt x="343" y="122"/>
                    <a:pt x="342" y="122"/>
                  </a:cubicBezTo>
                  <a:cubicBezTo>
                    <a:pt x="341" y="121"/>
                    <a:pt x="341" y="120"/>
                    <a:pt x="340" y="119"/>
                  </a:cubicBezTo>
                  <a:cubicBezTo>
                    <a:pt x="339" y="119"/>
                    <a:pt x="340" y="118"/>
                    <a:pt x="341" y="117"/>
                  </a:cubicBezTo>
                  <a:cubicBezTo>
                    <a:pt x="341" y="117"/>
                    <a:pt x="342" y="117"/>
                    <a:pt x="342" y="117"/>
                  </a:cubicBezTo>
                  <a:cubicBezTo>
                    <a:pt x="343" y="116"/>
                    <a:pt x="345" y="116"/>
                    <a:pt x="346" y="116"/>
                  </a:cubicBezTo>
                  <a:cubicBezTo>
                    <a:pt x="347" y="117"/>
                    <a:pt x="347" y="118"/>
                    <a:pt x="348" y="118"/>
                  </a:cubicBezTo>
                  <a:cubicBezTo>
                    <a:pt x="349" y="119"/>
                    <a:pt x="348" y="120"/>
                    <a:pt x="347" y="121"/>
                  </a:cubicBezTo>
                  <a:close/>
                  <a:moveTo>
                    <a:pt x="360" y="114"/>
                  </a:moveTo>
                  <a:cubicBezTo>
                    <a:pt x="359" y="114"/>
                    <a:pt x="359" y="114"/>
                    <a:pt x="359" y="115"/>
                  </a:cubicBezTo>
                  <a:cubicBezTo>
                    <a:pt x="357" y="115"/>
                    <a:pt x="356" y="116"/>
                    <a:pt x="355" y="115"/>
                  </a:cubicBezTo>
                  <a:cubicBezTo>
                    <a:pt x="354" y="114"/>
                    <a:pt x="353" y="114"/>
                    <a:pt x="352" y="113"/>
                  </a:cubicBezTo>
                  <a:cubicBezTo>
                    <a:pt x="352" y="112"/>
                    <a:pt x="352" y="111"/>
                    <a:pt x="354" y="111"/>
                  </a:cubicBezTo>
                  <a:cubicBezTo>
                    <a:pt x="354" y="110"/>
                    <a:pt x="354" y="110"/>
                    <a:pt x="355" y="110"/>
                  </a:cubicBezTo>
                  <a:cubicBezTo>
                    <a:pt x="356" y="109"/>
                    <a:pt x="358" y="109"/>
                    <a:pt x="359" y="110"/>
                  </a:cubicBezTo>
                  <a:cubicBezTo>
                    <a:pt x="359" y="110"/>
                    <a:pt x="360" y="111"/>
                    <a:pt x="361" y="112"/>
                  </a:cubicBezTo>
                  <a:cubicBezTo>
                    <a:pt x="362" y="112"/>
                    <a:pt x="361" y="113"/>
                    <a:pt x="360" y="114"/>
                  </a:cubicBezTo>
                  <a:close/>
                  <a:moveTo>
                    <a:pt x="373" y="107"/>
                  </a:moveTo>
                  <a:cubicBezTo>
                    <a:pt x="372" y="107"/>
                    <a:pt x="372" y="107"/>
                    <a:pt x="371" y="108"/>
                  </a:cubicBezTo>
                  <a:cubicBezTo>
                    <a:pt x="370" y="108"/>
                    <a:pt x="368" y="109"/>
                    <a:pt x="368" y="108"/>
                  </a:cubicBezTo>
                  <a:cubicBezTo>
                    <a:pt x="367" y="107"/>
                    <a:pt x="366" y="107"/>
                    <a:pt x="365" y="106"/>
                  </a:cubicBezTo>
                  <a:cubicBezTo>
                    <a:pt x="365" y="105"/>
                    <a:pt x="365" y="104"/>
                    <a:pt x="366" y="104"/>
                  </a:cubicBezTo>
                  <a:cubicBezTo>
                    <a:pt x="367" y="104"/>
                    <a:pt x="367" y="103"/>
                    <a:pt x="368" y="103"/>
                  </a:cubicBezTo>
                  <a:cubicBezTo>
                    <a:pt x="369" y="102"/>
                    <a:pt x="371" y="102"/>
                    <a:pt x="371" y="103"/>
                  </a:cubicBezTo>
                  <a:cubicBezTo>
                    <a:pt x="372" y="103"/>
                    <a:pt x="373" y="104"/>
                    <a:pt x="374" y="105"/>
                  </a:cubicBezTo>
                  <a:cubicBezTo>
                    <a:pt x="375" y="105"/>
                    <a:pt x="374" y="106"/>
                    <a:pt x="373" y="107"/>
                  </a:cubicBezTo>
                  <a:close/>
                  <a:moveTo>
                    <a:pt x="385" y="100"/>
                  </a:moveTo>
                  <a:cubicBezTo>
                    <a:pt x="385" y="100"/>
                    <a:pt x="385" y="100"/>
                    <a:pt x="384" y="100"/>
                  </a:cubicBezTo>
                  <a:cubicBezTo>
                    <a:pt x="383" y="101"/>
                    <a:pt x="381" y="101"/>
                    <a:pt x="381" y="101"/>
                  </a:cubicBezTo>
                  <a:cubicBezTo>
                    <a:pt x="380" y="100"/>
                    <a:pt x="379" y="99"/>
                    <a:pt x="378" y="99"/>
                  </a:cubicBezTo>
                  <a:cubicBezTo>
                    <a:pt x="377" y="98"/>
                    <a:pt x="378" y="97"/>
                    <a:pt x="379" y="97"/>
                  </a:cubicBezTo>
                  <a:cubicBezTo>
                    <a:pt x="380" y="96"/>
                    <a:pt x="380" y="96"/>
                    <a:pt x="380" y="96"/>
                  </a:cubicBezTo>
                  <a:cubicBezTo>
                    <a:pt x="382" y="95"/>
                    <a:pt x="383" y="95"/>
                    <a:pt x="384" y="95"/>
                  </a:cubicBezTo>
                  <a:cubicBezTo>
                    <a:pt x="385" y="96"/>
                    <a:pt x="386" y="96"/>
                    <a:pt x="387" y="97"/>
                  </a:cubicBezTo>
                  <a:cubicBezTo>
                    <a:pt x="387" y="98"/>
                    <a:pt x="387" y="99"/>
                    <a:pt x="385" y="100"/>
                  </a:cubicBezTo>
                  <a:close/>
                  <a:moveTo>
                    <a:pt x="398" y="92"/>
                  </a:moveTo>
                  <a:cubicBezTo>
                    <a:pt x="398" y="92"/>
                    <a:pt x="397" y="92"/>
                    <a:pt x="397" y="92"/>
                  </a:cubicBezTo>
                  <a:cubicBezTo>
                    <a:pt x="396" y="93"/>
                    <a:pt x="394" y="94"/>
                    <a:pt x="393" y="93"/>
                  </a:cubicBezTo>
                  <a:cubicBezTo>
                    <a:pt x="392" y="92"/>
                    <a:pt x="392" y="92"/>
                    <a:pt x="391" y="91"/>
                  </a:cubicBezTo>
                  <a:cubicBezTo>
                    <a:pt x="390" y="91"/>
                    <a:pt x="391" y="90"/>
                    <a:pt x="392" y="89"/>
                  </a:cubicBezTo>
                  <a:cubicBezTo>
                    <a:pt x="392" y="89"/>
                    <a:pt x="393" y="88"/>
                    <a:pt x="393" y="88"/>
                  </a:cubicBezTo>
                  <a:cubicBezTo>
                    <a:pt x="395" y="87"/>
                    <a:pt x="396" y="87"/>
                    <a:pt x="397" y="88"/>
                  </a:cubicBezTo>
                  <a:cubicBezTo>
                    <a:pt x="398" y="88"/>
                    <a:pt x="399" y="89"/>
                    <a:pt x="399" y="89"/>
                  </a:cubicBezTo>
                  <a:cubicBezTo>
                    <a:pt x="400" y="90"/>
                    <a:pt x="400" y="91"/>
                    <a:pt x="398" y="92"/>
                  </a:cubicBezTo>
                  <a:close/>
                  <a:moveTo>
                    <a:pt x="411" y="84"/>
                  </a:moveTo>
                  <a:cubicBezTo>
                    <a:pt x="411" y="84"/>
                    <a:pt x="410" y="84"/>
                    <a:pt x="410" y="84"/>
                  </a:cubicBezTo>
                  <a:cubicBezTo>
                    <a:pt x="408" y="85"/>
                    <a:pt x="407" y="85"/>
                    <a:pt x="406" y="85"/>
                  </a:cubicBezTo>
                  <a:cubicBezTo>
                    <a:pt x="405" y="84"/>
                    <a:pt x="404" y="84"/>
                    <a:pt x="404" y="83"/>
                  </a:cubicBezTo>
                  <a:cubicBezTo>
                    <a:pt x="403" y="83"/>
                    <a:pt x="403" y="82"/>
                    <a:pt x="405" y="81"/>
                  </a:cubicBezTo>
                  <a:cubicBezTo>
                    <a:pt x="405" y="81"/>
                    <a:pt x="405" y="80"/>
                    <a:pt x="406" y="80"/>
                  </a:cubicBezTo>
                  <a:cubicBezTo>
                    <a:pt x="407" y="79"/>
                    <a:pt x="409" y="79"/>
                    <a:pt x="410" y="79"/>
                  </a:cubicBezTo>
                  <a:cubicBezTo>
                    <a:pt x="410" y="80"/>
                    <a:pt x="411" y="80"/>
                    <a:pt x="412" y="81"/>
                  </a:cubicBezTo>
                  <a:cubicBezTo>
                    <a:pt x="413" y="81"/>
                    <a:pt x="412" y="83"/>
                    <a:pt x="411" y="84"/>
                  </a:cubicBezTo>
                  <a:close/>
                  <a:moveTo>
                    <a:pt x="424" y="75"/>
                  </a:moveTo>
                  <a:cubicBezTo>
                    <a:pt x="423" y="75"/>
                    <a:pt x="423" y="75"/>
                    <a:pt x="422" y="76"/>
                  </a:cubicBezTo>
                  <a:cubicBezTo>
                    <a:pt x="421" y="77"/>
                    <a:pt x="419" y="77"/>
                    <a:pt x="419" y="76"/>
                  </a:cubicBezTo>
                  <a:cubicBezTo>
                    <a:pt x="418" y="76"/>
                    <a:pt x="417" y="75"/>
                    <a:pt x="416" y="75"/>
                  </a:cubicBezTo>
                  <a:cubicBezTo>
                    <a:pt x="415" y="74"/>
                    <a:pt x="416" y="73"/>
                    <a:pt x="417" y="72"/>
                  </a:cubicBezTo>
                  <a:cubicBezTo>
                    <a:pt x="418" y="72"/>
                    <a:pt x="418" y="72"/>
                    <a:pt x="418" y="72"/>
                  </a:cubicBezTo>
                  <a:cubicBezTo>
                    <a:pt x="420" y="71"/>
                    <a:pt x="421" y="70"/>
                    <a:pt x="422" y="71"/>
                  </a:cubicBezTo>
                  <a:cubicBezTo>
                    <a:pt x="423" y="71"/>
                    <a:pt x="424" y="72"/>
                    <a:pt x="425" y="72"/>
                  </a:cubicBezTo>
                  <a:cubicBezTo>
                    <a:pt x="425" y="73"/>
                    <a:pt x="425" y="74"/>
                    <a:pt x="424" y="75"/>
                  </a:cubicBezTo>
                  <a:close/>
                  <a:moveTo>
                    <a:pt x="436" y="66"/>
                  </a:moveTo>
                  <a:cubicBezTo>
                    <a:pt x="436" y="66"/>
                    <a:pt x="435" y="66"/>
                    <a:pt x="435" y="66"/>
                  </a:cubicBezTo>
                  <a:cubicBezTo>
                    <a:pt x="434" y="67"/>
                    <a:pt x="432" y="68"/>
                    <a:pt x="431" y="67"/>
                  </a:cubicBezTo>
                  <a:cubicBezTo>
                    <a:pt x="430" y="67"/>
                    <a:pt x="429" y="66"/>
                    <a:pt x="428" y="66"/>
                  </a:cubicBezTo>
                  <a:cubicBezTo>
                    <a:pt x="428" y="66"/>
                    <a:pt x="428" y="64"/>
                    <a:pt x="429" y="63"/>
                  </a:cubicBezTo>
                  <a:cubicBezTo>
                    <a:pt x="430" y="63"/>
                    <a:pt x="430" y="63"/>
                    <a:pt x="431" y="63"/>
                  </a:cubicBezTo>
                  <a:cubicBezTo>
                    <a:pt x="432" y="62"/>
                    <a:pt x="433" y="61"/>
                    <a:pt x="434" y="61"/>
                  </a:cubicBezTo>
                  <a:cubicBezTo>
                    <a:pt x="435" y="62"/>
                    <a:pt x="436" y="62"/>
                    <a:pt x="437" y="63"/>
                  </a:cubicBezTo>
                  <a:cubicBezTo>
                    <a:pt x="438" y="63"/>
                    <a:pt x="437" y="65"/>
                    <a:pt x="436" y="66"/>
                  </a:cubicBezTo>
                  <a:close/>
                  <a:moveTo>
                    <a:pt x="448" y="56"/>
                  </a:moveTo>
                  <a:cubicBezTo>
                    <a:pt x="448" y="56"/>
                    <a:pt x="447" y="56"/>
                    <a:pt x="447" y="57"/>
                  </a:cubicBezTo>
                  <a:cubicBezTo>
                    <a:pt x="446" y="58"/>
                    <a:pt x="444" y="58"/>
                    <a:pt x="443" y="58"/>
                  </a:cubicBezTo>
                  <a:cubicBezTo>
                    <a:pt x="442" y="57"/>
                    <a:pt x="441" y="57"/>
                    <a:pt x="440" y="56"/>
                  </a:cubicBezTo>
                  <a:cubicBezTo>
                    <a:pt x="440" y="56"/>
                    <a:pt x="440" y="55"/>
                    <a:pt x="441" y="54"/>
                  </a:cubicBezTo>
                  <a:cubicBezTo>
                    <a:pt x="442" y="54"/>
                    <a:pt x="442" y="53"/>
                    <a:pt x="442" y="53"/>
                  </a:cubicBezTo>
                  <a:cubicBezTo>
                    <a:pt x="444" y="52"/>
                    <a:pt x="445" y="51"/>
                    <a:pt x="446" y="52"/>
                  </a:cubicBezTo>
                  <a:cubicBezTo>
                    <a:pt x="447" y="52"/>
                    <a:pt x="448" y="53"/>
                    <a:pt x="449" y="53"/>
                  </a:cubicBezTo>
                  <a:cubicBezTo>
                    <a:pt x="450" y="53"/>
                    <a:pt x="449" y="55"/>
                    <a:pt x="448" y="56"/>
                  </a:cubicBezTo>
                  <a:close/>
                  <a:moveTo>
                    <a:pt x="460" y="45"/>
                  </a:moveTo>
                  <a:cubicBezTo>
                    <a:pt x="459" y="46"/>
                    <a:pt x="459" y="46"/>
                    <a:pt x="459" y="46"/>
                  </a:cubicBezTo>
                  <a:cubicBezTo>
                    <a:pt x="458" y="47"/>
                    <a:pt x="456" y="48"/>
                    <a:pt x="455" y="48"/>
                  </a:cubicBezTo>
                  <a:cubicBezTo>
                    <a:pt x="454" y="47"/>
                    <a:pt x="453" y="47"/>
                    <a:pt x="452" y="46"/>
                  </a:cubicBezTo>
                  <a:cubicBezTo>
                    <a:pt x="451" y="46"/>
                    <a:pt x="452" y="45"/>
                    <a:pt x="453" y="44"/>
                  </a:cubicBezTo>
                  <a:cubicBezTo>
                    <a:pt x="453" y="43"/>
                    <a:pt x="454" y="43"/>
                    <a:pt x="454" y="43"/>
                  </a:cubicBezTo>
                  <a:cubicBezTo>
                    <a:pt x="455" y="42"/>
                    <a:pt x="457" y="41"/>
                    <a:pt x="458" y="41"/>
                  </a:cubicBezTo>
                  <a:cubicBezTo>
                    <a:pt x="459" y="42"/>
                    <a:pt x="460" y="42"/>
                    <a:pt x="461" y="42"/>
                  </a:cubicBezTo>
                  <a:cubicBezTo>
                    <a:pt x="461" y="43"/>
                    <a:pt x="461" y="44"/>
                    <a:pt x="460" y="45"/>
                  </a:cubicBezTo>
                  <a:close/>
                  <a:moveTo>
                    <a:pt x="471" y="34"/>
                  </a:moveTo>
                  <a:cubicBezTo>
                    <a:pt x="471" y="34"/>
                    <a:pt x="470" y="35"/>
                    <a:pt x="470" y="35"/>
                  </a:cubicBezTo>
                  <a:cubicBezTo>
                    <a:pt x="469" y="36"/>
                    <a:pt x="467" y="37"/>
                    <a:pt x="466" y="37"/>
                  </a:cubicBezTo>
                  <a:cubicBezTo>
                    <a:pt x="465" y="36"/>
                    <a:pt x="464" y="36"/>
                    <a:pt x="463" y="35"/>
                  </a:cubicBezTo>
                  <a:cubicBezTo>
                    <a:pt x="463" y="35"/>
                    <a:pt x="463" y="34"/>
                    <a:pt x="464" y="33"/>
                  </a:cubicBezTo>
                  <a:cubicBezTo>
                    <a:pt x="464" y="32"/>
                    <a:pt x="465" y="32"/>
                    <a:pt x="465" y="32"/>
                  </a:cubicBezTo>
                  <a:cubicBezTo>
                    <a:pt x="466" y="31"/>
                    <a:pt x="468" y="30"/>
                    <a:pt x="469" y="30"/>
                  </a:cubicBezTo>
                  <a:cubicBezTo>
                    <a:pt x="470" y="30"/>
                    <a:pt x="471" y="31"/>
                    <a:pt x="472" y="31"/>
                  </a:cubicBezTo>
                  <a:cubicBezTo>
                    <a:pt x="473" y="32"/>
                    <a:pt x="472" y="33"/>
                    <a:pt x="471" y="34"/>
                  </a:cubicBezTo>
                  <a:close/>
                  <a:moveTo>
                    <a:pt x="482" y="22"/>
                  </a:moveTo>
                  <a:cubicBezTo>
                    <a:pt x="482" y="23"/>
                    <a:pt x="481" y="23"/>
                    <a:pt x="481" y="23"/>
                  </a:cubicBezTo>
                  <a:cubicBezTo>
                    <a:pt x="480" y="25"/>
                    <a:pt x="478" y="25"/>
                    <a:pt x="477" y="25"/>
                  </a:cubicBezTo>
                  <a:cubicBezTo>
                    <a:pt x="476" y="25"/>
                    <a:pt x="475" y="24"/>
                    <a:pt x="474" y="24"/>
                  </a:cubicBezTo>
                  <a:cubicBezTo>
                    <a:pt x="473" y="24"/>
                    <a:pt x="473" y="22"/>
                    <a:pt x="475" y="21"/>
                  </a:cubicBezTo>
                  <a:cubicBezTo>
                    <a:pt x="475" y="21"/>
                    <a:pt x="475" y="20"/>
                    <a:pt x="475" y="20"/>
                  </a:cubicBezTo>
                  <a:cubicBezTo>
                    <a:pt x="477" y="19"/>
                    <a:pt x="478" y="18"/>
                    <a:pt x="479" y="18"/>
                  </a:cubicBezTo>
                  <a:cubicBezTo>
                    <a:pt x="480" y="19"/>
                    <a:pt x="481" y="19"/>
                    <a:pt x="482" y="19"/>
                  </a:cubicBezTo>
                  <a:cubicBezTo>
                    <a:pt x="483" y="20"/>
                    <a:pt x="483" y="21"/>
                    <a:pt x="482" y="22"/>
                  </a:cubicBezTo>
                  <a:close/>
                  <a:moveTo>
                    <a:pt x="491" y="11"/>
                  </a:moveTo>
                  <a:cubicBezTo>
                    <a:pt x="490" y="12"/>
                    <a:pt x="488" y="13"/>
                    <a:pt x="488" y="13"/>
                  </a:cubicBezTo>
                  <a:cubicBezTo>
                    <a:pt x="486" y="12"/>
                    <a:pt x="485" y="12"/>
                    <a:pt x="484" y="12"/>
                  </a:cubicBezTo>
                  <a:cubicBezTo>
                    <a:pt x="483" y="11"/>
                    <a:pt x="483" y="10"/>
                    <a:pt x="484" y="9"/>
                  </a:cubicBezTo>
                  <a:cubicBezTo>
                    <a:pt x="485" y="8"/>
                    <a:pt x="485" y="8"/>
                    <a:pt x="485" y="7"/>
                  </a:cubicBezTo>
                  <a:cubicBezTo>
                    <a:pt x="486" y="6"/>
                    <a:pt x="488" y="5"/>
                    <a:pt x="489" y="5"/>
                  </a:cubicBezTo>
                  <a:cubicBezTo>
                    <a:pt x="490" y="6"/>
                    <a:pt x="491" y="6"/>
                    <a:pt x="492" y="6"/>
                  </a:cubicBezTo>
                  <a:cubicBezTo>
                    <a:pt x="493" y="7"/>
                    <a:pt x="493" y="8"/>
                    <a:pt x="492" y="10"/>
                  </a:cubicBezTo>
                  <a:cubicBezTo>
                    <a:pt x="492" y="10"/>
                    <a:pt x="491" y="10"/>
                    <a:pt x="491" y="11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3A3A3A"/>
                </a:gs>
                <a:gs pos="100000">
                  <a:schemeClr val="bg1">
                    <a:lumMod val="65000"/>
                    <a:alpha val="8000"/>
                  </a:schemeClr>
                </a:gs>
              </a:gsLst>
              <a:lin ang="5400000" scaled="0"/>
              <a:tileRect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" name="Freeform 380"/>
            <p:cNvSpPr>
              <a:spLocks noEditPoints="1"/>
            </p:cNvSpPr>
            <p:nvPr/>
          </p:nvSpPr>
          <p:spPr bwMode="auto">
            <a:xfrm>
              <a:off x="-685800" y="1642247"/>
              <a:ext cx="10109894" cy="4662070"/>
            </a:xfrm>
            <a:custGeom>
              <a:avLst/>
              <a:gdLst/>
              <a:ahLst/>
              <a:cxnLst>
                <a:cxn ang="0">
                  <a:pos x="118" y="161"/>
                </a:cxn>
                <a:cxn ang="0">
                  <a:pos x="320" y="99"/>
                </a:cxn>
                <a:cxn ang="0">
                  <a:pos x="477" y="8"/>
                </a:cxn>
                <a:cxn ang="0">
                  <a:pos x="22" y="218"/>
                </a:cxn>
                <a:cxn ang="0">
                  <a:pos x="485" y="8"/>
                </a:cxn>
                <a:cxn ang="0">
                  <a:pos x="479" y="16"/>
                </a:cxn>
                <a:cxn ang="0">
                  <a:pos x="464" y="30"/>
                </a:cxn>
                <a:cxn ang="0">
                  <a:pos x="464" y="31"/>
                </a:cxn>
                <a:cxn ang="0">
                  <a:pos x="458" y="39"/>
                </a:cxn>
                <a:cxn ang="0">
                  <a:pos x="453" y="44"/>
                </a:cxn>
                <a:cxn ang="0">
                  <a:pos x="440" y="51"/>
                </a:cxn>
                <a:cxn ang="0">
                  <a:pos x="424" y="60"/>
                </a:cxn>
                <a:cxn ang="0">
                  <a:pos x="424" y="61"/>
                </a:cxn>
                <a:cxn ang="0">
                  <a:pos x="419" y="64"/>
                </a:cxn>
                <a:cxn ang="0">
                  <a:pos x="409" y="69"/>
                </a:cxn>
                <a:cxn ang="0">
                  <a:pos x="390" y="75"/>
                </a:cxn>
                <a:cxn ang="0">
                  <a:pos x="389" y="76"/>
                </a:cxn>
                <a:cxn ang="0">
                  <a:pos x="379" y="81"/>
                </a:cxn>
                <a:cxn ang="0">
                  <a:pos x="371" y="84"/>
                </a:cxn>
                <a:cxn ang="0">
                  <a:pos x="357" y="87"/>
                </a:cxn>
                <a:cxn ang="0">
                  <a:pos x="339" y="91"/>
                </a:cxn>
                <a:cxn ang="0">
                  <a:pos x="338" y="92"/>
                </a:cxn>
                <a:cxn ang="0">
                  <a:pos x="332" y="95"/>
                </a:cxn>
                <a:cxn ang="0">
                  <a:pos x="322" y="97"/>
                </a:cxn>
                <a:cxn ang="0">
                  <a:pos x="302" y="100"/>
                </a:cxn>
                <a:cxn ang="0">
                  <a:pos x="301" y="100"/>
                </a:cxn>
                <a:cxn ang="0">
                  <a:pos x="291" y="105"/>
                </a:cxn>
                <a:cxn ang="0">
                  <a:pos x="283" y="108"/>
                </a:cxn>
                <a:cxn ang="0">
                  <a:pos x="269" y="108"/>
                </a:cxn>
                <a:cxn ang="0">
                  <a:pos x="252" y="110"/>
                </a:cxn>
                <a:cxn ang="0">
                  <a:pos x="251" y="112"/>
                </a:cxn>
                <a:cxn ang="0">
                  <a:pos x="246" y="117"/>
                </a:cxn>
                <a:cxn ang="0">
                  <a:pos x="236" y="118"/>
                </a:cxn>
                <a:cxn ang="0">
                  <a:pos x="217" y="118"/>
                </a:cxn>
                <a:cxn ang="0">
                  <a:pos x="216" y="118"/>
                </a:cxn>
                <a:cxn ang="0">
                  <a:pos x="207" y="126"/>
                </a:cxn>
                <a:cxn ang="0">
                  <a:pos x="200" y="129"/>
                </a:cxn>
                <a:cxn ang="0">
                  <a:pos x="186" y="128"/>
                </a:cxn>
                <a:cxn ang="0">
                  <a:pos x="170" y="130"/>
                </a:cxn>
                <a:cxn ang="0">
                  <a:pos x="170" y="133"/>
                </a:cxn>
                <a:cxn ang="0">
                  <a:pos x="166" y="140"/>
                </a:cxn>
                <a:cxn ang="0">
                  <a:pos x="156" y="142"/>
                </a:cxn>
                <a:cxn ang="0">
                  <a:pos x="138" y="141"/>
                </a:cxn>
                <a:cxn ang="0">
                  <a:pos x="137" y="141"/>
                </a:cxn>
                <a:cxn ang="0">
                  <a:pos x="130" y="152"/>
                </a:cxn>
                <a:cxn ang="0">
                  <a:pos x="124" y="157"/>
                </a:cxn>
                <a:cxn ang="0">
                  <a:pos x="110" y="155"/>
                </a:cxn>
                <a:cxn ang="0">
                  <a:pos x="95" y="159"/>
                </a:cxn>
                <a:cxn ang="0">
                  <a:pos x="95" y="162"/>
                </a:cxn>
                <a:cxn ang="0">
                  <a:pos x="92" y="172"/>
                </a:cxn>
                <a:cxn ang="0">
                  <a:pos x="83" y="174"/>
                </a:cxn>
                <a:cxn ang="0">
                  <a:pos x="66" y="174"/>
                </a:cxn>
                <a:cxn ang="0">
                  <a:pos x="65" y="174"/>
                </a:cxn>
                <a:cxn ang="0">
                  <a:pos x="59" y="188"/>
                </a:cxn>
                <a:cxn ang="0">
                  <a:pos x="54" y="194"/>
                </a:cxn>
                <a:cxn ang="0">
                  <a:pos x="41" y="193"/>
                </a:cxn>
                <a:cxn ang="0">
                  <a:pos x="27" y="198"/>
                </a:cxn>
                <a:cxn ang="0">
                  <a:pos x="27" y="202"/>
                </a:cxn>
                <a:cxn ang="0">
                  <a:pos x="9" y="211"/>
                </a:cxn>
                <a:cxn ang="0">
                  <a:pos x="22" y="205"/>
                </a:cxn>
              </a:cxnLst>
              <a:rect l="0" t="0" r="r" b="b"/>
              <a:pathLst>
                <a:path w="490" h="226">
                  <a:moveTo>
                    <a:pt x="26" y="215"/>
                  </a:moveTo>
                  <a:cubicBezTo>
                    <a:pt x="26" y="215"/>
                    <a:pt x="26" y="215"/>
                    <a:pt x="26" y="216"/>
                  </a:cubicBezTo>
                  <a:cubicBezTo>
                    <a:pt x="52" y="196"/>
                    <a:pt x="81" y="179"/>
                    <a:pt x="110" y="165"/>
                  </a:cubicBezTo>
                  <a:cubicBezTo>
                    <a:pt x="110" y="165"/>
                    <a:pt x="110" y="165"/>
                    <a:pt x="110" y="165"/>
                  </a:cubicBezTo>
                  <a:cubicBezTo>
                    <a:pt x="112" y="164"/>
                    <a:pt x="113" y="163"/>
                    <a:pt x="115" y="163"/>
                  </a:cubicBezTo>
                  <a:cubicBezTo>
                    <a:pt x="115" y="163"/>
                    <a:pt x="115" y="163"/>
                    <a:pt x="115" y="163"/>
                  </a:cubicBezTo>
                  <a:cubicBezTo>
                    <a:pt x="116" y="162"/>
                    <a:pt x="117" y="162"/>
                    <a:pt x="118" y="161"/>
                  </a:cubicBezTo>
                  <a:cubicBezTo>
                    <a:pt x="147" y="148"/>
                    <a:pt x="178" y="137"/>
                    <a:pt x="210" y="128"/>
                  </a:cubicBezTo>
                  <a:cubicBezTo>
                    <a:pt x="210" y="128"/>
                    <a:pt x="210" y="128"/>
                    <a:pt x="209" y="128"/>
                  </a:cubicBezTo>
                  <a:cubicBezTo>
                    <a:pt x="211" y="127"/>
                    <a:pt x="213" y="127"/>
                    <a:pt x="214" y="126"/>
                  </a:cubicBezTo>
                  <a:cubicBezTo>
                    <a:pt x="214" y="126"/>
                    <a:pt x="214" y="126"/>
                    <a:pt x="214" y="126"/>
                  </a:cubicBezTo>
                  <a:cubicBezTo>
                    <a:pt x="223" y="124"/>
                    <a:pt x="232" y="121"/>
                    <a:pt x="241" y="119"/>
                  </a:cubicBezTo>
                  <a:cubicBezTo>
                    <a:pt x="266" y="112"/>
                    <a:pt x="293" y="106"/>
                    <a:pt x="320" y="99"/>
                  </a:cubicBezTo>
                  <a:cubicBezTo>
                    <a:pt x="320" y="99"/>
                    <a:pt x="320" y="99"/>
                    <a:pt x="320" y="99"/>
                  </a:cubicBezTo>
                  <a:cubicBezTo>
                    <a:pt x="322" y="99"/>
                    <a:pt x="324" y="98"/>
                    <a:pt x="326" y="98"/>
                  </a:cubicBezTo>
                  <a:cubicBezTo>
                    <a:pt x="326" y="98"/>
                    <a:pt x="326" y="98"/>
                    <a:pt x="326" y="98"/>
                  </a:cubicBezTo>
                  <a:cubicBezTo>
                    <a:pt x="343" y="93"/>
                    <a:pt x="361" y="88"/>
                    <a:pt x="378" y="82"/>
                  </a:cubicBezTo>
                  <a:cubicBezTo>
                    <a:pt x="398" y="75"/>
                    <a:pt x="417" y="67"/>
                    <a:pt x="434" y="56"/>
                  </a:cubicBezTo>
                  <a:cubicBezTo>
                    <a:pt x="435" y="56"/>
                    <a:pt x="436" y="55"/>
                    <a:pt x="436" y="55"/>
                  </a:cubicBezTo>
                  <a:cubicBezTo>
                    <a:pt x="459" y="41"/>
                    <a:pt x="478" y="24"/>
                    <a:pt x="490" y="0"/>
                  </a:cubicBezTo>
                  <a:cubicBezTo>
                    <a:pt x="486" y="2"/>
                    <a:pt x="482" y="5"/>
                    <a:pt x="477" y="8"/>
                  </a:cubicBezTo>
                  <a:cubicBezTo>
                    <a:pt x="458" y="48"/>
                    <a:pt x="414" y="68"/>
                    <a:pt x="369" y="82"/>
                  </a:cubicBezTo>
                  <a:cubicBezTo>
                    <a:pt x="323" y="96"/>
                    <a:pt x="275" y="103"/>
                    <a:pt x="231" y="112"/>
                  </a:cubicBezTo>
                  <a:cubicBezTo>
                    <a:pt x="187" y="121"/>
                    <a:pt x="146" y="132"/>
                    <a:pt x="107" y="148"/>
                  </a:cubicBezTo>
                  <a:cubicBezTo>
                    <a:pt x="69" y="164"/>
                    <a:pt x="32" y="186"/>
                    <a:pt x="0" y="211"/>
                  </a:cubicBezTo>
                  <a:cubicBezTo>
                    <a:pt x="4" y="216"/>
                    <a:pt x="8" y="221"/>
                    <a:pt x="11" y="226"/>
                  </a:cubicBezTo>
                  <a:cubicBezTo>
                    <a:pt x="15" y="224"/>
                    <a:pt x="18" y="221"/>
                    <a:pt x="22" y="218"/>
                  </a:cubicBezTo>
                  <a:cubicBezTo>
                    <a:pt x="22" y="218"/>
                    <a:pt x="22" y="218"/>
                    <a:pt x="22" y="218"/>
                  </a:cubicBezTo>
                  <a:cubicBezTo>
                    <a:pt x="23" y="217"/>
                    <a:pt x="24" y="216"/>
                    <a:pt x="26" y="215"/>
                  </a:cubicBezTo>
                  <a:close/>
                  <a:moveTo>
                    <a:pt x="478" y="12"/>
                  </a:moveTo>
                  <a:cubicBezTo>
                    <a:pt x="478" y="12"/>
                    <a:pt x="478" y="11"/>
                    <a:pt x="478" y="11"/>
                  </a:cubicBezTo>
                  <a:cubicBezTo>
                    <a:pt x="479" y="10"/>
                    <a:pt x="480" y="8"/>
                    <a:pt x="481" y="8"/>
                  </a:cubicBezTo>
                  <a:cubicBezTo>
                    <a:pt x="483" y="7"/>
                    <a:pt x="484" y="6"/>
                    <a:pt x="485" y="6"/>
                  </a:cubicBezTo>
                  <a:cubicBezTo>
                    <a:pt x="486" y="5"/>
                    <a:pt x="487" y="6"/>
                    <a:pt x="486" y="7"/>
                  </a:cubicBezTo>
                  <a:cubicBezTo>
                    <a:pt x="486" y="7"/>
                    <a:pt x="486" y="7"/>
                    <a:pt x="485" y="8"/>
                  </a:cubicBezTo>
                  <a:cubicBezTo>
                    <a:pt x="485" y="9"/>
                    <a:pt x="483" y="10"/>
                    <a:pt x="482" y="11"/>
                  </a:cubicBezTo>
                  <a:cubicBezTo>
                    <a:pt x="481" y="11"/>
                    <a:pt x="480" y="12"/>
                    <a:pt x="478" y="13"/>
                  </a:cubicBezTo>
                  <a:cubicBezTo>
                    <a:pt x="477" y="14"/>
                    <a:pt x="477" y="13"/>
                    <a:pt x="478" y="12"/>
                  </a:cubicBezTo>
                  <a:close/>
                  <a:moveTo>
                    <a:pt x="471" y="22"/>
                  </a:moveTo>
                  <a:cubicBezTo>
                    <a:pt x="471" y="22"/>
                    <a:pt x="472" y="21"/>
                    <a:pt x="472" y="21"/>
                  </a:cubicBezTo>
                  <a:cubicBezTo>
                    <a:pt x="473" y="20"/>
                    <a:pt x="474" y="19"/>
                    <a:pt x="475" y="18"/>
                  </a:cubicBezTo>
                  <a:cubicBezTo>
                    <a:pt x="476" y="17"/>
                    <a:pt x="478" y="17"/>
                    <a:pt x="479" y="16"/>
                  </a:cubicBezTo>
                  <a:cubicBezTo>
                    <a:pt x="480" y="16"/>
                    <a:pt x="480" y="16"/>
                    <a:pt x="479" y="17"/>
                  </a:cubicBezTo>
                  <a:cubicBezTo>
                    <a:pt x="479" y="17"/>
                    <a:pt x="479" y="18"/>
                    <a:pt x="479" y="18"/>
                  </a:cubicBezTo>
                  <a:cubicBezTo>
                    <a:pt x="478" y="19"/>
                    <a:pt x="476" y="20"/>
                    <a:pt x="475" y="21"/>
                  </a:cubicBezTo>
                  <a:cubicBezTo>
                    <a:pt x="474" y="22"/>
                    <a:pt x="473" y="22"/>
                    <a:pt x="472" y="23"/>
                  </a:cubicBezTo>
                  <a:cubicBezTo>
                    <a:pt x="471" y="23"/>
                    <a:pt x="470" y="23"/>
                    <a:pt x="471" y="22"/>
                  </a:cubicBezTo>
                  <a:close/>
                  <a:moveTo>
                    <a:pt x="464" y="31"/>
                  </a:moveTo>
                  <a:cubicBezTo>
                    <a:pt x="464" y="31"/>
                    <a:pt x="464" y="31"/>
                    <a:pt x="464" y="30"/>
                  </a:cubicBezTo>
                  <a:cubicBezTo>
                    <a:pt x="465" y="29"/>
                    <a:pt x="467" y="28"/>
                    <a:pt x="468" y="28"/>
                  </a:cubicBezTo>
                  <a:cubicBezTo>
                    <a:pt x="469" y="27"/>
                    <a:pt x="470" y="26"/>
                    <a:pt x="471" y="26"/>
                  </a:cubicBezTo>
                  <a:cubicBezTo>
                    <a:pt x="472" y="25"/>
                    <a:pt x="472" y="26"/>
                    <a:pt x="471" y="27"/>
                  </a:cubicBezTo>
                  <a:cubicBezTo>
                    <a:pt x="471" y="27"/>
                    <a:pt x="471" y="27"/>
                    <a:pt x="471" y="28"/>
                  </a:cubicBezTo>
                  <a:cubicBezTo>
                    <a:pt x="470" y="29"/>
                    <a:pt x="468" y="30"/>
                    <a:pt x="467" y="30"/>
                  </a:cubicBezTo>
                  <a:cubicBezTo>
                    <a:pt x="466" y="31"/>
                    <a:pt x="465" y="31"/>
                    <a:pt x="464" y="32"/>
                  </a:cubicBezTo>
                  <a:cubicBezTo>
                    <a:pt x="463" y="32"/>
                    <a:pt x="463" y="32"/>
                    <a:pt x="464" y="31"/>
                  </a:cubicBezTo>
                  <a:close/>
                  <a:moveTo>
                    <a:pt x="455" y="40"/>
                  </a:moveTo>
                  <a:cubicBezTo>
                    <a:pt x="455" y="39"/>
                    <a:pt x="455" y="39"/>
                    <a:pt x="456" y="39"/>
                  </a:cubicBezTo>
                  <a:cubicBezTo>
                    <a:pt x="457" y="38"/>
                    <a:pt x="458" y="37"/>
                    <a:pt x="459" y="36"/>
                  </a:cubicBezTo>
                  <a:cubicBezTo>
                    <a:pt x="460" y="36"/>
                    <a:pt x="461" y="35"/>
                    <a:pt x="463" y="35"/>
                  </a:cubicBezTo>
                  <a:cubicBezTo>
                    <a:pt x="464" y="34"/>
                    <a:pt x="463" y="35"/>
                    <a:pt x="462" y="36"/>
                  </a:cubicBezTo>
                  <a:cubicBezTo>
                    <a:pt x="462" y="36"/>
                    <a:pt x="462" y="36"/>
                    <a:pt x="462" y="36"/>
                  </a:cubicBezTo>
                  <a:cubicBezTo>
                    <a:pt x="461" y="37"/>
                    <a:pt x="459" y="38"/>
                    <a:pt x="458" y="39"/>
                  </a:cubicBezTo>
                  <a:cubicBezTo>
                    <a:pt x="457" y="39"/>
                    <a:pt x="456" y="40"/>
                    <a:pt x="455" y="40"/>
                  </a:cubicBezTo>
                  <a:cubicBezTo>
                    <a:pt x="454" y="41"/>
                    <a:pt x="454" y="40"/>
                    <a:pt x="455" y="40"/>
                  </a:cubicBezTo>
                  <a:close/>
                  <a:moveTo>
                    <a:pt x="445" y="47"/>
                  </a:moveTo>
                  <a:cubicBezTo>
                    <a:pt x="446" y="47"/>
                    <a:pt x="446" y="47"/>
                    <a:pt x="446" y="46"/>
                  </a:cubicBezTo>
                  <a:cubicBezTo>
                    <a:pt x="447" y="46"/>
                    <a:pt x="449" y="45"/>
                    <a:pt x="450" y="44"/>
                  </a:cubicBezTo>
                  <a:cubicBezTo>
                    <a:pt x="451" y="44"/>
                    <a:pt x="452" y="43"/>
                    <a:pt x="453" y="43"/>
                  </a:cubicBezTo>
                  <a:cubicBezTo>
                    <a:pt x="454" y="42"/>
                    <a:pt x="454" y="43"/>
                    <a:pt x="453" y="44"/>
                  </a:cubicBezTo>
                  <a:cubicBezTo>
                    <a:pt x="452" y="44"/>
                    <a:pt x="452" y="44"/>
                    <a:pt x="452" y="44"/>
                  </a:cubicBezTo>
                  <a:cubicBezTo>
                    <a:pt x="451" y="45"/>
                    <a:pt x="449" y="46"/>
                    <a:pt x="448" y="46"/>
                  </a:cubicBezTo>
                  <a:cubicBezTo>
                    <a:pt x="447" y="47"/>
                    <a:pt x="446" y="47"/>
                    <a:pt x="445" y="48"/>
                  </a:cubicBezTo>
                  <a:cubicBezTo>
                    <a:pt x="444" y="48"/>
                    <a:pt x="444" y="48"/>
                    <a:pt x="445" y="47"/>
                  </a:cubicBezTo>
                  <a:close/>
                  <a:moveTo>
                    <a:pt x="435" y="54"/>
                  </a:moveTo>
                  <a:cubicBezTo>
                    <a:pt x="435" y="54"/>
                    <a:pt x="436" y="54"/>
                    <a:pt x="436" y="53"/>
                  </a:cubicBezTo>
                  <a:cubicBezTo>
                    <a:pt x="437" y="53"/>
                    <a:pt x="439" y="52"/>
                    <a:pt x="440" y="51"/>
                  </a:cubicBezTo>
                  <a:cubicBezTo>
                    <a:pt x="441" y="51"/>
                    <a:pt x="442" y="51"/>
                    <a:pt x="443" y="50"/>
                  </a:cubicBezTo>
                  <a:cubicBezTo>
                    <a:pt x="444" y="50"/>
                    <a:pt x="444" y="50"/>
                    <a:pt x="442" y="51"/>
                  </a:cubicBezTo>
                  <a:cubicBezTo>
                    <a:pt x="442" y="51"/>
                    <a:pt x="442" y="51"/>
                    <a:pt x="441" y="52"/>
                  </a:cubicBezTo>
                  <a:cubicBezTo>
                    <a:pt x="440" y="52"/>
                    <a:pt x="439" y="53"/>
                    <a:pt x="438" y="53"/>
                  </a:cubicBezTo>
                  <a:cubicBezTo>
                    <a:pt x="437" y="54"/>
                    <a:pt x="436" y="54"/>
                    <a:pt x="435" y="55"/>
                  </a:cubicBezTo>
                  <a:cubicBezTo>
                    <a:pt x="434" y="55"/>
                    <a:pt x="434" y="55"/>
                    <a:pt x="435" y="54"/>
                  </a:cubicBezTo>
                  <a:close/>
                  <a:moveTo>
                    <a:pt x="424" y="60"/>
                  </a:moveTo>
                  <a:cubicBezTo>
                    <a:pt x="425" y="60"/>
                    <a:pt x="425" y="60"/>
                    <a:pt x="425" y="60"/>
                  </a:cubicBezTo>
                  <a:cubicBezTo>
                    <a:pt x="426" y="59"/>
                    <a:pt x="428" y="58"/>
                    <a:pt x="429" y="58"/>
                  </a:cubicBezTo>
                  <a:cubicBezTo>
                    <a:pt x="430" y="58"/>
                    <a:pt x="431" y="57"/>
                    <a:pt x="432" y="57"/>
                  </a:cubicBezTo>
                  <a:cubicBezTo>
                    <a:pt x="433" y="57"/>
                    <a:pt x="433" y="57"/>
                    <a:pt x="431" y="58"/>
                  </a:cubicBezTo>
                  <a:cubicBezTo>
                    <a:pt x="431" y="58"/>
                    <a:pt x="431" y="58"/>
                    <a:pt x="430" y="58"/>
                  </a:cubicBezTo>
                  <a:cubicBezTo>
                    <a:pt x="429" y="59"/>
                    <a:pt x="428" y="60"/>
                    <a:pt x="427" y="60"/>
                  </a:cubicBezTo>
                  <a:cubicBezTo>
                    <a:pt x="426" y="60"/>
                    <a:pt x="425" y="60"/>
                    <a:pt x="424" y="61"/>
                  </a:cubicBezTo>
                  <a:cubicBezTo>
                    <a:pt x="423" y="61"/>
                    <a:pt x="423" y="61"/>
                    <a:pt x="424" y="60"/>
                  </a:cubicBezTo>
                  <a:close/>
                  <a:moveTo>
                    <a:pt x="413" y="66"/>
                  </a:moveTo>
                  <a:cubicBezTo>
                    <a:pt x="413" y="66"/>
                    <a:pt x="414" y="66"/>
                    <a:pt x="414" y="65"/>
                  </a:cubicBezTo>
                  <a:cubicBezTo>
                    <a:pt x="415" y="65"/>
                    <a:pt x="417" y="64"/>
                    <a:pt x="418" y="64"/>
                  </a:cubicBezTo>
                  <a:cubicBezTo>
                    <a:pt x="419" y="64"/>
                    <a:pt x="420" y="63"/>
                    <a:pt x="421" y="63"/>
                  </a:cubicBezTo>
                  <a:cubicBezTo>
                    <a:pt x="422" y="63"/>
                    <a:pt x="421" y="63"/>
                    <a:pt x="420" y="64"/>
                  </a:cubicBezTo>
                  <a:cubicBezTo>
                    <a:pt x="420" y="64"/>
                    <a:pt x="419" y="64"/>
                    <a:pt x="419" y="64"/>
                  </a:cubicBezTo>
                  <a:cubicBezTo>
                    <a:pt x="418" y="65"/>
                    <a:pt x="416" y="66"/>
                    <a:pt x="415" y="66"/>
                  </a:cubicBezTo>
                  <a:cubicBezTo>
                    <a:pt x="414" y="66"/>
                    <a:pt x="413" y="66"/>
                    <a:pt x="412" y="67"/>
                  </a:cubicBezTo>
                  <a:cubicBezTo>
                    <a:pt x="411" y="67"/>
                    <a:pt x="412" y="67"/>
                    <a:pt x="413" y="66"/>
                  </a:cubicBezTo>
                  <a:close/>
                  <a:moveTo>
                    <a:pt x="401" y="71"/>
                  </a:moveTo>
                  <a:cubicBezTo>
                    <a:pt x="402" y="71"/>
                    <a:pt x="402" y="71"/>
                    <a:pt x="402" y="71"/>
                  </a:cubicBezTo>
                  <a:cubicBezTo>
                    <a:pt x="404" y="70"/>
                    <a:pt x="405" y="69"/>
                    <a:pt x="406" y="69"/>
                  </a:cubicBezTo>
                  <a:cubicBezTo>
                    <a:pt x="407" y="69"/>
                    <a:pt x="408" y="69"/>
                    <a:pt x="409" y="69"/>
                  </a:cubicBezTo>
                  <a:cubicBezTo>
                    <a:pt x="410" y="68"/>
                    <a:pt x="410" y="69"/>
                    <a:pt x="408" y="69"/>
                  </a:cubicBezTo>
                  <a:cubicBezTo>
                    <a:pt x="408" y="70"/>
                    <a:pt x="408" y="70"/>
                    <a:pt x="407" y="70"/>
                  </a:cubicBezTo>
                  <a:cubicBezTo>
                    <a:pt x="406" y="70"/>
                    <a:pt x="404" y="71"/>
                    <a:pt x="403" y="71"/>
                  </a:cubicBezTo>
                  <a:cubicBezTo>
                    <a:pt x="402" y="71"/>
                    <a:pt x="401" y="72"/>
                    <a:pt x="400" y="72"/>
                  </a:cubicBezTo>
                  <a:cubicBezTo>
                    <a:pt x="400" y="72"/>
                    <a:pt x="400" y="72"/>
                    <a:pt x="401" y="71"/>
                  </a:cubicBezTo>
                  <a:close/>
                  <a:moveTo>
                    <a:pt x="389" y="76"/>
                  </a:moveTo>
                  <a:cubicBezTo>
                    <a:pt x="389" y="76"/>
                    <a:pt x="390" y="76"/>
                    <a:pt x="390" y="75"/>
                  </a:cubicBezTo>
                  <a:cubicBezTo>
                    <a:pt x="392" y="75"/>
                    <a:pt x="393" y="74"/>
                    <a:pt x="394" y="74"/>
                  </a:cubicBezTo>
                  <a:cubicBezTo>
                    <a:pt x="395" y="74"/>
                    <a:pt x="396" y="74"/>
                    <a:pt x="397" y="74"/>
                  </a:cubicBezTo>
                  <a:cubicBezTo>
                    <a:pt x="398" y="74"/>
                    <a:pt x="397" y="74"/>
                    <a:pt x="396" y="75"/>
                  </a:cubicBezTo>
                  <a:cubicBezTo>
                    <a:pt x="396" y="75"/>
                    <a:pt x="395" y="75"/>
                    <a:pt x="395" y="75"/>
                  </a:cubicBezTo>
                  <a:cubicBezTo>
                    <a:pt x="394" y="76"/>
                    <a:pt x="392" y="76"/>
                    <a:pt x="391" y="76"/>
                  </a:cubicBezTo>
                  <a:cubicBezTo>
                    <a:pt x="390" y="76"/>
                    <a:pt x="389" y="76"/>
                    <a:pt x="388" y="76"/>
                  </a:cubicBezTo>
                  <a:cubicBezTo>
                    <a:pt x="387" y="77"/>
                    <a:pt x="388" y="76"/>
                    <a:pt x="389" y="76"/>
                  </a:cubicBezTo>
                  <a:close/>
                  <a:moveTo>
                    <a:pt x="377" y="80"/>
                  </a:moveTo>
                  <a:cubicBezTo>
                    <a:pt x="377" y="80"/>
                    <a:pt x="378" y="80"/>
                    <a:pt x="378" y="80"/>
                  </a:cubicBezTo>
                  <a:cubicBezTo>
                    <a:pt x="379" y="79"/>
                    <a:pt x="381" y="79"/>
                    <a:pt x="382" y="79"/>
                  </a:cubicBezTo>
                  <a:cubicBezTo>
                    <a:pt x="383" y="79"/>
                    <a:pt x="384" y="79"/>
                    <a:pt x="385" y="79"/>
                  </a:cubicBezTo>
                  <a:cubicBezTo>
                    <a:pt x="386" y="78"/>
                    <a:pt x="385" y="79"/>
                    <a:pt x="384" y="79"/>
                  </a:cubicBezTo>
                  <a:cubicBezTo>
                    <a:pt x="383" y="79"/>
                    <a:pt x="383" y="80"/>
                    <a:pt x="383" y="80"/>
                  </a:cubicBezTo>
                  <a:cubicBezTo>
                    <a:pt x="381" y="80"/>
                    <a:pt x="380" y="81"/>
                    <a:pt x="379" y="81"/>
                  </a:cubicBezTo>
                  <a:cubicBezTo>
                    <a:pt x="378" y="81"/>
                    <a:pt x="377" y="81"/>
                    <a:pt x="376" y="81"/>
                  </a:cubicBezTo>
                  <a:cubicBezTo>
                    <a:pt x="375" y="81"/>
                    <a:pt x="376" y="81"/>
                    <a:pt x="377" y="80"/>
                  </a:cubicBezTo>
                  <a:close/>
                  <a:moveTo>
                    <a:pt x="364" y="84"/>
                  </a:moveTo>
                  <a:cubicBezTo>
                    <a:pt x="365" y="84"/>
                    <a:pt x="365" y="84"/>
                    <a:pt x="366" y="84"/>
                  </a:cubicBezTo>
                  <a:cubicBezTo>
                    <a:pt x="367" y="83"/>
                    <a:pt x="369" y="83"/>
                    <a:pt x="369" y="83"/>
                  </a:cubicBezTo>
                  <a:cubicBezTo>
                    <a:pt x="370" y="83"/>
                    <a:pt x="371" y="83"/>
                    <a:pt x="372" y="83"/>
                  </a:cubicBezTo>
                  <a:cubicBezTo>
                    <a:pt x="373" y="83"/>
                    <a:pt x="373" y="83"/>
                    <a:pt x="371" y="84"/>
                  </a:cubicBezTo>
                  <a:cubicBezTo>
                    <a:pt x="371" y="84"/>
                    <a:pt x="371" y="84"/>
                    <a:pt x="370" y="84"/>
                  </a:cubicBezTo>
                  <a:cubicBezTo>
                    <a:pt x="369" y="85"/>
                    <a:pt x="367" y="85"/>
                    <a:pt x="366" y="85"/>
                  </a:cubicBezTo>
                  <a:cubicBezTo>
                    <a:pt x="365" y="85"/>
                    <a:pt x="364" y="85"/>
                    <a:pt x="363" y="85"/>
                  </a:cubicBezTo>
                  <a:cubicBezTo>
                    <a:pt x="363" y="85"/>
                    <a:pt x="363" y="84"/>
                    <a:pt x="364" y="84"/>
                  </a:cubicBezTo>
                  <a:close/>
                  <a:moveTo>
                    <a:pt x="352" y="88"/>
                  </a:moveTo>
                  <a:cubicBezTo>
                    <a:pt x="352" y="88"/>
                    <a:pt x="353" y="87"/>
                    <a:pt x="353" y="87"/>
                  </a:cubicBezTo>
                  <a:cubicBezTo>
                    <a:pt x="354" y="87"/>
                    <a:pt x="356" y="87"/>
                    <a:pt x="357" y="87"/>
                  </a:cubicBezTo>
                  <a:cubicBezTo>
                    <a:pt x="358" y="87"/>
                    <a:pt x="359" y="87"/>
                    <a:pt x="360" y="87"/>
                  </a:cubicBezTo>
                  <a:cubicBezTo>
                    <a:pt x="361" y="87"/>
                    <a:pt x="360" y="87"/>
                    <a:pt x="359" y="88"/>
                  </a:cubicBezTo>
                  <a:cubicBezTo>
                    <a:pt x="358" y="88"/>
                    <a:pt x="358" y="88"/>
                    <a:pt x="358" y="88"/>
                  </a:cubicBezTo>
                  <a:cubicBezTo>
                    <a:pt x="356" y="89"/>
                    <a:pt x="355" y="89"/>
                    <a:pt x="354" y="89"/>
                  </a:cubicBezTo>
                  <a:cubicBezTo>
                    <a:pt x="353" y="89"/>
                    <a:pt x="352" y="88"/>
                    <a:pt x="351" y="88"/>
                  </a:cubicBezTo>
                  <a:cubicBezTo>
                    <a:pt x="350" y="88"/>
                    <a:pt x="350" y="88"/>
                    <a:pt x="352" y="88"/>
                  </a:cubicBezTo>
                  <a:close/>
                  <a:moveTo>
                    <a:pt x="339" y="91"/>
                  </a:moveTo>
                  <a:cubicBezTo>
                    <a:pt x="340" y="91"/>
                    <a:pt x="340" y="91"/>
                    <a:pt x="340" y="91"/>
                  </a:cubicBezTo>
                  <a:cubicBezTo>
                    <a:pt x="342" y="90"/>
                    <a:pt x="343" y="90"/>
                    <a:pt x="344" y="90"/>
                  </a:cubicBezTo>
                  <a:cubicBezTo>
                    <a:pt x="345" y="90"/>
                    <a:pt x="346" y="90"/>
                    <a:pt x="347" y="91"/>
                  </a:cubicBezTo>
                  <a:cubicBezTo>
                    <a:pt x="348" y="91"/>
                    <a:pt x="347" y="91"/>
                    <a:pt x="346" y="92"/>
                  </a:cubicBezTo>
                  <a:cubicBezTo>
                    <a:pt x="346" y="92"/>
                    <a:pt x="345" y="92"/>
                    <a:pt x="345" y="92"/>
                  </a:cubicBezTo>
                  <a:cubicBezTo>
                    <a:pt x="344" y="92"/>
                    <a:pt x="342" y="92"/>
                    <a:pt x="341" y="92"/>
                  </a:cubicBezTo>
                  <a:cubicBezTo>
                    <a:pt x="340" y="92"/>
                    <a:pt x="339" y="92"/>
                    <a:pt x="338" y="92"/>
                  </a:cubicBezTo>
                  <a:cubicBezTo>
                    <a:pt x="337" y="92"/>
                    <a:pt x="338" y="91"/>
                    <a:pt x="339" y="91"/>
                  </a:cubicBezTo>
                  <a:close/>
                  <a:moveTo>
                    <a:pt x="327" y="94"/>
                  </a:moveTo>
                  <a:cubicBezTo>
                    <a:pt x="327" y="94"/>
                    <a:pt x="327" y="94"/>
                    <a:pt x="328" y="94"/>
                  </a:cubicBezTo>
                  <a:cubicBezTo>
                    <a:pt x="329" y="94"/>
                    <a:pt x="331" y="93"/>
                    <a:pt x="332" y="94"/>
                  </a:cubicBezTo>
                  <a:cubicBezTo>
                    <a:pt x="333" y="94"/>
                    <a:pt x="334" y="94"/>
                    <a:pt x="334" y="94"/>
                  </a:cubicBezTo>
                  <a:cubicBezTo>
                    <a:pt x="335" y="94"/>
                    <a:pt x="335" y="95"/>
                    <a:pt x="333" y="95"/>
                  </a:cubicBezTo>
                  <a:cubicBezTo>
                    <a:pt x="333" y="95"/>
                    <a:pt x="333" y="95"/>
                    <a:pt x="332" y="95"/>
                  </a:cubicBezTo>
                  <a:cubicBezTo>
                    <a:pt x="331" y="96"/>
                    <a:pt x="329" y="96"/>
                    <a:pt x="328" y="96"/>
                  </a:cubicBezTo>
                  <a:cubicBezTo>
                    <a:pt x="327" y="95"/>
                    <a:pt x="327" y="95"/>
                    <a:pt x="326" y="95"/>
                  </a:cubicBezTo>
                  <a:cubicBezTo>
                    <a:pt x="325" y="95"/>
                    <a:pt x="325" y="94"/>
                    <a:pt x="327" y="94"/>
                  </a:cubicBezTo>
                  <a:close/>
                  <a:moveTo>
                    <a:pt x="314" y="97"/>
                  </a:moveTo>
                  <a:cubicBezTo>
                    <a:pt x="314" y="97"/>
                    <a:pt x="315" y="97"/>
                    <a:pt x="315" y="97"/>
                  </a:cubicBezTo>
                  <a:cubicBezTo>
                    <a:pt x="316" y="97"/>
                    <a:pt x="318" y="96"/>
                    <a:pt x="319" y="97"/>
                  </a:cubicBezTo>
                  <a:cubicBezTo>
                    <a:pt x="320" y="97"/>
                    <a:pt x="321" y="97"/>
                    <a:pt x="322" y="97"/>
                  </a:cubicBezTo>
                  <a:cubicBezTo>
                    <a:pt x="323" y="98"/>
                    <a:pt x="322" y="98"/>
                    <a:pt x="321" y="98"/>
                  </a:cubicBezTo>
                  <a:cubicBezTo>
                    <a:pt x="320" y="99"/>
                    <a:pt x="320" y="99"/>
                    <a:pt x="320" y="99"/>
                  </a:cubicBezTo>
                  <a:cubicBezTo>
                    <a:pt x="318" y="99"/>
                    <a:pt x="317" y="99"/>
                    <a:pt x="316" y="99"/>
                  </a:cubicBezTo>
                  <a:cubicBezTo>
                    <a:pt x="315" y="99"/>
                    <a:pt x="314" y="98"/>
                    <a:pt x="313" y="98"/>
                  </a:cubicBezTo>
                  <a:cubicBezTo>
                    <a:pt x="312" y="98"/>
                    <a:pt x="313" y="97"/>
                    <a:pt x="314" y="97"/>
                  </a:cubicBezTo>
                  <a:close/>
                  <a:moveTo>
                    <a:pt x="301" y="100"/>
                  </a:moveTo>
                  <a:cubicBezTo>
                    <a:pt x="302" y="100"/>
                    <a:pt x="302" y="100"/>
                    <a:pt x="302" y="100"/>
                  </a:cubicBezTo>
                  <a:cubicBezTo>
                    <a:pt x="304" y="99"/>
                    <a:pt x="306" y="99"/>
                    <a:pt x="306" y="100"/>
                  </a:cubicBezTo>
                  <a:cubicBezTo>
                    <a:pt x="307" y="100"/>
                    <a:pt x="308" y="100"/>
                    <a:pt x="309" y="101"/>
                  </a:cubicBezTo>
                  <a:cubicBezTo>
                    <a:pt x="310" y="101"/>
                    <a:pt x="310" y="101"/>
                    <a:pt x="308" y="102"/>
                  </a:cubicBezTo>
                  <a:cubicBezTo>
                    <a:pt x="308" y="102"/>
                    <a:pt x="308" y="102"/>
                    <a:pt x="307" y="102"/>
                  </a:cubicBezTo>
                  <a:cubicBezTo>
                    <a:pt x="306" y="102"/>
                    <a:pt x="304" y="102"/>
                    <a:pt x="303" y="102"/>
                  </a:cubicBezTo>
                  <a:cubicBezTo>
                    <a:pt x="302" y="102"/>
                    <a:pt x="301" y="101"/>
                    <a:pt x="300" y="101"/>
                  </a:cubicBezTo>
                  <a:cubicBezTo>
                    <a:pt x="300" y="101"/>
                    <a:pt x="300" y="100"/>
                    <a:pt x="301" y="100"/>
                  </a:cubicBezTo>
                  <a:close/>
                  <a:moveTo>
                    <a:pt x="289" y="103"/>
                  </a:moveTo>
                  <a:cubicBezTo>
                    <a:pt x="289" y="102"/>
                    <a:pt x="290" y="102"/>
                    <a:pt x="290" y="102"/>
                  </a:cubicBezTo>
                  <a:cubicBezTo>
                    <a:pt x="291" y="102"/>
                    <a:pt x="293" y="102"/>
                    <a:pt x="294" y="102"/>
                  </a:cubicBezTo>
                  <a:cubicBezTo>
                    <a:pt x="295" y="103"/>
                    <a:pt x="296" y="103"/>
                    <a:pt x="297" y="104"/>
                  </a:cubicBezTo>
                  <a:cubicBezTo>
                    <a:pt x="298" y="104"/>
                    <a:pt x="297" y="104"/>
                    <a:pt x="296" y="105"/>
                  </a:cubicBezTo>
                  <a:cubicBezTo>
                    <a:pt x="295" y="105"/>
                    <a:pt x="295" y="105"/>
                    <a:pt x="295" y="105"/>
                  </a:cubicBezTo>
                  <a:cubicBezTo>
                    <a:pt x="293" y="105"/>
                    <a:pt x="292" y="105"/>
                    <a:pt x="291" y="105"/>
                  </a:cubicBezTo>
                  <a:cubicBezTo>
                    <a:pt x="290" y="105"/>
                    <a:pt x="289" y="104"/>
                    <a:pt x="288" y="104"/>
                  </a:cubicBezTo>
                  <a:cubicBezTo>
                    <a:pt x="287" y="103"/>
                    <a:pt x="287" y="103"/>
                    <a:pt x="289" y="103"/>
                  </a:cubicBezTo>
                  <a:close/>
                  <a:moveTo>
                    <a:pt x="276" y="105"/>
                  </a:moveTo>
                  <a:cubicBezTo>
                    <a:pt x="277" y="105"/>
                    <a:pt x="277" y="105"/>
                    <a:pt x="278" y="105"/>
                  </a:cubicBezTo>
                  <a:cubicBezTo>
                    <a:pt x="279" y="105"/>
                    <a:pt x="281" y="105"/>
                    <a:pt x="281" y="105"/>
                  </a:cubicBezTo>
                  <a:cubicBezTo>
                    <a:pt x="282" y="106"/>
                    <a:pt x="283" y="106"/>
                    <a:pt x="284" y="107"/>
                  </a:cubicBezTo>
                  <a:cubicBezTo>
                    <a:pt x="285" y="107"/>
                    <a:pt x="285" y="107"/>
                    <a:pt x="283" y="108"/>
                  </a:cubicBezTo>
                  <a:cubicBezTo>
                    <a:pt x="283" y="108"/>
                    <a:pt x="283" y="108"/>
                    <a:pt x="282" y="108"/>
                  </a:cubicBezTo>
                  <a:cubicBezTo>
                    <a:pt x="281" y="108"/>
                    <a:pt x="279" y="108"/>
                    <a:pt x="278" y="108"/>
                  </a:cubicBezTo>
                  <a:cubicBezTo>
                    <a:pt x="277" y="107"/>
                    <a:pt x="276" y="107"/>
                    <a:pt x="275" y="106"/>
                  </a:cubicBezTo>
                  <a:cubicBezTo>
                    <a:pt x="275" y="106"/>
                    <a:pt x="275" y="105"/>
                    <a:pt x="276" y="105"/>
                  </a:cubicBezTo>
                  <a:close/>
                  <a:moveTo>
                    <a:pt x="264" y="108"/>
                  </a:moveTo>
                  <a:cubicBezTo>
                    <a:pt x="264" y="108"/>
                    <a:pt x="265" y="108"/>
                    <a:pt x="265" y="108"/>
                  </a:cubicBezTo>
                  <a:cubicBezTo>
                    <a:pt x="266" y="107"/>
                    <a:pt x="268" y="107"/>
                    <a:pt x="269" y="108"/>
                  </a:cubicBezTo>
                  <a:cubicBezTo>
                    <a:pt x="270" y="108"/>
                    <a:pt x="271" y="109"/>
                    <a:pt x="272" y="109"/>
                  </a:cubicBezTo>
                  <a:cubicBezTo>
                    <a:pt x="273" y="110"/>
                    <a:pt x="272" y="110"/>
                    <a:pt x="271" y="111"/>
                  </a:cubicBezTo>
                  <a:cubicBezTo>
                    <a:pt x="271" y="111"/>
                    <a:pt x="270" y="111"/>
                    <a:pt x="270" y="111"/>
                  </a:cubicBezTo>
                  <a:cubicBezTo>
                    <a:pt x="269" y="111"/>
                    <a:pt x="267" y="111"/>
                    <a:pt x="266" y="111"/>
                  </a:cubicBezTo>
                  <a:cubicBezTo>
                    <a:pt x="265" y="110"/>
                    <a:pt x="264" y="110"/>
                    <a:pt x="263" y="109"/>
                  </a:cubicBezTo>
                  <a:cubicBezTo>
                    <a:pt x="262" y="109"/>
                    <a:pt x="263" y="108"/>
                    <a:pt x="264" y="108"/>
                  </a:cubicBezTo>
                  <a:close/>
                  <a:moveTo>
                    <a:pt x="252" y="110"/>
                  </a:moveTo>
                  <a:cubicBezTo>
                    <a:pt x="252" y="110"/>
                    <a:pt x="253" y="110"/>
                    <a:pt x="253" y="110"/>
                  </a:cubicBezTo>
                  <a:cubicBezTo>
                    <a:pt x="254" y="110"/>
                    <a:pt x="256" y="110"/>
                    <a:pt x="257" y="110"/>
                  </a:cubicBezTo>
                  <a:cubicBezTo>
                    <a:pt x="258" y="111"/>
                    <a:pt x="259" y="112"/>
                    <a:pt x="260" y="112"/>
                  </a:cubicBezTo>
                  <a:cubicBezTo>
                    <a:pt x="261" y="113"/>
                    <a:pt x="260" y="113"/>
                    <a:pt x="259" y="114"/>
                  </a:cubicBezTo>
                  <a:cubicBezTo>
                    <a:pt x="259" y="114"/>
                    <a:pt x="258" y="114"/>
                    <a:pt x="258" y="114"/>
                  </a:cubicBezTo>
                  <a:cubicBezTo>
                    <a:pt x="257" y="114"/>
                    <a:pt x="255" y="114"/>
                    <a:pt x="254" y="114"/>
                  </a:cubicBezTo>
                  <a:cubicBezTo>
                    <a:pt x="253" y="113"/>
                    <a:pt x="252" y="112"/>
                    <a:pt x="251" y="112"/>
                  </a:cubicBezTo>
                  <a:cubicBezTo>
                    <a:pt x="250" y="111"/>
                    <a:pt x="251" y="111"/>
                    <a:pt x="252" y="110"/>
                  </a:cubicBezTo>
                  <a:close/>
                  <a:moveTo>
                    <a:pt x="240" y="113"/>
                  </a:moveTo>
                  <a:cubicBezTo>
                    <a:pt x="240" y="113"/>
                    <a:pt x="240" y="113"/>
                    <a:pt x="241" y="113"/>
                  </a:cubicBezTo>
                  <a:cubicBezTo>
                    <a:pt x="242" y="112"/>
                    <a:pt x="244" y="113"/>
                    <a:pt x="245" y="113"/>
                  </a:cubicBezTo>
                  <a:cubicBezTo>
                    <a:pt x="246" y="114"/>
                    <a:pt x="247" y="114"/>
                    <a:pt x="248" y="115"/>
                  </a:cubicBezTo>
                  <a:cubicBezTo>
                    <a:pt x="249" y="116"/>
                    <a:pt x="248" y="116"/>
                    <a:pt x="247" y="117"/>
                  </a:cubicBezTo>
                  <a:cubicBezTo>
                    <a:pt x="246" y="117"/>
                    <a:pt x="246" y="117"/>
                    <a:pt x="246" y="117"/>
                  </a:cubicBezTo>
                  <a:cubicBezTo>
                    <a:pt x="244" y="117"/>
                    <a:pt x="243" y="117"/>
                    <a:pt x="242" y="117"/>
                  </a:cubicBezTo>
                  <a:cubicBezTo>
                    <a:pt x="241" y="116"/>
                    <a:pt x="240" y="115"/>
                    <a:pt x="239" y="114"/>
                  </a:cubicBezTo>
                  <a:cubicBezTo>
                    <a:pt x="238" y="114"/>
                    <a:pt x="238" y="113"/>
                    <a:pt x="240" y="113"/>
                  </a:cubicBezTo>
                  <a:close/>
                  <a:moveTo>
                    <a:pt x="228" y="116"/>
                  </a:moveTo>
                  <a:cubicBezTo>
                    <a:pt x="228" y="116"/>
                    <a:pt x="229" y="115"/>
                    <a:pt x="229" y="115"/>
                  </a:cubicBezTo>
                  <a:cubicBezTo>
                    <a:pt x="230" y="115"/>
                    <a:pt x="232" y="115"/>
                    <a:pt x="233" y="116"/>
                  </a:cubicBezTo>
                  <a:cubicBezTo>
                    <a:pt x="234" y="117"/>
                    <a:pt x="235" y="117"/>
                    <a:pt x="236" y="118"/>
                  </a:cubicBezTo>
                  <a:cubicBezTo>
                    <a:pt x="237" y="119"/>
                    <a:pt x="236" y="119"/>
                    <a:pt x="235" y="120"/>
                  </a:cubicBezTo>
                  <a:cubicBezTo>
                    <a:pt x="235" y="120"/>
                    <a:pt x="234" y="120"/>
                    <a:pt x="234" y="120"/>
                  </a:cubicBezTo>
                  <a:cubicBezTo>
                    <a:pt x="233" y="120"/>
                    <a:pt x="231" y="120"/>
                    <a:pt x="230" y="119"/>
                  </a:cubicBezTo>
                  <a:cubicBezTo>
                    <a:pt x="229" y="119"/>
                    <a:pt x="228" y="118"/>
                    <a:pt x="227" y="117"/>
                  </a:cubicBezTo>
                  <a:cubicBezTo>
                    <a:pt x="226" y="117"/>
                    <a:pt x="227" y="116"/>
                    <a:pt x="228" y="116"/>
                  </a:cubicBezTo>
                  <a:close/>
                  <a:moveTo>
                    <a:pt x="216" y="118"/>
                  </a:moveTo>
                  <a:cubicBezTo>
                    <a:pt x="216" y="118"/>
                    <a:pt x="217" y="118"/>
                    <a:pt x="217" y="118"/>
                  </a:cubicBezTo>
                  <a:cubicBezTo>
                    <a:pt x="218" y="118"/>
                    <a:pt x="220" y="118"/>
                    <a:pt x="221" y="119"/>
                  </a:cubicBezTo>
                  <a:cubicBezTo>
                    <a:pt x="222" y="119"/>
                    <a:pt x="223" y="120"/>
                    <a:pt x="224" y="121"/>
                  </a:cubicBezTo>
                  <a:cubicBezTo>
                    <a:pt x="225" y="122"/>
                    <a:pt x="224" y="123"/>
                    <a:pt x="223" y="123"/>
                  </a:cubicBezTo>
                  <a:cubicBezTo>
                    <a:pt x="223" y="123"/>
                    <a:pt x="222" y="123"/>
                    <a:pt x="222" y="123"/>
                  </a:cubicBezTo>
                  <a:cubicBezTo>
                    <a:pt x="221" y="123"/>
                    <a:pt x="219" y="123"/>
                    <a:pt x="218" y="123"/>
                  </a:cubicBezTo>
                  <a:cubicBezTo>
                    <a:pt x="217" y="122"/>
                    <a:pt x="216" y="121"/>
                    <a:pt x="215" y="120"/>
                  </a:cubicBezTo>
                  <a:cubicBezTo>
                    <a:pt x="214" y="119"/>
                    <a:pt x="215" y="119"/>
                    <a:pt x="216" y="118"/>
                  </a:cubicBezTo>
                  <a:close/>
                  <a:moveTo>
                    <a:pt x="204" y="121"/>
                  </a:moveTo>
                  <a:cubicBezTo>
                    <a:pt x="205" y="121"/>
                    <a:pt x="205" y="121"/>
                    <a:pt x="205" y="121"/>
                  </a:cubicBezTo>
                  <a:cubicBezTo>
                    <a:pt x="207" y="121"/>
                    <a:pt x="208" y="121"/>
                    <a:pt x="209" y="122"/>
                  </a:cubicBezTo>
                  <a:cubicBezTo>
                    <a:pt x="210" y="122"/>
                    <a:pt x="211" y="123"/>
                    <a:pt x="212" y="124"/>
                  </a:cubicBezTo>
                  <a:cubicBezTo>
                    <a:pt x="213" y="125"/>
                    <a:pt x="213" y="126"/>
                    <a:pt x="212" y="126"/>
                  </a:cubicBezTo>
                  <a:cubicBezTo>
                    <a:pt x="211" y="126"/>
                    <a:pt x="211" y="126"/>
                    <a:pt x="211" y="126"/>
                  </a:cubicBezTo>
                  <a:cubicBezTo>
                    <a:pt x="209" y="127"/>
                    <a:pt x="208" y="126"/>
                    <a:pt x="207" y="126"/>
                  </a:cubicBezTo>
                  <a:cubicBezTo>
                    <a:pt x="206" y="125"/>
                    <a:pt x="205" y="124"/>
                    <a:pt x="204" y="123"/>
                  </a:cubicBezTo>
                  <a:cubicBezTo>
                    <a:pt x="203" y="122"/>
                    <a:pt x="203" y="121"/>
                    <a:pt x="204" y="121"/>
                  </a:cubicBezTo>
                  <a:close/>
                  <a:moveTo>
                    <a:pt x="193" y="124"/>
                  </a:moveTo>
                  <a:cubicBezTo>
                    <a:pt x="193" y="124"/>
                    <a:pt x="193" y="124"/>
                    <a:pt x="194" y="124"/>
                  </a:cubicBezTo>
                  <a:cubicBezTo>
                    <a:pt x="195" y="124"/>
                    <a:pt x="197" y="124"/>
                    <a:pt x="198" y="125"/>
                  </a:cubicBezTo>
                  <a:cubicBezTo>
                    <a:pt x="199" y="125"/>
                    <a:pt x="200" y="126"/>
                    <a:pt x="201" y="127"/>
                  </a:cubicBezTo>
                  <a:cubicBezTo>
                    <a:pt x="202" y="128"/>
                    <a:pt x="201" y="129"/>
                    <a:pt x="200" y="129"/>
                  </a:cubicBezTo>
                  <a:cubicBezTo>
                    <a:pt x="200" y="129"/>
                    <a:pt x="199" y="130"/>
                    <a:pt x="199" y="130"/>
                  </a:cubicBezTo>
                  <a:cubicBezTo>
                    <a:pt x="198" y="130"/>
                    <a:pt x="196" y="130"/>
                    <a:pt x="195" y="129"/>
                  </a:cubicBezTo>
                  <a:cubicBezTo>
                    <a:pt x="194" y="128"/>
                    <a:pt x="193" y="127"/>
                    <a:pt x="192" y="126"/>
                  </a:cubicBezTo>
                  <a:cubicBezTo>
                    <a:pt x="191" y="125"/>
                    <a:pt x="192" y="124"/>
                    <a:pt x="193" y="124"/>
                  </a:cubicBezTo>
                  <a:close/>
                  <a:moveTo>
                    <a:pt x="181" y="127"/>
                  </a:moveTo>
                  <a:cubicBezTo>
                    <a:pt x="182" y="127"/>
                    <a:pt x="182" y="127"/>
                    <a:pt x="182" y="127"/>
                  </a:cubicBezTo>
                  <a:cubicBezTo>
                    <a:pt x="184" y="127"/>
                    <a:pt x="185" y="127"/>
                    <a:pt x="186" y="128"/>
                  </a:cubicBezTo>
                  <a:cubicBezTo>
                    <a:pt x="187" y="129"/>
                    <a:pt x="188" y="130"/>
                    <a:pt x="189" y="131"/>
                  </a:cubicBezTo>
                  <a:cubicBezTo>
                    <a:pt x="190" y="131"/>
                    <a:pt x="190" y="132"/>
                    <a:pt x="189" y="133"/>
                  </a:cubicBezTo>
                  <a:cubicBezTo>
                    <a:pt x="188" y="133"/>
                    <a:pt x="188" y="133"/>
                    <a:pt x="188" y="133"/>
                  </a:cubicBezTo>
                  <a:cubicBezTo>
                    <a:pt x="187" y="133"/>
                    <a:pt x="185" y="133"/>
                    <a:pt x="184" y="132"/>
                  </a:cubicBezTo>
                  <a:cubicBezTo>
                    <a:pt x="183" y="131"/>
                    <a:pt x="182" y="130"/>
                    <a:pt x="181" y="129"/>
                  </a:cubicBezTo>
                  <a:cubicBezTo>
                    <a:pt x="180" y="128"/>
                    <a:pt x="180" y="128"/>
                    <a:pt x="181" y="127"/>
                  </a:cubicBezTo>
                  <a:close/>
                  <a:moveTo>
                    <a:pt x="170" y="130"/>
                  </a:moveTo>
                  <a:cubicBezTo>
                    <a:pt x="171" y="130"/>
                    <a:pt x="171" y="130"/>
                    <a:pt x="171" y="130"/>
                  </a:cubicBezTo>
                  <a:cubicBezTo>
                    <a:pt x="172" y="130"/>
                    <a:pt x="174" y="130"/>
                    <a:pt x="175" y="131"/>
                  </a:cubicBezTo>
                  <a:cubicBezTo>
                    <a:pt x="176" y="132"/>
                    <a:pt x="177" y="133"/>
                    <a:pt x="178" y="134"/>
                  </a:cubicBezTo>
                  <a:cubicBezTo>
                    <a:pt x="179" y="135"/>
                    <a:pt x="179" y="136"/>
                    <a:pt x="178" y="136"/>
                  </a:cubicBezTo>
                  <a:cubicBezTo>
                    <a:pt x="177" y="136"/>
                    <a:pt x="177" y="137"/>
                    <a:pt x="177" y="137"/>
                  </a:cubicBezTo>
                  <a:cubicBezTo>
                    <a:pt x="175" y="137"/>
                    <a:pt x="174" y="137"/>
                    <a:pt x="173" y="136"/>
                  </a:cubicBezTo>
                  <a:cubicBezTo>
                    <a:pt x="172" y="135"/>
                    <a:pt x="171" y="134"/>
                    <a:pt x="170" y="133"/>
                  </a:cubicBezTo>
                  <a:cubicBezTo>
                    <a:pt x="169" y="132"/>
                    <a:pt x="169" y="131"/>
                    <a:pt x="170" y="130"/>
                  </a:cubicBezTo>
                  <a:close/>
                  <a:moveTo>
                    <a:pt x="159" y="134"/>
                  </a:moveTo>
                  <a:cubicBezTo>
                    <a:pt x="159" y="134"/>
                    <a:pt x="160" y="134"/>
                    <a:pt x="160" y="134"/>
                  </a:cubicBezTo>
                  <a:cubicBezTo>
                    <a:pt x="161" y="133"/>
                    <a:pt x="163" y="134"/>
                    <a:pt x="164" y="134"/>
                  </a:cubicBezTo>
                  <a:cubicBezTo>
                    <a:pt x="165" y="136"/>
                    <a:pt x="166" y="137"/>
                    <a:pt x="167" y="138"/>
                  </a:cubicBezTo>
                  <a:cubicBezTo>
                    <a:pt x="168" y="139"/>
                    <a:pt x="168" y="140"/>
                    <a:pt x="167" y="140"/>
                  </a:cubicBezTo>
                  <a:cubicBezTo>
                    <a:pt x="166" y="140"/>
                    <a:pt x="166" y="140"/>
                    <a:pt x="166" y="140"/>
                  </a:cubicBezTo>
                  <a:cubicBezTo>
                    <a:pt x="164" y="141"/>
                    <a:pt x="163" y="140"/>
                    <a:pt x="162" y="140"/>
                  </a:cubicBezTo>
                  <a:cubicBezTo>
                    <a:pt x="161" y="138"/>
                    <a:pt x="160" y="137"/>
                    <a:pt x="159" y="136"/>
                  </a:cubicBezTo>
                  <a:cubicBezTo>
                    <a:pt x="158" y="135"/>
                    <a:pt x="158" y="134"/>
                    <a:pt x="159" y="134"/>
                  </a:cubicBezTo>
                  <a:close/>
                  <a:moveTo>
                    <a:pt x="148" y="138"/>
                  </a:moveTo>
                  <a:cubicBezTo>
                    <a:pt x="148" y="137"/>
                    <a:pt x="149" y="137"/>
                    <a:pt x="149" y="137"/>
                  </a:cubicBezTo>
                  <a:cubicBezTo>
                    <a:pt x="150" y="137"/>
                    <a:pt x="152" y="137"/>
                    <a:pt x="153" y="138"/>
                  </a:cubicBezTo>
                  <a:cubicBezTo>
                    <a:pt x="154" y="139"/>
                    <a:pt x="155" y="140"/>
                    <a:pt x="156" y="142"/>
                  </a:cubicBezTo>
                  <a:cubicBezTo>
                    <a:pt x="157" y="142"/>
                    <a:pt x="157" y="144"/>
                    <a:pt x="156" y="144"/>
                  </a:cubicBezTo>
                  <a:cubicBezTo>
                    <a:pt x="155" y="144"/>
                    <a:pt x="155" y="144"/>
                    <a:pt x="155" y="144"/>
                  </a:cubicBezTo>
                  <a:cubicBezTo>
                    <a:pt x="153" y="145"/>
                    <a:pt x="152" y="144"/>
                    <a:pt x="151" y="143"/>
                  </a:cubicBezTo>
                  <a:cubicBezTo>
                    <a:pt x="150" y="142"/>
                    <a:pt x="149" y="141"/>
                    <a:pt x="148" y="140"/>
                  </a:cubicBezTo>
                  <a:cubicBezTo>
                    <a:pt x="147" y="139"/>
                    <a:pt x="147" y="138"/>
                    <a:pt x="148" y="138"/>
                  </a:cubicBezTo>
                  <a:close/>
                  <a:moveTo>
                    <a:pt x="137" y="141"/>
                  </a:moveTo>
                  <a:cubicBezTo>
                    <a:pt x="138" y="141"/>
                    <a:pt x="138" y="141"/>
                    <a:pt x="138" y="141"/>
                  </a:cubicBezTo>
                  <a:cubicBezTo>
                    <a:pt x="139" y="141"/>
                    <a:pt x="141" y="141"/>
                    <a:pt x="142" y="142"/>
                  </a:cubicBezTo>
                  <a:cubicBezTo>
                    <a:pt x="143" y="143"/>
                    <a:pt x="144" y="144"/>
                    <a:pt x="145" y="146"/>
                  </a:cubicBezTo>
                  <a:cubicBezTo>
                    <a:pt x="146" y="146"/>
                    <a:pt x="146" y="148"/>
                    <a:pt x="145" y="148"/>
                  </a:cubicBezTo>
                  <a:cubicBezTo>
                    <a:pt x="145" y="148"/>
                    <a:pt x="144" y="148"/>
                    <a:pt x="144" y="148"/>
                  </a:cubicBezTo>
                  <a:cubicBezTo>
                    <a:pt x="143" y="149"/>
                    <a:pt x="141" y="148"/>
                    <a:pt x="140" y="148"/>
                  </a:cubicBezTo>
                  <a:cubicBezTo>
                    <a:pt x="139" y="146"/>
                    <a:pt x="138" y="145"/>
                    <a:pt x="137" y="144"/>
                  </a:cubicBezTo>
                  <a:cubicBezTo>
                    <a:pt x="136" y="143"/>
                    <a:pt x="136" y="142"/>
                    <a:pt x="137" y="141"/>
                  </a:cubicBezTo>
                  <a:close/>
                  <a:moveTo>
                    <a:pt x="127" y="145"/>
                  </a:moveTo>
                  <a:cubicBezTo>
                    <a:pt x="127" y="145"/>
                    <a:pt x="127" y="145"/>
                    <a:pt x="128" y="145"/>
                  </a:cubicBezTo>
                  <a:cubicBezTo>
                    <a:pt x="129" y="145"/>
                    <a:pt x="130" y="145"/>
                    <a:pt x="131" y="146"/>
                  </a:cubicBezTo>
                  <a:cubicBezTo>
                    <a:pt x="132" y="147"/>
                    <a:pt x="134" y="148"/>
                    <a:pt x="135" y="150"/>
                  </a:cubicBezTo>
                  <a:cubicBezTo>
                    <a:pt x="136" y="151"/>
                    <a:pt x="135" y="152"/>
                    <a:pt x="134" y="152"/>
                  </a:cubicBezTo>
                  <a:cubicBezTo>
                    <a:pt x="134" y="153"/>
                    <a:pt x="134" y="153"/>
                    <a:pt x="133" y="153"/>
                  </a:cubicBezTo>
                  <a:cubicBezTo>
                    <a:pt x="132" y="153"/>
                    <a:pt x="130" y="153"/>
                    <a:pt x="130" y="152"/>
                  </a:cubicBezTo>
                  <a:cubicBezTo>
                    <a:pt x="128" y="151"/>
                    <a:pt x="127" y="149"/>
                    <a:pt x="126" y="148"/>
                  </a:cubicBezTo>
                  <a:cubicBezTo>
                    <a:pt x="125" y="147"/>
                    <a:pt x="125" y="146"/>
                    <a:pt x="127" y="145"/>
                  </a:cubicBezTo>
                  <a:close/>
                  <a:moveTo>
                    <a:pt x="116" y="150"/>
                  </a:moveTo>
                  <a:cubicBezTo>
                    <a:pt x="116" y="150"/>
                    <a:pt x="117" y="149"/>
                    <a:pt x="117" y="149"/>
                  </a:cubicBezTo>
                  <a:cubicBezTo>
                    <a:pt x="118" y="149"/>
                    <a:pt x="120" y="149"/>
                    <a:pt x="121" y="150"/>
                  </a:cubicBezTo>
                  <a:cubicBezTo>
                    <a:pt x="122" y="152"/>
                    <a:pt x="123" y="153"/>
                    <a:pt x="124" y="154"/>
                  </a:cubicBezTo>
                  <a:cubicBezTo>
                    <a:pt x="125" y="155"/>
                    <a:pt x="125" y="156"/>
                    <a:pt x="124" y="157"/>
                  </a:cubicBezTo>
                  <a:cubicBezTo>
                    <a:pt x="123" y="157"/>
                    <a:pt x="123" y="157"/>
                    <a:pt x="123" y="157"/>
                  </a:cubicBezTo>
                  <a:cubicBezTo>
                    <a:pt x="122" y="158"/>
                    <a:pt x="120" y="157"/>
                    <a:pt x="119" y="156"/>
                  </a:cubicBezTo>
                  <a:cubicBezTo>
                    <a:pt x="118" y="155"/>
                    <a:pt x="117" y="154"/>
                    <a:pt x="116" y="152"/>
                  </a:cubicBezTo>
                  <a:cubicBezTo>
                    <a:pt x="115" y="151"/>
                    <a:pt x="115" y="150"/>
                    <a:pt x="116" y="150"/>
                  </a:cubicBezTo>
                  <a:close/>
                  <a:moveTo>
                    <a:pt x="106" y="154"/>
                  </a:moveTo>
                  <a:cubicBezTo>
                    <a:pt x="106" y="154"/>
                    <a:pt x="106" y="154"/>
                    <a:pt x="107" y="154"/>
                  </a:cubicBezTo>
                  <a:cubicBezTo>
                    <a:pt x="108" y="153"/>
                    <a:pt x="109" y="154"/>
                    <a:pt x="110" y="155"/>
                  </a:cubicBezTo>
                  <a:cubicBezTo>
                    <a:pt x="111" y="156"/>
                    <a:pt x="113" y="157"/>
                    <a:pt x="114" y="159"/>
                  </a:cubicBezTo>
                  <a:cubicBezTo>
                    <a:pt x="115" y="160"/>
                    <a:pt x="114" y="161"/>
                    <a:pt x="113" y="162"/>
                  </a:cubicBezTo>
                  <a:cubicBezTo>
                    <a:pt x="113" y="162"/>
                    <a:pt x="113" y="162"/>
                    <a:pt x="112" y="162"/>
                  </a:cubicBezTo>
                  <a:cubicBezTo>
                    <a:pt x="111" y="163"/>
                    <a:pt x="110" y="162"/>
                    <a:pt x="109" y="161"/>
                  </a:cubicBezTo>
                  <a:cubicBezTo>
                    <a:pt x="108" y="160"/>
                    <a:pt x="106" y="158"/>
                    <a:pt x="105" y="157"/>
                  </a:cubicBezTo>
                  <a:cubicBezTo>
                    <a:pt x="104" y="156"/>
                    <a:pt x="105" y="155"/>
                    <a:pt x="106" y="154"/>
                  </a:cubicBezTo>
                  <a:close/>
                  <a:moveTo>
                    <a:pt x="95" y="159"/>
                  </a:moveTo>
                  <a:cubicBezTo>
                    <a:pt x="96" y="159"/>
                    <a:pt x="96" y="159"/>
                    <a:pt x="96" y="158"/>
                  </a:cubicBezTo>
                  <a:cubicBezTo>
                    <a:pt x="97" y="158"/>
                    <a:pt x="99" y="158"/>
                    <a:pt x="100" y="160"/>
                  </a:cubicBezTo>
                  <a:cubicBezTo>
                    <a:pt x="101" y="161"/>
                    <a:pt x="102" y="162"/>
                    <a:pt x="103" y="164"/>
                  </a:cubicBezTo>
                  <a:cubicBezTo>
                    <a:pt x="104" y="165"/>
                    <a:pt x="104" y="166"/>
                    <a:pt x="103" y="167"/>
                  </a:cubicBezTo>
                  <a:cubicBezTo>
                    <a:pt x="103" y="167"/>
                    <a:pt x="103" y="167"/>
                    <a:pt x="102" y="167"/>
                  </a:cubicBezTo>
                  <a:cubicBezTo>
                    <a:pt x="101" y="168"/>
                    <a:pt x="99" y="167"/>
                    <a:pt x="99" y="166"/>
                  </a:cubicBezTo>
                  <a:cubicBezTo>
                    <a:pt x="97" y="165"/>
                    <a:pt x="96" y="163"/>
                    <a:pt x="95" y="162"/>
                  </a:cubicBezTo>
                  <a:cubicBezTo>
                    <a:pt x="94" y="161"/>
                    <a:pt x="94" y="159"/>
                    <a:pt x="95" y="159"/>
                  </a:cubicBezTo>
                  <a:close/>
                  <a:moveTo>
                    <a:pt x="85" y="164"/>
                  </a:moveTo>
                  <a:cubicBezTo>
                    <a:pt x="85" y="164"/>
                    <a:pt x="86" y="163"/>
                    <a:pt x="86" y="163"/>
                  </a:cubicBezTo>
                  <a:cubicBezTo>
                    <a:pt x="87" y="163"/>
                    <a:pt x="89" y="163"/>
                    <a:pt x="90" y="164"/>
                  </a:cubicBezTo>
                  <a:cubicBezTo>
                    <a:pt x="91" y="166"/>
                    <a:pt x="92" y="167"/>
                    <a:pt x="93" y="169"/>
                  </a:cubicBezTo>
                  <a:cubicBezTo>
                    <a:pt x="94" y="170"/>
                    <a:pt x="94" y="171"/>
                    <a:pt x="93" y="172"/>
                  </a:cubicBezTo>
                  <a:cubicBezTo>
                    <a:pt x="93" y="172"/>
                    <a:pt x="92" y="172"/>
                    <a:pt x="92" y="172"/>
                  </a:cubicBezTo>
                  <a:cubicBezTo>
                    <a:pt x="91" y="173"/>
                    <a:pt x="89" y="172"/>
                    <a:pt x="88" y="171"/>
                  </a:cubicBezTo>
                  <a:cubicBezTo>
                    <a:pt x="87" y="170"/>
                    <a:pt x="86" y="168"/>
                    <a:pt x="85" y="167"/>
                  </a:cubicBezTo>
                  <a:cubicBezTo>
                    <a:pt x="84" y="166"/>
                    <a:pt x="84" y="164"/>
                    <a:pt x="85" y="164"/>
                  </a:cubicBezTo>
                  <a:close/>
                  <a:moveTo>
                    <a:pt x="75" y="169"/>
                  </a:moveTo>
                  <a:cubicBezTo>
                    <a:pt x="75" y="169"/>
                    <a:pt x="76" y="169"/>
                    <a:pt x="76" y="169"/>
                  </a:cubicBezTo>
                  <a:cubicBezTo>
                    <a:pt x="77" y="168"/>
                    <a:pt x="79" y="168"/>
                    <a:pt x="80" y="170"/>
                  </a:cubicBezTo>
                  <a:cubicBezTo>
                    <a:pt x="81" y="171"/>
                    <a:pt x="82" y="172"/>
                    <a:pt x="83" y="174"/>
                  </a:cubicBezTo>
                  <a:cubicBezTo>
                    <a:pt x="84" y="175"/>
                    <a:pt x="84" y="177"/>
                    <a:pt x="83" y="177"/>
                  </a:cubicBezTo>
                  <a:cubicBezTo>
                    <a:pt x="83" y="177"/>
                    <a:pt x="82" y="177"/>
                    <a:pt x="82" y="178"/>
                  </a:cubicBezTo>
                  <a:cubicBezTo>
                    <a:pt x="81" y="178"/>
                    <a:pt x="79" y="178"/>
                    <a:pt x="78" y="177"/>
                  </a:cubicBezTo>
                  <a:cubicBezTo>
                    <a:pt x="77" y="175"/>
                    <a:pt x="76" y="174"/>
                    <a:pt x="75" y="172"/>
                  </a:cubicBezTo>
                  <a:cubicBezTo>
                    <a:pt x="74" y="171"/>
                    <a:pt x="74" y="170"/>
                    <a:pt x="75" y="169"/>
                  </a:cubicBezTo>
                  <a:close/>
                  <a:moveTo>
                    <a:pt x="65" y="174"/>
                  </a:moveTo>
                  <a:cubicBezTo>
                    <a:pt x="66" y="174"/>
                    <a:pt x="66" y="174"/>
                    <a:pt x="66" y="174"/>
                  </a:cubicBezTo>
                  <a:cubicBezTo>
                    <a:pt x="67" y="173"/>
                    <a:pt x="69" y="174"/>
                    <a:pt x="70" y="175"/>
                  </a:cubicBezTo>
                  <a:cubicBezTo>
                    <a:pt x="71" y="176"/>
                    <a:pt x="72" y="178"/>
                    <a:pt x="73" y="179"/>
                  </a:cubicBezTo>
                  <a:cubicBezTo>
                    <a:pt x="74" y="181"/>
                    <a:pt x="74" y="182"/>
                    <a:pt x="73" y="183"/>
                  </a:cubicBezTo>
                  <a:cubicBezTo>
                    <a:pt x="73" y="183"/>
                    <a:pt x="73" y="183"/>
                    <a:pt x="72" y="183"/>
                  </a:cubicBezTo>
                  <a:cubicBezTo>
                    <a:pt x="71" y="184"/>
                    <a:pt x="70" y="183"/>
                    <a:pt x="69" y="182"/>
                  </a:cubicBezTo>
                  <a:cubicBezTo>
                    <a:pt x="67" y="181"/>
                    <a:pt x="66" y="179"/>
                    <a:pt x="65" y="178"/>
                  </a:cubicBezTo>
                  <a:cubicBezTo>
                    <a:pt x="64" y="176"/>
                    <a:pt x="64" y="175"/>
                    <a:pt x="65" y="174"/>
                  </a:cubicBezTo>
                  <a:close/>
                  <a:moveTo>
                    <a:pt x="55" y="180"/>
                  </a:moveTo>
                  <a:cubicBezTo>
                    <a:pt x="56" y="180"/>
                    <a:pt x="56" y="180"/>
                    <a:pt x="56" y="180"/>
                  </a:cubicBezTo>
                  <a:cubicBezTo>
                    <a:pt x="57" y="179"/>
                    <a:pt x="59" y="179"/>
                    <a:pt x="60" y="181"/>
                  </a:cubicBezTo>
                  <a:cubicBezTo>
                    <a:pt x="61" y="182"/>
                    <a:pt x="62" y="184"/>
                    <a:pt x="64" y="185"/>
                  </a:cubicBezTo>
                  <a:cubicBezTo>
                    <a:pt x="65" y="186"/>
                    <a:pt x="65" y="188"/>
                    <a:pt x="63" y="188"/>
                  </a:cubicBezTo>
                  <a:cubicBezTo>
                    <a:pt x="63" y="189"/>
                    <a:pt x="63" y="189"/>
                    <a:pt x="63" y="189"/>
                  </a:cubicBezTo>
                  <a:cubicBezTo>
                    <a:pt x="62" y="190"/>
                    <a:pt x="60" y="189"/>
                    <a:pt x="59" y="188"/>
                  </a:cubicBezTo>
                  <a:cubicBezTo>
                    <a:pt x="58" y="186"/>
                    <a:pt x="57" y="185"/>
                    <a:pt x="55" y="183"/>
                  </a:cubicBezTo>
                  <a:cubicBezTo>
                    <a:pt x="54" y="182"/>
                    <a:pt x="54" y="181"/>
                    <a:pt x="55" y="180"/>
                  </a:cubicBezTo>
                  <a:close/>
                  <a:moveTo>
                    <a:pt x="46" y="186"/>
                  </a:moveTo>
                  <a:cubicBezTo>
                    <a:pt x="46" y="186"/>
                    <a:pt x="46" y="186"/>
                    <a:pt x="47" y="185"/>
                  </a:cubicBezTo>
                  <a:cubicBezTo>
                    <a:pt x="48" y="185"/>
                    <a:pt x="49" y="185"/>
                    <a:pt x="50" y="186"/>
                  </a:cubicBezTo>
                  <a:cubicBezTo>
                    <a:pt x="52" y="188"/>
                    <a:pt x="53" y="190"/>
                    <a:pt x="54" y="191"/>
                  </a:cubicBezTo>
                  <a:cubicBezTo>
                    <a:pt x="55" y="192"/>
                    <a:pt x="55" y="194"/>
                    <a:pt x="54" y="194"/>
                  </a:cubicBezTo>
                  <a:cubicBezTo>
                    <a:pt x="54" y="195"/>
                    <a:pt x="53" y="195"/>
                    <a:pt x="53" y="195"/>
                  </a:cubicBezTo>
                  <a:cubicBezTo>
                    <a:pt x="52" y="196"/>
                    <a:pt x="50" y="195"/>
                    <a:pt x="49" y="194"/>
                  </a:cubicBezTo>
                  <a:cubicBezTo>
                    <a:pt x="48" y="192"/>
                    <a:pt x="47" y="191"/>
                    <a:pt x="46" y="189"/>
                  </a:cubicBezTo>
                  <a:cubicBezTo>
                    <a:pt x="45" y="188"/>
                    <a:pt x="45" y="187"/>
                    <a:pt x="46" y="186"/>
                  </a:cubicBezTo>
                  <a:close/>
                  <a:moveTo>
                    <a:pt x="36" y="192"/>
                  </a:moveTo>
                  <a:cubicBezTo>
                    <a:pt x="37" y="192"/>
                    <a:pt x="37" y="192"/>
                    <a:pt x="37" y="191"/>
                  </a:cubicBezTo>
                  <a:cubicBezTo>
                    <a:pt x="38" y="191"/>
                    <a:pt x="40" y="191"/>
                    <a:pt x="41" y="193"/>
                  </a:cubicBezTo>
                  <a:cubicBezTo>
                    <a:pt x="42" y="194"/>
                    <a:pt x="43" y="196"/>
                    <a:pt x="44" y="197"/>
                  </a:cubicBezTo>
                  <a:cubicBezTo>
                    <a:pt x="45" y="198"/>
                    <a:pt x="45" y="200"/>
                    <a:pt x="44" y="201"/>
                  </a:cubicBezTo>
                  <a:cubicBezTo>
                    <a:pt x="44" y="201"/>
                    <a:pt x="44" y="201"/>
                    <a:pt x="43" y="201"/>
                  </a:cubicBezTo>
                  <a:cubicBezTo>
                    <a:pt x="42" y="202"/>
                    <a:pt x="41" y="201"/>
                    <a:pt x="40" y="200"/>
                  </a:cubicBezTo>
                  <a:cubicBezTo>
                    <a:pt x="39" y="199"/>
                    <a:pt x="37" y="197"/>
                    <a:pt x="36" y="196"/>
                  </a:cubicBezTo>
                  <a:cubicBezTo>
                    <a:pt x="35" y="194"/>
                    <a:pt x="35" y="193"/>
                    <a:pt x="36" y="192"/>
                  </a:cubicBezTo>
                  <a:close/>
                  <a:moveTo>
                    <a:pt x="27" y="198"/>
                  </a:moveTo>
                  <a:cubicBezTo>
                    <a:pt x="27" y="198"/>
                    <a:pt x="27" y="198"/>
                    <a:pt x="28" y="198"/>
                  </a:cubicBezTo>
                  <a:cubicBezTo>
                    <a:pt x="29" y="197"/>
                    <a:pt x="30" y="197"/>
                    <a:pt x="31" y="199"/>
                  </a:cubicBezTo>
                  <a:cubicBezTo>
                    <a:pt x="33" y="200"/>
                    <a:pt x="34" y="202"/>
                    <a:pt x="35" y="203"/>
                  </a:cubicBezTo>
                  <a:cubicBezTo>
                    <a:pt x="36" y="205"/>
                    <a:pt x="36" y="206"/>
                    <a:pt x="35" y="207"/>
                  </a:cubicBezTo>
                  <a:cubicBezTo>
                    <a:pt x="35" y="207"/>
                    <a:pt x="34" y="207"/>
                    <a:pt x="34" y="208"/>
                  </a:cubicBezTo>
                  <a:cubicBezTo>
                    <a:pt x="33" y="208"/>
                    <a:pt x="32" y="208"/>
                    <a:pt x="31" y="207"/>
                  </a:cubicBezTo>
                  <a:cubicBezTo>
                    <a:pt x="29" y="205"/>
                    <a:pt x="28" y="203"/>
                    <a:pt x="27" y="202"/>
                  </a:cubicBezTo>
                  <a:cubicBezTo>
                    <a:pt x="26" y="201"/>
                    <a:pt x="26" y="199"/>
                    <a:pt x="27" y="198"/>
                  </a:cubicBezTo>
                  <a:close/>
                  <a:moveTo>
                    <a:pt x="16" y="220"/>
                  </a:moveTo>
                  <a:cubicBezTo>
                    <a:pt x="16" y="220"/>
                    <a:pt x="16" y="221"/>
                    <a:pt x="16" y="221"/>
                  </a:cubicBezTo>
                  <a:cubicBezTo>
                    <a:pt x="15" y="222"/>
                    <a:pt x="13" y="221"/>
                    <a:pt x="12" y="220"/>
                  </a:cubicBezTo>
                  <a:cubicBezTo>
                    <a:pt x="11" y="218"/>
                    <a:pt x="10" y="217"/>
                    <a:pt x="8" y="215"/>
                  </a:cubicBezTo>
                  <a:cubicBezTo>
                    <a:pt x="7" y="214"/>
                    <a:pt x="7" y="212"/>
                    <a:pt x="8" y="211"/>
                  </a:cubicBezTo>
                  <a:cubicBezTo>
                    <a:pt x="9" y="211"/>
                    <a:pt x="9" y="211"/>
                    <a:pt x="9" y="211"/>
                  </a:cubicBezTo>
                  <a:cubicBezTo>
                    <a:pt x="10" y="210"/>
                    <a:pt x="12" y="210"/>
                    <a:pt x="13" y="212"/>
                  </a:cubicBezTo>
                  <a:cubicBezTo>
                    <a:pt x="14" y="213"/>
                    <a:pt x="15" y="215"/>
                    <a:pt x="16" y="217"/>
                  </a:cubicBezTo>
                  <a:cubicBezTo>
                    <a:pt x="17" y="218"/>
                    <a:pt x="17" y="219"/>
                    <a:pt x="16" y="220"/>
                  </a:cubicBezTo>
                  <a:close/>
                  <a:moveTo>
                    <a:pt x="18" y="208"/>
                  </a:moveTo>
                  <a:cubicBezTo>
                    <a:pt x="17" y="207"/>
                    <a:pt x="17" y="205"/>
                    <a:pt x="18" y="205"/>
                  </a:cubicBezTo>
                  <a:cubicBezTo>
                    <a:pt x="18" y="205"/>
                    <a:pt x="18" y="204"/>
                    <a:pt x="18" y="204"/>
                  </a:cubicBezTo>
                  <a:cubicBezTo>
                    <a:pt x="19" y="203"/>
                    <a:pt x="21" y="204"/>
                    <a:pt x="22" y="205"/>
                  </a:cubicBezTo>
                  <a:cubicBezTo>
                    <a:pt x="23" y="207"/>
                    <a:pt x="24" y="208"/>
                    <a:pt x="26" y="210"/>
                  </a:cubicBezTo>
                  <a:cubicBezTo>
                    <a:pt x="27" y="211"/>
                    <a:pt x="27" y="213"/>
                    <a:pt x="26" y="214"/>
                  </a:cubicBezTo>
                  <a:cubicBezTo>
                    <a:pt x="25" y="214"/>
                    <a:pt x="25" y="214"/>
                    <a:pt x="25" y="214"/>
                  </a:cubicBezTo>
                  <a:cubicBezTo>
                    <a:pt x="24" y="215"/>
                    <a:pt x="22" y="214"/>
                    <a:pt x="21" y="213"/>
                  </a:cubicBezTo>
                  <a:cubicBezTo>
                    <a:pt x="20" y="211"/>
                    <a:pt x="19" y="210"/>
                    <a:pt x="18" y="208"/>
                  </a:cubicBezTo>
                  <a:close/>
                </a:path>
              </a:pathLst>
            </a:custGeom>
            <a:solidFill>
              <a:srgbClr val="231F2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1" name="Freeform 381"/>
            <p:cNvSpPr>
              <a:spLocks noEditPoints="1"/>
            </p:cNvSpPr>
            <p:nvPr/>
          </p:nvSpPr>
          <p:spPr bwMode="auto">
            <a:xfrm>
              <a:off x="553928" y="1450177"/>
              <a:ext cx="10310698" cy="6521663"/>
            </a:xfrm>
            <a:custGeom>
              <a:avLst/>
              <a:gdLst/>
              <a:ahLst/>
              <a:cxnLst>
                <a:cxn ang="0">
                  <a:pos x="307" y="132"/>
                </a:cxn>
                <a:cxn ang="0">
                  <a:pos x="195" y="184"/>
                </a:cxn>
                <a:cxn ang="0">
                  <a:pos x="15" y="292"/>
                </a:cxn>
                <a:cxn ang="0">
                  <a:pos x="233" y="180"/>
                </a:cxn>
                <a:cxn ang="0">
                  <a:pos x="6" y="303"/>
                </a:cxn>
                <a:cxn ang="0">
                  <a:pos x="21" y="302"/>
                </a:cxn>
                <a:cxn ang="0">
                  <a:pos x="22" y="301"/>
                </a:cxn>
                <a:cxn ang="0">
                  <a:pos x="30" y="287"/>
                </a:cxn>
                <a:cxn ang="0">
                  <a:pos x="35" y="280"/>
                </a:cxn>
                <a:cxn ang="0">
                  <a:pos x="47" y="281"/>
                </a:cxn>
                <a:cxn ang="0">
                  <a:pos x="61" y="275"/>
                </a:cxn>
                <a:cxn ang="0">
                  <a:pos x="62" y="272"/>
                </a:cxn>
                <a:cxn ang="0">
                  <a:pos x="65" y="260"/>
                </a:cxn>
                <a:cxn ang="0">
                  <a:pos x="73" y="258"/>
                </a:cxn>
                <a:cxn ang="0">
                  <a:pos x="89" y="256"/>
                </a:cxn>
                <a:cxn ang="0">
                  <a:pos x="90" y="256"/>
                </a:cxn>
                <a:cxn ang="0">
                  <a:pos x="98" y="242"/>
                </a:cxn>
                <a:cxn ang="0">
                  <a:pos x="103" y="236"/>
                </a:cxn>
                <a:cxn ang="0">
                  <a:pos x="116" y="237"/>
                </a:cxn>
                <a:cxn ang="0">
                  <a:pos x="130" y="231"/>
                </a:cxn>
                <a:cxn ang="0">
                  <a:pos x="131" y="228"/>
                </a:cxn>
                <a:cxn ang="0">
                  <a:pos x="135" y="217"/>
                </a:cxn>
                <a:cxn ang="0">
                  <a:pos x="143" y="215"/>
                </a:cxn>
                <a:cxn ang="0">
                  <a:pos x="160" y="214"/>
                </a:cxn>
                <a:cxn ang="0">
                  <a:pos x="161" y="213"/>
                </a:cxn>
                <a:cxn ang="0">
                  <a:pos x="169" y="201"/>
                </a:cxn>
                <a:cxn ang="0">
                  <a:pos x="176" y="195"/>
                </a:cxn>
                <a:cxn ang="0">
                  <a:pos x="188" y="196"/>
                </a:cxn>
                <a:cxn ang="0">
                  <a:pos x="204" y="190"/>
                </a:cxn>
                <a:cxn ang="0">
                  <a:pos x="205" y="188"/>
                </a:cxn>
                <a:cxn ang="0">
                  <a:pos x="210" y="178"/>
                </a:cxn>
                <a:cxn ang="0">
                  <a:pos x="219" y="176"/>
                </a:cxn>
                <a:cxn ang="0">
                  <a:pos x="236" y="174"/>
                </a:cxn>
                <a:cxn ang="0">
                  <a:pos x="238" y="174"/>
                </a:cxn>
                <a:cxn ang="0">
                  <a:pos x="247" y="163"/>
                </a:cxn>
                <a:cxn ang="0">
                  <a:pos x="255" y="157"/>
                </a:cxn>
                <a:cxn ang="0">
                  <a:pos x="268" y="157"/>
                </a:cxn>
                <a:cxn ang="0">
                  <a:pos x="285" y="151"/>
                </a:cxn>
                <a:cxn ang="0">
                  <a:pos x="286" y="149"/>
                </a:cxn>
                <a:cxn ang="0">
                  <a:pos x="292" y="140"/>
                </a:cxn>
                <a:cxn ang="0">
                  <a:pos x="302" y="138"/>
                </a:cxn>
                <a:cxn ang="0">
                  <a:pos x="321" y="134"/>
                </a:cxn>
                <a:cxn ang="0">
                  <a:pos x="322" y="134"/>
                </a:cxn>
                <a:cxn ang="0">
                  <a:pos x="333" y="123"/>
                </a:cxn>
                <a:cxn ang="0">
                  <a:pos x="341" y="117"/>
                </a:cxn>
                <a:cxn ang="0">
                  <a:pos x="355" y="115"/>
                </a:cxn>
                <a:cxn ang="0">
                  <a:pos x="373" y="107"/>
                </a:cxn>
                <a:cxn ang="0">
                  <a:pos x="374" y="105"/>
                </a:cxn>
                <a:cxn ang="0">
                  <a:pos x="380" y="96"/>
                </a:cxn>
                <a:cxn ang="0">
                  <a:pos x="391" y="91"/>
                </a:cxn>
                <a:cxn ang="0">
                  <a:pos x="410" y="84"/>
                </a:cxn>
                <a:cxn ang="0">
                  <a:pos x="411" y="84"/>
                </a:cxn>
                <a:cxn ang="0">
                  <a:pos x="422" y="71"/>
                </a:cxn>
                <a:cxn ang="0">
                  <a:pos x="429" y="63"/>
                </a:cxn>
                <a:cxn ang="0">
                  <a:pos x="443" y="58"/>
                </a:cxn>
                <a:cxn ang="0">
                  <a:pos x="460" y="45"/>
                </a:cxn>
                <a:cxn ang="0">
                  <a:pos x="461" y="42"/>
                </a:cxn>
                <a:cxn ang="0">
                  <a:pos x="465" y="32"/>
                </a:cxn>
                <a:cxn ang="0">
                  <a:pos x="474" y="24"/>
                </a:cxn>
                <a:cxn ang="0">
                  <a:pos x="488" y="13"/>
                </a:cxn>
                <a:cxn ang="0">
                  <a:pos x="491" y="11"/>
                </a:cxn>
              </a:cxnLst>
              <a:rect l="0" t="0" r="r" b="b"/>
              <a:pathLst>
                <a:path w="500" h="316">
                  <a:moveTo>
                    <a:pt x="489" y="0"/>
                  </a:moveTo>
                  <a:cubicBezTo>
                    <a:pt x="470" y="27"/>
                    <a:pt x="448" y="49"/>
                    <a:pt x="423" y="67"/>
                  </a:cubicBezTo>
                  <a:cubicBezTo>
                    <a:pt x="423" y="67"/>
                    <a:pt x="423" y="67"/>
                    <a:pt x="423" y="67"/>
                  </a:cubicBezTo>
                  <a:cubicBezTo>
                    <a:pt x="421" y="69"/>
                    <a:pt x="420" y="70"/>
                    <a:pt x="418" y="71"/>
                  </a:cubicBezTo>
                  <a:cubicBezTo>
                    <a:pt x="418" y="71"/>
                    <a:pt x="418" y="71"/>
                    <a:pt x="418" y="71"/>
                  </a:cubicBezTo>
                  <a:cubicBezTo>
                    <a:pt x="399" y="84"/>
                    <a:pt x="380" y="96"/>
                    <a:pt x="360" y="106"/>
                  </a:cubicBezTo>
                  <a:cubicBezTo>
                    <a:pt x="343" y="116"/>
                    <a:pt x="325" y="124"/>
                    <a:pt x="307" y="132"/>
                  </a:cubicBezTo>
                  <a:cubicBezTo>
                    <a:pt x="307" y="132"/>
                    <a:pt x="307" y="132"/>
                    <a:pt x="308" y="132"/>
                  </a:cubicBezTo>
                  <a:cubicBezTo>
                    <a:pt x="306" y="133"/>
                    <a:pt x="304" y="134"/>
                    <a:pt x="302" y="135"/>
                  </a:cubicBezTo>
                  <a:cubicBezTo>
                    <a:pt x="302" y="135"/>
                    <a:pt x="302" y="135"/>
                    <a:pt x="302" y="135"/>
                  </a:cubicBezTo>
                  <a:cubicBezTo>
                    <a:pt x="275" y="147"/>
                    <a:pt x="249" y="158"/>
                    <a:pt x="225" y="170"/>
                  </a:cubicBezTo>
                  <a:cubicBezTo>
                    <a:pt x="216" y="174"/>
                    <a:pt x="208" y="178"/>
                    <a:pt x="199" y="182"/>
                  </a:cubicBezTo>
                  <a:cubicBezTo>
                    <a:pt x="200" y="182"/>
                    <a:pt x="200" y="182"/>
                    <a:pt x="200" y="182"/>
                  </a:cubicBezTo>
                  <a:cubicBezTo>
                    <a:pt x="198" y="182"/>
                    <a:pt x="197" y="183"/>
                    <a:pt x="195" y="184"/>
                  </a:cubicBezTo>
                  <a:cubicBezTo>
                    <a:pt x="195" y="184"/>
                    <a:pt x="195" y="184"/>
                    <a:pt x="195" y="184"/>
                  </a:cubicBezTo>
                  <a:cubicBezTo>
                    <a:pt x="164" y="199"/>
                    <a:pt x="135" y="214"/>
                    <a:pt x="107" y="232"/>
                  </a:cubicBezTo>
                  <a:cubicBezTo>
                    <a:pt x="106" y="232"/>
                    <a:pt x="105" y="233"/>
                    <a:pt x="104" y="234"/>
                  </a:cubicBezTo>
                  <a:cubicBezTo>
                    <a:pt x="104" y="234"/>
                    <a:pt x="104" y="234"/>
                    <a:pt x="104" y="234"/>
                  </a:cubicBezTo>
                  <a:cubicBezTo>
                    <a:pt x="102" y="235"/>
                    <a:pt x="101" y="236"/>
                    <a:pt x="100" y="236"/>
                  </a:cubicBezTo>
                  <a:cubicBezTo>
                    <a:pt x="100" y="236"/>
                    <a:pt x="100" y="236"/>
                    <a:pt x="100" y="236"/>
                  </a:cubicBezTo>
                  <a:cubicBezTo>
                    <a:pt x="71" y="254"/>
                    <a:pt x="43" y="273"/>
                    <a:pt x="15" y="292"/>
                  </a:cubicBezTo>
                  <a:cubicBezTo>
                    <a:pt x="15" y="292"/>
                    <a:pt x="15" y="293"/>
                    <a:pt x="15" y="293"/>
                  </a:cubicBezTo>
                  <a:cubicBezTo>
                    <a:pt x="14" y="294"/>
                    <a:pt x="12" y="294"/>
                    <a:pt x="11" y="295"/>
                  </a:cubicBezTo>
                  <a:cubicBezTo>
                    <a:pt x="11" y="295"/>
                    <a:pt x="11" y="295"/>
                    <a:pt x="11" y="295"/>
                  </a:cubicBezTo>
                  <a:cubicBezTo>
                    <a:pt x="7" y="298"/>
                    <a:pt x="3" y="300"/>
                    <a:pt x="0" y="303"/>
                  </a:cubicBezTo>
                  <a:cubicBezTo>
                    <a:pt x="3" y="307"/>
                    <a:pt x="5" y="311"/>
                    <a:pt x="8" y="316"/>
                  </a:cubicBezTo>
                  <a:cubicBezTo>
                    <a:pt x="44" y="292"/>
                    <a:pt x="80" y="267"/>
                    <a:pt x="117" y="244"/>
                  </a:cubicBezTo>
                  <a:cubicBezTo>
                    <a:pt x="153" y="221"/>
                    <a:pt x="191" y="200"/>
                    <a:pt x="233" y="180"/>
                  </a:cubicBezTo>
                  <a:cubicBezTo>
                    <a:pt x="275" y="159"/>
                    <a:pt x="321" y="139"/>
                    <a:pt x="368" y="113"/>
                  </a:cubicBezTo>
                  <a:cubicBezTo>
                    <a:pt x="415" y="86"/>
                    <a:pt x="464" y="54"/>
                    <a:pt x="500" y="4"/>
                  </a:cubicBezTo>
                  <a:cubicBezTo>
                    <a:pt x="497" y="2"/>
                    <a:pt x="493" y="1"/>
                    <a:pt x="489" y="0"/>
                  </a:cubicBezTo>
                  <a:close/>
                  <a:moveTo>
                    <a:pt x="12" y="308"/>
                  </a:moveTo>
                  <a:cubicBezTo>
                    <a:pt x="12" y="308"/>
                    <a:pt x="12" y="308"/>
                    <a:pt x="11" y="308"/>
                  </a:cubicBezTo>
                  <a:cubicBezTo>
                    <a:pt x="10" y="309"/>
                    <a:pt x="9" y="309"/>
                    <a:pt x="8" y="307"/>
                  </a:cubicBezTo>
                  <a:cubicBezTo>
                    <a:pt x="7" y="306"/>
                    <a:pt x="6" y="305"/>
                    <a:pt x="6" y="303"/>
                  </a:cubicBezTo>
                  <a:cubicBezTo>
                    <a:pt x="5" y="302"/>
                    <a:pt x="5" y="301"/>
                    <a:pt x="6" y="300"/>
                  </a:cubicBezTo>
                  <a:cubicBezTo>
                    <a:pt x="6" y="300"/>
                    <a:pt x="7" y="300"/>
                    <a:pt x="7" y="300"/>
                  </a:cubicBezTo>
                  <a:cubicBezTo>
                    <a:pt x="8" y="299"/>
                    <a:pt x="10" y="299"/>
                    <a:pt x="10" y="300"/>
                  </a:cubicBezTo>
                  <a:cubicBezTo>
                    <a:pt x="11" y="302"/>
                    <a:pt x="12" y="303"/>
                    <a:pt x="13" y="304"/>
                  </a:cubicBezTo>
                  <a:cubicBezTo>
                    <a:pt x="14" y="305"/>
                    <a:pt x="13" y="307"/>
                    <a:pt x="12" y="308"/>
                  </a:cubicBezTo>
                  <a:close/>
                  <a:moveTo>
                    <a:pt x="22" y="301"/>
                  </a:moveTo>
                  <a:cubicBezTo>
                    <a:pt x="22" y="301"/>
                    <a:pt x="22" y="302"/>
                    <a:pt x="21" y="302"/>
                  </a:cubicBezTo>
                  <a:cubicBezTo>
                    <a:pt x="20" y="302"/>
                    <a:pt x="19" y="302"/>
                    <a:pt x="18" y="301"/>
                  </a:cubicBezTo>
                  <a:cubicBezTo>
                    <a:pt x="17" y="300"/>
                    <a:pt x="16" y="298"/>
                    <a:pt x="15" y="297"/>
                  </a:cubicBezTo>
                  <a:cubicBezTo>
                    <a:pt x="15" y="296"/>
                    <a:pt x="15" y="294"/>
                    <a:pt x="16" y="294"/>
                  </a:cubicBezTo>
                  <a:cubicBezTo>
                    <a:pt x="16" y="293"/>
                    <a:pt x="16" y="293"/>
                    <a:pt x="17" y="293"/>
                  </a:cubicBezTo>
                  <a:cubicBezTo>
                    <a:pt x="18" y="292"/>
                    <a:pt x="19" y="293"/>
                    <a:pt x="20" y="294"/>
                  </a:cubicBezTo>
                  <a:cubicBezTo>
                    <a:pt x="21" y="295"/>
                    <a:pt x="22" y="297"/>
                    <a:pt x="23" y="298"/>
                  </a:cubicBezTo>
                  <a:cubicBezTo>
                    <a:pt x="23" y="299"/>
                    <a:pt x="23" y="300"/>
                    <a:pt x="22" y="301"/>
                  </a:cubicBezTo>
                  <a:close/>
                  <a:moveTo>
                    <a:pt x="32" y="295"/>
                  </a:moveTo>
                  <a:cubicBezTo>
                    <a:pt x="32" y="295"/>
                    <a:pt x="31" y="295"/>
                    <a:pt x="31" y="295"/>
                  </a:cubicBezTo>
                  <a:cubicBezTo>
                    <a:pt x="30" y="296"/>
                    <a:pt x="29" y="296"/>
                    <a:pt x="28" y="294"/>
                  </a:cubicBezTo>
                  <a:cubicBezTo>
                    <a:pt x="27" y="293"/>
                    <a:pt x="26" y="292"/>
                    <a:pt x="25" y="290"/>
                  </a:cubicBezTo>
                  <a:cubicBezTo>
                    <a:pt x="24" y="289"/>
                    <a:pt x="25" y="288"/>
                    <a:pt x="26" y="287"/>
                  </a:cubicBezTo>
                  <a:cubicBezTo>
                    <a:pt x="26" y="287"/>
                    <a:pt x="26" y="287"/>
                    <a:pt x="26" y="286"/>
                  </a:cubicBezTo>
                  <a:cubicBezTo>
                    <a:pt x="27" y="286"/>
                    <a:pt x="29" y="286"/>
                    <a:pt x="30" y="287"/>
                  </a:cubicBezTo>
                  <a:cubicBezTo>
                    <a:pt x="31" y="289"/>
                    <a:pt x="32" y="290"/>
                    <a:pt x="32" y="291"/>
                  </a:cubicBezTo>
                  <a:cubicBezTo>
                    <a:pt x="33" y="292"/>
                    <a:pt x="33" y="294"/>
                    <a:pt x="32" y="295"/>
                  </a:cubicBezTo>
                  <a:close/>
                  <a:moveTo>
                    <a:pt x="42" y="288"/>
                  </a:moveTo>
                  <a:cubicBezTo>
                    <a:pt x="41" y="288"/>
                    <a:pt x="41" y="288"/>
                    <a:pt x="41" y="289"/>
                  </a:cubicBezTo>
                  <a:cubicBezTo>
                    <a:pt x="40" y="289"/>
                    <a:pt x="38" y="289"/>
                    <a:pt x="37" y="288"/>
                  </a:cubicBezTo>
                  <a:cubicBezTo>
                    <a:pt x="37" y="287"/>
                    <a:pt x="36" y="285"/>
                    <a:pt x="35" y="284"/>
                  </a:cubicBezTo>
                  <a:cubicBezTo>
                    <a:pt x="34" y="283"/>
                    <a:pt x="34" y="281"/>
                    <a:pt x="35" y="280"/>
                  </a:cubicBezTo>
                  <a:cubicBezTo>
                    <a:pt x="35" y="280"/>
                    <a:pt x="36" y="280"/>
                    <a:pt x="36" y="280"/>
                  </a:cubicBezTo>
                  <a:cubicBezTo>
                    <a:pt x="37" y="279"/>
                    <a:pt x="39" y="280"/>
                    <a:pt x="39" y="281"/>
                  </a:cubicBezTo>
                  <a:cubicBezTo>
                    <a:pt x="40" y="282"/>
                    <a:pt x="41" y="283"/>
                    <a:pt x="42" y="285"/>
                  </a:cubicBezTo>
                  <a:cubicBezTo>
                    <a:pt x="43" y="286"/>
                    <a:pt x="43" y="287"/>
                    <a:pt x="42" y="288"/>
                  </a:cubicBezTo>
                  <a:close/>
                  <a:moveTo>
                    <a:pt x="51" y="282"/>
                  </a:moveTo>
                  <a:cubicBezTo>
                    <a:pt x="51" y="282"/>
                    <a:pt x="51" y="282"/>
                    <a:pt x="50" y="282"/>
                  </a:cubicBezTo>
                  <a:cubicBezTo>
                    <a:pt x="49" y="283"/>
                    <a:pt x="48" y="282"/>
                    <a:pt x="47" y="281"/>
                  </a:cubicBezTo>
                  <a:cubicBezTo>
                    <a:pt x="46" y="280"/>
                    <a:pt x="45" y="279"/>
                    <a:pt x="44" y="277"/>
                  </a:cubicBezTo>
                  <a:cubicBezTo>
                    <a:pt x="44" y="276"/>
                    <a:pt x="44" y="275"/>
                    <a:pt x="45" y="274"/>
                  </a:cubicBezTo>
                  <a:cubicBezTo>
                    <a:pt x="45" y="274"/>
                    <a:pt x="45" y="274"/>
                    <a:pt x="46" y="273"/>
                  </a:cubicBezTo>
                  <a:cubicBezTo>
                    <a:pt x="47" y="273"/>
                    <a:pt x="48" y="273"/>
                    <a:pt x="49" y="274"/>
                  </a:cubicBezTo>
                  <a:cubicBezTo>
                    <a:pt x="50" y="275"/>
                    <a:pt x="51" y="277"/>
                    <a:pt x="52" y="278"/>
                  </a:cubicBezTo>
                  <a:cubicBezTo>
                    <a:pt x="53" y="279"/>
                    <a:pt x="52" y="281"/>
                    <a:pt x="51" y="282"/>
                  </a:cubicBezTo>
                  <a:close/>
                  <a:moveTo>
                    <a:pt x="61" y="275"/>
                  </a:moveTo>
                  <a:cubicBezTo>
                    <a:pt x="61" y="275"/>
                    <a:pt x="60" y="275"/>
                    <a:pt x="60" y="276"/>
                  </a:cubicBezTo>
                  <a:cubicBezTo>
                    <a:pt x="59" y="276"/>
                    <a:pt x="58" y="276"/>
                    <a:pt x="57" y="275"/>
                  </a:cubicBezTo>
                  <a:cubicBezTo>
                    <a:pt x="56" y="273"/>
                    <a:pt x="55" y="272"/>
                    <a:pt x="54" y="271"/>
                  </a:cubicBezTo>
                  <a:cubicBezTo>
                    <a:pt x="53" y="270"/>
                    <a:pt x="53" y="268"/>
                    <a:pt x="54" y="267"/>
                  </a:cubicBezTo>
                  <a:cubicBezTo>
                    <a:pt x="55" y="267"/>
                    <a:pt x="55" y="267"/>
                    <a:pt x="55" y="267"/>
                  </a:cubicBezTo>
                  <a:cubicBezTo>
                    <a:pt x="56" y="266"/>
                    <a:pt x="58" y="266"/>
                    <a:pt x="59" y="268"/>
                  </a:cubicBezTo>
                  <a:cubicBezTo>
                    <a:pt x="60" y="269"/>
                    <a:pt x="61" y="270"/>
                    <a:pt x="62" y="272"/>
                  </a:cubicBezTo>
                  <a:cubicBezTo>
                    <a:pt x="62" y="273"/>
                    <a:pt x="62" y="274"/>
                    <a:pt x="61" y="275"/>
                  </a:cubicBezTo>
                  <a:close/>
                  <a:moveTo>
                    <a:pt x="71" y="269"/>
                  </a:moveTo>
                  <a:cubicBezTo>
                    <a:pt x="70" y="269"/>
                    <a:pt x="70" y="269"/>
                    <a:pt x="70" y="269"/>
                  </a:cubicBezTo>
                  <a:cubicBezTo>
                    <a:pt x="69" y="270"/>
                    <a:pt x="67" y="269"/>
                    <a:pt x="67" y="268"/>
                  </a:cubicBezTo>
                  <a:cubicBezTo>
                    <a:pt x="66" y="267"/>
                    <a:pt x="65" y="266"/>
                    <a:pt x="64" y="264"/>
                  </a:cubicBezTo>
                  <a:cubicBezTo>
                    <a:pt x="63" y="263"/>
                    <a:pt x="63" y="262"/>
                    <a:pt x="64" y="261"/>
                  </a:cubicBezTo>
                  <a:cubicBezTo>
                    <a:pt x="64" y="261"/>
                    <a:pt x="65" y="260"/>
                    <a:pt x="65" y="260"/>
                  </a:cubicBezTo>
                  <a:cubicBezTo>
                    <a:pt x="66" y="260"/>
                    <a:pt x="68" y="260"/>
                    <a:pt x="68" y="261"/>
                  </a:cubicBezTo>
                  <a:cubicBezTo>
                    <a:pt x="69" y="262"/>
                    <a:pt x="70" y="264"/>
                    <a:pt x="71" y="265"/>
                  </a:cubicBezTo>
                  <a:cubicBezTo>
                    <a:pt x="72" y="266"/>
                    <a:pt x="72" y="268"/>
                    <a:pt x="71" y="269"/>
                  </a:cubicBezTo>
                  <a:close/>
                  <a:moveTo>
                    <a:pt x="80" y="262"/>
                  </a:moveTo>
                  <a:cubicBezTo>
                    <a:pt x="80" y="262"/>
                    <a:pt x="80" y="262"/>
                    <a:pt x="80" y="263"/>
                  </a:cubicBezTo>
                  <a:cubicBezTo>
                    <a:pt x="79" y="263"/>
                    <a:pt x="77" y="263"/>
                    <a:pt x="76" y="262"/>
                  </a:cubicBezTo>
                  <a:cubicBezTo>
                    <a:pt x="75" y="260"/>
                    <a:pt x="74" y="259"/>
                    <a:pt x="73" y="258"/>
                  </a:cubicBezTo>
                  <a:cubicBezTo>
                    <a:pt x="73" y="257"/>
                    <a:pt x="73" y="255"/>
                    <a:pt x="74" y="254"/>
                  </a:cubicBezTo>
                  <a:cubicBezTo>
                    <a:pt x="74" y="254"/>
                    <a:pt x="74" y="254"/>
                    <a:pt x="75" y="254"/>
                  </a:cubicBezTo>
                  <a:cubicBezTo>
                    <a:pt x="76" y="253"/>
                    <a:pt x="77" y="254"/>
                    <a:pt x="78" y="255"/>
                  </a:cubicBezTo>
                  <a:cubicBezTo>
                    <a:pt x="79" y="256"/>
                    <a:pt x="80" y="257"/>
                    <a:pt x="81" y="259"/>
                  </a:cubicBezTo>
                  <a:cubicBezTo>
                    <a:pt x="82" y="260"/>
                    <a:pt x="82" y="261"/>
                    <a:pt x="80" y="262"/>
                  </a:cubicBezTo>
                  <a:close/>
                  <a:moveTo>
                    <a:pt x="90" y="256"/>
                  </a:moveTo>
                  <a:cubicBezTo>
                    <a:pt x="90" y="256"/>
                    <a:pt x="90" y="256"/>
                    <a:pt x="89" y="256"/>
                  </a:cubicBezTo>
                  <a:cubicBezTo>
                    <a:pt x="88" y="257"/>
                    <a:pt x="87" y="257"/>
                    <a:pt x="86" y="255"/>
                  </a:cubicBezTo>
                  <a:cubicBezTo>
                    <a:pt x="85" y="254"/>
                    <a:pt x="84" y="253"/>
                    <a:pt x="83" y="251"/>
                  </a:cubicBezTo>
                  <a:cubicBezTo>
                    <a:pt x="82" y="250"/>
                    <a:pt x="83" y="249"/>
                    <a:pt x="84" y="248"/>
                  </a:cubicBezTo>
                  <a:cubicBezTo>
                    <a:pt x="84" y="248"/>
                    <a:pt x="84" y="248"/>
                    <a:pt x="85" y="248"/>
                  </a:cubicBezTo>
                  <a:cubicBezTo>
                    <a:pt x="86" y="247"/>
                    <a:pt x="87" y="247"/>
                    <a:pt x="88" y="248"/>
                  </a:cubicBezTo>
                  <a:cubicBezTo>
                    <a:pt x="89" y="250"/>
                    <a:pt x="90" y="251"/>
                    <a:pt x="91" y="252"/>
                  </a:cubicBezTo>
                  <a:cubicBezTo>
                    <a:pt x="92" y="254"/>
                    <a:pt x="91" y="255"/>
                    <a:pt x="90" y="256"/>
                  </a:cubicBezTo>
                  <a:close/>
                  <a:moveTo>
                    <a:pt x="100" y="249"/>
                  </a:moveTo>
                  <a:cubicBezTo>
                    <a:pt x="100" y="250"/>
                    <a:pt x="100" y="250"/>
                    <a:pt x="99" y="250"/>
                  </a:cubicBezTo>
                  <a:cubicBezTo>
                    <a:pt x="98" y="251"/>
                    <a:pt x="97" y="250"/>
                    <a:pt x="96" y="249"/>
                  </a:cubicBezTo>
                  <a:cubicBezTo>
                    <a:pt x="95" y="248"/>
                    <a:pt x="94" y="246"/>
                    <a:pt x="93" y="245"/>
                  </a:cubicBezTo>
                  <a:cubicBezTo>
                    <a:pt x="92" y="244"/>
                    <a:pt x="92" y="242"/>
                    <a:pt x="93" y="242"/>
                  </a:cubicBezTo>
                  <a:cubicBezTo>
                    <a:pt x="94" y="242"/>
                    <a:pt x="94" y="241"/>
                    <a:pt x="94" y="241"/>
                  </a:cubicBezTo>
                  <a:cubicBezTo>
                    <a:pt x="95" y="241"/>
                    <a:pt x="97" y="241"/>
                    <a:pt x="98" y="242"/>
                  </a:cubicBezTo>
                  <a:cubicBezTo>
                    <a:pt x="99" y="243"/>
                    <a:pt x="100" y="245"/>
                    <a:pt x="101" y="246"/>
                  </a:cubicBezTo>
                  <a:cubicBezTo>
                    <a:pt x="101" y="247"/>
                    <a:pt x="101" y="249"/>
                    <a:pt x="100" y="249"/>
                  </a:cubicBezTo>
                  <a:close/>
                  <a:moveTo>
                    <a:pt x="110" y="243"/>
                  </a:moveTo>
                  <a:cubicBezTo>
                    <a:pt x="110" y="243"/>
                    <a:pt x="109" y="243"/>
                    <a:pt x="109" y="244"/>
                  </a:cubicBezTo>
                  <a:cubicBezTo>
                    <a:pt x="108" y="244"/>
                    <a:pt x="107" y="244"/>
                    <a:pt x="106" y="243"/>
                  </a:cubicBezTo>
                  <a:cubicBezTo>
                    <a:pt x="105" y="241"/>
                    <a:pt x="104" y="240"/>
                    <a:pt x="103" y="239"/>
                  </a:cubicBezTo>
                  <a:cubicBezTo>
                    <a:pt x="102" y="238"/>
                    <a:pt x="102" y="236"/>
                    <a:pt x="103" y="236"/>
                  </a:cubicBezTo>
                  <a:cubicBezTo>
                    <a:pt x="104" y="235"/>
                    <a:pt x="104" y="235"/>
                    <a:pt x="104" y="235"/>
                  </a:cubicBezTo>
                  <a:cubicBezTo>
                    <a:pt x="105" y="234"/>
                    <a:pt x="107" y="235"/>
                    <a:pt x="108" y="236"/>
                  </a:cubicBezTo>
                  <a:cubicBezTo>
                    <a:pt x="109" y="237"/>
                    <a:pt x="110" y="239"/>
                    <a:pt x="111" y="240"/>
                  </a:cubicBezTo>
                  <a:cubicBezTo>
                    <a:pt x="111" y="241"/>
                    <a:pt x="111" y="242"/>
                    <a:pt x="110" y="243"/>
                  </a:cubicBezTo>
                  <a:close/>
                  <a:moveTo>
                    <a:pt x="120" y="237"/>
                  </a:moveTo>
                  <a:cubicBezTo>
                    <a:pt x="120" y="237"/>
                    <a:pt x="119" y="237"/>
                    <a:pt x="119" y="237"/>
                  </a:cubicBezTo>
                  <a:cubicBezTo>
                    <a:pt x="118" y="238"/>
                    <a:pt x="117" y="238"/>
                    <a:pt x="116" y="237"/>
                  </a:cubicBezTo>
                  <a:cubicBezTo>
                    <a:pt x="115" y="235"/>
                    <a:pt x="114" y="234"/>
                    <a:pt x="113" y="233"/>
                  </a:cubicBezTo>
                  <a:cubicBezTo>
                    <a:pt x="112" y="232"/>
                    <a:pt x="112" y="230"/>
                    <a:pt x="113" y="230"/>
                  </a:cubicBezTo>
                  <a:cubicBezTo>
                    <a:pt x="114" y="229"/>
                    <a:pt x="114" y="229"/>
                    <a:pt x="114" y="229"/>
                  </a:cubicBezTo>
                  <a:cubicBezTo>
                    <a:pt x="115" y="228"/>
                    <a:pt x="117" y="229"/>
                    <a:pt x="118" y="230"/>
                  </a:cubicBezTo>
                  <a:cubicBezTo>
                    <a:pt x="119" y="231"/>
                    <a:pt x="120" y="232"/>
                    <a:pt x="121" y="234"/>
                  </a:cubicBezTo>
                  <a:cubicBezTo>
                    <a:pt x="121" y="235"/>
                    <a:pt x="121" y="236"/>
                    <a:pt x="120" y="237"/>
                  </a:cubicBezTo>
                  <a:close/>
                  <a:moveTo>
                    <a:pt x="130" y="231"/>
                  </a:moveTo>
                  <a:cubicBezTo>
                    <a:pt x="130" y="231"/>
                    <a:pt x="129" y="231"/>
                    <a:pt x="129" y="231"/>
                  </a:cubicBezTo>
                  <a:cubicBezTo>
                    <a:pt x="128" y="232"/>
                    <a:pt x="127" y="232"/>
                    <a:pt x="126" y="231"/>
                  </a:cubicBezTo>
                  <a:cubicBezTo>
                    <a:pt x="125" y="229"/>
                    <a:pt x="124" y="228"/>
                    <a:pt x="123" y="227"/>
                  </a:cubicBezTo>
                  <a:cubicBezTo>
                    <a:pt x="122" y="226"/>
                    <a:pt x="122" y="224"/>
                    <a:pt x="123" y="224"/>
                  </a:cubicBezTo>
                  <a:cubicBezTo>
                    <a:pt x="124" y="223"/>
                    <a:pt x="124" y="223"/>
                    <a:pt x="124" y="223"/>
                  </a:cubicBezTo>
                  <a:cubicBezTo>
                    <a:pt x="125" y="222"/>
                    <a:pt x="127" y="223"/>
                    <a:pt x="128" y="224"/>
                  </a:cubicBezTo>
                  <a:cubicBezTo>
                    <a:pt x="129" y="225"/>
                    <a:pt x="130" y="226"/>
                    <a:pt x="131" y="228"/>
                  </a:cubicBezTo>
                  <a:cubicBezTo>
                    <a:pt x="131" y="229"/>
                    <a:pt x="131" y="230"/>
                    <a:pt x="130" y="231"/>
                  </a:cubicBezTo>
                  <a:close/>
                  <a:moveTo>
                    <a:pt x="140" y="225"/>
                  </a:moveTo>
                  <a:cubicBezTo>
                    <a:pt x="140" y="225"/>
                    <a:pt x="140" y="225"/>
                    <a:pt x="139" y="225"/>
                  </a:cubicBezTo>
                  <a:cubicBezTo>
                    <a:pt x="138" y="226"/>
                    <a:pt x="137" y="226"/>
                    <a:pt x="136" y="225"/>
                  </a:cubicBezTo>
                  <a:cubicBezTo>
                    <a:pt x="135" y="223"/>
                    <a:pt x="134" y="222"/>
                    <a:pt x="133" y="221"/>
                  </a:cubicBezTo>
                  <a:cubicBezTo>
                    <a:pt x="132" y="220"/>
                    <a:pt x="133" y="218"/>
                    <a:pt x="134" y="218"/>
                  </a:cubicBezTo>
                  <a:cubicBezTo>
                    <a:pt x="134" y="217"/>
                    <a:pt x="134" y="217"/>
                    <a:pt x="135" y="217"/>
                  </a:cubicBezTo>
                  <a:cubicBezTo>
                    <a:pt x="136" y="216"/>
                    <a:pt x="137" y="217"/>
                    <a:pt x="138" y="218"/>
                  </a:cubicBezTo>
                  <a:cubicBezTo>
                    <a:pt x="139" y="219"/>
                    <a:pt x="140" y="220"/>
                    <a:pt x="141" y="222"/>
                  </a:cubicBezTo>
                  <a:cubicBezTo>
                    <a:pt x="142" y="223"/>
                    <a:pt x="141" y="224"/>
                    <a:pt x="140" y="225"/>
                  </a:cubicBezTo>
                  <a:close/>
                  <a:moveTo>
                    <a:pt x="151" y="219"/>
                  </a:moveTo>
                  <a:cubicBezTo>
                    <a:pt x="150" y="219"/>
                    <a:pt x="150" y="219"/>
                    <a:pt x="150" y="219"/>
                  </a:cubicBezTo>
                  <a:cubicBezTo>
                    <a:pt x="148" y="220"/>
                    <a:pt x="147" y="220"/>
                    <a:pt x="146" y="219"/>
                  </a:cubicBezTo>
                  <a:cubicBezTo>
                    <a:pt x="145" y="217"/>
                    <a:pt x="144" y="216"/>
                    <a:pt x="143" y="215"/>
                  </a:cubicBezTo>
                  <a:cubicBezTo>
                    <a:pt x="143" y="214"/>
                    <a:pt x="143" y="212"/>
                    <a:pt x="144" y="212"/>
                  </a:cubicBezTo>
                  <a:cubicBezTo>
                    <a:pt x="144" y="212"/>
                    <a:pt x="145" y="211"/>
                    <a:pt x="145" y="211"/>
                  </a:cubicBezTo>
                  <a:cubicBezTo>
                    <a:pt x="146" y="211"/>
                    <a:pt x="148" y="211"/>
                    <a:pt x="148" y="212"/>
                  </a:cubicBezTo>
                  <a:cubicBezTo>
                    <a:pt x="149" y="213"/>
                    <a:pt x="150" y="215"/>
                    <a:pt x="151" y="216"/>
                  </a:cubicBezTo>
                  <a:cubicBezTo>
                    <a:pt x="152" y="217"/>
                    <a:pt x="152" y="218"/>
                    <a:pt x="151" y="219"/>
                  </a:cubicBezTo>
                  <a:close/>
                  <a:moveTo>
                    <a:pt x="161" y="213"/>
                  </a:moveTo>
                  <a:cubicBezTo>
                    <a:pt x="161" y="213"/>
                    <a:pt x="160" y="213"/>
                    <a:pt x="160" y="214"/>
                  </a:cubicBezTo>
                  <a:cubicBezTo>
                    <a:pt x="159" y="214"/>
                    <a:pt x="157" y="214"/>
                    <a:pt x="157" y="213"/>
                  </a:cubicBezTo>
                  <a:cubicBezTo>
                    <a:pt x="156" y="212"/>
                    <a:pt x="155" y="210"/>
                    <a:pt x="154" y="209"/>
                  </a:cubicBezTo>
                  <a:cubicBezTo>
                    <a:pt x="153" y="208"/>
                    <a:pt x="153" y="207"/>
                    <a:pt x="154" y="206"/>
                  </a:cubicBezTo>
                  <a:cubicBezTo>
                    <a:pt x="155" y="206"/>
                    <a:pt x="155" y="206"/>
                    <a:pt x="155" y="206"/>
                  </a:cubicBezTo>
                  <a:cubicBezTo>
                    <a:pt x="156" y="205"/>
                    <a:pt x="158" y="205"/>
                    <a:pt x="159" y="206"/>
                  </a:cubicBezTo>
                  <a:cubicBezTo>
                    <a:pt x="160" y="208"/>
                    <a:pt x="161" y="209"/>
                    <a:pt x="162" y="210"/>
                  </a:cubicBezTo>
                  <a:cubicBezTo>
                    <a:pt x="162" y="211"/>
                    <a:pt x="162" y="212"/>
                    <a:pt x="161" y="213"/>
                  </a:cubicBezTo>
                  <a:close/>
                  <a:moveTo>
                    <a:pt x="171" y="207"/>
                  </a:moveTo>
                  <a:cubicBezTo>
                    <a:pt x="171" y="207"/>
                    <a:pt x="171" y="208"/>
                    <a:pt x="170" y="208"/>
                  </a:cubicBezTo>
                  <a:cubicBezTo>
                    <a:pt x="169" y="208"/>
                    <a:pt x="168" y="208"/>
                    <a:pt x="167" y="207"/>
                  </a:cubicBezTo>
                  <a:cubicBezTo>
                    <a:pt x="166" y="206"/>
                    <a:pt x="165" y="205"/>
                    <a:pt x="164" y="203"/>
                  </a:cubicBezTo>
                  <a:cubicBezTo>
                    <a:pt x="164" y="202"/>
                    <a:pt x="164" y="201"/>
                    <a:pt x="165" y="200"/>
                  </a:cubicBezTo>
                  <a:cubicBezTo>
                    <a:pt x="165" y="200"/>
                    <a:pt x="166" y="200"/>
                    <a:pt x="166" y="200"/>
                  </a:cubicBezTo>
                  <a:cubicBezTo>
                    <a:pt x="167" y="199"/>
                    <a:pt x="169" y="200"/>
                    <a:pt x="169" y="201"/>
                  </a:cubicBezTo>
                  <a:cubicBezTo>
                    <a:pt x="170" y="202"/>
                    <a:pt x="171" y="203"/>
                    <a:pt x="172" y="204"/>
                  </a:cubicBezTo>
                  <a:cubicBezTo>
                    <a:pt x="173" y="205"/>
                    <a:pt x="173" y="207"/>
                    <a:pt x="171" y="207"/>
                  </a:cubicBezTo>
                  <a:close/>
                  <a:moveTo>
                    <a:pt x="182" y="202"/>
                  </a:moveTo>
                  <a:cubicBezTo>
                    <a:pt x="182" y="202"/>
                    <a:pt x="181" y="202"/>
                    <a:pt x="181" y="202"/>
                  </a:cubicBezTo>
                  <a:cubicBezTo>
                    <a:pt x="180" y="203"/>
                    <a:pt x="178" y="202"/>
                    <a:pt x="178" y="201"/>
                  </a:cubicBezTo>
                  <a:cubicBezTo>
                    <a:pt x="177" y="200"/>
                    <a:pt x="176" y="199"/>
                    <a:pt x="175" y="198"/>
                  </a:cubicBezTo>
                  <a:cubicBezTo>
                    <a:pt x="174" y="197"/>
                    <a:pt x="174" y="196"/>
                    <a:pt x="176" y="195"/>
                  </a:cubicBezTo>
                  <a:cubicBezTo>
                    <a:pt x="176" y="195"/>
                    <a:pt x="176" y="195"/>
                    <a:pt x="177" y="194"/>
                  </a:cubicBezTo>
                  <a:cubicBezTo>
                    <a:pt x="178" y="194"/>
                    <a:pt x="179" y="194"/>
                    <a:pt x="180" y="195"/>
                  </a:cubicBezTo>
                  <a:cubicBezTo>
                    <a:pt x="181" y="196"/>
                    <a:pt x="182" y="197"/>
                    <a:pt x="183" y="199"/>
                  </a:cubicBezTo>
                  <a:cubicBezTo>
                    <a:pt x="184" y="200"/>
                    <a:pt x="183" y="201"/>
                    <a:pt x="182" y="202"/>
                  </a:cubicBezTo>
                  <a:close/>
                  <a:moveTo>
                    <a:pt x="193" y="196"/>
                  </a:moveTo>
                  <a:cubicBezTo>
                    <a:pt x="193" y="196"/>
                    <a:pt x="192" y="196"/>
                    <a:pt x="192" y="196"/>
                  </a:cubicBezTo>
                  <a:cubicBezTo>
                    <a:pt x="191" y="197"/>
                    <a:pt x="189" y="197"/>
                    <a:pt x="188" y="196"/>
                  </a:cubicBezTo>
                  <a:cubicBezTo>
                    <a:pt x="188" y="195"/>
                    <a:pt x="187" y="193"/>
                    <a:pt x="186" y="192"/>
                  </a:cubicBezTo>
                  <a:cubicBezTo>
                    <a:pt x="185" y="191"/>
                    <a:pt x="185" y="190"/>
                    <a:pt x="186" y="189"/>
                  </a:cubicBezTo>
                  <a:cubicBezTo>
                    <a:pt x="187" y="189"/>
                    <a:pt x="187" y="189"/>
                    <a:pt x="187" y="189"/>
                  </a:cubicBezTo>
                  <a:cubicBezTo>
                    <a:pt x="189" y="188"/>
                    <a:pt x="190" y="189"/>
                    <a:pt x="191" y="190"/>
                  </a:cubicBezTo>
                  <a:cubicBezTo>
                    <a:pt x="192" y="191"/>
                    <a:pt x="193" y="192"/>
                    <a:pt x="194" y="193"/>
                  </a:cubicBezTo>
                  <a:cubicBezTo>
                    <a:pt x="194" y="194"/>
                    <a:pt x="194" y="195"/>
                    <a:pt x="193" y="196"/>
                  </a:cubicBezTo>
                  <a:close/>
                  <a:moveTo>
                    <a:pt x="204" y="190"/>
                  </a:moveTo>
                  <a:cubicBezTo>
                    <a:pt x="203" y="190"/>
                    <a:pt x="203" y="191"/>
                    <a:pt x="203" y="191"/>
                  </a:cubicBezTo>
                  <a:cubicBezTo>
                    <a:pt x="202" y="191"/>
                    <a:pt x="200" y="191"/>
                    <a:pt x="199" y="190"/>
                  </a:cubicBezTo>
                  <a:cubicBezTo>
                    <a:pt x="198" y="189"/>
                    <a:pt x="198" y="188"/>
                    <a:pt x="197" y="187"/>
                  </a:cubicBezTo>
                  <a:cubicBezTo>
                    <a:pt x="196" y="186"/>
                    <a:pt x="196" y="185"/>
                    <a:pt x="197" y="184"/>
                  </a:cubicBezTo>
                  <a:cubicBezTo>
                    <a:pt x="198" y="184"/>
                    <a:pt x="198" y="184"/>
                    <a:pt x="198" y="184"/>
                  </a:cubicBezTo>
                  <a:cubicBezTo>
                    <a:pt x="200" y="183"/>
                    <a:pt x="201" y="183"/>
                    <a:pt x="202" y="184"/>
                  </a:cubicBezTo>
                  <a:cubicBezTo>
                    <a:pt x="203" y="185"/>
                    <a:pt x="204" y="186"/>
                    <a:pt x="205" y="188"/>
                  </a:cubicBezTo>
                  <a:cubicBezTo>
                    <a:pt x="205" y="188"/>
                    <a:pt x="205" y="190"/>
                    <a:pt x="204" y="190"/>
                  </a:cubicBezTo>
                  <a:close/>
                  <a:moveTo>
                    <a:pt x="215" y="185"/>
                  </a:moveTo>
                  <a:cubicBezTo>
                    <a:pt x="215" y="185"/>
                    <a:pt x="214" y="185"/>
                    <a:pt x="214" y="185"/>
                  </a:cubicBezTo>
                  <a:cubicBezTo>
                    <a:pt x="213" y="186"/>
                    <a:pt x="211" y="186"/>
                    <a:pt x="210" y="185"/>
                  </a:cubicBezTo>
                  <a:cubicBezTo>
                    <a:pt x="210" y="184"/>
                    <a:pt x="209" y="182"/>
                    <a:pt x="208" y="181"/>
                  </a:cubicBezTo>
                  <a:cubicBezTo>
                    <a:pt x="207" y="180"/>
                    <a:pt x="207" y="179"/>
                    <a:pt x="209" y="179"/>
                  </a:cubicBezTo>
                  <a:cubicBezTo>
                    <a:pt x="209" y="179"/>
                    <a:pt x="209" y="178"/>
                    <a:pt x="210" y="178"/>
                  </a:cubicBezTo>
                  <a:cubicBezTo>
                    <a:pt x="211" y="178"/>
                    <a:pt x="212" y="178"/>
                    <a:pt x="213" y="179"/>
                  </a:cubicBezTo>
                  <a:cubicBezTo>
                    <a:pt x="214" y="180"/>
                    <a:pt x="215" y="181"/>
                    <a:pt x="216" y="182"/>
                  </a:cubicBezTo>
                  <a:cubicBezTo>
                    <a:pt x="216" y="183"/>
                    <a:pt x="216" y="184"/>
                    <a:pt x="215" y="185"/>
                  </a:cubicBezTo>
                  <a:close/>
                  <a:moveTo>
                    <a:pt x="226" y="179"/>
                  </a:moveTo>
                  <a:cubicBezTo>
                    <a:pt x="226" y="179"/>
                    <a:pt x="225" y="180"/>
                    <a:pt x="225" y="180"/>
                  </a:cubicBezTo>
                  <a:cubicBezTo>
                    <a:pt x="224" y="180"/>
                    <a:pt x="222" y="180"/>
                    <a:pt x="222" y="179"/>
                  </a:cubicBezTo>
                  <a:cubicBezTo>
                    <a:pt x="221" y="178"/>
                    <a:pt x="220" y="177"/>
                    <a:pt x="219" y="176"/>
                  </a:cubicBezTo>
                  <a:cubicBezTo>
                    <a:pt x="218" y="175"/>
                    <a:pt x="219" y="174"/>
                    <a:pt x="220" y="173"/>
                  </a:cubicBezTo>
                  <a:cubicBezTo>
                    <a:pt x="220" y="173"/>
                    <a:pt x="221" y="173"/>
                    <a:pt x="221" y="173"/>
                  </a:cubicBezTo>
                  <a:cubicBezTo>
                    <a:pt x="222" y="172"/>
                    <a:pt x="224" y="173"/>
                    <a:pt x="224" y="173"/>
                  </a:cubicBezTo>
                  <a:cubicBezTo>
                    <a:pt x="225" y="174"/>
                    <a:pt x="226" y="176"/>
                    <a:pt x="227" y="177"/>
                  </a:cubicBezTo>
                  <a:cubicBezTo>
                    <a:pt x="228" y="177"/>
                    <a:pt x="227" y="179"/>
                    <a:pt x="226" y="179"/>
                  </a:cubicBezTo>
                  <a:close/>
                  <a:moveTo>
                    <a:pt x="238" y="174"/>
                  </a:moveTo>
                  <a:cubicBezTo>
                    <a:pt x="237" y="174"/>
                    <a:pt x="237" y="174"/>
                    <a:pt x="236" y="174"/>
                  </a:cubicBezTo>
                  <a:cubicBezTo>
                    <a:pt x="235" y="175"/>
                    <a:pt x="234" y="175"/>
                    <a:pt x="233" y="174"/>
                  </a:cubicBezTo>
                  <a:cubicBezTo>
                    <a:pt x="232" y="173"/>
                    <a:pt x="231" y="172"/>
                    <a:pt x="230" y="171"/>
                  </a:cubicBezTo>
                  <a:cubicBezTo>
                    <a:pt x="230" y="170"/>
                    <a:pt x="230" y="169"/>
                    <a:pt x="231" y="168"/>
                  </a:cubicBezTo>
                  <a:cubicBezTo>
                    <a:pt x="232" y="168"/>
                    <a:pt x="232" y="168"/>
                    <a:pt x="232" y="168"/>
                  </a:cubicBezTo>
                  <a:cubicBezTo>
                    <a:pt x="234" y="167"/>
                    <a:pt x="235" y="167"/>
                    <a:pt x="236" y="168"/>
                  </a:cubicBezTo>
                  <a:cubicBezTo>
                    <a:pt x="237" y="169"/>
                    <a:pt x="238" y="170"/>
                    <a:pt x="238" y="171"/>
                  </a:cubicBezTo>
                  <a:cubicBezTo>
                    <a:pt x="239" y="172"/>
                    <a:pt x="239" y="173"/>
                    <a:pt x="238" y="174"/>
                  </a:cubicBezTo>
                  <a:close/>
                  <a:moveTo>
                    <a:pt x="249" y="168"/>
                  </a:moveTo>
                  <a:cubicBezTo>
                    <a:pt x="249" y="168"/>
                    <a:pt x="248" y="169"/>
                    <a:pt x="248" y="169"/>
                  </a:cubicBezTo>
                  <a:cubicBezTo>
                    <a:pt x="247" y="169"/>
                    <a:pt x="245" y="169"/>
                    <a:pt x="244" y="168"/>
                  </a:cubicBezTo>
                  <a:cubicBezTo>
                    <a:pt x="244" y="167"/>
                    <a:pt x="243" y="166"/>
                    <a:pt x="242" y="165"/>
                  </a:cubicBezTo>
                  <a:cubicBezTo>
                    <a:pt x="241" y="164"/>
                    <a:pt x="242" y="163"/>
                    <a:pt x="243" y="163"/>
                  </a:cubicBezTo>
                  <a:cubicBezTo>
                    <a:pt x="243" y="163"/>
                    <a:pt x="244" y="162"/>
                    <a:pt x="244" y="162"/>
                  </a:cubicBezTo>
                  <a:cubicBezTo>
                    <a:pt x="245" y="162"/>
                    <a:pt x="247" y="162"/>
                    <a:pt x="247" y="163"/>
                  </a:cubicBezTo>
                  <a:cubicBezTo>
                    <a:pt x="248" y="164"/>
                    <a:pt x="249" y="165"/>
                    <a:pt x="250" y="166"/>
                  </a:cubicBezTo>
                  <a:cubicBezTo>
                    <a:pt x="251" y="166"/>
                    <a:pt x="250" y="168"/>
                    <a:pt x="249" y="168"/>
                  </a:cubicBezTo>
                  <a:close/>
                  <a:moveTo>
                    <a:pt x="261" y="163"/>
                  </a:moveTo>
                  <a:cubicBezTo>
                    <a:pt x="260" y="163"/>
                    <a:pt x="260" y="163"/>
                    <a:pt x="260" y="163"/>
                  </a:cubicBezTo>
                  <a:cubicBezTo>
                    <a:pt x="258" y="164"/>
                    <a:pt x="257" y="164"/>
                    <a:pt x="256" y="163"/>
                  </a:cubicBezTo>
                  <a:cubicBezTo>
                    <a:pt x="255" y="162"/>
                    <a:pt x="254" y="161"/>
                    <a:pt x="254" y="160"/>
                  </a:cubicBezTo>
                  <a:cubicBezTo>
                    <a:pt x="253" y="159"/>
                    <a:pt x="253" y="158"/>
                    <a:pt x="255" y="157"/>
                  </a:cubicBezTo>
                  <a:cubicBezTo>
                    <a:pt x="255" y="157"/>
                    <a:pt x="255" y="157"/>
                    <a:pt x="256" y="157"/>
                  </a:cubicBezTo>
                  <a:cubicBezTo>
                    <a:pt x="257" y="156"/>
                    <a:pt x="259" y="156"/>
                    <a:pt x="259" y="157"/>
                  </a:cubicBezTo>
                  <a:cubicBezTo>
                    <a:pt x="260" y="158"/>
                    <a:pt x="261" y="159"/>
                    <a:pt x="262" y="160"/>
                  </a:cubicBezTo>
                  <a:cubicBezTo>
                    <a:pt x="263" y="161"/>
                    <a:pt x="262" y="162"/>
                    <a:pt x="261" y="163"/>
                  </a:cubicBezTo>
                  <a:close/>
                  <a:moveTo>
                    <a:pt x="273" y="157"/>
                  </a:moveTo>
                  <a:cubicBezTo>
                    <a:pt x="272" y="157"/>
                    <a:pt x="272" y="157"/>
                    <a:pt x="272" y="158"/>
                  </a:cubicBezTo>
                  <a:cubicBezTo>
                    <a:pt x="270" y="158"/>
                    <a:pt x="269" y="158"/>
                    <a:pt x="268" y="157"/>
                  </a:cubicBezTo>
                  <a:cubicBezTo>
                    <a:pt x="267" y="156"/>
                    <a:pt x="266" y="155"/>
                    <a:pt x="265" y="154"/>
                  </a:cubicBezTo>
                  <a:cubicBezTo>
                    <a:pt x="265" y="154"/>
                    <a:pt x="265" y="153"/>
                    <a:pt x="267" y="152"/>
                  </a:cubicBezTo>
                  <a:cubicBezTo>
                    <a:pt x="267" y="152"/>
                    <a:pt x="267" y="152"/>
                    <a:pt x="268" y="151"/>
                  </a:cubicBezTo>
                  <a:cubicBezTo>
                    <a:pt x="269" y="151"/>
                    <a:pt x="271" y="151"/>
                    <a:pt x="271" y="152"/>
                  </a:cubicBezTo>
                  <a:cubicBezTo>
                    <a:pt x="272" y="153"/>
                    <a:pt x="273" y="154"/>
                    <a:pt x="274" y="155"/>
                  </a:cubicBezTo>
                  <a:cubicBezTo>
                    <a:pt x="274" y="155"/>
                    <a:pt x="274" y="156"/>
                    <a:pt x="273" y="157"/>
                  </a:cubicBezTo>
                  <a:close/>
                  <a:moveTo>
                    <a:pt x="285" y="151"/>
                  </a:moveTo>
                  <a:cubicBezTo>
                    <a:pt x="284" y="152"/>
                    <a:pt x="284" y="152"/>
                    <a:pt x="284" y="152"/>
                  </a:cubicBezTo>
                  <a:cubicBezTo>
                    <a:pt x="282" y="153"/>
                    <a:pt x="281" y="152"/>
                    <a:pt x="280" y="152"/>
                  </a:cubicBezTo>
                  <a:cubicBezTo>
                    <a:pt x="279" y="151"/>
                    <a:pt x="278" y="150"/>
                    <a:pt x="278" y="149"/>
                  </a:cubicBezTo>
                  <a:cubicBezTo>
                    <a:pt x="277" y="148"/>
                    <a:pt x="277" y="147"/>
                    <a:pt x="279" y="147"/>
                  </a:cubicBezTo>
                  <a:cubicBezTo>
                    <a:pt x="279" y="146"/>
                    <a:pt x="279" y="146"/>
                    <a:pt x="280" y="146"/>
                  </a:cubicBezTo>
                  <a:cubicBezTo>
                    <a:pt x="281" y="145"/>
                    <a:pt x="283" y="146"/>
                    <a:pt x="283" y="146"/>
                  </a:cubicBezTo>
                  <a:cubicBezTo>
                    <a:pt x="284" y="147"/>
                    <a:pt x="285" y="148"/>
                    <a:pt x="286" y="149"/>
                  </a:cubicBezTo>
                  <a:cubicBezTo>
                    <a:pt x="286" y="150"/>
                    <a:pt x="286" y="151"/>
                    <a:pt x="285" y="151"/>
                  </a:cubicBezTo>
                  <a:close/>
                  <a:moveTo>
                    <a:pt x="297" y="146"/>
                  </a:moveTo>
                  <a:cubicBezTo>
                    <a:pt x="297" y="146"/>
                    <a:pt x="296" y="146"/>
                    <a:pt x="296" y="146"/>
                  </a:cubicBezTo>
                  <a:cubicBezTo>
                    <a:pt x="294" y="147"/>
                    <a:pt x="293" y="147"/>
                    <a:pt x="292" y="146"/>
                  </a:cubicBezTo>
                  <a:cubicBezTo>
                    <a:pt x="291" y="145"/>
                    <a:pt x="291" y="144"/>
                    <a:pt x="290" y="143"/>
                  </a:cubicBezTo>
                  <a:cubicBezTo>
                    <a:pt x="289" y="143"/>
                    <a:pt x="289" y="142"/>
                    <a:pt x="291" y="141"/>
                  </a:cubicBezTo>
                  <a:cubicBezTo>
                    <a:pt x="291" y="141"/>
                    <a:pt x="292" y="141"/>
                    <a:pt x="292" y="140"/>
                  </a:cubicBezTo>
                  <a:cubicBezTo>
                    <a:pt x="293" y="140"/>
                    <a:pt x="295" y="140"/>
                    <a:pt x="296" y="141"/>
                  </a:cubicBezTo>
                  <a:cubicBezTo>
                    <a:pt x="296" y="141"/>
                    <a:pt x="297" y="142"/>
                    <a:pt x="298" y="143"/>
                  </a:cubicBezTo>
                  <a:cubicBezTo>
                    <a:pt x="299" y="144"/>
                    <a:pt x="298" y="145"/>
                    <a:pt x="297" y="146"/>
                  </a:cubicBezTo>
                  <a:close/>
                  <a:moveTo>
                    <a:pt x="309" y="140"/>
                  </a:moveTo>
                  <a:cubicBezTo>
                    <a:pt x="309" y="140"/>
                    <a:pt x="308" y="140"/>
                    <a:pt x="308" y="140"/>
                  </a:cubicBezTo>
                  <a:cubicBezTo>
                    <a:pt x="307" y="141"/>
                    <a:pt x="305" y="141"/>
                    <a:pt x="304" y="140"/>
                  </a:cubicBezTo>
                  <a:cubicBezTo>
                    <a:pt x="304" y="139"/>
                    <a:pt x="303" y="138"/>
                    <a:pt x="302" y="138"/>
                  </a:cubicBezTo>
                  <a:cubicBezTo>
                    <a:pt x="301" y="137"/>
                    <a:pt x="302" y="136"/>
                    <a:pt x="303" y="135"/>
                  </a:cubicBezTo>
                  <a:cubicBezTo>
                    <a:pt x="304" y="135"/>
                    <a:pt x="304" y="135"/>
                    <a:pt x="304" y="135"/>
                  </a:cubicBezTo>
                  <a:cubicBezTo>
                    <a:pt x="306" y="134"/>
                    <a:pt x="307" y="134"/>
                    <a:pt x="308" y="135"/>
                  </a:cubicBezTo>
                  <a:cubicBezTo>
                    <a:pt x="309" y="136"/>
                    <a:pt x="310" y="136"/>
                    <a:pt x="310" y="137"/>
                  </a:cubicBezTo>
                  <a:cubicBezTo>
                    <a:pt x="311" y="138"/>
                    <a:pt x="311" y="139"/>
                    <a:pt x="309" y="140"/>
                  </a:cubicBezTo>
                  <a:close/>
                  <a:moveTo>
                    <a:pt x="322" y="134"/>
                  </a:moveTo>
                  <a:cubicBezTo>
                    <a:pt x="321" y="134"/>
                    <a:pt x="321" y="134"/>
                    <a:pt x="321" y="134"/>
                  </a:cubicBezTo>
                  <a:cubicBezTo>
                    <a:pt x="319" y="135"/>
                    <a:pt x="318" y="135"/>
                    <a:pt x="317" y="134"/>
                  </a:cubicBezTo>
                  <a:cubicBezTo>
                    <a:pt x="316" y="133"/>
                    <a:pt x="315" y="133"/>
                    <a:pt x="314" y="132"/>
                  </a:cubicBezTo>
                  <a:cubicBezTo>
                    <a:pt x="314" y="131"/>
                    <a:pt x="314" y="130"/>
                    <a:pt x="316" y="129"/>
                  </a:cubicBezTo>
                  <a:cubicBezTo>
                    <a:pt x="316" y="129"/>
                    <a:pt x="316" y="129"/>
                    <a:pt x="317" y="129"/>
                  </a:cubicBezTo>
                  <a:cubicBezTo>
                    <a:pt x="318" y="128"/>
                    <a:pt x="320" y="128"/>
                    <a:pt x="320" y="129"/>
                  </a:cubicBezTo>
                  <a:cubicBezTo>
                    <a:pt x="321" y="130"/>
                    <a:pt x="322" y="130"/>
                    <a:pt x="323" y="131"/>
                  </a:cubicBezTo>
                  <a:cubicBezTo>
                    <a:pt x="324" y="132"/>
                    <a:pt x="323" y="133"/>
                    <a:pt x="322" y="134"/>
                  </a:cubicBezTo>
                  <a:close/>
                  <a:moveTo>
                    <a:pt x="334" y="127"/>
                  </a:moveTo>
                  <a:cubicBezTo>
                    <a:pt x="334" y="128"/>
                    <a:pt x="334" y="128"/>
                    <a:pt x="333" y="128"/>
                  </a:cubicBezTo>
                  <a:cubicBezTo>
                    <a:pt x="332" y="129"/>
                    <a:pt x="330" y="129"/>
                    <a:pt x="329" y="128"/>
                  </a:cubicBezTo>
                  <a:cubicBezTo>
                    <a:pt x="329" y="127"/>
                    <a:pt x="328" y="126"/>
                    <a:pt x="327" y="126"/>
                  </a:cubicBezTo>
                  <a:cubicBezTo>
                    <a:pt x="326" y="125"/>
                    <a:pt x="327" y="124"/>
                    <a:pt x="328" y="123"/>
                  </a:cubicBezTo>
                  <a:cubicBezTo>
                    <a:pt x="329" y="123"/>
                    <a:pt x="329" y="123"/>
                    <a:pt x="329" y="123"/>
                  </a:cubicBezTo>
                  <a:cubicBezTo>
                    <a:pt x="331" y="122"/>
                    <a:pt x="332" y="122"/>
                    <a:pt x="333" y="123"/>
                  </a:cubicBezTo>
                  <a:cubicBezTo>
                    <a:pt x="334" y="123"/>
                    <a:pt x="335" y="124"/>
                    <a:pt x="336" y="125"/>
                  </a:cubicBezTo>
                  <a:cubicBezTo>
                    <a:pt x="336" y="126"/>
                    <a:pt x="336" y="127"/>
                    <a:pt x="334" y="127"/>
                  </a:cubicBezTo>
                  <a:close/>
                  <a:moveTo>
                    <a:pt x="347" y="121"/>
                  </a:moveTo>
                  <a:cubicBezTo>
                    <a:pt x="347" y="121"/>
                    <a:pt x="346" y="121"/>
                    <a:pt x="346" y="121"/>
                  </a:cubicBezTo>
                  <a:cubicBezTo>
                    <a:pt x="344" y="122"/>
                    <a:pt x="343" y="122"/>
                    <a:pt x="342" y="122"/>
                  </a:cubicBezTo>
                  <a:cubicBezTo>
                    <a:pt x="341" y="121"/>
                    <a:pt x="341" y="120"/>
                    <a:pt x="340" y="119"/>
                  </a:cubicBezTo>
                  <a:cubicBezTo>
                    <a:pt x="339" y="119"/>
                    <a:pt x="340" y="118"/>
                    <a:pt x="341" y="117"/>
                  </a:cubicBezTo>
                  <a:cubicBezTo>
                    <a:pt x="341" y="117"/>
                    <a:pt x="342" y="117"/>
                    <a:pt x="342" y="117"/>
                  </a:cubicBezTo>
                  <a:cubicBezTo>
                    <a:pt x="343" y="116"/>
                    <a:pt x="345" y="116"/>
                    <a:pt x="346" y="116"/>
                  </a:cubicBezTo>
                  <a:cubicBezTo>
                    <a:pt x="347" y="117"/>
                    <a:pt x="347" y="118"/>
                    <a:pt x="348" y="118"/>
                  </a:cubicBezTo>
                  <a:cubicBezTo>
                    <a:pt x="349" y="119"/>
                    <a:pt x="348" y="120"/>
                    <a:pt x="347" y="121"/>
                  </a:cubicBezTo>
                  <a:close/>
                  <a:moveTo>
                    <a:pt x="360" y="114"/>
                  </a:moveTo>
                  <a:cubicBezTo>
                    <a:pt x="359" y="114"/>
                    <a:pt x="359" y="114"/>
                    <a:pt x="359" y="115"/>
                  </a:cubicBezTo>
                  <a:cubicBezTo>
                    <a:pt x="357" y="115"/>
                    <a:pt x="356" y="116"/>
                    <a:pt x="355" y="115"/>
                  </a:cubicBezTo>
                  <a:cubicBezTo>
                    <a:pt x="354" y="114"/>
                    <a:pt x="353" y="114"/>
                    <a:pt x="352" y="113"/>
                  </a:cubicBezTo>
                  <a:cubicBezTo>
                    <a:pt x="352" y="112"/>
                    <a:pt x="352" y="111"/>
                    <a:pt x="354" y="111"/>
                  </a:cubicBezTo>
                  <a:cubicBezTo>
                    <a:pt x="354" y="110"/>
                    <a:pt x="354" y="110"/>
                    <a:pt x="355" y="110"/>
                  </a:cubicBezTo>
                  <a:cubicBezTo>
                    <a:pt x="356" y="109"/>
                    <a:pt x="358" y="109"/>
                    <a:pt x="359" y="110"/>
                  </a:cubicBezTo>
                  <a:cubicBezTo>
                    <a:pt x="359" y="110"/>
                    <a:pt x="360" y="111"/>
                    <a:pt x="361" y="112"/>
                  </a:cubicBezTo>
                  <a:cubicBezTo>
                    <a:pt x="362" y="112"/>
                    <a:pt x="361" y="113"/>
                    <a:pt x="360" y="114"/>
                  </a:cubicBezTo>
                  <a:close/>
                  <a:moveTo>
                    <a:pt x="373" y="107"/>
                  </a:moveTo>
                  <a:cubicBezTo>
                    <a:pt x="372" y="107"/>
                    <a:pt x="372" y="107"/>
                    <a:pt x="371" y="108"/>
                  </a:cubicBezTo>
                  <a:cubicBezTo>
                    <a:pt x="370" y="108"/>
                    <a:pt x="368" y="109"/>
                    <a:pt x="368" y="108"/>
                  </a:cubicBezTo>
                  <a:cubicBezTo>
                    <a:pt x="367" y="107"/>
                    <a:pt x="366" y="107"/>
                    <a:pt x="365" y="106"/>
                  </a:cubicBezTo>
                  <a:cubicBezTo>
                    <a:pt x="365" y="105"/>
                    <a:pt x="365" y="104"/>
                    <a:pt x="366" y="104"/>
                  </a:cubicBezTo>
                  <a:cubicBezTo>
                    <a:pt x="367" y="104"/>
                    <a:pt x="367" y="103"/>
                    <a:pt x="368" y="103"/>
                  </a:cubicBezTo>
                  <a:cubicBezTo>
                    <a:pt x="369" y="102"/>
                    <a:pt x="371" y="102"/>
                    <a:pt x="371" y="103"/>
                  </a:cubicBezTo>
                  <a:cubicBezTo>
                    <a:pt x="372" y="103"/>
                    <a:pt x="373" y="104"/>
                    <a:pt x="374" y="105"/>
                  </a:cubicBezTo>
                  <a:cubicBezTo>
                    <a:pt x="375" y="105"/>
                    <a:pt x="374" y="106"/>
                    <a:pt x="373" y="107"/>
                  </a:cubicBezTo>
                  <a:close/>
                  <a:moveTo>
                    <a:pt x="385" y="100"/>
                  </a:moveTo>
                  <a:cubicBezTo>
                    <a:pt x="385" y="100"/>
                    <a:pt x="385" y="100"/>
                    <a:pt x="384" y="100"/>
                  </a:cubicBezTo>
                  <a:cubicBezTo>
                    <a:pt x="383" y="101"/>
                    <a:pt x="381" y="101"/>
                    <a:pt x="381" y="101"/>
                  </a:cubicBezTo>
                  <a:cubicBezTo>
                    <a:pt x="380" y="100"/>
                    <a:pt x="379" y="99"/>
                    <a:pt x="378" y="99"/>
                  </a:cubicBezTo>
                  <a:cubicBezTo>
                    <a:pt x="377" y="98"/>
                    <a:pt x="378" y="97"/>
                    <a:pt x="379" y="97"/>
                  </a:cubicBezTo>
                  <a:cubicBezTo>
                    <a:pt x="380" y="96"/>
                    <a:pt x="380" y="96"/>
                    <a:pt x="380" y="96"/>
                  </a:cubicBezTo>
                  <a:cubicBezTo>
                    <a:pt x="382" y="95"/>
                    <a:pt x="383" y="95"/>
                    <a:pt x="384" y="95"/>
                  </a:cubicBezTo>
                  <a:cubicBezTo>
                    <a:pt x="385" y="96"/>
                    <a:pt x="386" y="96"/>
                    <a:pt x="387" y="97"/>
                  </a:cubicBezTo>
                  <a:cubicBezTo>
                    <a:pt x="387" y="98"/>
                    <a:pt x="387" y="99"/>
                    <a:pt x="385" y="100"/>
                  </a:cubicBezTo>
                  <a:close/>
                  <a:moveTo>
                    <a:pt x="398" y="92"/>
                  </a:moveTo>
                  <a:cubicBezTo>
                    <a:pt x="398" y="92"/>
                    <a:pt x="397" y="92"/>
                    <a:pt x="397" y="92"/>
                  </a:cubicBezTo>
                  <a:cubicBezTo>
                    <a:pt x="396" y="93"/>
                    <a:pt x="394" y="94"/>
                    <a:pt x="393" y="93"/>
                  </a:cubicBezTo>
                  <a:cubicBezTo>
                    <a:pt x="392" y="92"/>
                    <a:pt x="392" y="92"/>
                    <a:pt x="391" y="91"/>
                  </a:cubicBezTo>
                  <a:cubicBezTo>
                    <a:pt x="390" y="91"/>
                    <a:pt x="391" y="90"/>
                    <a:pt x="392" y="89"/>
                  </a:cubicBezTo>
                  <a:cubicBezTo>
                    <a:pt x="392" y="89"/>
                    <a:pt x="393" y="88"/>
                    <a:pt x="393" y="88"/>
                  </a:cubicBezTo>
                  <a:cubicBezTo>
                    <a:pt x="395" y="87"/>
                    <a:pt x="396" y="87"/>
                    <a:pt x="397" y="88"/>
                  </a:cubicBezTo>
                  <a:cubicBezTo>
                    <a:pt x="398" y="88"/>
                    <a:pt x="399" y="89"/>
                    <a:pt x="399" y="89"/>
                  </a:cubicBezTo>
                  <a:cubicBezTo>
                    <a:pt x="400" y="90"/>
                    <a:pt x="400" y="91"/>
                    <a:pt x="398" y="92"/>
                  </a:cubicBezTo>
                  <a:close/>
                  <a:moveTo>
                    <a:pt x="411" y="84"/>
                  </a:moveTo>
                  <a:cubicBezTo>
                    <a:pt x="411" y="84"/>
                    <a:pt x="410" y="84"/>
                    <a:pt x="410" y="84"/>
                  </a:cubicBezTo>
                  <a:cubicBezTo>
                    <a:pt x="408" y="85"/>
                    <a:pt x="407" y="85"/>
                    <a:pt x="406" y="85"/>
                  </a:cubicBezTo>
                  <a:cubicBezTo>
                    <a:pt x="405" y="84"/>
                    <a:pt x="404" y="84"/>
                    <a:pt x="404" y="83"/>
                  </a:cubicBezTo>
                  <a:cubicBezTo>
                    <a:pt x="403" y="83"/>
                    <a:pt x="403" y="82"/>
                    <a:pt x="405" y="81"/>
                  </a:cubicBezTo>
                  <a:cubicBezTo>
                    <a:pt x="405" y="81"/>
                    <a:pt x="405" y="80"/>
                    <a:pt x="406" y="80"/>
                  </a:cubicBezTo>
                  <a:cubicBezTo>
                    <a:pt x="407" y="79"/>
                    <a:pt x="409" y="79"/>
                    <a:pt x="410" y="79"/>
                  </a:cubicBezTo>
                  <a:cubicBezTo>
                    <a:pt x="410" y="80"/>
                    <a:pt x="411" y="80"/>
                    <a:pt x="412" y="81"/>
                  </a:cubicBezTo>
                  <a:cubicBezTo>
                    <a:pt x="413" y="81"/>
                    <a:pt x="412" y="83"/>
                    <a:pt x="411" y="84"/>
                  </a:cubicBezTo>
                  <a:close/>
                  <a:moveTo>
                    <a:pt x="424" y="75"/>
                  </a:moveTo>
                  <a:cubicBezTo>
                    <a:pt x="423" y="75"/>
                    <a:pt x="423" y="75"/>
                    <a:pt x="422" y="76"/>
                  </a:cubicBezTo>
                  <a:cubicBezTo>
                    <a:pt x="421" y="77"/>
                    <a:pt x="419" y="77"/>
                    <a:pt x="419" y="76"/>
                  </a:cubicBezTo>
                  <a:cubicBezTo>
                    <a:pt x="418" y="76"/>
                    <a:pt x="417" y="75"/>
                    <a:pt x="416" y="75"/>
                  </a:cubicBezTo>
                  <a:cubicBezTo>
                    <a:pt x="415" y="74"/>
                    <a:pt x="416" y="73"/>
                    <a:pt x="417" y="72"/>
                  </a:cubicBezTo>
                  <a:cubicBezTo>
                    <a:pt x="418" y="72"/>
                    <a:pt x="418" y="72"/>
                    <a:pt x="418" y="72"/>
                  </a:cubicBezTo>
                  <a:cubicBezTo>
                    <a:pt x="420" y="71"/>
                    <a:pt x="421" y="70"/>
                    <a:pt x="422" y="71"/>
                  </a:cubicBezTo>
                  <a:cubicBezTo>
                    <a:pt x="423" y="71"/>
                    <a:pt x="424" y="72"/>
                    <a:pt x="425" y="72"/>
                  </a:cubicBezTo>
                  <a:cubicBezTo>
                    <a:pt x="425" y="73"/>
                    <a:pt x="425" y="74"/>
                    <a:pt x="424" y="75"/>
                  </a:cubicBezTo>
                  <a:close/>
                  <a:moveTo>
                    <a:pt x="436" y="66"/>
                  </a:moveTo>
                  <a:cubicBezTo>
                    <a:pt x="436" y="66"/>
                    <a:pt x="435" y="66"/>
                    <a:pt x="435" y="66"/>
                  </a:cubicBezTo>
                  <a:cubicBezTo>
                    <a:pt x="434" y="67"/>
                    <a:pt x="432" y="68"/>
                    <a:pt x="431" y="67"/>
                  </a:cubicBezTo>
                  <a:cubicBezTo>
                    <a:pt x="430" y="67"/>
                    <a:pt x="429" y="66"/>
                    <a:pt x="428" y="66"/>
                  </a:cubicBezTo>
                  <a:cubicBezTo>
                    <a:pt x="428" y="66"/>
                    <a:pt x="428" y="64"/>
                    <a:pt x="429" y="63"/>
                  </a:cubicBezTo>
                  <a:cubicBezTo>
                    <a:pt x="430" y="63"/>
                    <a:pt x="430" y="63"/>
                    <a:pt x="431" y="63"/>
                  </a:cubicBezTo>
                  <a:cubicBezTo>
                    <a:pt x="432" y="62"/>
                    <a:pt x="433" y="61"/>
                    <a:pt x="434" y="61"/>
                  </a:cubicBezTo>
                  <a:cubicBezTo>
                    <a:pt x="435" y="62"/>
                    <a:pt x="436" y="62"/>
                    <a:pt x="437" y="63"/>
                  </a:cubicBezTo>
                  <a:cubicBezTo>
                    <a:pt x="438" y="63"/>
                    <a:pt x="437" y="65"/>
                    <a:pt x="436" y="66"/>
                  </a:cubicBezTo>
                  <a:close/>
                  <a:moveTo>
                    <a:pt x="448" y="56"/>
                  </a:moveTo>
                  <a:cubicBezTo>
                    <a:pt x="448" y="56"/>
                    <a:pt x="447" y="56"/>
                    <a:pt x="447" y="57"/>
                  </a:cubicBezTo>
                  <a:cubicBezTo>
                    <a:pt x="446" y="58"/>
                    <a:pt x="444" y="58"/>
                    <a:pt x="443" y="58"/>
                  </a:cubicBezTo>
                  <a:cubicBezTo>
                    <a:pt x="442" y="57"/>
                    <a:pt x="441" y="57"/>
                    <a:pt x="440" y="56"/>
                  </a:cubicBezTo>
                  <a:cubicBezTo>
                    <a:pt x="440" y="56"/>
                    <a:pt x="440" y="55"/>
                    <a:pt x="441" y="54"/>
                  </a:cubicBezTo>
                  <a:cubicBezTo>
                    <a:pt x="442" y="54"/>
                    <a:pt x="442" y="53"/>
                    <a:pt x="442" y="53"/>
                  </a:cubicBezTo>
                  <a:cubicBezTo>
                    <a:pt x="444" y="52"/>
                    <a:pt x="445" y="51"/>
                    <a:pt x="446" y="52"/>
                  </a:cubicBezTo>
                  <a:cubicBezTo>
                    <a:pt x="447" y="52"/>
                    <a:pt x="448" y="53"/>
                    <a:pt x="449" y="53"/>
                  </a:cubicBezTo>
                  <a:cubicBezTo>
                    <a:pt x="450" y="53"/>
                    <a:pt x="449" y="55"/>
                    <a:pt x="448" y="56"/>
                  </a:cubicBezTo>
                  <a:close/>
                  <a:moveTo>
                    <a:pt x="460" y="45"/>
                  </a:moveTo>
                  <a:cubicBezTo>
                    <a:pt x="459" y="46"/>
                    <a:pt x="459" y="46"/>
                    <a:pt x="459" y="46"/>
                  </a:cubicBezTo>
                  <a:cubicBezTo>
                    <a:pt x="458" y="47"/>
                    <a:pt x="456" y="48"/>
                    <a:pt x="455" y="48"/>
                  </a:cubicBezTo>
                  <a:cubicBezTo>
                    <a:pt x="454" y="47"/>
                    <a:pt x="453" y="47"/>
                    <a:pt x="452" y="46"/>
                  </a:cubicBezTo>
                  <a:cubicBezTo>
                    <a:pt x="451" y="46"/>
                    <a:pt x="452" y="45"/>
                    <a:pt x="453" y="44"/>
                  </a:cubicBezTo>
                  <a:cubicBezTo>
                    <a:pt x="453" y="43"/>
                    <a:pt x="454" y="43"/>
                    <a:pt x="454" y="43"/>
                  </a:cubicBezTo>
                  <a:cubicBezTo>
                    <a:pt x="455" y="42"/>
                    <a:pt x="457" y="41"/>
                    <a:pt x="458" y="41"/>
                  </a:cubicBezTo>
                  <a:cubicBezTo>
                    <a:pt x="459" y="42"/>
                    <a:pt x="460" y="42"/>
                    <a:pt x="461" y="42"/>
                  </a:cubicBezTo>
                  <a:cubicBezTo>
                    <a:pt x="461" y="43"/>
                    <a:pt x="461" y="44"/>
                    <a:pt x="460" y="45"/>
                  </a:cubicBezTo>
                  <a:close/>
                  <a:moveTo>
                    <a:pt x="471" y="34"/>
                  </a:moveTo>
                  <a:cubicBezTo>
                    <a:pt x="471" y="34"/>
                    <a:pt x="470" y="35"/>
                    <a:pt x="470" y="35"/>
                  </a:cubicBezTo>
                  <a:cubicBezTo>
                    <a:pt x="469" y="36"/>
                    <a:pt x="467" y="37"/>
                    <a:pt x="466" y="37"/>
                  </a:cubicBezTo>
                  <a:cubicBezTo>
                    <a:pt x="465" y="36"/>
                    <a:pt x="464" y="36"/>
                    <a:pt x="463" y="35"/>
                  </a:cubicBezTo>
                  <a:cubicBezTo>
                    <a:pt x="463" y="35"/>
                    <a:pt x="463" y="34"/>
                    <a:pt x="464" y="33"/>
                  </a:cubicBezTo>
                  <a:cubicBezTo>
                    <a:pt x="464" y="32"/>
                    <a:pt x="465" y="32"/>
                    <a:pt x="465" y="32"/>
                  </a:cubicBezTo>
                  <a:cubicBezTo>
                    <a:pt x="466" y="31"/>
                    <a:pt x="468" y="30"/>
                    <a:pt x="469" y="30"/>
                  </a:cubicBezTo>
                  <a:cubicBezTo>
                    <a:pt x="470" y="30"/>
                    <a:pt x="471" y="31"/>
                    <a:pt x="472" y="31"/>
                  </a:cubicBezTo>
                  <a:cubicBezTo>
                    <a:pt x="473" y="32"/>
                    <a:pt x="472" y="33"/>
                    <a:pt x="471" y="34"/>
                  </a:cubicBezTo>
                  <a:close/>
                  <a:moveTo>
                    <a:pt x="482" y="22"/>
                  </a:moveTo>
                  <a:cubicBezTo>
                    <a:pt x="482" y="23"/>
                    <a:pt x="481" y="23"/>
                    <a:pt x="481" y="23"/>
                  </a:cubicBezTo>
                  <a:cubicBezTo>
                    <a:pt x="480" y="25"/>
                    <a:pt x="478" y="25"/>
                    <a:pt x="477" y="25"/>
                  </a:cubicBezTo>
                  <a:cubicBezTo>
                    <a:pt x="476" y="25"/>
                    <a:pt x="475" y="24"/>
                    <a:pt x="474" y="24"/>
                  </a:cubicBezTo>
                  <a:cubicBezTo>
                    <a:pt x="473" y="24"/>
                    <a:pt x="473" y="22"/>
                    <a:pt x="475" y="21"/>
                  </a:cubicBezTo>
                  <a:cubicBezTo>
                    <a:pt x="475" y="21"/>
                    <a:pt x="475" y="20"/>
                    <a:pt x="475" y="20"/>
                  </a:cubicBezTo>
                  <a:cubicBezTo>
                    <a:pt x="477" y="19"/>
                    <a:pt x="478" y="18"/>
                    <a:pt x="479" y="18"/>
                  </a:cubicBezTo>
                  <a:cubicBezTo>
                    <a:pt x="480" y="19"/>
                    <a:pt x="481" y="19"/>
                    <a:pt x="482" y="19"/>
                  </a:cubicBezTo>
                  <a:cubicBezTo>
                    <a:pt x="483" y="20"/>
                    <a:pt x="483" y="21"/>
                    <a:pt x="482" y="22"/>
                  </a:cubicBezTo>
                  <a:close/>
                  <a:moveTo>
                    <a:pt x="491" y="11"/>
                  </a:moveTo>
                  <a:cubicBezTo>
                    <a:pt x="490" y="12"/>
                    <a:pt x="488" y="13"/>
                    <a:pt x="488" y="13"/>
                  </a:cubicBezTo>
                  <a:cubicBezTo>
                    <a:pt x="486" y="12"/>
                    <a:pt x="485" y="12"/>
                    <a:pt x="484" y="12"/>
                  </a:cubicBezTo>
                  <a:cubicBezTo>
                    <a:pt x="483" y="11"/>
                    <a:pt x="483" y="10"/>
                    <a:pt x="484" y="9"/>
                  </a:cubicBezTo>
                  <a:cubicBezTo>
                    <a:pt x="485" y="8"/>
                    <a:pt x="485" y="8"/>
                    <a:pt x="485" y="7"/>
                  </a:cubicBezTo>
                  <a:cubicBezTo>
                    <a:pt x="486" y="6"/>
                    <a:pt x="488" y="5"/>
                    <a:pt x="489" y="5"/>
                  </a:cubicBezTo>
                  <a:cubicBezTo>
                    <a:pt x="490" y="6"/>
                    <a:pt x="491" y="6"/>
                    <a:pt x="492" y="6"/>
                  </a:cubicBezTo>
                  <a:cubicBezTo>
                    <a:pt x="493" y="7"/>
                    <a:pt x="493" y="8"/>
                    <a:pt x="492" y="10"/>
                  </a:cubicBezTo>
                  <a:cubicBezTo>
                    <a:pt x="492" y="10"/>
                    <a:pt x="491" y="10"/>
                    <a:pt x="491" y="11"/>
                  </a:cubicBezTo>
                  <a:close/>
                </a:path>
              </a:pathLst>
            </a:custGeom>
            <a:gradFill>
              <a:gsLst>
                <a:gs pos="0">
                  <a:schemeClr val="tx1">
                    <a:lumMod val="75000"/>
                  </a:schemeClr>
                </a:gs>
                <a:gs pos="100000">
                  <a:srgbClr val="000000"/>
                </a:gs>
              </a:gsLst>
              <a:lin ang="12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2" name="Freeform 382"/>
            <p:cNvSpPr>
              <a:spLocks/>
            </p:cNvSpPr>
            <p:nvPr/>
          </p:nvSpPr>
          <p:spPr bwMode="auto">
            <a:xfrm>
              <a:off x="-144510" y="5047130"/>
              <a:ext cx="2758831" cy="2427070"/>
            </a:xfrm>
            <a:custGeom>
              <a:avLst/>
              <a:gdLst/>
              <a:ahLst/>
              <a:cxnLst>
                <a:cxn ang="0">
                  <a:pos x="79" y="2"/>
                </a:cxn>
                <a:cxn ang="0">
                  <a:pos x="0" y="51"/>
                </a:cxn>
                <a:cxn ang="0">
                  <a:pos x="49" y="118"/>
                </a:cxn>
                <a:cxn ang="0">
                  <a:pos x="128" y="66"/>
                </a:cxn>
                <a:cxn ang="0">
                  <a:pos x="134" y="62"/>
                </a:cxn>
                <a:cxn ang="0">
                  <a:pos x="84" y="0"/>
                </a:cxn>
                <a:cxn ang="0">
                  <a:pos x="79" y="2"/>
                </a:cxn>
              </a:cxnLst>
              <a:rect l="0" t="0" r="r" b="b"/>
              <a:pathLst>
                <a:path w="134" h="118">
                  <a:moveTo>
                    <a:pt x="79" y="2"/>
                  </a:moveTo>
                  <a:cubicBezTo>
                    <a:pt x="51" y="16"/>
                    <a:pt x="25" y="33"/>
                    <a:pt x="0" y="51"/>
                  </a:cubicBezTo>
                  <a:cubicBezTo>
                    <a:pt x="18" y="75"/>
                    <a:pt x="35" y="97"/>
                    <a:pt x="49" y="118"/>
                  </a:cubicBezTo>
                  <a:cubicBezTo>
                    <a:pt x="75" y="101"/>
                    <a:pt x="101" y="82"/>
                    <a:pt x="128" y="66"/>
                  </a:cubicBezTo>
                  <a:cubicBezTo>
                    <a:pt x="130" y="64"/>
                    <a:pt x="132" y="63"/>
                    <a:pt x="134" y="62"/>
                  </a:cubicBezTo>
                  <a:cubicBezTo>
                    <a:pt x="118" y="41"/>
                    <a:pt x="102" y="21"/>
                    <a:pt x="84" y="0"/>
                  </a:cubicBezTo>
                  <a:cubicBezTo>
                    <a:pt x="83" y="1"/>
                    <a:pt x="81" y="2"/>
                    <a:pt x="79" y="2"/>
                  </a:cubicBezTo>
                  <a:close/>
                </a:path>
              </a:pathLst>
            </a:custGeom>
            <a:blipFill>
              <a:blip r:embed="rId2" cstate="print"/>
              <a:stretch>
                <a:fillRect/>
              </a:stretch>
            </a:blip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3" name="Freeform 383"/>
            <p:cNvSpPr>
              <a:spLocks/>
            </p:cNvSpPr>
            <p:nvPr/>
          </p:nvSpPr>
          <p:spPr bwMode="auto">
            <a:xfrm>
              <a:off x="1688890" y="4278849"/>
              <a:ext cx="2889791" cy="1999280"/>
            </a:xfrm>
            <a:custGeom>
              <a:avLst/>
              <a:gdLst/>
              <a:ahLst/>
              <a:cxnLst>
                <a:cxn ang="0">
                  <a:pos x="95" y="0"/>
                </a:cxn>
                <a:cxn ang="0">
                  <a:pos x="0" y="35"/>
                </a:cxn>
                <a:cxn ang="0">
                  <a:pos x="49" y="97"/>
                </a:cxn>
                <a:cxn ang="0">
                  <a:pos x="140" y="47"/>
                </a:cxn>
                <a:cxn ang="0">
                  <a:pos x="95" y="0"/>
                </a:cxn>
              </a:cxnLst>
              <a:rect l="0" t="0" r="r" b="b"/>
              <a:pathLst>
                <a:path w="140" h="97">
                  <a:moveTo>
                    <a:pt x="95" y="0"/>
                  </a:moveTo>
                  <a:cubicBezTo>
                    <a:pt x="61" y="9"/>
                    <a:pt x="30" y="21"/>
                    <a:pt x="0" y="35"/>
                  </a:cubicBezTo>
                  <a:cubicBezTo>
                    <a:pt x="17" y="55"/>
                    <a:pt x="34" y="76"/>
                    <a:pt x="49" y="97"/>
                  </a:cubicBezTo>
                  <a:cubicBezTo>
                    <a:pt x="78" y="79"/>
                    <a:pt x="108" y="62"/>
                    <a:pt x="140" y="47"/>
                  </a:cubicBezTo>
                  <a:cubicBezTo>
                    <a:pt x="126" y="29"/>
                    <a:pt x="110" y="14"/>
                    <a:pt x="95" y="0"/>
                  </a:cubicBezTo>
                  <a:close/>
                </a:path>
              </a:pathLst>
            </a:custGeom>
            <a:blipFill>
              <a:blip r:embed="rId3" cstate="print"/>
              <a:stretch>
                <a:fillRect/>
              </a:stretch>
            </a:blip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4" name="Freeform 384"/>
            <p:cNvSpPr>
              <a:spLocks/>
            </p:cNvSpPr>
            <p:nvPr/>
          </p:nvSpPr>
          <p:spPr bwMode="auto">
            <a:xfrm>
              <a:off x="-458808" y="6138436"/>
              <a:ext cx="1239728" cy="1562757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49" y="76"/>
                </a:cxn>
                <a:cxn ang="0">
                  <a:pos x="60" y="68"/>
                </a:cxn>
                <a:cxn ang="0">
                  <a:pos x="11" y="0"/>
                </a:cxn>
                <a:cxn ang="0">
                  <a:pos x="0" y="8"/>
                </a:cxn>
              </a:cxnLst>
              <a:rect l="0" t="0" r="r" b="b"/>
              <a:pathLst>
                <a:path w="60" h="76">
                  <a:moveTo>
                    <a:pt x="0" y="8"/>
                  </a:moveTo>
                  <a:cubicBezTo>
                    <a:pt x="19" y="32"/>
                    <a:pt x="35" y="55"/>
                    <a:pt x="49" y="76"/>
                  </a:cubicBezTo>
                  <a:cubicBezTo>
                    <a:pt x="52" y="73"/>
                    <a:pt x="56" y="71"/>
                    <a:pt x="60" y="68"/>
                  </a:cubicBezTo>
                  <a:cubicBezTo>
                    <a:pt x="46" y="47"/>
                    <a:pt x="29" y="25"/>
                    <a:pt x="11" y="0"/>
                  </a:cubicBezTo>
                  <a:cubicBezTo>
                    <a:pt x="7" y="3"/>
                    <a:pt x="4" y="6"/>
                    <a:pt x="0" y="8"/>
                  </a:cubicBez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5" name="Freeform 385"/>
            <p:cNvSpPr>
              <a:spLocks/>
            </p:cNvSpPr>
            <p:nvPr/>
          </p:nvSpPr>
          <p:spPr bwMode="auto">
            <a:xfrm>
              <a:off x="3749283" y="3685177"/>
              <a:ext cx="3029479" cy="1519102"/>
            </a:xfrm>
            <a:custGeom>
              <a:avLst/>
              <a:gdLst/>
              <a:ahLst/>
              <a:cxnLst>
                <a:cxn ang="0">
                  <a:pos x="0" y="27"/>
                </a:cxn>
                <a:cxn ang="0">
                  <a:pos x="45" y="74"/>
                </a:cxn>
                <a:cxn ang="0">
                  <a:pos x="147" y="27"/>
                </a:cxn>
                <a:cxn ang="0">
                  <a:pos x="105" y="0"/>
                </a:cxn>
                <a:cxn ang="0">
                  <a:pos x="0" y="27"/>
                </a:cxn>
              </a:cxnLst>
              <a:rect l="0" t="0" r="r" b="b"/>
              <a:pathLst>
                <a:path w="147" h="74">
                  <a:moveTo>
                    <a:pt x="0" y="27"/>
                  </a:moveTo>
                  <a:cubicBezTo>
                    <a:pt x="15" y="41"/>
                    <a:pt x="31" y="56"/>
                    <a:pt x="45" y="74"/>
                  </a:cubicBezTo>
                  <a:cubicBezTo>
                    <a:pt x="77" y="58"/>
                    <a:pt x="111" y="43"/>
                    <a:pt x="147" y="27"/>
                  </a:cubicBezTo>
                  <a:cubicBezTo>
                    <a:pt x="134" y="14"/>
                    <a:pt x="120" y="5"/>
                    <a:pt x="105" y="0"/>
                  </a:cubicBezTo>
                  <a:cubicBezTo>
                    <a:pt x="69" y="10"/>
                    <a:pt x="33" y="18"/>
                    <a:pt x="0" y="27"/>
                  </a:cubicBezTo>
                  <a:close/>
                </a:path>
              </a:pathLst>
            </a:custGeom>
            <a:blipFill dpi="0" rotWithShape="0">
              <a:blip r:embed="rId4" cstate="print"/>
              <a:srcRect/>
              <a:stretch>
                <a:fillRect/>
              </a:stretch>
            </a:blip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6" name="Freeform 386"/>
            <p:cNvSpPr>
              <a:spLocks/>
            </p:cNvSpPr>
            <p:nvPr/>
          </p:nvSpPr>
          <p:spPr bwMode="auto">
            <a:xfrm>
              <a:off x="6036669" y="2733553"/>
              <a:ext cx="3134245" cy="1440530"/>
            </a:xfrm>
            <a:custGeom>
              <a:avLst/>
              <a:gdLst/>
              <a:ahLst/>
              <a:cxnLst>
                <a:cxn ang="0">
                  <a:pos x="107" y="4"/>
                </a:cxn>
                <a:cxn ang="0">
                  <a:pos x="38" y="33"/>
                </a:cxn>
                <a:cxn ang="0">
                  <a:pos x="0" y="45"/>
                </a:cxn>
                <a:cxn ang="0">
                  <a:pos x="41" y="70"/>
                </a:cxn>
                <a:cxn ang="0">
                  <a:pos x="80" y="52"/>
                </a:cxn>
                <a:cxn ang="0">
                  <a:pos x="152" y="9"/>
                </a:cxn>
                <a:cxn ang="0">
                  <a:pos x="107" y="4"/>
                </a:cxn>
              </a:cxnLst>
              <a:rect l="0" t="0" r="r" b="b"/>
              <a:pathLst>
                <a:path w="152" h="70">
                  <a:moveTo>
                    <a:pt x="107" y="4"/>
                  </a:moveTo>
                  <a:cubicBezTo>
                    <a:pt x="86" y="16"/>
                    <a:pt x="62" y="26"/>
                    <a:pt x="38" y="33"/>
                  </a:cubicBezTo>
                  <a:cubicBezTo>
                    <a:pt x="25" y="38"/>
                    <a:pt x="12" y="41"/>
                    <a:pt x="0" y="45"/>
                  </a:cubicBezTo>
                  <a:cubicBezTo>
                    <a:pt x="15" y="49"/>
                    <a:pt x="28" y="58"/>
                    <a:pt x="41" y="70"/>
                  </a:cubicBezTo>
                  <a:cubicBezTo>
                    <a:pt x="54" y="64"/>
                    <a:pt x="67" y="58"/>
                    <a:pt x="80" y="52"/>
                  </a:cubicBezTo>
                  <a:cubicBezTo>
                    <a:pt x="104" y="39"/>
                    <a:pt x="129" y="26"/>
                    <a:pt x="152" y="9"/>
                  </a:cubicBezTo>
                  <a:cubicBezTo>
                    <a:pt x="138" y="2"/>
                    <a:pt x="123" y="0"/>
                    <a:pt x="107" y="4"/>
                  </a:cubicBezTo>
                  <a:close/>
                </a:path>
              </a:pathLst>
            </a:custGeom>
            <a:blipFill>
              <a:blip r:embed="rId5" cstate="print"/>
              <a:stretch>
                <a:fillRect/>
              </a:stretch>
            </a:blip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7" name="Freeform 387"/>
            <p:cNvSpPr>
              <a:spLocks/>
            </p:cNvSpPr>
            <p:nvPr/>
          </p:nvSpPr>
          <p:spPr bwMode="auto">
            <a:xfrm>
              <a:off x="8350243" y="1371600"/>
              <a:ext cx="2287385" cy="1466719"/>
            </a:xfrm>
            <a:custGeom>
              <a:avLst/>
              <a:gdLst/>
              <a:ahLst/>
              <a:cxnLst>
                <a:cxn ang="0">
                  <a:pos x="111" y="4"/>
                </a:cxn>
                <a:cxn ang="0">
                  <a:pos x="52" y="13"/>
                </a:cxn>
                <a:cxn ang="0">
                  <a:pos x="0" y="67"/>
                </a:cxn>
                <a:cxn ang="0">
                  <a:pos x="45" y="71"/>
                </a:cxn>
                <a:cxn ang="0">
                  <a:pos x="111" y="4"/>
                </a:cxn>
              </a:cxnLst>
              <a:rect l="0" t="0" r="r" b="b"/>
              <a:pathLst>
                <a:path w="111" h="71">
                  <a:moveTo>
                    <a:pt x="111" y="4"/>
                  </a:moveTo>
                  <a:cubicBezTo>
                    <a:pt x="92" y="0"/>
                    <a:pt x="73" y="3"/>
                    <a:pt x="52" y="13"/>
                  </a:cubicBezTo>
                  <a:cubicBezTo>
                    <a:pt x="40" y="36"/>
                    <a:pt x="22" y="54"/>
                    <a:pt x="0" y="67"/>
                  </a:cubicBezTo>
                  <a:cubicBezTo>
                    <a:pt x="16" y="63"/>
                    <a:pt x="31" y="64"/>
                    <a:pt x="45" y="71"/>
                  </a:cubicBezTo>
                  <a:cubicBezTo>
                    <a:pt x="70" y="53"/>
                    <a:pt x="93" y="31"/>
                    <a:pt x="111" y="4"/>
                  </a:cubicBezTo>
                  <a:close/>
                </a:path>
              </a:pathLst>
            </a:custGeom>
            <a:blipFill>
              <a:blip r:embed="rId6" cstate="print"/>
              <a:stretch>
                <a:fillRect/>
              </a:stretch>
            </a:blip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8" name="Freeform 388"/>
            <p:cNvSpPr>
              <a:spLocks/>
            </p:cNvSpPr>
            <p:nvPr/>
          </p:nvSpPr>
          <p:spPr bwMode="auto">
            <a:xfrm>
              <a:off x="-249276" y="6077325"/>
              <a:ext cx="1108774" cy="1484180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0" y="3"/>
                </a:cxn>
                <a:cxn ang="0">
                  <a:pos x="1" y="3"/>
                </a:cxn>
                <a:cxn ang="0">
                  <a:pos x="50" y="71"/>
                </a:cxn>
                <a:cxn ang="0">
                  <a:pos x="50" y="72"/>
                </a:cxn>
                <a:cxn ang="0">
                  <a:pos x="54" y="69"/>
                </a:cxn>
                <a:cxn ang="0">
                  <a:pos x="54" y="68"/>
                </a:cxn>
                <a:cxn ang="0">
                  <a:pos x="5" y="1"/>
                </a:cxn>
                <a:cxn ang="0">
                  <a:pos x="4" y="0"/>
                </a:cxn>
              </a:cxnLst>
              <a:rect l="0" t="0" r="r" b="b"/>
              <a:pathLst>
                <a:path w="54" h="72">
                  <a:moveTo>
                    <a:pt x="4" y="0"/>
                  </a:moveTo>
                  <a:cubicBezTo>
                    <a:pt x="3" y="1"/>
                    <a:pt x="2" y="2"/>
                    <a:pt x="0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9" y="28"/>
                    <a:pt x="36" y="50"/>
                    <a:pt x="50" y="71"/>
                  </a:cubicBezTo>
                  <a:cubicBezTo>
                    <a:pt x="50" y="71"/>
                    <a:pt x="50" y="72"/>
                    <a:pt x="50" y="72"/>
                  </a:cubicBezTo>
                  <a:cubicBezTo>
                    <a:pt x="52" y="71"/>
                    <a:pt x="53" y="70"/>
                    <a:pt x="54" y="69"/>
                  </a:cubicBezTo>
                  <a:cubicBezTo>
                    <a:pt x="54" y="69"/>
                    <a:pt x="54" y="69"/>
                    <a:pt x="54" y="68"/>
                  </a:cubicBezTo>
                  <a:cubicBezTo>
                    <a:pt x="40" y="47"/>
                    <a:pt x="23" y="25"/>
                    <a:pt x="5" y="1"/>
                  </a:cubicBezTo>
                  <a:cubicBezTo>
                    <a:pt x="5" y="0"/>
                    <a:pt x="5" y="0"/>
                    <a:pt x="4" y="0"/>
                  </a:cubicBezTo>
                  <a:close/>
                </a:path>
              </a:pathLst>
            </a:custGeom>
            <a:solidFill>
              <a:srgbClr val="231F2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9" name="Freeform 389"/>
            <p:cNvSpPr>
              <a:spLocks/>
            </p:cNvSpPr>
            <p:nvPr/>
          </p:nvSpPr>
          <p:spPr bwMode="auto">
            <a:xfrm>
              <a:off x="1584124" y="4977286"/>
              <a:ext cx="1134962" cy="1361953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0" y="2"/>
                </a:cxn>
                <a:cxn ang="0">
                  <a:pos x="0" y="3"/>
                </a:cxn>
                <a:cxn ang="0">
                  <a:pos x="50" y="65"/>
                </a:cxn>
                <a:cxn ang="0">
                  <a:pos x="50" y="66"/>
                </a:cxn>
                <a:cxn ang="0">
                  <a:pos x="55" y="64"/>
                </a:cxn>
                <a:cxn ang="0">
                  <a:pos x="54" y="63"/>
                </a:cxn>
                <a:cxn ang="0">
                  <a:pos x="5" y="1"/>
                </a:cxn>
                <a:cxn ang="0">
                  <a:pos x="4" y="0"/>
                </a:cxn>
              </a:cxnLst>
              <a:rect l="0" t="0" r="r" b="b"/>
              <a:pathLst>
                <a:path w="55" h="66">
                  <a:moveTo>
                    <a:pt x="4" y="0"/>
                  </a:moveTo>
                  <a:cubicBezTo>
                    <a:pt x="3" y="1"/>
                    <a:pt x="1" y="2"/>
                    <a:pt x="0" y="2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18" y="24"/>
                    <a:pt x="34" y="44"/>
                    <a:pt x="50" y="65"/>
                  </a:cubicBezTo>
                  <a:cubicBezTo>
                    <a:pt x="50" y="66"/>
                    <a:pt x="50" y="66"/>
                    <a:pt x="50" y="66"/>
                  </a:cubicBezTo>
                  <a:cubicBezTo>
                    <a:pt x="52" y="65"/>
                    <a:pt x="53" y="64"/>
                    <a:pt x="55" y="64"/>
                  </a:cubicBezTo>
                  <a:cubicBezTo>
                    <a:pt x="54" y="63"/>
                    <a:pt x="54" y="63"/>
                    <a:pt x="54" y="63"/>
                  </a:cubicBezTo>
                  <a:cubicBezTo>
                    <a:pt x="39" y="42"/>
                    <a:pt x="22" y="21"/>
                    <a:pt x="5" y="1"/>
                  </a:cubicBezTo>
                  <a:cubicBezTo>
                    <a:pt x="5" y="1"/>
                    <a:pt x="5" y="0"/>
                    <a:pt x="4" y="0"/>
                  </a:cubicBezTo>
                  <a:close/>
                </a:path>
              </a:pathLst>
            </a:custGeom>
            <a:solidFill>
              <a:srgbClr val="231F2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0" name="Freeform 390"/>
            <p:cNvSpPr>
              <a:spLocks/>
            </p:cNvSpPr>
            <p:nvPr/>
          </p:nvSpPr>
          <p:spPr bwMode="auto">
            <a:xfrm>
              <a:off x="3627056" y="4217733"/>
              <a:ext cx="1047657" cy="1030195"/>
            </a:xfrm>
            <a:custGeom>
              <a:avLst/>
              <a:gdLst/>
              <a:ahLst/>
              <a:cxnLst>
                <a:cxn ang="0">
                  <a:pos x="6" y="1"/>
                </a:cxn>
                <a:cxn ang="0">
                  <a:pos x="5" y="0"/>
                </a:cxn>
                <a:cxn ang="0">
                  <a:pos x="0" y="2"/>
                </a:cxn>
                <a:cxn ang="0">
                  <a:pos x="1" y="3"/>
                </a:cxn>
                <a:cxn ang="0">
                  <a:pos x="46" y="50"/>
                </a:cxn>
                <a:cxn ang="0">
                  <a:pos x="46" y="50"/>
                </a:cxn>
                <a:cxn ang="0">
                  <a:pos x="51" y="48"/>
                </a:cxn>
                <a:cxn ang="0">
                  <a:pos x="51" y="48"/>
                </a:cxn>
                <a:cxn ang="0">
                  <a:pos x="6" y="1"/>
                </a:cxn>
              </a:cxnLst>
              <a:rect l="0" t="0" r="r" b="b"/>
              <a:pathLst>
                <a:path w="51" h="50">
                  <a:moveTo>
                    <a:pt x="6" y="1"/>
                  </a:moveTo>
                  <a:cubicBezTo>
                    <a:pt x="5" y="1"/>
                    <a:pt x="5" y="1"/>
                    <a:pt x="5" y="0"/>
                  </a:cubicBezTo>
                  <a:cubicBezTo>
                    <a:pt x="3" y="1"/>
                    <a:pt x="1" y="1"/>
                    <a:pt x="0" y="2"/>
                  </a:cubicBezTo>
                  <a:cubicBezTo>
                    <a:pt x="0" y="2"/>
                    <a:pt x="0" y="2"/>
                    <a:pt x="1" y="3"/>
                  </a:cubicBezTo>
                  <a:cubicBezTo>
                    <a:pt x="16" y="17"/>
                    <a:pt x="32" y="32"/>
                    <a:pt x="46" y="50"/>
                  </a:cubicBezTo>
                  <a:cubicBezTo>
                    <a:pt x="46" y="50"/>
                    <a:pt x="46" y="50"/>
                    <a:pt x="46" y="50"/>
                  </a:cubicBezTo>
                  <a:cubicBezTo>
                    <a:pt x="48" y="50"/>
                    <a:pt x="49" y="49"/>
                    <a:pt x="51" y="48"/>
                  </a:cubicBezTo>
                  <a:cubicBezTo>
                    <a:pt x="51" y="48"/>
                    <a:pt x="51" y="48"/>
                    <a:pt x="51" y="48"/>
                  </a:cubicBezTo>
                  <a:cubicBezTo>
                    <a:pt x="37" y="30"/>
                    <a:pt x="21" y="15"/>
                    <a:pt x="6" y="1"/>
                  </a:cubicBezTo>
                  <a:close/>
                </a:path>
              </a:pathLst>
            </a:custGeom>
            <a:solidFill>
              <a:srgbClr val="231F2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1" name="Freeform 391"/>
            <p:cNvSpPr>
              <a:spLocks/>
            </p:cNvSpPr>
            <p:nvPr/>
          </p:nvSpPr>
          <p:spPr bwMode="auto">
            <a:xfrm>
              <a:off x="5914442" y="3658983"/>
              <a:ext cx="986547" cy="576211"/>
            </a:xfrm>
            <a:custGeom>
              <a:avLst/>
              <a:gdLst/>
              <a:ahLst/>
              <a:cxnLst>
                <a:cxn ang="0">
                  <a:pos x="5" y="0"/>
                </a:cxn>
                <a:cxn ang="0">
                  <a:pos x="0" y="1"/>
                </a:cxn>
                <a:cxn ang="0">
                  <a:pos x="0" y="1"/>
                </a:cxn>
                <a:cxn ang="0">
                  <a:pos x="42" y="28"/>
                </a:cxn>
                <a:cxn ang="0">
                  <a:pos x="42" y="28"/>
                </a:cxn>
                <a:cxn ang="0">
                  <a:pos x="48" y="26"/>
                </a:cxn>
                <a:cxn ang="0">
                  <a:pos x="47" y="25"/>
                </a:cxn>
                <a:cxn ang="0">
                  <a:pos x="6" y="0"/>
                </a:cxn>
                <a:cxn ang="0">
                  <a:pos x="5" y="0"/>
                </a:cxn>
              </a:cxnLst>
              <a:rect l="0" t="0" r="r" b="b"/>
              <a:pathLst>
                <a:path w="48" h="28">
                  <a:moveTo>
                    <a:pt x="5" y="0"/>
                  </a:moveTo>
                  <a:cubicBezTo>
                    <a:pt x="4" y="0"/>
                    <a:pt x="2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5" y="6"/>
                    <a:pt x="29" y="15"/>
                    <a:pt x="42" y="28"/>
                  </a:cubicBezTo>
                  <a:cubicBezTo>
                    <a:pt x="42" y="28"/>
                    <a:pt x="42" y="28"/>
                    <a:pt x="42" y="28"/>
                  </a:cubicBezTo>
                  <a:cubicBezTo>
                    <a:pt x="44" y="27"/>
                    <a:pt x="46" y="26"/>
                    <a:pt x="48" y="26"/>
                  </a:cubicBezTo>
                  <a:cubicBezTo>
                    <a:pt x="48" y="25"/>
                    <a:pt x="48" y="25"/>
                    <a:pt x="47" y="25"/>
                  </a:cubicBezTo>
                  <a:cubicBezTo>
                    <a:pt x="34" y="13"/>
                    <a:pt x="21" y="4"/>
                    <a:pt x="6" y="0"/>
                  </a:cubicBezTo>
                  <a:cubicBezTo>
                    <a:pt x="6" y="0"/>
                    <a:pt x="6" y="0"/>
                    <a:pt x="5" y="0"/>
                  </a:cubicBezTo>
                  <a:close/>
                </a:path>
              </a:pathLst>
            </a:custGeom>
            <a:solidFill>
              <a:srgbClr val="231F2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2" name="Freeform 392"/>
            <p:cNvSpPr>
              <a:spLocks/>
            </p:cNvSpPr>
            <p:nvPr/>
          </p:nvSpPr>
          <p:spPr bwMode="auto">
            <a:xfrm>
              <a:off x="8228016" y="2672443"/>
              <a:ext cx="1047657" cy="244453"/>
            </a:xfrm>
            <a:custGeom>
              <a:avLst/>
              <a:gdLst/>
              <a:ahLst/>
              <a:cxnLst>
                <a:cxn ang="0">
                  <a:pos x="6" y="4"/>
                </a:cxn>
                <a:cxn ang="0">
                  <a:pos x="5" y="4"/>
                </a:cxn>
                <a:cxn ang="0">
                  <a:pos x="4" y="5"/>
                </a:cxn>
                <a:cxn ang="0">
                  <a:pos x="2" y="6"/>
                </a:cxn>
                <a:cxn ang="0">
                  <a:pos x="0" y="7"/>
                </a:cxn>
                <a:cxn ang="0">
                  <a:pos x="1" y="7"/>
                </a:cxn>
                <a:cxn ang="0">
                  <a:pos x="46" y="12"/>
                </a:cxn>
                <a:cxn ang="0">
                  <a:pos x="46" y="12"/>
                </a:cxn>
                <a:cxn ang="0">
                  <a:pos x="51" y="8"/>
                </a:cxn>
                <a:cxn ang="0">
                  <a:pos x="51" y="8"/>
                </a:cxn>
                <a:cxn ang="0">
                  <a:pos x="6" y="4"/>
                </a:cxn>
              </a:cxnLst>
              <a:rect l="0" t="0" r="r" b="b"/>
              <a:pathLst>
                <a:path w="51" h="12">
                  <a:moveTo>
                    <a:pt x="6" y="4"/>
                  </a:moveTo>
                  <a:cubicBezTo>
                    <a:pt x="5" y="4"/>
                    <a:pt x="5" y="4"/>
                    <a:pt x="5" y="4"/>
                  </a:cubicBezTo>
                  <a:cubicBezTo>
                    <a:pt x="5" y="5"/>
                    <a:pt x="4" y="5"/>
                    <a:pt x="4" y="5"/>
                  </a:cubicBezTo>
                  <a:cubicBezTo>
                    <a:pt x="3" y="5"/>
                    <a:pt x="3" y="6"/>
                    <a:pt x="2" y="6"/>
                  </a:cubicBezTo>
                  <a:cubicBezTo>
                    <a:pt x="1" y="7"/>
                    <a:pt x="1" y="7"/>
                    <a:pt x="0" y="7"/>
                  </a:cubicBezTo>
                  <a:cubicBezTo>
                    <a:pt x="0" y="7"/>
                    <a:pt x="1" y="7"/>
                    <a:pt x="1" y="7"/>
                  </a:cubicBezTo>
                  <a:cubicBezTo>
                    <a:pt x="17" y="3"/>
                    <a:pt x="32" y="5"/>
                    <a:pt x="46" y="12"/>
                  </a:cubicBezTo>
                  <a:cubicBezTo>
                    <a:pt x="46" y="12"/>
                    <a:pt x="46" y="12"/>
                    <a:pt x="46" y="12"/>
                  </a:cubicBezTo>
                  <a:cubicBezTo>
                    <a:pt x="48" y="11"/>
                    <a:pt x="50" y="10"/>
                    <a:pt x="51" y="8"/>
                  </a:cubicBezTo>
                  <a:cubicBezTo>
                    <a:pt x="51" y="8"/>
                    <a:pt x="51" y="8"/>
                    <a:pt x="51" y="8"/>
                  </a:cubicBezTo>
                  <a:cubicBezTo>
                    <a:pt x="37" y="1"/>
                    <a:pt x="22" y="0"/>
                    <a:pt x="6" y="4"/>
                  </a:cubicBezTo>
                  <a:close/>
                </a:path>
              </a:pathLst>
            </a:custGeom>
            <a:solidFill>
              <a:srgbClr val="231F2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5" name="Rectangle 124"/>
            <p:cNvSpPr/>
            <p:nvPr/>
          </p:nvSpPr>
          <p:spPr>
            <a:xfrm rot="20656401">
              <a:off x="2275708" y="4000369"/>
              <a:ext cx="631904" cy="307777"/>
            </a:xfrm>
            <a:prstGeom prst="rect">
              <a:avLst/>
            </a:prstGeom>
            <a:ln>
              <a:noFill/>
            </a:ln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altLang="ko-KR" sz="1400" b="1" kern="0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charset="-127"/>
                  <a:cs typeface="Arial" pitchFamily="34" charset="0"/>
                </a:rPr>
                <a:t>20</a:t>
              </a:r>
              <a:r>
                <a:rPr lang="uk-UA" altLang="ko-KR" sz="1400" b="1" kern="0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charset="-127"/>
                  <a:cs typeface="Arial" pitchFamily="34" charset="0"/>
                </a:rPr>
                <a:t>09</a:t>
              </a:r>
              <a:r>
                <a:rPr lang="en-US" altLang="ko-KR" sz="1400" b="1" kern="0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charset="-127"/>
                  <a:cs typeface="Arial" pitchFamily="34" charset="0"/>
                </a:rPr>
                <a:t> </a:t>
              </a:r>
              <a:endParaRPr lang="uk-UA" altLang="ko-KR" sz="1400" b="1" kern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charset="-127"/>
                <a:cs typeface="Arial" pitchFamily="34" charset="0"/>
              </a:endParaRPr>
            </a:p>
          </p:txBody>
        </p:sp>
        <p:sp>
          <p:nvSpPr>
            <p:cNvPr id="126" name="Rectangle 125"/>
            <p:cNvSpPr/>
            <p:nvPr/>
          </p:nvSpPr>
          <p:spPr>
            <a:xfrm rot="21082989">
              <a:off x="4463740" y="3530783"/>
              <a:ext cx="631904" cy="307777"/>
            </a:xfrm>
            <a:prstGeom prst="rect">
              <a:avLst/>
            </a:prstGeom>
            <a:ln>
              <a:noFill/>
            </a:ln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altLang="ko-KR" sz="1400" b="1" kern="0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charset="-127"/>
                  <a:cs typeface="Arial" pitchFamily="34" charset="0"/>
                </a:rPr>
                <a:t>20</a:t>
              </a:r>
              <a:r>
                <a:rPr lang="uk-UA" altLang="ko-KR" sz="1400" b="1" kern="0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charset="-127"/>
                  <a:cs typeface="Arial" pitchFamily="34" charset="0"/>
                </a:rPr>
                <a:t>08</a:t>
              </a:r>
              <a:r>
                <a:rPr lang="en-US" altLang="ko-KR" sz="1400" b="1" kern="0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charset="-127"/>
                  <a:cs typeface="Arial" pitchFamily="34" charset="0"/>
                </a:rPr>
                <a:t> </a:t>
              </a:r>
              <a:endParaRPr lang="uk-UA" altLang="ko-KR" sz="1400" b="1" kern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charset="-127"/>
                <a:cs typeface="Arial" pitchFamily="34" charset="0"/>
              </a:endParaRPr>
            </a:p>
          </p:txBody>
        </p:sp>
        <p:sp>
          <p:nvSpPr>
            <p:cNvPr id="127" name="Rectangle 126"/>
            <p:cNvSpPr/>
            <p:nvPr/>
          </p:nvSpPr>
          <p:spPr>
            <a:xfrm rot="19343578">
              <a:off x="8211052" y="2203415"/>
              <a:ext cx="631904" cy="307777"/>
            </a:xfrm>
            <a:prstGeom prst="rect">
              <a:avLst/>
            </a:prstGeom>
            <a:ln>
              <a:noFill/>
            </a:ln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altLang="ko-KR" sz="1400" b="1" kern="0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charset="-127"/>
                  <a:cs typeface="Arial" pitchFamily="34" charset="0"/>
                </a:rPr>
                <a:t>20</a:t>
              </a:r>
              <a:r>
                <a:rPr lang="uk-UA" altLang="ko-KR" sz="1400" b="1" kern="0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charset="-127"/>
                  <a:cs typeface="Arial" pitchFamily="34" charset="0"/>
                </a:rPr>
                <a:t>06</a:t>
              </a:r>
              <a:r>
                <a:rPr lang="en-US" altLang="ko-KR" sz="1400" b="1" kern="0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charset="-127"/>
                  <a:cs typeface="Arial" pitchFamily="34" charset="0"/>
                </a:rPr>
                <a:t> </a:t>
              </a:r>
              <a:endParaRPr lang="uk-UA" altLang="ko-KR" sz="1400" b="1" kern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charset="-127"/>
                <a:cs typeface="Arial" pitchFamily="34" charset="0"/>
              </a:endParaRPr>
            </a:p>
          </p:txBody>
        </p:sp>
        <p:sp>
          <p:nvSpPr>
            <p:cNvPr id="128" name="Rectangle 127"/>
            <p:cNvSpPr/>
            <p:nvPr/>
          </p:nvSpPr>
          <p:spPr>
            <a:xfrm rot="20629972">
              <a:off x="6535619" y="3032611"/>
              <a:ext cx="631904" cy="307777"/>
            </a:xfrm>
            <a:prstGeom prst="rect">
              <a:avLst/>
            </a:prstGeom>
            <a:ln>
              <a:noFill/>
            </a:ln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altLang="ko-KR" sz="1400" b="1" kern="0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charset="-127"/>
                  <a:cs typeface="Arial" pitchFamily="34" charset="0"/>
                </a:rPr>
                <a:t>20</a:t>
              </a:r>
              <a:r>
                <a:rPr lang="uk-UA" altLang="ko-KR" sz="1400" b="1" kern="0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charset="-127"/>
                  <a:cs typeface="Arial" pitchFamily="34" charset="0"/>
                </a:rPr>
                <a:t>07</a:t>
              </a:r>
              <a:r>
                <a:rPr lang="en-US" altLang="ko-KR" sz="1400" b="1" kern="0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charset="-127"/>
                  <a:cs typeface="Arial" pitchFamily="34" charset="0"/>
                </a:rPr>
                <a:t> </a:t>
              </a:r>
              <a:endParaRPr lang="uk-UA" altLang="ko-KR" sz="1400" b="1" kern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charset="-127"/>
                <a:cs typeface="Arial" pitchFamily="34" charset="0"/>
              </a:endParaRPr>
            </a:p>
          </p:txBody>
        </p:sp>
        <p:sp>
          <p:nvSpPr>
            <p:cNvPr id="129" name="Rectangle 128"/>
            <p:cNvSpPr/>
            <p:nvPr/>
          </p:nvSpPr>
          <p:spPr>
            <a:xfrm rot="19932004">
              <a:off x="303547" y="4725577"/>
              <a:ext cx="631904" cy="307777"/>
            </a:xfrm>
            <a:prstGeom prst="rect">
              <a:avLst/>
            </a:prstGeom>
            <a:ln>
              <a:noFill/>
            </a:ln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altLang="ko-KR" sz="1400" b="1" kern="0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굴림" charset="-127"/>
                  <a:cs typeface="Arial" pitchFamily="34" charset="0"/>
                </a:rPr>
                <a:t>2010 </a:t>
              </a:r>
              <a:endParaRPr lang="uk-UA" altLang="ko-KR" sz="1400" b="1" kern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charset="-127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08395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Scrum Process">
  <a:themeElements>
    <a:clrScheme name="Custom 1">
      <a:dk1>
        <a:srgbClr val="383838"/>
      </a:dk1>
      <a:lt1>
        <a:sysClr val="window" lastClr="FFFFFF"/>
      </a:lt1>
      <a:dk2>
        <a:srgbClr val="CCCC00"/>
      </a:dk2>
      <a:lt2>
        <a:srgbClr val="FFFF00"/>
      </a:lt2>
      <a:accent1>
        <a:srgbClr val="00B0F0"/>
      </a:accent1>
      <a:accent2>
        <a:srgbClr val="0070C0"/>
      </a:accent2>
      <a:accent3>
        <a:srgbClr val="00EA1C"/>
      </a:accent3>
      <a:accent4>
        <a:srgbClr val="00B050"/>
      </a:accent4>
      <a:accent5>
        <a:srgbClr val="C00000"/>
      </a:accent5>
      <a:accent6>
        <a:srgbClr val="FF0000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Scrum Process</Template>
  <TotalTime>4551942</TotalTime>
  <Words>40</Words>
  <Application>Microsoft Office PowerPoint</Application>
  <PresentationFormat>全屏显示(4:3)</PresentationFormat>
  <Paragraphs>9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5" baseType="lpstr">
      <vt:lpstr>굴림</vt:lpstr>
      <vt:lpstr>Arial</vt:lpstr>
      <vt:lpstr>Calibri</vt:lpstr>
      <vt:lpstr>1_Scrum Process</vt:lpstr>
      <vt:lpstr>PowerPoint 演示文稿</vt:lpstr>
    </vt:vector>
  </TitlesOfParts>
  <Manager/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subject>DG-图片呈现</dc:subject>
  <dc:creator>P2</dc:creator>
  <cp:keywords>TZ-手动增减;XG-渐变;KJ-3D;DH-静态</cp:keywords>
  <dc:description/>
  <cp:lastModifiedBy>Shiqing Tian</cp:lastModifiedBy>
  <cp:revision>400</cp:revision>
  <dcterms:created xsi:type="dcterms:W3CDTF">2010-07-23T09:33:49Z</dcterms:created>
  <dcterms:modified xsi:type="dcterms:W3CDTF">2013-07-02T06:02:17Z</dcterms:modified>
  <cp:category>UDi-逻辑图示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Slide 1</vt:lpwstr>
  </property>
  <property fmtid="{D5CDD505-2E9C-101B-9397-08002B2CF9AE}" pid="3" name="SlideDescription">
    <vt:lpwstr/>
  </property>
</Properties>
</file>