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7/2/2013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50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Rectangle 561"/>
          <p:cNvSpPr/>
          <p:nvPr/>
        </p:nvSpPr>
        <p:spPr>
          <a:xfrm>
            <a:off x="0" y="0"/>
            <a:ext cx="9144000" cy="5486400"/>
          </a:xfrm>
          <a:prstGeom prst="rect">
            <a:avLst/>
          </a:prstGeom>
          <a:gradFill>
            <a:gsLst>
              <a:gs pos="54000">
                <a:schemeClr val="bg1">
                  <a:lumMod val="65000"/>
                  <a:alpha val="0"/>
                </a:schemeClr>
              </a:gs>
              <a:gs pos="100000">
                <a:srgbClr val="3A3A3A">
                  <a:alpha val="17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9" name="Group 250"/>
          <p:cNvGrpSpPr/>
          <p:nvPr/>
        </p:nvGrpSpPr>
        <p:grpSpPr>
          <a:xfrm>
            <a:off x="-234950" y="1000125"/>
            <a:ext cx="9420225" cy="1895475"/>
            <a:chOff x="3175" y="1292225"/>
            <a:chExt cx="9420225" cy="1895475"/>
          </a:xfrm>
          <a:solidFill>
            <a:srgbClr val="8A8A8A"/>
          </a:solidFill>
        </p:grpSpPr>
        <p:sp>
          <p:nvSpPr>
            <p:cNvPr id="460" name="Freeform 135"/>
            <p:cNvSpPr>
              <a:spLocks/>
            </p:cNvSpPr>
            <p:nvPr/>
          </p:nvSpPr>
          <p:spPr bwMode="auto">
            <a:xfrm>
              <a:off x="234950" y="1924050"/>
              <a:ext cx="500063" cy="1301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16" y="1"/>
                </a:cxn>
                <a:cxn ang="0">
                  <a:pos x="116" y="1"/>
                </a:cxn>
                <a:cxn ang="0">
                  <a:pos x="7" y="24"/>
                </a:cxn>
                <a:cxn ang="0">
                  <a:pos x="7" y="24"/>
                </a:cxn>
                <a:cxn ang="0">
                  <a:pos x="12" y="34"/>
                </a:cxn>
                <a:cxn ang="0">
                  <a:pos x="12" y="34"/>
                </a:cxn>
                <a:cxn ang="0">
                  <a:pos x="41" y="40"/>
                </a:cxn>
                <a:cxn ang="0">
                  <a:pos x="41" y="40"/>
                </a:cxn>
                <a:cxn ang="0">
                  <a:pos x="149" y="17"/>
                </a:cxn>
                <a:cxn ang="0">
                  <a:pos x="149" y="17"/>
                </a:cxn>
                <a:cxn ang="0">
                  <a:pos x="146" y="6"/>
                </a:cxn>
              </a:cxnLst>
              <a:rect l="0" t="0" r="r" b="b"/>
              <a:pathLst>
                <a:path w="157" h="41">
                  <a:moveTo>
                    <a:pt x="146" y="6"/>
                  </a:moveTo>
                  <a:cubicBezTo>
                    <a:pt x="137" y="2"/>
                    <a:pt x="124" y="0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77" y="9"/>
                    <a:pt x="42" y="17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5"/>
                    <a:pt x="2" y="30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22" y="39"/>
                    <a:pt x="34" y="41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75" y="32"/>
                    <a:pt x="111" y="24"/>
                    <a:pt x="149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7" y="15"/>
                    <a:pt x="155" y="11"/>
                    <a:pt x="14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136"/>
            <p:cNvSpPr>
              <a:spLocks/>
            </p:cNvSpPr>
            <p:nvPr/>
          </p:nvSpPr>
          <p:spPr bwMode="auto">
            <a:xfrm>
              <a:off x="342900" y="1971675"/>
              <a:ext cx="496888" cy="133350"/>
            </a:xfrm>
            <a:custGeom>
              <a:avLst/>
              <a:gdLst/>
              <a:ahLst/>
              <a:cxnLst>
                <a:cxn ang="0">
                  <a:pos x="145" y="6"/>
                </a:cxn>
                <a:cxn ang="0">
                  <a:pos x="115" y="2"/>
                </a:cxn>
                <a:cxn ang="0">
                  <a:pos x="115" y="2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41" y="40"/>
                </a:cxn>
                <a:cxn ang="0">
                  <a:pos x="41" y="40"/>
                </a:cxn>
                <a:cxn ang="0">
                  <a:pos x="148" y="17"/>
                </a:cxn>
                <a:cxn ang="0">
                  <a:pos x="148" y="17"/>
                </a:cxn>
                <a:cxn ang="0">
                  <a:pos x="145" y="6"/>
                </a:cxn>
              </a:cxnLst>
              <a:rect l="0" t="0" r="r" b="b"/>
              <a:pathLst>
                <a:path w="156" h="42">
                  <a:moveTo>
                    <a:pt x="145" y="6"/>
                  </a:moveTo>
                  <a:cubicBezTo>
                    <a:pt x="136" y="2"/>
                    <a:pt x="123" y="0"/>
                    <a:pt x="115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77" y="9"/>
                    <a:pt x="41" y="17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26"/>
                    <a:pt x="3" y="31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22" y="39"/>
                    <a:pt x="34" y="42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74" y="33"/>
                    <a:pt x="111" y="25"/>
                    <a:pt x="148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56" y="15"/>
                    <a:pt x="154" y="11"/>
                    <a:pt x="145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137"/>
            <p:cNvSpPr>
              <a:spLocks/>
            </p:cNvSpPr>
            <p:nvPr/>
          </p:nvSpPr>
          <p:spPr bwMode="auto">
            <a:xfrm>
              <a:off x="452438" y="2019300"/>
              <a:ext cx="488950" cy="133350"/>
            </a:xfrm>
            <a:custGeom>
              <a:avLst/>
              <a:gdLst/>
              <a:ahLst/>
              <a:cxnLst>
                <a:cxn ang="0">
                  <a:pos x="144" y="6"/>
                </a:cxn>
                <a:cxn ang="0">
                  <a:pos x="114" y="2"/>
                </a:cxn>
                <a:cxn ang="0">
                  <a:pos x="114" y="2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1" y="36"/>
                </a:cxn>
                <a:cxn ang="0">
                  <a:pos x="11" y="36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147" y="17"/>
                </a:cxn>
                <a:cxn ang="0">
                  <a:pos x="147" y="17"/>
                </a:cxn>
                <a:cxn ang="0">
                  <a:pos x="144" y="6"/>
                </a:cxn>
              </a:cxnLst>
              <a:rect l="0" t="0" r="r" b="b"/>
              <a:pathLst>
                <a:path w="154" h="42">
                  <a:moveTo>
                    <a:pt x="144" y="6"/>
                  </a:moveTo>
                  <a:cubicBezTo>
                    <a:pt x="135" y="2"/>
                    <a:pt x="122" y="0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77" y="9"/>
                    <a:pt x="41" y="18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27"/>
                    <a:pt x="2" y="31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21" y="40"/>
                    <a:pt x="33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74" y="33"/>
                    <a:pt x="110" y="24"/>
                    <a:pt x="147" y="17"/>
                  </a:cubicBezTo>
                  <a:cubicBezTo>
                    <a:pt x="147" y="17"/>
                    <a:pt x="147" y="17"/>
                    <a:pt x="147" y="17"/>
                  </a:cubicBezTo>
                  <a:cubicBezTo>
                    <a:pt x="154" y="15"/>
                    <a:pt x="153" y="11"/>
                    <a:pt x="14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138"/>
            <p:cNvSpPr>
              <a:spLocks/>
            </p:cNvSpPr>
            <p:nvPr/>
          </p:nvSpPr>
          <p:spPr bwMode="auto">
            <a:xfrm>
              <a:off x="557213" y="2066925"/>
              <a:ext cx="488950" cy="133350"/>
            </a:xfrm>
            <a:custGeom>
              <a:avLst/>
              <a:gdLst/>
              <a:ahLst/>
              <a:cxnLst>
                <a:cxn ang="0">
                  <a:pos x="143" y="6"/>
                </a:cxn>
                <a:cxn ang="0">
                  <a:pos x="114" y="2"/>
                </a:cxn>
                <a:cxn ang="0">
                  <a:pos x="114" y="2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1" y="36"/>
                </a:cxn>
                <a:cxn ang="0">
                  <a:pos x="11" y="36"/>
                </a:cxn>
                <a:cxn ang="0">
                  <a:pos x="39" y="41"/>
                </a:cxn>
                <a:cxn ang="0">
                  <a:pos x="39" y="41"/>
                </a:cxn>
                <a:cxn ang="0">
                  <a:pos x="147" y="16"/>
                </a:cxn>
                <a:cxn ang="0">
                  <a:pos x="147" y="16"/>
                </a:cxn>
                <a:cxn ang="0">
                  <a:pos x="143" y="6"/>
                </a:cxn>
              </a:cxnLst>
              <a:rect l="0" t="0" r="r" b="b"/>
              <a:pathLst>
                <a:path w="154" h="42">
                  <a:moveTo>
                    <a:pt x="143" y="6"/>
                  </a:moveTo>
                  <a:cubicBezTo>
                    <a:pt x="134" y="2"/>
                    <a:pt x="122" y="0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78" y="9"/>
                    <a:pt x="41" y="18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27"/>
                    <a:pt x="2" y="31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20" y="40"/>
                    <a:pt x="33" y="42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75" y="32"/>
                    <a:pt x="111" y="24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54" y="14"/>
                    <a:pt x="153" y="10"/>
                    <a:pt x="143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139"/>
            <p:cNvSpPr>
              <a:spLocks/>
            </p:cNvSpPr>
            <p:nvPr/>
          </p:nvSpPr>
          <p:spPr bwMode="auto">
            <a:xfrm>
              <a:off x="661988" y="2111375"/>
              <a:ext cx="488950" cy="136525"/>
            </a:xfrm>
            <a:custGeom>
              <a:avLst/>
              <a:gdLst/>
              <a:ahLst/>
              <a:cxnLst>
                <a:cxn ang="0">
                  <a:pos x="143" y="6"/>
                </a:cxn>
                <a:cxn ang="0">
                  <a:pos x="114" y="2"/>
                </a:cxn>
                <a:cxn ang="0">
                  <a:pos x="114" y="2"/>
                </a:cxn>
                <a:cxn ang="0">
                  <a:pos x="6" y="27"/>
                </a:cxn>
                <a:cxn ang="0">
                  <a:pos x="6" y="27"/>
                </a:cxn>
                <a:cxn ang="0">
                  <a:pos x="11" y="37"/>
                </a:cxn>
                <a:cxn ang="0">
                  <a:pos x="11" y="37"/>
                </a:cxn>
                <a:cxn ang="0">
                  <a:pos x="39" y="41"/>
                </a:cxn>
                <a:cxn ang="0">
                  <a:pos x="39" y="41"/>
                </a:cxn>
                <a:cxn ang="0">
                  <a:pos x="147" y="16"/>
                </a:cxn>
                <a:cxn ang="0">
                  <a:pos x="147" y="16"/>
                </a:cxn>
                <a:cxn ang="0">
                  <a:pos x="143" y="6"/>
                </a:cxn>
              </a:cxnLst>
              <a:rect l="0" t="0" r="r" b="b"/>
              <a:pathLst>
                <a:path w="154" h="43">
                  <a:moveTo>
                    <a:pt x="143" y="6"/>
                  </a:moveTo>
                  <a:cubicBezTo>
                    <a:pt x="134" y="2"/>
                    <a:pt x="121" y="0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8"/>
                    <a:pt x="2" y="33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0" y="41"/>
                    <a:pt x="32" y="43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54" y="14"/>
                    <a:pt x="152" y="10"/>
                    <a:pt x="143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40"/>
            <p:cNvSpPr>
              <a:spLocks/>
            </p:cNvSpPr>
            <p:nvPr/>
          </p:nvSpPr>
          <p:spPr bwMode="auto">
            <a:xfrm>
              <a:off x="763588" y="2155825"/>
              <a:ext cx="493713" cy="139700"/>
            </a:xfrm>
            <a:custGeom>
              <a:avLst/>
              <a:gdLst/>
              <a:ahLst/>
              <a:cxnLst>
                <a:cxn ang="0">
                  <a:pos x="144" y="6"/>
                </a:cxn>
                <a:cxn ang="0">
                  <a:pos x="115" y="2"/>
                </a:cxn>
                <a:cxn ang="0">
                  <a:pos x="115" y="2"/>
                </a:cxn>
                <a:cxn ang="0">
                  <a:pos x="7" y="27"/>
                </a:cxn>
                <a:cxn ang="0">
                  <a:pos x="7" y="27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40" y="42"/>
                </a:cxn>
                <a:cxn ang="0">
                  <a:pos x="40" y="42"/>
                </a:cxn>
                <a:cxn ang="0">
                  <a:pos x="149" y="15"/>
                </a:cxn>
                <a:cxn ang="0">
                  <a:pos x="149" y="15"/>
                </a:cxn>
                <a:cxn ang="0">
                  <a:pos x="144" y="6"/>
                </a:cxn>
              </a:cxnLst>
              <a:rect l="0" t="0" r="r" b="b"/>
              <a:pathLst>
                <a:path w="155" h="44">
                  <a:moveTo>
                    <a:pt x="144" y="6"/>
                  </a:moveTo>
                  <a:cubicBezTo>
                    <a:pt x="135" y="2"/>
                    <a:pt x="122" y="0"/>
                    <a:pt x="115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80" y="10"/>
                    <a:pt x="44" y="19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0" y="29"/>
                    <a:pt x="2" y="34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20" y="42"/>
                    <a:pt x="33" y="44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77" y="33"/>
                    <a:pt x="114" y="24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55" y="14"/>
                    <a:pt x="153" y="10"/>
                    <a:pt x="14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41"/>
            <p:cNvSpPr>
              <a:spLocks/>
            </p:cNvSpPr>
            <p:nvPr/>
          </p:nvSpPr>
          <p:spPr bwMode="auto">
            <a:xfrm>
              <a:off x="868363" y="2200275"/>
              <a:ext cx="496888" cy="139700"/>
            </a:xfrm>
            <a:custGeom>
              <a:avLst/>
              <a:gdLst/>
              <a:ahLst/>
              <a:cxnLst>
                <a:cxn ang="0">
                  <a:pos x="145" y="5"/>
                </a:cxn>
                <a:cxn ang="0">
                  <a:pos x="116" y="1"/>
                </a:cxn>
                <a:cxn ang="0">
                  <a:pos x="116" y="1"/>
                </a:cxn>
                <a:cxn ang="0">
                  <a:pos x="7" y="28"/>
                </a:cxn>
                <a:cxn ang="0">
                  <a:pos x="7" y="28"/>
                </a:cxn>
                <a:cxn ang="0">
                  <a:pos x="11" y="39"/>
                </a:cxn>
                <a:cxn ang="0">
                  <a:pos x="11" y="39"/>
                </a:cxn>
                <a:cxn ang="0">
                  <a:pos x="40" y="42"/>
                </a:cxn>
                <a:cxn ang="0">
                  <a:pos x="40" y="42"/>
                </a:cxn>
                <a:cxn ang="0">
                  <a:pos x="149" y="14"/>
                </a:cxn>
                <a:cxn ang="0">
                  <a:pos x="149" y="14"/>
                </a:cxn>
                <a:cxn ang="0">
                  <a:pos x="145" y="5"/>
                </a:cxn>
              </a:cxnLst>
              <a:rect l="0" t="0" r="r" b="b"/>
              <a:pathLst>
                <a:path w="156" h="44">
                  <a:moveTo>
                    <a:pt x="145" y="5"/>
                  </a:moveTo>
                  <a:cubicBezTo>
                    <a:pt x="135" y="1"/>
                    <a:pt x="123" y="0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81" y="10"/>
                    <a:pt x="45" y="1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0" y="30"/>
                    <a:pt x="1" y="34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20" y="42"/>
                    <a:pt x="33" y="44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79" y="33"/>
                    <a:pt x="114" y="24"/>
                    <a:pt x="149" y="14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56" y="12"/>
                    <a:pt x="154" y="8"/>
                    <a:pt x="14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42"/>
            <p:cNvSpPr>
              <a:spLocks/>
            </p:cNvSpPr>
            <p:nvPr/>
          </p:nvSpPr>
          <p:spPr bwMode="auto">
            <a:xfrm>
              <a:off x="973138" y="2241550"/>
              <a:ext cx="500063" cy="142875"/>
            </a:xfrm>
            <a:custGeom>
              <a:avLst/>
              <a:gdLst/>
              <a:ahLst/>
              <a:cxnLst>
                <a:cxn ang="0">
                  <a:pos x="146" y="4"/>
                </a:cxn>
                <a:cxn ang="0">
                  <a:pos x="116" y="1"/>
                </a:cxn>
                <a:cxn ang="0">
                  <a:pos x="116" y="1"/>
                </a:cxn>
                <a:cxn ang="0">
                  <a:pos x="7" y="29"/>
                </a:cxn>
                <a:cxn ang="0">
                  <a:pos x="7" y="29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41" y="43"/>
                </a:cxn>
                <a:cxn ang="0">
                  <a:pos x="41" y="43"/>
                </a:cxn>
                <a:cxn ang="0">
                  <a:pos x="151" y="14"/>
                </a:cxn>
                <a:cxn ang="0">
                  <a:pos x="151" y="14"/>
                </a:cxn>
                <a:cxn ang="0">
                  <a:pos x="146" y="4"/>
                </a:cxn>
              </a:cxnLst>
              <a:rect l="0" t="0" r="r" b="b"/>
              <a:pathLst>
                <a:path w="157" h="45">
                  <a:moveTo>
                    <a:pt x="146" y="4"/>
                  </a:moveTo>
                  <a:cubicBezTo>
                    <a:pt x="136" y="1"/>
                    <a:pt x="123" y="0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82" y="11"/>
                    <a:pt x="46" y="2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0" y="31"/>
                    <a:pt x="1" y="36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20" y="44"/>
                    <a:pt x="34" y="45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81" y="34"/>
                    <a:pt x="115" y="24"/>
                    <a:pt x="151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57" y="11"/>
                    <a:pt x="155" y="7"/>
                    <a:pt x="146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43"/>
            <p:cNvSpPr>
              <a:spLocks/>
            </p:cNvSpPr>
            <p:nvPr/>
          </p:nvSpPr>
          <p:spPr bwMode="auto">
            <a:xfrm>
              <a:off x="1081088" y="2279650"/>
              <a:ext cx="503238" cy="1492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17" y="2"/>
                </a:cxn>
                <a:cxn ang="0">
                  <a:pos x="117" y="2"/>
                </a:cxn>
                <a:cxn ang="0">
                  <a:pos x="7" y="31"/>
                </a:cxn>
                <a:cxn ang="0">
                  <a:pos x="7" y="31"/>
                </a:cxn>
                <a:cxn ang="0">
                  <a:pos x="11" y="42"/>
                </a:cxn>
                <a:cxn ang="0">
                  <a:pos x="11" y="42"/>
                </a:cxn>
                <a:cxn ang="0">
                  <a:pos x="42" y="45"/>
                </a:cxn>
                <a:cxn ang="0">
                  <a:pos x="42" y="45"/>
                </a:cxn>
                <a:cxn ang="0">
                  <a:pos x="151" y="13"/>
                </a:cxn>
                <a:cxn ang="0">
                  <a:pos x="151" y="13"/>
                </a:cxn>
                <a:cxn ang="0">
                  <a:pos x="146" y="3"/>
                </a:cxn>
              </a:cxnLst>
              <a:rect l="0" t="0" r="r" b="b"/>
              <a:pathLst>
                <a:path w="158" h="47">
                  <a:moveTo>
                    <a:pt x="146" y="3"/>
                  </a:moveTo>
                  <a:cubicBezTo>
                    <a:pt x="136" y="0"/>
                    <a:pt x="124" y="0"/>
                    <a:pt x="117" y="2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82" y="12"/>
                    <a:pt x="47" y="22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0" y="33"/>
                    <a:pt x="1" y="38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20" y="46"/>
                    <a:pt x="34" y="47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82" y="35"/>
                    <a:pt x="116" y="25"/>
                    <a:pt x="151" y="13"/>
                  </a:cubicBezTo>
                  <a:cubicBezTo>
                    <a:pt x="151" y="13"/>
                    <a:pt x="151" y="13"/>
                    <a:pt x="151" y="13"/>
                  </a:cubicBezTo>
                  <a:cubicBezTo>
                    <a:pt x="158" y="11"/>
                    <a:pt x="156" y="7"/>
                    <a:pt x="146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44"/>
            <p:cNvSpPr>
              <a:spLocks/>
            </p:cNvSpPr>
            <p:nvPr/>
          </p:nvSpPr>
          <p:spPr bwMode="auto">
            <a:xfrm>
              <a:off x="1206500" y="2317750"/>
              <a:ext cx="409575" cy="152400"/>
            </a:xfrm>
            <a:custGeom>
              <a:avLst/>
              <a:gdLst/>
              <a:ahLst/>
              <a:cxnLst>
                <a:cxn ang="0">
                  <a:pos x="112" y="1"/>
                </a:cxn>
                <a:cxn ang="0">
                  <a:pos x="7" y="32"/>
                </a:cxn>
                <a:cxn ang="0">
                  <a:pos x="12" y="43"/>
                </a:cxn>
                <a:cxn ang="0">
                  <a:pos x="42" y="46"/>
                </a:cxn>
                <a:cxn ang="0">
                  <a:pos x="121" y="22"/>
                </a:cxn>
                <a:cxn ang="0">
                  <a:pos x="129" y="0"/>
                </a:cxn>
                <a:cxn ang="0">
                  <a:pos x="112" y="1"/>
                </a:cxn>
              </a:cxnLst>
              <a:rect l="0" t="0" r="r" b="b"/>
              <a:pathLst>
                <a:path w="129" h="48">
                  <a:moveTo>
                    <a:pt x="112" y="1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0" y="34"/>
                    <a:pt x="3" y="39"/>
                    <a:pt x="12" y="43"/>
                  </a:cubicBezTo>
                  <a:cubicBezTo>
                    <a:pt x="22" y="46"/>
                    <a:pt x="35" y="48"/>
                    <a:pt x="42" y="46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2" y="0"/>
                    <a:pt x="116" y="0"/>
                    <a:pt x="11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145"/>
            <p:cNvSpPr>
              <a:spLocks/>
            </p:cNvSpPr>
            <p:nvPr/>
          </p:nvSpPr>
          <p:spPr bwMode="auto">
            <a:xfrm>
              <a:off x="1317625" y="2387600"/>
              <a:ext cx="273050" cy="123825"/>
            </a:xfrm>
            <a:custGeom>
              <a:avLst/>
              <a:gdLst/>
              <a:ahLst/>
              <a:cxnLst>
                <a:cxn ang="0">
                  <a:pos x="7" y="24"/>
                </a:cxn>
                <a:cxn ang="0">
                  <a:pos x="12" y="34"/>
                </a:cxn>
                <a:cxn ang="0">
                  <a:pos x="42" y="37"/>
                </a:cxn>
                <a:cxn ang="0">
                  <a:pos x="76" y="26"/>
                </a:cxn>
                <a:cxn ang="0">
                  <a:pos x="86" y="0"/>
                </a:cxn>
                <a:cxn ang="0">
                  <a:pos x="7" y="24"/>
                </a:cxn>
              </a:cxnLst>
              <a:rect l="0" t="0" r="r" b="b"/>
              <a:pathLst>
                <a:path w="86" h="39">
                  <a:moveTo>
                    <a:pt x="7" y="24"/>
                  </a:moveTo>
                  <a:cubicBezTo>
                    <a:pt x="0" y="26"/>
                    <a:pt x="3" y="30"/>
                    <a:pt x="12" y="34"/>
                  </a:cubicBezTo>
                  <a:cubicBezTo>
                    <a:pt x="22" y="38"/>
                    <a:pt x="35" y="39"/>
                    <a:pt x="42" y="3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7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147"/>
            <p:cNvSpPr>
              <a:spLocks/>
            </p:cNvSpPr>
            <p:nvPr/>
          </p:nvSpPr>
          <p:spPr bwMode="auto">
            <a:xfrm>
              <a:off x="85725" y="1685925"/>
              <a:ext cx="107950" cy="635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11" y="0"/>
                </a:cxn>
                <a:cxn ang="0">
                  <a:pos x="0" y="20"/>
                </a:cxn>
                <a:cxn ang="0">
                  <a:pos x="27" y="15"/>
                </a:cxn>
                <a:cxn ang="0">
                  <a:pos x="24" y="4"/>
                </a:cxn>
              </a:cxnLst>
              <a:rect l="0" t="0" r="r" b="b"/>
              <a:pathLst>
                <a:path w="34" h="20">
                  <a:moveTo>
                    <a:pt x="24" y="4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4" y="14"/>
                    <a:pt x="33" y="9"/>
                    <a:pt x="2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148"/>
            <p:cNvSpPr>
              <a:spLocks/>
            </p:cNvSpPr>
            <p:nvPr/>
          </p:nvSpPr>
          <p:spPr bwMode="auto">
            <a:xfrm>
              <a:off x="47625" y="1730375"/>
              <a:ext cx="250825" cy="9842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39" y="1"/>
                </a:cxn>
                <a:cxn ang="0">
                  <a:pos x="12" y="6"/>
                </a:cxn>
                <a:cxn ang="0">
                  <a:pos x="0" y="31"/>
                </a:cxn>
                <a:cxn ang="0">
                  <a:pos x="73" y="17"/>
                </a:cxn>
                <a:cxn ang="0">
                  <a:pos x="68" y="6"/>
                </a:cxn>
              </a:cxnLst>
              <a:rect l="0" t="0" r="r" b="b"/>
              <a:pathLst>
                <a:path w="79" h="31">
                  <a:moveTo>
                    <a:pt x="68" y="6"/>
                  </a:moveTo>
                  <a:cubicBezTo>
                    <a:pt x="59" y="2"/>
                    <a:pt x="46" y="0"/>
                    <a:pt x="39" y="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9" y="16"/>
                    <a:pt x="78" y="11"/>
                    <a:pt x="68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149"/>
            <p:cNvSpPr>
              <a:spLocks/>
            </p:cNvSpPr>
            <p:nvPr/>
          </p:nvSpPr>
          <p:spPr bwMode="auto">
            <a:xfrm>
              <a:off x="9525" y="1781175"/>
              <a:ext cx="398463" cy="123825"/>
            </a:xfrm>
            <a:custGeom>
              <a:avLst/>
              <a:gdLst/>
              <a:ahLst/>
              <a:cxnLst>
                <a:cxn ang="0">
                  <a:pos x="114" y="6"/>
                </a:cxn>
                <a:cxn ang="0">
                  <a:pos x="85" y="1"/>
                </a:cxn>
                <a:cxn ang="0">
                  <a:pos x="12" y="15"/>
                </a:cxn>
                <a:cxn ang="0">
                  <a:pos x="0" y="38"/>
                </a:cxn>
                <a:cxn ang="0">
                  <a:pos x="10" y="39"/>
                </a:cxn>
                <a:cxn ang="0">
                  <a:pos x="118" y="17"/>
                </a:cxn>
                <a:cxn ang="0">
                  <a:pos x="114" y="6"/>
                </a:cxn>
              </a:cxnLst>
              <a:rect l="0" t="0" r="r" b="b"/>
              <a:pathLst>
                <a:path w="125" h="39">
                  <a:moveTo>
                    <a:pt x="114" y="6"/>
                  </a:moveTo>
                  <a:cubicBezTo>
                    <a:pt x="104" y="2"/>
                    <a:pt x="91" y="0"/>
                    <a:pt x="85" y="1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4" y="39"/>
                    <a:pt x="7" y="39"/>
                    <a:pt x="10" y="39"/>
                  </a:cubicBezTo>
                  <a:cubicBezTo>
                    <a:pt x="47" y="32"/>
                    <a:pt x="82" y="25"/>
                    <a:pt x="118" y="17"/>
                  </a:cubicBezTo>
                  <a:cubicBezTo>
                    <a:pt x="125" y="15"/>
                    <a:pt x="123" y="10"/>
                    <a:pt x="1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50"/>
            <p:cNvSpPr>
              <a:spLocks/>
            </p:cNvSpPr>
            <p:nvPr/>
          </p:nvSpPr>
          <p:spPr bwMode="auto">
            <a:xfrm>
              <a:off x="3175" y="1822450"/>
              <a:ext cx="519113" cy="130175"/>
            </a:xfrm>
            <a:custGeom>
              <a:avLst/>
              <a:gdLst/>
              <a:ahLst/>
              <a:cxnLst>
                <a:cxn ang="0">
                  <a:pos x="44" y="4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8" y="23"/>
                </a:cxn>
                <a:cxn ang="0">
                  <a:pos x="8" y="23"/>
                </a:cxn>
                <a:cxn ang="0">
                  <a:pos x="121" y="2"/>
                </a:cxn>
                <a:cxn ang="0">
                  <a:pos x="121" y="2"/>
                </a:cxn>
                <a:cxn ang="0">
                  <a:pos x="152" y="7"/>
                </a:cxn>
                <a:cxn ang="0">
                  <a:pos x="152" y="7"/>
                </a:cxn>
                <a:cxn ang="0">
                  <a:pos x="152" y="7"/>
                </a:cxn>
                <a:cxn ang="0">
                  <a:pos x="152" y="7"/>
                </a:cxn>
                <a:cxn ang="0">
                  <a:pos x="155" y="18"/>
                </a:cxn>
                <a:cxn ang="0">
                  <a:pos x="155" y="18"/>
                </a:cxn>
                <a:cxn ang="0">
                  <a:pos x="44" y="40"/>
                </a:cxn>
              </a:cxnLst>
              <a:rect l="0" t="0" r="r" b="b"/>
              <a:pathLst>
                <a:path w="163" h="41">
                  <a:moveTo>
                    <a:pt x="44" y="40"/>
                  </a:moveTo>
                  <a:cubicBezTo>
                    <a:pt x="37" y="41"/>
                    <a:pt x="24" y="39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" y="29"/>
                    <a:pt x="0" y="25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47" y="17"/>
                    <a:pt x="81" y="10"/>
                    <a:pt x="121" y="2"/>
                  </a:cubicBezTo>
                  <a:cubicBezTo>
                    <a:pt x="121" y="2"/>
                    <a:pt x="121" y="2"/>
                    <a:pt x="121" y="2"/>
                  </a:cubicBezTo>
                  <a:cubicBezTo>
                    <a:pt x="129" y="0"/>
                    <a:pt x="142" y="3"/>
                    <a:pt x="152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62" y="11"/>
                    <a:pt x="163" y="16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16" y="26"/>
                    <a:pt x="81" y="33"/>
                    <a:pt x="44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151"/>
            <p:cNvSpPr>
              <a:spLocks/>
            </p:cNvSpPr>
            <p:nvPr/>
          </p:nvSpPr>
          <p:spPr bwMode="auto">
            <a:xfrm>
              <a:off x="120650" y="1873250"/>
              <a:ext cx="509588" cy="130175"/>
            </a:xfrm>
            <a:custGeom>
              <a:avLst/>
              <a:gdLst/>
              <a:ahLst/>
              <a:cxnLst>
                <a:cxn ang="0">
                  <a:pos x="43" y="4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7" y="24"/>
                </a:cxn>
                <a:cxn ang="0">
                  <a:pos x="7" y="24"/>
                </a:cxn>
                <a:cxn ang="0">
                  <a:pos x="118" y="2"/>
                </a:cxn>
                <a:cxn ang="0">
                  <a:pos x="118" y="2"/>
                </a:cxn>
                <a:cxn ang="0">
                  <a:pos x="149" y="7"/>
                </a:cxn>
                <a:cxn ang="0">
                  <a:pos x="149" y="7"/>
                </a:cxn>
                <a:cxn ang="0">
                  <a:pos x="149" y="7"/>
                </a:cxn>
                <a:cxn ang="0">
                  <a:pos x="149" y="7"/>
                </a:cxn>
                <a:cxn ang="0">
                  <a:pos x="152" y="17"/>
                </a:cxn>
                <a:cxn ang="0">
                  <a:pos x="152" y="17"/>
                </a:cxn>
                <a:cxn ang="0">
                  <a:pos x="43" y="40"/>
                </a:cxn>
              </a:cxnLst>
              <a:rect l="0" t="0" r="r" b="b"/>
              <a:pathLst>
                <a:path w="160" h="41">
                  <a:moveTo>
                    <a:pt x="43" y="40"/>
                  </a:moveTo>
                  <a:cubicBezTo>
                    <a:pt x="36" y="41"/>
                    <a:pt x="23" y="39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3" y="30"/>
                    <a:pt x="0" y="25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4" y="17"/>
                    <a:pt x="79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6" y="0"/>
                    <a:pt x="139" y="2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58" y="11"/>
                    <a:pt x="160" y="15"/>
                    <a:pt x="152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13" y="25"/>
                    <a:pt x="78" y="33"/>
                    <a:pt x="43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152"/>
            <p:cNvSpPr>
              <a:spLocks/>
            </p:cNvSpPr>
            <p:nvPr/>
          </p:nvSpPr>
          <p:spPr bwMode="auto">
            <a:xfrm>
              <a:off x="1755775" y="2501900"/>
              <a:ext cx="493713" cy="161925"/>
            </a:xfrm>
            <a:custGeom>
              <a:avLst/>
              <a:gdLst/>
              <a:ahLst/>
              <a:cxnLst>
                <a:cxn ang="0">
                  <a:pos x="143" y="4"/>
                </a:cxn>
                <a:cxn ang="0">
                  <a:pos x="113" y="2"/>
                </a:cxn>
                <a:cxn ang="0">
                  <a:pos x="113" y="2"/>
                </a:cxn>
                <a:cxn ang="0">
                  <a:pos x="7" y="37"/>
                </a:cxn>
                <a:cxn ang="0">
                  <a:pos x="7" y="3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42" y="49"/>
                </a:cxn>
                <a:cxn ang="0">
                  <a:pos x="42" y="49"/>
                </a:cxn>
                <a:cxn ang="0">
                  <a:pos x="148" y="14"/>
                </a:cxn>
                <a:cxn ang="0">
                  <a:pos x="148" y="14"/>
                </a:cxn>
                <a:cxn ang="0">
                  <a:pos x="143" y="4"/>
                </a:cxn>
              </a:cxnLst>
              <a:rect l="0" t="0" r="r" b="b"/>
              <a:pathLst>
                <a:path w="155" h="51">
                  <a:moveTo>
                    <a:pt x="143" y="4"/>
                  </a:moveTo>
                  <a:cubicBezTo>
                    <a:pt x="134" y="1"/>
                    <a:pt x="120" y="0"/>
                    <a:pt x="113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75" y="14"/>
                    <a:pt x="41" y="26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0" y="39"/>
                    <a:pt x="3" y="43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3" y="50"/>
                    <a:pt x="36" y="51"/>
                    <a:pt x="42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6" y="38"/>
                    <a:pt x="110" y="26"/>
                    <a:pt x="148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55" y="11"/>
                    <a:pt x="153" y="7"/>
                    <a:pt x="14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153"/>
            <p:cNvSpPr>
              <a:spLocks/>
            </p:cNvSpPr>
            <p:nvPr/>
          </p:nvSpPr>
          <p:spPr bwMode="auto">
            <a:xfrm>
              <a:off x="1870075" y="2540000"/>
              <a:ext cx="487363" cy="161925"/>
            </a:xfrm>
            <a:custGeom>
              <a:avLst/>
              <a:gdLst/>
              <a:ahLst/>
              <a:cxnLst>
                <a:cxn ang="0">
                  <a:pos x="142" y="3"/>
                </a:cxn>
                <a:cxn ang="0">
                  <a:pos x="112" y="2"/>
                </a:cxn>
                <a:cxn ang="0">
                  <a:pos x="112" y="2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42" y="49"/>
                </a:cxn>
                <a:cxn ang="0">
                  <a:pos x="42" y="49"/>
                </a:cxn>
                <a:cxn ang="0">
                  <a:pos x="146" y="13"/>
                </a:cxn>
                <a:cxn ang="0">
                  <a:pos x="146" y="13"/>
                </a:cxn>
                <a:cxn ang="0">
                  <a:pos x="142" y="3"/>
                </a:cxn>
              </a:cxnLst>
              <a:rect l="0" t="0" r="r" b="b"/>
              <a:pathLst>
                <a:path w="153" h="51">
                  <a:moveTo>
                    <a:pt x="142" y="3"/>
                  </a:moveTo>
                  <a:cubicBezTo>
                    <a:pt x="132" y="0"/>
                    <a:pt x="119" y="0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74" y="14"/>
                    <a:pt x="40" y="26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0" y="39"/>
                    <a:pt x="3" y="43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3" y="50"/>
                    <a:pt x="35" y="51"/>
                    <a:pt x="42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4" y="37"/>
                    <a:pt x="110" y="25"/>
                    <a:pt x="146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3" y="11"/>
                    <a:pt x="151" y="7"/>
                    <a:pt x="14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54"/>
            <p:cNvSpPr>
              <a:spLocks/>
            </p:cNvSpPr>
            <p:nvPr/>
          </p:nvSpPr>
          <p:spPr bwMode="auto">
            <a:xfrm>
              <a:off x="1982788" y="2574925"/>
              <a:ext cx="482600" cy="161925"/>
            </a:xfrm>
            <a:custGeom>
              <a:avLst/>
              <a:gdLst/>
              <a:ahLst/>
              <a:cxnLst>
                <a:cxn ang="0">
                  <a:pos x="141" y="4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7" y="38"/>
                </a:cxn>
                <a:cxn ang="0">
                  <a:pos x="7" y="38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41" y="49"/>
                </a:cxn>
                <a:cxn ang="0">
                  <a:pos x="41" y="49"/>
                </a:cxn>
                <a:cxn ang="0">
                  <a:pos x="146" y="13"/>
                </a:cxn>
                <a:cxn ang="0">
                  <a:pos x="146" y="13"/>
                </a:cxn>
                <a:cxn ang="0">
                  <a:pos x="141" y="4"/>
                </a:cxn>
              </a:cxnLst>
              <a:rect l="0" t="0" r="r" b="b"/>
              <a:pathLst>
                <a:path w="152" h="51">
                  <a:moveTo>
                    <a:pt x="141" y="4"/>
                  </a:moveTo>
                  <a:cubicBezTo>
                    <a:pt x="131" y="0"/>
                    <a:pt x="118" y="0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75" y="14"/>
                    <a:pt x="40" y="26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0" y="40"/>
                    <a:pt x="3" y="44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2" y="51"/>
                    <a:pt x="35" y="51"/>
                    <a:pt x="4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74" y="38"/>
                    <a:pt x="110" y="25"/>
                    <a:pt x="146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2" y="11"/>
                    <a:pt x="150" y="7"/>
                    <a:pt x="14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155"/>
            <p:cNvSpPr>
              <a:spLocks/>
            </p:cNvSpPr>
            <p:nvPr/>
          </p:nvSpPr>
          <p:spPr bwMode="auto">
            <a:xfrm>
              <a:off x="2093913" y="2609850"/>
              <a:ext cx="482600" cy="165100"/>
            </a:xfrm>
            <a:custGeom>
              <a:avLst/>
              <a:gdLst/>
              <a:ahLst/>
              <a:cxnLst>
                <a:cxn ang="0">
                  <a:pos x="140" y="3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41" y="50"/>
                </a:cxn>
                <a:cxn ang="0">
                  <a:pos x="41" y="50"/>
                </a:cxn>
                <a:cxn ang="0">
                  <a:pos x="145" y="13"/>
                </a:cxn>
                <a:cxn ang="0">
                  <a:pos x="145" y="13"/>
                </a:cxn>
                <a:cxn ang="0">
                  <a:pos x="140" y="3"/>
                </a:cxn>
              </a:cxnLst>
              <a:rect l="0" t="0" r="r" b="b"/>
              <a:pathLst>
                <a:path w="152" h="52">
                  <a:moveTo>
                    <a:pt x="140" y="3"/>
                  </a:moveTo>
                  <a:cubicBezTo>
                    <a:pt x="130" y="1"/>
                    <a:pt x="118" y="0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75" y="14"/>
                    <a:pt x="40" y="27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0" y="40"/>
                    <a:pt x="2" y="45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1"/>
                    <a:pt x="34" y="52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75" y="37"/>
                    <a:pt x="110" y="25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52" y="10"/>
                    <a:pt x="149" y="6"/>
                    <a:pt x="14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156"/>
            <p:cNvSpPr>
              <a:spLocks/>
            </p:cNvSpPr>
            <p:nvPr/>
          </p:nvSpPr>
          <p:spPr bwMode="auto">
            <a:xfrm>
              <a:off x="2201863" y="2641600"/>
              <a:ext cx="482600" cy="168275"/>
            </a:xfrm>
            <a:custGeom>
              <a:avLst/>
              <a:gdLst/>
              <a:ahLst/>
              <a:cxnLst>
                <a:cxn ang="0">
                  <a:pos x="140" y="3"/>
                </a:cxn>
                <a:cxn ang="0">
                  <a:pos x="111" y="3"/>
                </a:cxn>
                <a:cxn ang="0">
                  <a:pos x="111" y="3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41" y="51"/>
                </a:cxn>
                <a:cxn ang="0">
                  <a:pos x="41" y="51"/>
                </a:cxn>
                <a:cxn ang="0">
                  <a:pos x="145" y="13"/>
                </a:cxn>
                <a:cxn ang="0">
                  <a:pos x="145" y="13"/>
                </a:cxn>
                <a:cxn ang="0">
                  <a:pos x="140" y="3"/>
                </a:cxn>
              </a:cxnLst>
              <a:rect l="0" t="0" r="r" b="b"/>
              <a:pathLst>
                <a:path w="152" h="53">
                  <a:moveTo>
                    <a:pt x="140" y="3"/>
                  </a:moveTo>
                  <a:cubicBezTo>
                    <a:pt x="130" y="1"/>
                    <a:pt x="118" y="0"/>
                    <a:pt x="111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2"/>
                    <a:pt x="2" y="46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21" y="52"/>
                    <a:pt x="34" y="53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76" y="38"/>
                    <a:pt x="111" y="25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52" y="10"/>
                    <a:pt x="149" y="6"/>
                    <a:pt x="14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157"/>
            <p:cNvSpPr>
              <a:spLocks/>
            </p:cNvSpPr>
            <p:nvPr/>
          </p:nvSpPr>
          <p:spPr bwMode="auto">
            <a:xfrm>
              <a:off x="2309813" y="2673350"/>
              <a:ext cx="484188" cy="171450"/>
            </a:xfrm>
            <a:custGeom>
              <a:avLst/>
              <a:gdLst/>
              <a:ahLst/>
              <a:cxnLst>
                <a:cxn ang="0">
                  <a:pos x="140" y="3"/>
                </a:cxn>
                <a:cxn ang="0">
                  <a:pos x="111" y="3"/>
                </a:cxn>
                <a:cxn ang="0">
                  <a:pos x="111" y="3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41" y="51"/>
                </a:cxn>
                <a:cxn ang="0">
                  <a:pos x="41" y="51"/>
                </a:cxn>
                <a:cxn ang="0">
                  <a:pos x="146" y="12"/>
                </a:cxn>
                <a:cxn ang="0">
                  <a:pos x="146" y="12"/>
                </a:cxn>
                <a:cxn ang="0">
                  <a:pos x="140" y="3"/>
                </a:cxn>
              </a:cxnLst>
              <a:rect l="0" t="0" r="r" b="b"/>
              <a:pathLst>
                <a:path w="152" h="54">
                  <a:moveTo>
                    <a:pt x="140" y="3"/>
                  </a:moveTo>
                  <a:cubicBezTo>
                    <a:pt x="131" y="0"/>
                    <a:pt x="118" y="0"/>
                    <a:pt x="111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77" y="15"/>
                    <a:pt x="42" y="28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0" y="43"/>
                    <a:pt x="2" y="47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21" y="53"/>
                    <a:pt x="34" y="54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78" y="38"/>
                    <a:pt x="112" y="25"/>
                    <a:pt x="146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52" y="9"/>
                    <a:pt x="150" y="5"/>
                    <a:pt x="14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158"/>
            <p:cNvSpPr>
              <a:spLocks/>
            </p:cNvSpPr>
            <p:nvPr/>
          </p:nvSpPr>
          <p:spPr bwMode="auto">
            <a:xfrm>
              <a:off x="2417763" y="2701925"/>
              <a:ext cx="487363" cy="174625"/>
            </a:xfrm>
            <a:custGeom>
              <a:avLst/>
              <a:gdLst/>
              <a:ahLst/>
              <a:cxnLst>
                <a:cxn ang="0">
                  <a:pos x="141" y="2"/>
                </a:cxn>
                <a:cxn ang="0">
                  <a:pos x="112" y="3"/>
                </a:cxn>
                <a:cxn ang="0">
                  <a:pos x="112" y="3"/>
                </a:cxn>
                <a:cxn ang="0">
                  <a:pos x="7" y="42"/>
                </a:cxn>
                <a:cxn ang="0">
                  <a:pos x="7" y="42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42" y="53"/>
                </a:cxn>
                <a:cxn ang="0">
                  <a:pos x="42" y="53"/>
                </a:cxn>
                <a:cxn ang="0">
                  <a:pos x="147" y="11"/>
                </a:cxn>
                <a:cxn ang="0">
                  <a:pos x="147" y="11"/>
                </a:cxn>
                <a:cxn ang="0">
                  <a:pos x="141" y="2"/>
                </a:cxn>
              </a:cxnLst>
              <a:rect l="0" t="0" r="r" b="b"/>
              <a:pathLst>
                <a:path w="153" h="55">
                  <a:moveTo>
                    <a:pt x="141" y="2"/>
                  </a:moveTo>
                  <a:cubicBezTo>
                    <a:pt x="131" y="0"/>
                    <a:pt x="119" y="0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78" y="16"/>
                    <a:pt x="44" y="29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5"/>
                    <a:pt x="2" y="49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22" y="55"/>
                    <a:pt x="35" y="55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79" y="39"/>
                    <a:pt x="114" y="25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3" y="9"/>
                    <a:pt x="151" y="5"/>
                    <a:pt x="14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159"/>
            <p:cNvSpPr>
              <a:spLocks/>
            </p:cNvSpPr>
            <p:nvPr/>
          </p:nvSpPr>
          <p:spPr bwMode="auto">
            <a:xfrm>
              <a:off x="2528888" y="2727325"/>
              <a:ext cx="490538" cy="180975"/>
            </a:xfrm>
            <a:custGeom>
              <a:avLst/>
              <a:gdLst/>
              <a:ahLst/>
              <a:cxnLst>
                <a:cxn ang="0">
                  <a:pos x="141" y="2"/>
                </a:cxn>
                <a:cxn ang="0">
                  <a:pos x="112" y="3"/>
                </a:cxn>
                <a:cxn ang="0">
                  <a:pos x="112" y="3"/>
                </a:cxn>
                <a:cxn ang="0">
                  <a:pos x="7" y="45"/>
                </a:cxn>
                <a:cxn ang="0">
                  <a:pos x="7" y="45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43" y="55"/>
                </a:cxn>
                <a:cxn ang="0">
                  <a:pos x="43" y="55"/>
                </a:cxn>
                <a:cxn ang="0">
                  <a:pos x="147" y="11"/>
                </a:cxn>
                <a:cxn ang="0">
                  <a:pos x="147" y="11"/>
                </a:cxn>
                <a:cxn ang="0">
                  <a:pos x="141" y="2"/>
                </a:cxn>
              </a:cxnLst>
              <a:rect l="0" t="0" r="r" b="b"/>
              <a:pathLst>
                <a:path w="154" h="57">
                  <a:moveTo>
                    <a:pt x="141" y="2"/>
                  </a:moveTo>
                  <a:cubicBezTo>
                    <a:pt x="131" y="0"/>
                    <a:pt x="118" y="1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79" y="17"/>
                    <a:pt x="44" y="31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0" y="47"/>
                    <a:pt x="2" y="52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22" y="57"/>
                    <a:pt x="35" y="57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81" y="40"/>
                    <a:pt x="114" y="26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8"/>
                    <a:pt x="151" y="4"/>
                    <a:pt x="14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160"/>
            <p:cNvSpPr>
              <a:spLocks/>
            </p:cNvSpPr>
            <p:nvPr/>
          </p:nvSpPr>
          <p:spPr bwMode="auto">
            <a:xfrm>
              <a:off x="2640013" y="2749550"/>
              <a:ext cx="493713" cy="190500"/>
            </a:xfrm>
            <a:custGeom>
              <a:avLst/>
              <a:gdLst/>
              <a:ahLst/>
              <a:cxnLst>
                <a:cxn ang="0">
                  <a:pos x="142" y="2"/>
                </a:cxn>
                <a:cxn ang="0">
                  <a:pos x="112" y="4"/>
                </a:cxn>
                <a:cxn ang="0">
                  <a:pos x="112" y="4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2" y="57"/>
                </a:cxn>
                <a:cxn ang="0">
                  <a:pos x="12" y="57"/>
                </a:cxn>
                <a:cxn ang="0">
                  <a:pos x="44" y="57"/>
                </a:cxn>
                <a:cxn ang="0">
                  <a:pos x="44" y="57"/>
                </a:cxn>
                <a:cxn ang="0">
                  <a:pos x="148" y="11"/>
                </a:cxn>
                <a:cxn ang="0">
                  <a:pos x="148" y="11"/>
                </a:cxn>
                <a:cxn ang="0">
                  <a:pos x="142" y="2"/>
                </a:cxn>
              </a:cxnLst>
              <a:rect l="0" t="0" r="r" b="b"/>
              <a:pathLst>
                <a:path w="155" h="60">
                  <a:moveTo>
                    <a:pt x="142" y="2"/>
                  </a:moveTo>
                  <a:cubicBezTo>
                    <a:pt x="132" y="0"/>
                    <a:pt x="119" y="1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79" y="19"/>
                    <a:pt x="46" y="33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0" y="50"/>
                    <a:pt x="2" y="55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23" y="60"/>
                    <a:pt x="36" y="60"/>
                    <a:pt x="44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82" y="42"/>
                    <a:pt x="115" y="27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55" y="7"/>
                    <a:pt x="152" y="4"/>
                    <a:pt x="14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61"/>
            <p:cNvSpPr>
              <a:spLocks/>
            </p:cNvSpPr>
            <p:nvPr/>
          </p:nvSpPr>
          <p:spPr bwMode="auto">
            <a:xfrm>
              <a:off x="2771775" y="2774950"/>
              <a:ext cx="390525" cy="190500"/>
            </a:xfrm>
            <a:custGeom>
              <a:avLst/>
              <a:gdLst/>
              <a:ahLst/>
              <a:cxnLst>
                <a:cxn ang="0">
                  <a:pos x="107" y="3"/>
                </a:cxn>
                <a:cxn ang="0">
                  <a:pos x="7" y="47"/>
                </a:cxn>
                <a:cxn ang="0">
                  <a:pos x="13" y="57"/>
                </a:cxn>
                <a:cxn ang="0">
                  <a:pos x="43" y="56"/>
                </a:cxn>
                <a:cxn ang="0">
                  <a:pos x="118" y="22"/>
                </a:cxn>
                <a:cxn ang="0">
                  <a:pos x="123" y="0"/>
                </a:cxn>
                <a:cxn ang="0">
                  <a:pos x="107" y="3"/>
                </a:cxn>
              </a:cxnLst>
              <a:rect l="0" t="0" r="r" b="b"/>
              <a:pathLst>
                <a:path w="123" h="60">
                  <a:moveTo>
                    <a:pt x="107" y="3"/>
                  </a:moveTo>
                  <a:cubicBezTo>
                    <a:pt x="74" y="18"/>
                    <a:pt x="41" y="33"/>
                    <a:pt x="7" y="47"/>
                  </a:cubicBezTo>
                  <a:cubicBezTo>
                    <a:pt x="0" y="50"/>
                    <a:pt x="3" y="54"/>
                    <a:pt x="13" y="57"/>
                  </a:cubicBezTo>
                  <a:cubicBezTo>
                    <a:pt x="23" y="60"/>
                    <a:pt x="37" y="59"/>
                    <a:pt x="43" y="56"/>
                  </a:cubicBezTo>
                  <a:cubicBezTo>
                    <a:pt x="69" y="45"/>
                    <a:pt x="94" y="34"/>
                    <a:pt x="118" y="22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0"/>
                    <a:pt x="111" y="1"/>
                    <a:pt x="107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62"/>
            <p:cNvSpPr>
              <a:spLocks/>
            </p:cNvSpPr>
            <p:nvPr/>
          </p:nvSpPr>
          <p:spPr bwMode="auto">
            <a:xfrm>
              <a:off x="2889250" y="2844800"/>
              <a:ext cx="257175" cy="146050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13" y="44"/>
                </a:cxn>
                <a:cxn ang="0">
                  <a:pos x="43" y="42"/>
                </a:cxn>
                <a:cxn ang="0">
                  <a:pos x="75" y="27"/>
                </a:cxn>
                <a:cxn ang="0">
                  <a:pos x="81" y="0"/>
                </a:cxn>
                <a:cxn ang="0">
                  <a:pos x="6" y="34"/>
                </a:cxn>
              </a:cxnLst>
              <a:rect l="0" t="0" r="r" b="b"/>
              <a:pathLst>
                <a:path w="81" h="46">
                  <a:moveTo>
                    <a:pt x="6" y="34"/>
                  </a:moveTo>
                  <a:cubicBezTo>
                    <a:pt x="0" y="37"/>
                    <a:pt x="3" y="41"/>
                    <a:pt x="13" y="44"/>
                  </a:cubicBezTo>
                  <a:cubicBezTo>
                    <a:pt x="23" y="46"/>
                    <a:pt x="37" y="45"/>
                    <a:pt x="43" y="42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7" y="12"/>
                    <a:pt x="32" y="23"/>
                    <a:pt x="6" y="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63"/>
            <p:cNvSpPr>
              <a:spLocks/>
            </p:cNvSpPr>
            <p:nvPr/>
          </p:nvSpPr>
          <p:spPr bwMode="auto">
            <a:xfrm>
              <a:off x="3006725" y="2930525"/>
              <a:ext cx="120650" cy="82550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13" y="25"/>
                </a:cxn>
                <a:cxn ang="0">
                  <a:pos x="33" y="26"/>
                </a:cxn>
                <a:cxn ang="0">
                  <a:pos x="38" y="0"/>
                </a:cxn>
                <a:cxn ang="0">
                  <a:pos x="6" y="15"/>
                </a:cxn>
              </a:cxnLst>
              <a:rect l="0" t="0" r="r" b="b"/>
              <a:pathLst>
                <a:path w="38" h="26">
                  <a:moveTo>
                    <a:pt x="6" y="15"/>
                  </a:moveTo>
                  <a:cubicBezTo>
                    <a:pt x="0" y="18"/>
                    <a:pt x="2" y="23"/>
                    <a:pt x="13" y="25"/>
                  </a:cubicBezTo>
                  <a:cubicBezTo>
                    <a:pt x="19" y="26"/>
                    <a:pt x="27" y="26"/>
                    <a:pt x="33" y="26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6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64"/>
            <p:cNvSpPr>
              <a:spLocks/>
            </p:cNvSpPr>
            <p:nvPr/>
          </p:nvSpPr>
          <p:spPr bwMode="auto">
            <a:xfrm>
              <a:off x="1581150" y="2320925"/>
              <a:ext cx="104775" cy="69850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26" y="13"/>
                </a:cxn>
                <a:cxn ang="0">
                  <a:pos x="21" y="3"/>
                </a:cxn>
              </a:cxnLst>
              <a:rect l="0" t="0" r="r" b="b"/>
              <a:pathLst>
                <a:path w="33" h="22">
                  <a:moveTo>
                    <a:pt x="21" y="3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3" y="11"/>
                    <a:pt x="31" y="7"/>
                    <a:pt x="2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65"/>
            <p:cNvSpPr>
              <a:spLocks/>
            </p:cNvSpPr>
            <p:nvPr/>
          </p:nvSpPr>
          <p:spPr bwMode="auto">
            <a:xfrm>
              <a:off x="1549400" y="2355850"/>
              <a:ext cx="247650" cy="117475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36" y="2"/>
                </a:cxn>
                <a:cxn ang="0">
                  <a:pos x="10" y="11"/>
                </a:cxn>
                <a:cxn ang="0">
                  <a:pos x="0" y="37"/>
                </a:cxn>
                <a:cxn ang="0">
                  <a:pos x="71" y="15"/>
                </a:cxn>
                <a:cxn ang="0">
                  <a:pos x="66" y="5"/>
                </a:cxn>
              </a:cxnLst>
              <a:rect l="0" t="0" r="r" b="b"/>
              <a:pathLst>
                <a:path w="78" h="37">
                  <a:moveTo>
                    <a:pt x="66" y="5"/>
                  </a:moveTo>
                  <a:cubicBezTo>
                    <a:pt x="56" y="1"/>
                    <a:pt x="43" y="0"/>
                    <a:pt x="36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8" y="12"/>
                    <a:pt x="75" y="8"/>
                    <a:pt x="66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166"/>
            <p:cNvSpPr>
              <a:spLocks/>
            </p:cNvSpPr>
            <p:nvPr/>
          </p:nvSpPr>
          <p:spPr bwMode="auto">
            <a:xfrm>
              <a:off x="1524000" y="2393950"/>
              <a:ext cx="384175" cy="158750"/>
            </a:xfrm>
            <a:custGeom>
              <a:avLst/>
              <a:gdLst/>
              <a:ahLst/>
              <a:cxnLst>
                <a:cxn ang="0">
                  <a:pos x="109" y="5"/>
                </a:cxn>
                <a:cxn ang="0">
                  <a:pos x="79" y="3"/>
                </a:cxn>
                <a:cxn ang="0">
                  <a:pos x="8" y="25"/>
                </a:cxn>
                <a:cxn ang="0">
                  <a:pos x="0" y="49"/>
                </a:cxn>
                <a:cxn ang="0">
                  <a:pos x="9" y="49"/>
                </a:cxn>
                <a:cxn ang="0">
                  <a:pos x="114" y="15"/>
                </a:cxn>
                <a:cxn ang="0">
                  <a:pos x="109" y="5"/>
                </a:cxn>
              </a:cxnLst>
              <a:rect l="0" t="0" r="r" b="b"/>
              <a:pathLst>
                <a:path w="121" h="50">
                  <a:moveTo>
                    <a:pt x="109" y="5"/>
                  </a:moveTo>
                  <a:cubicBezTo>
                    <a:pt x="99" y="1"/>
                    <a:pt x="86" y="0"/>
                    <a:pt x="79" y="3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50"/>
                    <a:pt x="7" y="49"/>
                    <a:pt x="9" y="49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21" y="12"/>
                    <a:pt x="118" y="8"/>
                    <a:pt x="109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167"/>
            <p:cNvSpPr>
              <a:spLocks/>
            </p:cNvSpPr>
            <p:nvPr/>
          </p:nvSpPr>
          <p:spPr bwMode="auto">
            <a:xfrm>
              <a:off x="1517650" y="2425700"/>
              <a:ext cx="509588" cy="161925"/>
            </a:xfrm>
            <a:custGeom>
              <a:avLst/>
              <a:gdLst/>
              <a:ahLst/>
              <a:cxnLst>
                <a:cxn ang="0">
                  <a:pos x="45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7" y="37"/>
                </a:cxn>
                <a:cxn ang="0">
                  <a:pos x="7" y="37"/>
                </a:cxn>
                <a:cxn ang="0">
                  <a:pos x="117" y="3"/>
                </a:cxn>
                <a:cxn ang="0">
                  <a:pos x="117" y="3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53" y="15"/>
                </a:cxn>
                <a:cxn ang="0">
                  <a:pos x="153" y="15"/>
                </a:cxn>
                <a:cxn ang="0">
                  <a:pos x="45" y="49"/>
                </a:cxn>
              </a:cxnLst>
              <a:rect l="0" t="0" r="r" b="b"/>
              <a:pathLst>
                <a:path w="160" h="51">
                  <a:moveTo>
                    <a:pt x="45" y="49"/>
                  </a:moveTo>
                  <a:cubicBezTo>
                    <a:pt x="38" y="51"/>
                    <a:pt x="24" y="50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" y="43"/>
                    <a:pt x="0" y="39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45" y="25"/>
                    <a:pt x="78" y="15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4" y="0"/>
                    <a:pt x="138" y="1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58" y="8"/>
                    <a:pt x="160" y="12"/>
                    <a:pt x="153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14" y="27"/>
                    <a:pt x="81" y="38"/>
                    <a:pt x="45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168"/>
            <p:cNvSpPr>
              <a:spLocks/>
            </p:cNvSpPr>
            <p:nvPr/>
          </p:nvSpPr>
          <p:spPr bwMode="auto">
            <a:xfrm>
              <a:off x="1638300" y="2463800"/>
              <a:ext cx="500063" cy="161925"/>
            </a:xfrm>
            <a:custGeom>
              <a:avLst/>
              <a:gdLst/>
              <a:ahLst/>
              <a:cxnLst>
                <a:cxn ang="0">
                  <a:pos x="44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7" y="37"/>
                </a:cxn>
                <a:cxn ang="0">
                  <a:pos x="7" y="37"/>
                </a:cxn>
                <a:cxn ang="0">
                  <a:pos x="115" y="3"/>
                </a:cxn>
                <a:cxn ang="0">
                  <a:pos x="115" y="3"/>
                </a:cxn>
                <a:cxn ang="0">
                  <a:pos x="146" y="4"/>
                </a:cxn>
                <a:cxn ang="0">
                  <a:pos x="146" y="4"/>
                </a:cxn>
                <a:cxn ang="0">
                  <a:pos x="146" y="4"/>
                </a:cxn>
                <a:cxn ang="0">
                  <a:pos x="146" y="4"/>
                </a:cxn>
                <a:cxn ang="0">
                  <a:pos x="150" y="14"/>
                </a:cxn>
                <a:cxn ang="0">
                  <a:pos x="150" y="14"/>
                </a:cxn>
                <a:cxn ang="0">
                  <a:pos x="44" y="49"/>
                </a:cxn>
              </a:cxnLst>
              <a:rect l="0" t="0" r="r" b="b"/>
              <a:pathLst>
                <a:path w="157" h="51">
                  <a:moveTo>
                    <a:pt x="44" y="49"/>
                  </a:moveTo>
                  <a:cubicBezTo>
                    <a:pt x="37" y="51"/>
                    <a:pt x="24" y="50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3" y="43"/>
                    <a:pt x="0" y="39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42" y="26"/>
                    <a:pt x="76" y="15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22" y="0"/>
                    <a:pt x="136" y="1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55" y="8"/>
                    <a:pt x="157" y="12"/>
                    <a:pt x="150" y="14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12" y="26"/>
                    <a:pt x="78" y="38"/>
                    <a:pt x="44" y="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69"/>
            <p:cNvSpPr>
              <a:spLocks/>
            </p:cNvSpPr>
            <p:nvPr/>
          </p:nvSpPr>
          <p:spPr bwMode="auto">
            <a:xfrm>
              <a:off x="3355975" y="2863850"/>
              <a:ext cx="471488" cy="212725"/>
            </a:xfrm>
            <a:custGeom>
              <a:avLst/>
              <a:gdLst/>
              <a:ahLst/>
              <a:cxnLst>
                <a:cxn ang="0">
                  <a:pos x="135" y="2"/>
                </a:cxn>
                <a:cxn ang="0">
                  <a:pos x="105" y="5"/>
                </a:cxn>
                <a:cxn ang="0">
                  <a:pos x="105" y="5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4" y="65"/>
                </a:cxn>
                <a:cxn ang="0">
                  <a:pos x="14" y="65"/>
                </a:cxn>
                <a:cxn ang="0">
                  <a:pos x="43" y="63"/>
                </a:cxn>
                <a:cxn ang="0">
                  <a:pos x="43" y="63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35" y="2"/>
                </a:cxn>
              </a:cxnLst>
              <a:rect l="0" t="0" r="r" b="b"/>
              <a:pathLst>
                <a:path w="148" h="67">
                  <a:moveTo>
                    <a:pt x="135" y="2"/>
                  </a:moveTo>
                  <a:cubicBezTo>
                    <a:pt x="125" y="0"/>
                    <a:pt x="112" y="2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70" y="23"/>
                    <a:pt x="38" y="40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0" y="59"/>
                    <a:pt x="3" y="63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25" y="67"/>
                    <a:pt x="37" y="66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74" y="46"/>
                    <a:pt x="107" y="30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8" y="7"/>
                    <a:pt x="145" y="3"/>
                    <a:pt x="13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70"/>
            <p:cNvSpPr>
              <a:spLocks/>
            </p:cNvSpPr>
            <p:nvPr/>
          </p:nvSpPr>
          <p:spPr bwMode="auto">
            <a:xfrm>
              <a:off x="3473450" y="2879725"/>
              <a:ext cx="465138" cy="215900"/>
            </a:xfrm>
            <a:custGeom>
              <a:avLst/>
              <a:gdLst/>
              <a:ahLst/>
              <a:cxnLst>
                <a:cxn ang="0">
                  <a:pos x="134" y="2"/>
                </a:cxn>
                <a:cxn ang="0">
                  <a:pos x="104" y="6"/>
                </a:cxn>
                <a:cxn ang="0">
                  <a:pos x="104" y="6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14" y="66"/>
                </a:cxn>
                <a:cxn ang="0">
                  <a:pos x="14" y="66"/>
                </a:cxn>
                <a:cxn ang="0">
                  <a:pos x="43" y="63"/>
                </a:cxn>
                <a:cxn ang="0">
                  <a:pos x="43" y="63"/>
                </a:cxn>
                <a:cxn ang="0">
                  <a:pos x="140" y="11"/>
                </a:cxn>
                <a:cxn ang="0">
                  <a:pos x="140" y="11"/>
                </a:cxn>
                <a:cxn ang="0">
                  <a:pos x="134" y="2"/>
                </a:cxn>
              </a:cxnLst>
              <a:rect l="0" t="0" r="r" b="b"/>
              <a:pathLst>
                <a:path w="146" h="68">
                  <a:moveTo>
                    <a:pt x="134" y="2"/>
                  </a:moveTo>
                  <a:cubicBezTo>
                    <a:pt x="124" y="0"/>
                    <a:pt x="111" y="2"/>
                    <a:pt x="104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70" y="25"/>
                    <a:pt x="38" y="41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0" y="61"/>
                    <a:pt x="4" y="64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25" y="68"/>
                    <a:pt x="37" y="67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74" y="47"/>
                    <a:pt x="107" y="29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6" y="7"/>
                    <a:pt x="144" y="3"/>
                    <a:pt x="134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171"/>
            <p:cNvSpPr>
              <a:spLocks/>
            </p:cNvSpPr>
            <p:nvPr/>
          </p:nvSpPr>
          <p:spPr bwMode="auto">
            <a:xfrm>
              <a:off x="3592513" y="2895600"/>
              <a:ext cx="460375" cy="219075"/>
            </a:xfrm>
            <a:custGeom>
              <a:avLst/>
              <a:gdLst/>
              <a:ahLst/>
              <a:cxnLst>
                <a:cxn ang="0">
                  <a:pos x="132" y="1"/>
                </a:cxn>
                <a:cxn ang="0">
                  <a:pos x="103" y="6"/>
                </a:cxn>
                <a:cxn ang="0">
                  <a:pos x="103" y="6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14" y="67"/>
                </a:cxn>
                <a:cxn ang="0">
                  <a:pos x="14" y="67"/>
                </a:cxn>
                <a:cxn ang="0">
                  <a:pos x="42" y="64"/>
                </a:cxn>
                <a:cxn ang="0">
                  <a:pos x="42" y="64"/>
                </a:cxn>
                <a:cxn ang="0">
                  <a:pos x="138" y="10"/>
                </a:cxn>
                <a:cxn ang="0">
                  <a:pos x="138" y="10"/>
                </a:cxn>
                <a:cxn ang="0">
                  <a:pos x="132" y="1"/>
                </a:cxn>
              </a:cxnLst>
              <a:rect l="0" t="0" r="r" b="b"/>
              <a:pathLst>
                <a:path w="145" h="69">
                  <a:moveTo>
                    <a:pt x="132" y="1"/>
                  </a:moveTo>
                  <a:cubicBezTo>
                    <a:pt x="122" y="0"/>
                    <a:pt x="110" y="2"/>
                    <a:pt x="103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70" y="24"/>
                    <a:pt x="37" y="42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0" y="62"/>
                    <a:pt x="4" y="65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24" y="69"/>
                    <a:pt x="36" y="68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73" y="47"/>
                    <a:pt x="106" y="29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5" y="6"/>
                    <a:pt x="142" y="2"/>
                    <a:pt x="13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172"/>
            <p:cNvSpPr>
              <a:spLocks/>
            </p:cNvSpPr>
            <p:nvPr/>
          </p:nvSpPr>
          <p:spPr bwMode="auto">
            <a:xfrm>
              <a:off x="3706813" y="2908300"/>
              <a:ext cx="457200" cy="222250"/>
            </a:xfrm>
            <a:custGeom>
              <a:avLst/>
              <a:gdLst/>
              <a:ahLst/>
              <a:cxnLst>
                <a:cxn ang="0">
                  <a:pos x="131" y="1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" y="60"/>
                </a:cxn>
                <a:cxn ang="0">
                  <a:pos x="6" y="60"/>
                </a:cxn>
                <a:cxn ang="0">
                  <a:pos x="14" y="69"/>
                </a:cxn>
                <a:cxn ang="0">
                  <a:pos x="14" y="69"/>
                </a:cxn>
                <a:cxn ang="0">
                  <a:pos x="43" y="65"/>
                </a:cxn>
                <a:cxn ang="0">
                  <a:pos x="43" y="65"/>
                </a:cxn>
                <a:cxn ang="0">
                  <a:pos x="138" y="9"/>
                </a:cxn>
                <a:cxn ang="0">
                  <a:pos x="138" y="9"/>
                </a:cxn>
                <a:cxn ang="0">
                  <a:pos x="131" y="1"/>
                </a:cxn>
              </a:cxnLst>
              <a:rect l="0" t="0" r="r" b="b"/>
              <a:pathLst>
                <a:path w="144" h="70">
                  <a:moveTo>
                    <a:pt x="131" y="1"/>
                  </a:moveTo>
                  <a:cubicBezTo>
                    <a:pt x="121" y="0"/>
                    <a:pt x="109" y="2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70" y="25"/>
                    <a:pt x="38" y="43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4"/>
                    <a:pt x="4" y="67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24" y="70"/>
                    <a:pt x="36" y="69"/>
                    <a:pt x="43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74" y="48"/>
                    <a:pt x="106" y="28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44" y="6"/>
                    <a:pt x="141" y="2"/>
                    <a:pt x="13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173"/>
            <p:cNvSpPr>
              <a:spLocks/>
            </p:cNvSpPr>
            <p:nvPr/>
          </p:nvSpPr>
          <p:spPr bwMode="auto">
            <a:xfrm>
              <a:off x="3821113" y="2917825"/>
              <a:ext cx="454025" cy="231775"/>
            </a:xfrm>
            <a:custGeom>
              <a:avLst/>
              <a:gdLst/>
              <a:ahLst/>
              <a:cxnLst>
                <a:cxn ang="0">
                  <a:pos x="130" y="1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7" y="62"/>
                </a:cxn>
                <a:cxn ang="0">
                  <a:pos x="7" y="62"/>
                </a:cxn>
                <a:cxn ang="0">
                  <a:pos x="13" y="71"/>
                </a:cxn>
                <a:cxn ang="0">
                  <a:pos x="13" y="71"/>
                </a:cxn>
                <a:cxn ang="0">
                  <a:pos x="43" y="67"/>
                </a:cxn>
                <a:cxn ang="0">
                  <a:pos x="43" y="67"/>
                </a:cxn>
                <a:cxn ang="0">
                  <a:pos x="137" y="9"/>
                </a:cxn>
                <a:cxn ang="0">
                  <a:pos x="137" y="9"/>
                </a:cxn>
                <a:cxn ang="0">
                  <a:pos x="130" y="1"/>
                </a:cxn>
              </a:cxnLst>
              <a:rect l="0" t="0" r="r" b="b"/>
              <a:pathLst>
                <a:path w="143" h="73">
                  <a:moveTo>
                    <a:pt x="130" y="1"/>
                  </a:moveTo>
                  <a:cubicBezTo>
                    <a:pt x="120" y="0"/>
                    <a:pt x="108" y="3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71" y="25"/>
                    <a:pt x="38" y="45"/>
                    <a:pt x="7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0" y="66"/>
                    <a:pt x="3" y="70"/>
                    <a:pt x="13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23" y="73"/>
                    <a:pt x="36" y="71"/>
                    <a:pt x="43" y="67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75" y="48"/>
                    <a:pt x="107" y="29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43" y="5"/>
                    <a:pt x="140" y="2"/>
                    <a:pt x="13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174"/>
            <p:cNvSpPr>
              <a:spLocks/>
            </p:cNvSpPr>
            <p:nvPr/>
          </p:nvSpPr>
          <p:spPr bwMode="auto">
            <a:xfrm>
              <a:off x="3935413" y="2927350"/>
              <a:ext cx="452438" cy="234950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01" y="6"/>
                </a:cxn>
                <a:cxn ang="0">
                  <a:pos x="101" y="6"/>
                </a:cxn>
                <a:cxn ang="0">
                  <a:pos x="7" y="64"/>
                </a:cxn>
                <a:cxn ang="0">
                  <a:pos x="7" y="64"/>
                </a:cxn>
                <a:cxn ang="0">
                  <a:pos x="13" y="73"/>
                </a:cxn>
                <a:cxn ang="0">
                  <a:pos x="13" y="73"/>
                </a:cxn>
                <a:cxn ang="0">
                  <a:pos x="43" y="68"/>
                </a:cxn>
                <a:cxn ang="0">
                  <a:pos x="43" y="68"/>
                </a:cxn>
                <a:cxn ang="0">
                  <a:pos x="137" y="7"/>
                </a:cxn>
                <a:cxn ang="0">
                  <a:pos x="137" y="7"/>
                </a:cxn>
                <a:cxn ang="0">
                  <a:pos x="129" y="0"/>
                </a:cxn>
              </a:cxnLst>
              <a:rect l="0" t="0" r="r" b="b"/>
              <a:pathLst>
                <a:path w="142" h="74">
                  <a:moveTo>
                    <a:pt x="129" y="0"/>
                  </a:moveTo>
                  <a:cubicBezTo>
                    <a:pt x="119" y="0"/>
                    <a:pt x="107" y="2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71" y="25"/>
                    <a:pt x="39" y="45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68"/>
                    <a:pt x="3" y="71"/>
                    <a:pt x="1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23" y="74"/>
                    <a:pt x="36" y="72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76" y="48"/>
                    <a:pt x="107" y="28"/>
                    <a:pt x="137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42" y="3"/>
                    <a:pt x="139" y="0"/>
                    <a:pt x="1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175"/>
            <p:cNvSpPr>
              <a:spLocks/>
            </p:cNvSpPr>
            <p:nvPr/>
          </p:nvSpPr>
          <p:spPr bwMode="auto">
            <a:xfrm>
              <a:off x="4049713" y="2927350"/>
              <a:ext cx="452438" cy="24765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1" y="7"/>
                </a:cxn>
                <a:cxn ang="0">
                  <a:pos x="101" y="7"/>
                </a:cxn>
                <a:cxn ang="0">
                  <a:pos x="7" y="68"/>
                </a:cxn>
                <a:cxn ang="0">
                  <a:pos x="7" y="68"/>
                </a:cxn>
                <a:cxn ang="0">
                  <a:pos x="13" y="77"/>
                </a:cxn>
                <a:cxn ang="0">
                  <a:pos x="13" y="77"/>
                </a:cxn>
                <a:cxn ang="0">
                  <a:pos x="43" y="71"/>
                </a:cxn>
                <a:cxn ang="0">
                  <a:pos x="43" y="71"/>
                </a:cxn>
                <a:cxn ang="0">
                  <a:pos x="136" y="8"/>
                </a:cxn>
                <a:cxn ang="0">
                  <a:pos x="136" y="8"/>
                </a:cxn>
                <a:cxn ang="0">
                  <a:pos x="128" y="0"/>
                </a:cxn>
              </a:cxnLst>
              <a:rect l="0" t="0" r="r" b="b"/>
              <a:pathLst>
                <a:path w="142" h="78">
                  <a:moveTo>
                    <a:pt x="128" y="0"/>
                  </a:moveTo>
                  <a:cubicBezTo>
                    <a:pt x="119" y="0"/>
                    <a:pt x="107" y="3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71" y="28"/>
                    <a:pt x="40" y="4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2"/>
                    <a:pt x="3" y="76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23" y="78"/>
                    <a:pt x="37" y="75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77" y="50"/>
                    <a:pt x="107" y="29"/>
                    <a:pt x="136" y="8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42" y="4"/>
                    <a:pt x="138" y="0"/>
                    <a:pt x="12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176"/>
            <p:cNvSpPr>
              <a:spLocks/>
            </p:cNvSpPr>
            <p:nvPr/>
          </p:nvSpPr>
          <p:spPr bwMode="auto">
            <a:xfrm>
              <a:off x="4167188" y="2924175"/>
              <a:ext cx="446088" cy="257175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99" y="9"/>
                </a:cxn>
                <a:cxn ang="0">
                  <a:pos x="99" y="9"/>
                </a:cxn>
                <a:cxn ang="0">
                  <a:pos x="6" y="72"/>
                </a:cxn>
                <a:cxn ang="0">
                  <a:pos x="6" y="72"/>
                </a:cxn>
                <a:cxn ang="0">
                  <a:pos x="13" y="81"/>
                </a:cxn>
                <a:cxn ang="0">
                  <a:pos x="13" y="81"/>
                </a:cxn>
                <a:cxn ang="0">
                  <a:pos x="43" y="74"/>
                </a:cxn>
                <a:cxn ang="0">
                  <a:pos x="43" y="74"/>
                </a:cxn>
                <a:cxn ang="0">
                  <a:pos x="135" y="7"/>
                </a:cxn>
                <a:cxn ang="0">
                  <a:pos x="135" y="7"/>
                </a:cxn>
                <a:cxn ang="0">
                  <a:pos x="127" y="0"/>
                </a:cxn>
              </a:cxnLst>
              <a:rect l="0" t="0" r="r" b="b"/>
              <a:pathLst>
                <a:path w="140" h="81">
                  <a:moveTo>
                    <a:pt x="127" y="0"/>
                  </a:moveTo>
                  <a:cubicBezTo>
                    <a:pt x="117" y="1"/>
                    <a:pt x="105" y="5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71" y="30"/>
                    <a:pt x="40" y="51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6"/>
                    <a:pt x="3" y="80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3" y="81"/>
                    <a:pt x="37" y="78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77" y="51"/>
                    <a:pt x="107" y="31"/>
                    <a:pt x="135" y="7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40" y="3"/>
                    <a:pt x="137" y="0"/>
                    <a:pt x="12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177"/>
            <p:cNvSpPr>
              <a:spLocks/>
            </p:cNvSpPr>
            <p:nvPr/>
          </p:nvSpPr>
          <p:spPr bwMode="auto">
            <a:xfrm>
              <a:off x="4284663" y="2914650"/>
              <a:ext cx="442913" cy="273050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6" y="77"/>
                </a:cxn>
                <a:cxn ang="0">
                  <a:pos x="6" y="77"/>
                </a:cxn>
                <a:cxn ang="0">
                  <a:pos x="13" y="86"/>
                </a:cxn>
                <a:cxn ang="0">
                  <a:pos x="13" y="86"/>
                </a:cxn>
                <a:cxn ang="0">
                  <a:pos x="44" y="78"/>
                </a:cxn>
                <a:cxn ang="0">
                  <a:pos x="44" y="78"/>
                </a:cxn>
                <a:cxn ang="0">
                  <a:pos x="134" y="8"/>
                </a:cxn>
                <a:cxn ang="0">
                  <a:pos x="134" y="8"/>
                </a:cxn>
                <a:cxn ang="0">
                  <a:pos x="125" y="1"/>
                </a:cxn>
              </a:cxnLst>
              <a:rect l="0" t="0" r="r" b="b"/>
              <a:pathLst>
                <a:path w="139" h="86">
                  <a:moveTo>
                    <a:pt x="125" y="1"/>
                  </a:moveTo>
                  <a:cubicBezTo>
                    <a:pt x="115" y="2"/>
                    <a:pt x="104" y="6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70" y="34"/>
                    <a:pt x="41" y="54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0" y="82"/>
                    <a:pt x="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24" y="86"/>
                    <a:pt x="38" y="82"/>
                    <a:pt x="44" y="78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78" y="55"/>
                    <a:pt x="106" y="32"/>
                    <a:pt x="134" y="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9" y="3"/>
                    <a:pt x="136" y="0"/>
                    <a:pt x="12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178"/>
            <p:cNvSpPr>
              <a:spLocks/>
            </p:cNvSpPr>
            <p:nvPr/>
          </p:nvSpPr>
          <p:spPr bwMode="auto">
            <a:xfrm>
              <a:off x="4419600" y="2917825"/>
              <a:ext cx="342900" cy="263525"/>
            </a:xfrm>
            <a:custGeom>
              <a:avLst/>
              <a:gdLst/>
              <a:ahLst/>
              <a:cxnLst>
                <a:cxn ang="0">
                  <a:pos x="92" y="7"/>
                </a:cxn>
                <a:cxn ang="0">
                  <a:pos x="6" y="75"/>
                </a:cxn>
                <a:cxn ang="0">
                  <a:pos x="14" y="83"/>
                </a:cxn>
                <a:cxn ang="0">
                  <a:pos x="44" y="75"/>
                </a:cxn>
                <a:cxn ang="0">
                  <a:pos x="108" y="22"/>
                </a:cxn>
                <a:cxn ang="0">
                  <a:pos x="106" y="0"/>
                </a:cxn>
                <a:cxn ang="0">
                  <a:pos x="92" y="7"/>
                </a:cxn>
              </a:cxnLst>
              <a:rect l="0" t="0" r="r" b="b"/>
              <a:pathLst>
                <a:path w="108" h="83">
                  <a:moveTo>
                    <a:pt x="92" y="7"/>
                  </a:moveTo>
                  <a:cubicBezTo>
                    <a:pt x="65" y="30"/>
                    <a:pt x="36" y="54"/>
                    <a:pt x="6" y="75"/>
                  </a:cubicBezTo>
                  <a:cubicBezTo>
                    <a:pt x="0" y="79"/>
                    <a:pt x="4" y="83"/>
                    <a:pt x="14" y="83"/>
                  </a:cubicBezTo>
                  <a:cubicBezTo>
                    <a:pt x="25" y="83"/>
                    <a:pt x="38" y="79"/>
                    <a:pt x="44" y="75"/>
                  </a:cubicBezTo>
                  <a:cubicBezTo>
                    <a:pt x="66" y="57"/>
                    <a:pt x="87" y="41"/>
                    <a:pt x="108" y="2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2"/>
                    <a:pt x="95" y="4"/>
                    <a:pt x="9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179"/>
            <p:cNvSpPr>
              <a:spLocks/>
            </p:cNvSpPr>
            <p:nvPr/>
          </p:nvSpPr>
          <p:spPr bwMode="auto">
            <a:xfrm>
              <a:off x="4540250" y="2987675"/>
              <a:ext cx="225425" cy="193675"/>
            </a:xfrm>
            <a:custGeom>
              <a:avLst/>
              <a:gdLst/>
              <a:ahLst/>
              <a:cxnLst>
                <a:cxn ang="0">
                  <a:pos x="6" y="53"/>
                </a:cxn>
                <a:cxn ang="0">
                  <a:pos x="15" y="60"/>
                </a:cxn>
                <a:cxn ang="0">
                  <a:pos x="44" y="52"/>
                </a:cxn>
                <a:cxn ang="0">
                  <a:pos x="71" y="29"/>
                </a:cxn>
                <a:cxn ang="0">
                  <a:pos x="70" y="0"/>
                </a:cxn>
                <a:cxn ang="0">
                  <a:pos x="6" y="53"/>
                </a:cxn>
              </a:cxnLst>
              <a:rect l="0" t="0" r="r" b="b"/>
              <a:pathLst>
                <a:path w="71" h="61">
                  <a:moveTo>
                    <a:pt x="6" y="53"/>
                  </a:moveTo>
                  <a:cubicBezTo>
                    <a:pt x="0" y="57"/>
                    <a:pt x="4" y="61"/>
                    <a:pt x="15" y="60"/>
                  </a:cubicBezTo>
                  <a:cubicBezTo>
                    <a:pt x="25" y="60"/>
                    <a:pt x="38" y="56"/>
                    <a:pt x="44" y="52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9" y="19"/>
                    <a:pt x="28" y="35"/>
                    <a:pt x="6" y="5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180"/>
            <p:cNvSpPr>
              <a:spLocks/>
            </p:cNvSpPr>
            <p:nvPr/>
          </p:nvSpPr>
          <p:spPr bwMode="auto">
            <a:xfrm>
              <a:off x="4660900" y="3079750"/>
              <a:ext cx="111125" cy="95250"/>
            </a:xfrm>
            <a:custGeom>
              <a:avLst/>
              <a:gdLst/>
              <a:ahLst/>
              <a:cxnLst>
                <a:cxn ang="0">
                  <a:pos x="6" y="23"/>
                </a:cxn>
                <a:cxn ang="0">
                  <a:pos x="15" y="30"/>
                </a:cxn>
                <a:cxn ang="0">
                  <a:pos x="35" y="25"/>
                </a:cxn>
                <a:cxn ang="0">
                  <a:pos x="33" y="0"/>
                </a:cxn>
                <a:cxn ang="0">
                  <a:pos x="6" y="23"/>
                </a:cxn>
              </a:cxnLst>
              <a:rect l="0" t="0" r="r" b="b"/>
              <a:pathLst>
                <a:path w="35" h="30">
                  <a:moveTo>
                    <a:pt x="6" y="23"/>
                  </a:moveTo>
                  <a:cubicBezTo>
                    <a:pt x="0" y="27"/>
                    <a:pt x="4" y="30"/>
                    <a:pt x="15" y="30"/>
                  </a:cubicBezTo>
                  <a:cubicBezTo>
                    <a:pt x="22" y="30"/>
                    <a:pt x="29" y="28"/>
                    <a:pt x="35" y="25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6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181"/>
            <p:cNvSpPr>
              <a:spLocks/>
            </p:cNvSpPr>
            <p:nvPr/>
          </p:nvSpPr>
          <p:spPr bwMode="auto">
            <a:xfrm>
              <a:off x="3146425" y="2774950"/>
              <a:ext cx="98425" cy="69850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5" y="0"/>
                </a:cxn>
                <a:cxn ang="0">
                  <a:pos x="0" y="22"/>
                </a:cxn>
                <a:cxn ang="0">
                  <a:pos x="25" y="10"/>
                </a:cxn>
                <a:cxn ang="0">
                  <a:pos x="19" y="1"/>
                </a:cxn>
              </a:cxnLst>
              <a:rect l="0" t="0" r="r" b="b"/>
              <a:pathLst>
                <a:path w="31" h="22">
                  <a:moveTo>
                    <a:pt x="19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31" y="7"/>
                    <a:pt x="29" y="3"/>
                    <a:pt x="1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182"/>
            <p:cNvSpPr>
              <a:spLocks/>
            </p:cNvSpPr>
            <p:nvPr/>
          </p:nvSpPr>
          <p:spPr bwMode="auto">
            <a:xfrm>
              <a:off x="3127375" y="2794000"/>
              <a:ext cx="231775" cy="136525"/>
            </a:xfrm>
            <a:custGeom>
              <a:avLst/>
              <a:gdLst/>
              <a:ahLst/>
              <a:cxnLst>
                <a:cxn ang="0">
                  <a:pos x="60" y="2"/>
                </a:cxn>
                <a:cxn ang="0">
                  <a:pos x="31" y="4"/>
                </a:cxn>
                <a:cxn ang="0">
                  <a:pos x="6" y="16"/>
                </a:cxn>
                <a:cxn ang="0">
                  <a:pos x="0" y="43"/>
                </a:cxn>
                <a:cxn ang="0">
                  <a:pos x="67" y="11"/>
                </a:cxn>
                <a:cxn ang="0">
                  <a:pos x="60" y="2"/>
                </a:cxn>
              </a:cxnLst>
              <a:rect l="0" t="0" r="r" b="b"/>
              <a:pathLst>
                <a:path w="73" h="43">
                  <a:moveTo>
                    <a:pt x="60" y="2"/>
                  </a:moveTo>
                  <a:cubicBezTo>
                    <a:pt x="51" y="0"/>
                    <a:pt x="37" y="1"/>
                    <a:pt x="31" y="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73" y="8"/>
                    <a:pt x="70" y="4"/>
                    <a:pt x="6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183"/>
            <p:cNvSpPr>
              <a:spLocks/>
            </p:cNvSpPr>
            <p:nvPr/>
          </p:nvSpPr>
          <p:spPr bwMode="auto">
            <a:xfrm>
              <a:off x="3111500" y="2813050"/>
              <a:ext cx="361950" cy="200025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72" y="5"/>
                </a:cxn>
                <a:cxn ang="0">
                  <a:pos x="5" y="37"/>
                </a:cxn>
                <a:cxn ang="0">
                  <a:pos x="0" y="63"/>
                </a:cxn>
                <a:cxn ang="0">
                  <a:pos x="10" y="60"/>
                </a:cxn>
                <a:cxn ang="0">
                  <a:pos x="108" y="11"/>
                </a:cxn>
                <a:cxn ang="0">
                  <a:pos x="101" y="2"/>
                </a:cxn>
              </a:cxnLst>
              <a:rect l="0" t="0" r="r" b="b"/>
              <a:pathLst>
                <a:path w="114" h="63">
                  <a:moveTo>
                    <a:pt x="101" y="2"/>
                  </a:moveTo>
                  <a:cubicBezTo>
                    <a:pt x="92" y="0"/>
                    <a:pt x="78" y="2"/>
                    <a:pt x="72" y="5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4" y="62"/>
                    <a:pt x="7" y="61"/>
                    <a:pt x="10" y="60"/>
                  </a:cubicBezTo>
                  <a:cubicBezTo>
                    <a:pt x="43" y="45"/>
                    <a:pt x="76" y="28"/>
                    <a:pt x="108" y="11"/>
                  </a:cubicBezTo>
                  <a:cubicBezTo>
                    <a:pt x="114" y="8"/>
                    <a:pt x="111" y="4"/>
                    <a:pt x="10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184"/>
            <p:cNvSpPr>
              <a:spLocks/>
            </p:cNvSpPr>
            <p:nvPr/>
          </p:nvSpPr>
          <p:spPr bwMode="auto">
            <a:xfrm>
              <a:off x="3105150" y="2828925"/>
              <a:ext cx="493713" cy="206375"/>
            </a:xfrm>
            <a:custGeom>
              <a:avLst/>
              <a:gdLst/>
              <a:ahLst/>
              <a:cxnLst>
                <a:cxn ang="0">
                  <a:pos x="47" y="61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7" y="54"/>
                </a:cxn>
                <a:cxn ang="0">
                  <a:pos x="7" y="54"/>
                </a:cxn>
                <a:cxn ang="0">
                  <a:pos x="111" y="4"/>
                </a:cxn>
                <a:cxn ang="0">
                  <a:pos x="111" y="4"/>
                </a:cxn>
                <a:cxn ang="0">
                  <a:pos x="142" y="1"/>
                </a:cxn>
                <a:cxn ang="0">
                  <a:pos x="142" y="1"/>
                </a:cxn>
                <a:cxn ang="0">
                  <a:pos x="142" y="1"/>
                </a:cxn>
                <a:cxn ang="0">
                  <a:pos x="142" y="1"/>
                </a:cxn>
                <a:cxn ang="0">
                  <a:pos x="148" y="10"/>
                </a:cxn>
                <a:cxn ang="0">
                  <a:pos x="148" y="10"/>
                </a:cxn>
                <a:cxn ang="0">
                  <a:pos x="47" y="61"/>
                </a:cxn>
              </a:cxnLst>
              <a:rect l="0" t="0" r="r" b="b"/>
              <a:pathLst>
                <a:path w="155" h="65">
                  <a:moveTo>
                    <a:pt x="47" y="61"/>
                  </a:moveTo>
                  <a:cubicBezTo>
                    <a:pt x="40" y="64"/>
                    <a:pt x="26" y="65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4" y="61"/>
                    <a:pt x="0" y="58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43" y="38"/>
                    <a:pt x="74" y="23"/>
                    <a:pt x="111" y="4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8" y="1"/>
                    <a:pt x="132" y="0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52" y="3"/>
                    <a:pt x="155" y="7"/>
                    <a:pt x="148" y="10"/>
                  </a:cubicBezTo>
                  <a:cubicBezTo>
                    <a:pt x="148" y="10"/>
                    <a:pt x="148" y="10"/>
                    <a:pt x="148" y="10"/>
                  </a:cubicBezTo>
                  <a:cubicBezTo>
                    <a:pt x="112" y="29"/>
                    <a:pt x="80" y="44"/>
                    <a:pt x="47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185"/>
            <p:cNvSpPr>
              <a:spLocks/>
            </p:cNvSpPr>
            <p:nvPr/>
          </p:nvSpPr>
          <p:spPr bwMode="auto">
            <a:xfrm>
              <a:off x="3232150" y="2844800"/>
              <a:ext cx="481013" cy="209550"/>
            </a:xfrm>
            <a:custGeom>
              <a:avLst/>
              <a:gdLst/>
              <a:ahLst/>
              <a:cxnLst>
                <a:cxn ang="0">
                  <a:pos x="45" y="62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108" y="5"/>
                </a:cxn>
                <a:cxn ang="0">
                  <a:pos x="108" y="5"/>
                </a:cxn>
                <a:cxn ang="0">
                  <a:pos x="138" y="2"/>
                </a:cxn>
                <a:cxn ang="0">
                  <a:pos x="138" y="2"/>
                </a:cxn>
                <a:cxn ang="0">
                  <a:pos x="138" y="2"/>
                </a:cxn>
                <a:cxn ang="0">
                  <a:pos x="138" y="2"/>
                </a:cxn>
                <a:cxn ang="0">
                  <a:pos x="144" y="11"/>
                </a:cxn>
                <a:cxn ang="0">
                  <a:pos x="144" y="11"/>
                </a:cxn>
                <a:cxn ang="0">
                  <a:pos x="45" y="62"/>
                </a:cxn>
              </a:cxnLst>
              <a:rect l="0" t="0" r="r" b="b"/>
              <a:pathLst>
                <a:path w="151" h="66">
                  <a:moveTo>
                    <a:pt x="45" y="62"/>
                  </a:moveTo>
                  <a:cubicBezTo>
                    <a:pt x="39" y="65"/>
                    <a:pt x="26" y="66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4" y="63"/>
                    <a:pt x="0" y="59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0" y="39"/>
                    <a:pt x="72" y="2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15" y="2"/>
                    <a:pt x="128" y="0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48" y="4"/>
                    <a:pt x="151" y="8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09" y="29"/>
                    <a:pt x="77" y="46"/>
                    <a:pt x="45" y="6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186"/>
            <p:cNvSpPr>
              <a:spLocks/>
            </p:cNvSpPr>
            <p:nvPr/>
          </p:nvSpPr>
          <p:spPr bwMode="auto">
            <a:xfrm>
              <a:off x="5019675" y="2819400"/>
              <a:ext cx="401638" cy="317500"/>
            </a:xfrm>
            <a:custGeom>
              <a:avLst/>
              <a:gdLst/>
              <a:ahLst/>
              <a:cxnLst>
                <a:cxn ang="0">
                  <a:pos x="112" y="1"/>
                </a:cxn>
                <a:cxn ang="0">
                  <a:pos x="85" y="14"/>
                </a:cxn>
                <a:cxn ang="0">
                  <a:pos x="85" y="14"/>
                </a:cxn>
                <a:cxn ang="0">
                  <a:pos x="5" y="93"/>
                </a:cxn>
                <a:cxn ang="0">
                  <a:pos x="5" y="93"/>
                </a:cxn>
                <a:cxn ang="0">
                  <a:pos x="16" y="99"/>
                </a:cxn>
                <a:cxn ang="0">
                  <a:pos x="16" y="99"/>
                </a:cxn>
                <a:cxn ang="0">
                  <a:pos x="43" y="87"/>
                </a:cxn>
                <a:cxn ang="0">
                  <a:pos x="43" y="87"/>
                </a:cxn>
                <a:cxn ang="0">
                  <a:pos x="120" y="8"/>
                </a:cxn>
                <a:cxn ang="0">
                  <a:pos x="120" y="8"/>
                </a:cxn>
                <a:cxn ang="0">
                  <a:pos x="112" y="1"/>
                </a:cxn>
              </a:cxnLst>
              <a:rect l="0" t="0" r="r" b="b"/>
              <a:pathLst>
                <a:path w="126" h="100">
                  <a:moveTo>
                    <a:pt x="112" y="1"/>
                  </a:moveTo>
                  <a:cubicBezTo>
                    <a:pt x="102" y="3"/>
                    <a:pt x="90" y="9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57" y="42"/>
                    <a:pt x="31" y="68"/>
                    <a:pt x="5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0" y="97"/>
                    <a:pt x="5" y="100"/>
                    <a:pt x="16" y="99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26" y="97"/>
                    <a:pt x="38" y="92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68" y="63"/>
                    <a:pt x="93" y="37"/>
                    <a:pt x="12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6" y="3"/>
                    <a:pt x="122" y="0"/>
                    <a:pt x="11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187"/>
            <p:cNvSpPr>
              <a:spLocks/>
            </p:cNvSpPr>
            <p:nvPr/>
          </p:nvSpPr>
          <p:spPr bwMode="auto">
            <a:xfrm>
              <a:off x="5141913" y="2800350"/>
              <a:ext cx="390525" cy="3206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82" y="14"/>
                </a:cxn>
                <a:cxn ang="0">
                  <a:pos x="82" y="14"/>
                </a:cxn>
                <a:cxn ang="0">
                  <a:pos x="5" y="93"/>
                </a:cxn>
                <a:cxn ang="0">
                  <a:pos x="5" y="93"/>
                </a:cxn>
                <a:cxn ang="0">
                  <a:pos x="15" y="99"/>
                </a:cxn>
                <a:cxn ang="0">
                  <a:pos x="15" y="99"/>
                </a:cxn>
                <a:cxn ang="0">
                  <a:pos x="42" y="88"/>
                </a:cxn>
                <a:cxn ang="0">
                  <a:pos x="42" y="88"/>
                </a:cxn>
                <a:cxn ang="0">
                  <a:pos x="118" y="8"/>
                </a:cxn>
                <a:cxn ang="0">
                  <a:pos x="118" y="8"/>
                </a:cxn>
                <a:cxn ang="0">
                  <a:pos x="110" y="2"/>
                </a:cxn>
              </a:cxnLst>
              <a:rect l="0" t="0" r="r" b="b"/>
              <a:pathLst>
                <a:path w="123" h="101">
                  <a:moveTo>
                    <a:pt x="110" y="2"/>
                  </a:moveTo>
                  <a:cubicBezTo>
                    <a:pt x="100" y="4"/>
                    <a:pt x="88" y="9"/>
                    <a:pt x="82" y="14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56" y="42"/>
                    <a:pt x="30" y="68"/>
                    <a:pt x="5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0" y="98"/>
                    <a:pt x="5" y="101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5" y="98"/>
                    <a:pt x="37" y="93"/>
                    <a:pt x="42" y="88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66" y="63"/>
                    <a:pt x="92" y="36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23" y="3"/>
                    <a:pt x="119" y="0"/>
                    <a:pt x="11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188"/>
            <p:cNvSpPr>
              <a:spLocks/>
            </p:cNvSpPr>
            <p:nvPr/>
          </p:nvSpPr>
          <p:spPr bwMode="auto">
            <a:xfrm>
              <a:off x="5259388" y="2781300"/>
              <a:ext cx="384175" cy="320675"/>
            </a:xfrm>
            <a:custGeom>
              <a:avLst/>
              <a:gdLst/>
              <a:ahLst/>
              <a:cxnLst>
                <a:cxn ang="0">
                  <a:pos x="108" y="1"/>
                </a:cxn>
                <a:cxn ang="0">
                  <a:pos x="81" y="14"/>
                </a:cxn>
                <a:cxn ang="0">
                  <a:pos x="81" y="14"/>
                </a:cxn>
                <a:cxn ang="0">
                  <a:pos x="5" y="94"/>
                </a:cxn>
                <a:cxn ang="0">
                  <a:pos x="5" y="94"/>
                </a:cxn>
                <a:cxn ang="0">
                  <a:pos x="15" y="100"/>
                </a:cxn>
                <a:cxn ang="0">
                  <a:pos x="15" y="100"/>
                </a:cxn>
                <a:cxn ang="0">
                  <a:pos x="41" y="88"/>
                </a:cxn>
                <a:cxn ang="0">
                  <a:pos x="41" y="88"/>
                </a:cxn>
                <a:cxn ang="0">
                  <a:pos x="116" y="7"/>
                </a:cxn>
                <a:cxn ang="0">
                  <a:pos x="116" y="7"/>
                </a:cxn>
                <a:cxn ang="0">
                  <a:pos x="108" y="1"/>
                </a:cxn>
              </a:cxnLst>
              <a:rect l="0" t="0" r="r" b="b"/>
              <a:pathLst>
                <a:path w="121" h="101">
                  <a:moveTo>
                    <a:pt x="108" y="1"/>
                  </a:moveTo>
                  <a:cubicBezTo>
                    <a:pt x="98" y="3"/>
                    <a:pt x="86" y="9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55" y="42"/>
                    <a:pt x="29" y="69"/>
                    <a:pt x="5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0" y="99"/>
                    <a:pt x="5" y="101"/>
                    <a:pt x="15" y="100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25" y="99"/>
                    <a:pt x="36" y="93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66" y="63"/>
                    <a:pt x="91" y="35"/>
                    <a:pt x="116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21" y="2"/>
                    <a:pt x="117" y="0"/>
                    <a:pt x="108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189"/>
            <p:cNvSpPr>
              <a:spLocks/>
            </p:cNvSpPr>
            <p:nvPr/>
          </p:nvSpPr>
          <p:spPr bwMode="auto">
            <a:xfrm>
              <a:off x="5376863" y="2755900"/>
              <a:ext cx="377825" cy="330200"/>
            </a:xfrm>
            <a:custGeom>
              <a:avLst/>
              <a:gdLst/>
              <a:ahLst/>
              <a:cxnLst>
                <a:cxn ang="0">
                  <a:pos x="105" y="2"/>
                </a:cxn>
                <a:cxn ang="0">
                  <a:pos x="79" y="15"/>
                </a:cxn>
                <a:cxn ang="0">
                  <a:pos x="79" y="15"/>
                </a:cxn>
                <a:cxn ang="0">
                  <a:pos x="4" y="96"/>
                </a:cxn>
                <a:cxn ang="0">
                  <a:pos x="4" y="96"/>
                </a:cxn>
                <a:cxn ang="0">
                  <a:pos x="14" y="102"/>
                </a:cxn>
                <a:cxn ang="0">
                  <a:pos x="14" y="102"/>
                </a:cxn>
                <a:cxn ang="0">
                  <a:pos x="40" y="90"/>
                </a:cxn>
                <a:cxn ang="0">
                  <a:pos x="40" y="90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05" y="2"/>
                </a:cxn>
              </a:cxnLst>
              <a:rect l="0" t="0" r="r" b="b"/>
              <a:pathLst>
                <a:path w="119" h="104">
                  <a:moveTo>
                    <a:pt x="105" y="2"/>
                  </a:moveTo>
                  <a:cubicBezTo>
                    <a:pt x="96" y="5"/>
                    <a:pt x="84" y="10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54" y="43"/>
                    <a:pt x="29" y="71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0" y="101"/>
                    <a:pt x="4" y="104"/>
                    <a:pt x="14" y="102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24" y="101"/>
                    <a:pt x="35" y="96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9" y="3"/>
                    <a:pt x="115" y="0"/>
                    <a:pt x="10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190"/>
            <p:cNvSpPr>
              <a:spLocks/>
            </p:cNvSpPr>
            <p:nvPr/>
          </p:nvSpPr>
          <p:spPr bwMode="auto">
            <a:xfrm>
              <a:off x="5487988" y="2733675"/>
              <a:ext cx="377825" cy="333375"/>
            </a:xfrm>
            <a:custGeom>
              <a:avLst/>
              <a:gdLst/>
              <a:ahLst/>
              <a:cxnLst>
                <a:cxn ang="0">
                  <a:pos x="105" y="2"/>
                </a:cxn>
                <a:cxn ang="0">
                  <a:pos x="79" y="15"/>
                </a:cxn>
                <a:cxn ang="0">
                  <a:pos x="79" y="15"/>
                </a:cxn>
                <a:cxn ang="0">
                  <a:pos x="5" y="97"/>
                </a:cxn>
                <a:cxn ang="0">
                  <a:pos x="5" y="97"/>
                </a:cxn>
                <a:cxn ang="0">
                  <a:pos x="14" y="104"/>
                </a:cxn>
                <a:cxn ang="0">
                  <a:pos x="14" y="104"/>
                </a:cxn>
                <a:cxn ang="0">
                  <a:pos x="41" y="91"/>
                </a:cxn>
                <a:cxn ang="0">
                  <a:pos x="41" y="91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05" y="2"/>
                </a:cxn>
              </a:cxnLst>
              <a:rect l="0" t="0" r="r" b="b"/>
              <a:pathLst>
                <a:path w="119" h="105">
                  <a:moveTo>
                    <a:pt x="105" y="2"/>
                  </a:moveTo>
                  <a:cubicBezTo>
                    <a:pt x="95" y="4"/>
                    <a:pt x="84" y="10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0" y="102"/>
                    <a:pt x="5" y="105"/>
                    <a:pt x="14" y="104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24" y="102"/>
                    <a:pt x="36" y="96"/>
                    <a:pt x="41" y="91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66" y="63"/>
                    <a:pt x="90" y="34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9" y="2"/>
                    <a:pt x="115" y="0"/>
                    <a:pt x="10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191"/>
            <p:cNvSpPr>
              <a:spLocks/>
            </p:cNvSpPr>
            <p:nvPr/>
          </p:nvSpPr>
          <p:spPr bwMode="auto">
            <a:xfrm>
              <a:off x="5602288" y="2705100"/>
              <a:ext cx="373063" cy="342900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78" y="16"/>
                </a:cxn>
                <a:cxn ang="0">
                  <a:pos x="78" y="16"/>
                </a:cxn>
                <a:cxn ang="0">
                  <a:pos x="5" y="100"/>
                </a:cxn>
                <a:cxn ang="0">
                  <a:pos x="5" y="100"/>
                </a:cxn>
                <a:cxn ang="0">
                  <a:pos x="14" y="106"/>
                </a:cxn>
                <a:cxn ang="0">
                  <a:pos x="14" y="106"/>
                </a:cxn>
                <a:cxn ang="0">
                  <a:pos x="40" y="93"/>
                </a:cxn>
                <a:cxn ang="0">
                  <a:pos x="40" y="93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04" y="3"/>
                </a:cxn>
              </a:cxnLst>
              <a:rect l="0" t="0" r="r" b="b"/>
              <a:pathLst>
                <a:path w="117" h="108">
                  <a:moveTo>
                    <a:pt x="104" y="3"/>
                  </a:moveTo>
                  <a:cubicBezTo>
                    <a:pt x="94" y="5"/>
                    <a:pt x="83" y="11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54" y="43"/>
                    <a:pt x="30" y="72"/>
                    <a:pt x="5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5"/>
                    <a:pt x="4" y="108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24" y="104"/>
                    <a:pt x="35" y="99"/>
                    <a:pt x="40" y="93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66" y="64"/>
                    <a:pt x="90" y="36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7" y="2"/>
                    <a:pt x="113" y="0"/>
                    <a:pt x="104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192"/>
            <p:cNvSpPr>
              <a:spLocks/>
            </p:cNvSpPr>
            <p:nvPr/>
          </p:nvSpPr>
          <p:spPr bwMode="auto">
            <a:xfrm>
              <a:off x="5716588" y="2676525"/>
              <a:ext cx="369888" cy="349250"/>
            </a:xfrm>
            <a:custGeom>
              <a:avLst/>
              <a:gdLst/>
              <a:ahLst/>
              <a:cxnLst>
                <a:cxn ang="0">
                  <a:pos x="102" y="2"/>
                </a:cxn>
                <a:cxn ang="0">
                  <a:pos x="77" y="17"/>
                </a:cxn>
                <a:cxn ang="0">
                  <a:pos x="77" y="17"/>
                </a:cxn>
                <a:cxn ang="0">
                  <a:pos x="4" y="102"/>
                </a:cxn>
                <a:cxn ang="0">
                  <a:pos x="4" y="102"/>
                </a:cxn>
                <a:cxn ang="0">
                  <a:pos x="13" y="108"/>
                </a:cxn>
                <a:cxn ang="0">
                  <a:pos x="13" y="108"/>
                </a:cxn>
                <a:cxn ang="0">
                  <a:pos x="40" y="94"/>
                </a:cxn>
                <a:cxn ang="0">
                  <a:pos x="40" y="94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02" y="2"/>
                </a:cxn>
              </a:cxnLst>
              <a:rect l="0" t="0" r="r" b="b"/>
              <a:pathLst>
                <a:path w="116" h="110">
                  <a:moveTo>
                    <a:pt x="102" y="2"/>
                  </a:moveTo>
                  <a:cubicBezTo>
                    <a:pt x="92" y="5"/>
                    <a:pt x="81" y="11"/>
                    <a:pt x="7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54" y="44"/>
                    <a:pt x="30" y="7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0" y="107"/>
                    <a:pt x="3" y="110"/>
                    <a:pt x="13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23" y="106"/>
                    <a:pt x="35" y="100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66" y="64"/>
                    <a:pt x="89" y="35"/>
                    <a:pt x="112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6" y="2"/>
                    <a:pt x="112" y="0"/>
                    <a:pt x="102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193"/>
            <p:cNvSpPr>
              <a:spLocks/>
            </p:cNvSpPr>
            <p:nvPr/>
          </p:nvSpPr>
          <p:spPr bwMode="auto">
            <a:xfrm>
              <a:off x="5827713" y="2641600"/>
              <a:ext cx="366713" cy="361950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77" y="18"/>
                </a:cxn>
                <a:cxn ang="0">
                  <a:pos x="77" y="18"/>
                </a:cxn>
                <a:cxn ang="0">
                  <a:pos x="5" y="105"/>
                </a:cxn>
                <a:cxn ang="0">
                  <a:pos x="5" y="105"/>
                </a:cxn>
                <a:cxn ang="0">
                  <a:pos x="14" y="111"/>
                </a:cxn>
                <a:cxn ang="0">
                  <a:pos x="14" y="111"/>
                </a:cxn>
                <a:cxn ang="0">
                  <a:pos x="41" y="96"/>
                </a:cxn>
                <a:cxn ang="0">
                  <a:pos x="41" y="96"/>
                </a:cxn>
                <a:cxn ang="0">
                  <a:pos x="111" y="8"/>
                </a:cxn>
                <a:cxn ang="0">
                  <a:pos x="111" y="8"/>
                </a:cxn>
                <a:cxn ang="0">
                  <a:pos x="101" y="3"/>
                </a:cxn>
              </a:cxnLst>
              <a:rect l="0" t="0" r="r" b="b"/>
              <a:pathLst>
                <a:path w="115" h="114">
                  <a:moveTo>
                    <a:pt x="101" y="3"/>
                  </a:moveTo>
                  <a:cubicBezTo>
                    <a:pt x="92" y="6"/>
                    <a:pt x="81" y="13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54" y="46"/>
                    <a:pt x="31" y="75"/>
                    <a:pt x="5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1"/>
                    <a:pt x="4" y="114"/>
                    <a:pt x="14" y="111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24" y="109"/>
                    <a:pt x="36" y="103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67" y="65"/>
                    <a:pt x="89" y="37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5" y="2"/>
                    <a:pt x="111" y="0"/>
                    <a:pt x="10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194"/>
            <p:cNvSpPr>
              <a:spLocks/>
            </p:cNvSpPr>
            <p:nvPr/>
          </p:nvSpPr>
          <p:spPr bwMode="auto">
            <a:xfrm>
              <a:off x="5943600" y="2603500"/>
              <a:ext cx="361950" cy="3714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75" y="20"/>
                </a:cxn>
                <a:cxn ang="0">
                  <a:pos x="75" y="20"/>
                </a:cxn>
                <a:cxn ang="0">
                  <a:pos x="5" y="108"/>
                </a:cxn>
                <a:cxn ang="0">
                  <a:pos x="5" y="108"/>
                </a:cxn>
                <a:cxn ang="0">
                  <a:pos x="14" y="115"/>
                </a:cxn>
                <a:cxn ang="0">
                  <a:pos x="14" y="115"/>
                </a:cxn>
                <a:cxn ang="0">
                  <a:pos x="41" y="99"/>
                </a:cxn>
                <a:cxn ang="0">
                  <a:pos x="41" y="99"/>
                </a:cxn>
                <a:cxn ang="0">
                  <a:pos x="110" y="8"/>
                </a:cxn>
                <a:cxn ang="0">
                  <a:pos x="110" y="8"/>
                </a:cxn>
                <a:cxn ang="0">
                  <a:pos x="100" y="3"/>
                </a:cxn>
              </a:cxnLst>
              <a:rect l="0" t="0" r="r" b="b"/>
              <a:pathLst>
                <a:path w="114" h="117">
                  <a:moveTo>
                    <a:pt x="100" y="3"/>
                  </a:moveTo>
                  <a:cubicBezTo>
                    <a:pt x="90" y="7"/>
                    <a:pt x="79" y="14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54" y="49"/>
                    <a:pt x="31" y="77"/>
                    <a:pt x="5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0" y="115"/>
                    <a:pt x="4" y="117"/>
                    <a:pt x="14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24" y="112"/>
                    <a:pt x="36" y="105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67" y="67"/>
                    <a:pt x="89" y="39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4" y="2"/>
                    <a:pt x="109" y="0"/>
                    <a:pt x="10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195"/>
            <p:cNvSpPr>
              <a:spLocks/>
            </p:cNvSpPr>
            <p:nvPr/>
          </p:nvSpPr>
          <p:spPr bwMode="auto">
            <a:xfrm>
              <a:off x="6070600" y="2597150"/>
              <a:ext cx="282575" cy="3365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4" y="98"/>
                </a:cxn>
                <a:cxn ang="0">
                  <a:pos x="14" y="103"/>
                </a:cxn>
                <a:cxn ang="0">
                  <a:pos x="40" y="88"/>
                </a:cxn>
                <a:cxn ang="0">
                  <a:pos x="89" y="21"/>
                </a:cxn>
                <a:cxn ang="0">
                  <a:pos x="82" y="0"/>
                </a:cxn>
                <a:cxn ang="0">
                  <a:pos x="70" y="10"/>
                </a:cxn>
              </a:cxnLst>
              <a:rect l="0" t="0" r="r" b="b"/>
              <a:pathLst>
                <a:path w="89" h="106">
                  <a:moveTo>
                    <a:pt x="70" y="10"/>
                  </a:moveTo>
                  <a:cubicBezTo>
                    <a:pt x="49" y="39"/>
                    <a:pt x="27" y="69"/>
                    <a:pt x="4" y="98"/>
                  </a:cubicBezTo>
                  <a:cubicBezTo>
                    <a:pt x="0" y="103"/>
                    <a:pt x="4" y="106"/>
                    <a:pt x="14" y="103"/>
                  </a:cubicBezTo>
                  <a:cubicBezTo>
                    <a:pt x="24" y="100"/>
                    <a:pt x="36" y="93"/>
                    <a:pt x="40" y="88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2" y="6"/>
                    <a:pt x="7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196"/>
            <p:cNvSpPr>
              <a:spLocks/>
            </p:cNvSpPr>
            <p:nvPr/>
          </p:nvSpPr>
          <p:spPr bwMode="auto">
            <a:xfrm>
              <a:off x="6184900" y="2663825"/>
              <a:ext cx="193675" cy="238125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14" y="72"/>
                </a:cxn>
                <a:cxn ang="0">
                  <a:pos x="40" y="56"/>
                </a:cxn>
                <a:cxn ang="0">
                  <a:pos x="61" y="27"/>
                </a:cxn>
                <a:cxn ang="0">
                  <a:pos x="53" y="0"/>
                </a:cxn>
                <a:cxn ang="0">
                  <a:pos x="4" y="67"/>
                </a:cxn>
              </a:cxnLst>
              <a:rect l="0" t="0" r="r" b="b"/>
              <a:pathLst>
                <a:path w="61" h="75">
                  <a:moveTo>
                    <a:pt x="4" y="67"/>
                  </a:moveTo>
                  <a:cubicBezTo>
                    <a:pt x="0" y="72"/>
                    <a:pt x="4" y="75"/>
                    <a:pt x="14" y="72"/>
                  </a:cubicBezTo>
                  <a:cubicBezTo>
                    <a:pt x="24" y="69"/>
                    <a:pt x="36" y="62"/>
                    <a:pt x="40" y="56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4" y="6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197"/>
            <p:cNvSpPr>
              <a:spLocks/>
            </p:cNvSpPr>
            <p:nvPr/>
          </p:nvSpPr>
          <p:spPr bwMode="auto">
            <a:xfrm>
              <a:off x="6299200" y="2749550"/>
              <a:ext cx="104775" cy="117475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14" y="34"/>
                </a:cxn>
                <a:cxn ang="0">
                  <a:pos x="33" y="25"/>
                </a:cxn>
                <a:cxn ang="0">
                  <a:pos x="25" y="0"/>
                </a:cxn>
                <a:cxn ang="0">
                  <a:pos x="4" y="29"/>
                </a:cxn>
              </a:cxnLst>
              <a:rect l="0" t="0" r="r" b="b"/>
              <a:pathLst>
                <a:path w="33" h="37">
                  <a:moveTo>
                    <a:pt x="4" y="29"/>
                  </a:moveTo>
                  <a:cubicBezTo>
                    <a:pt x="0" y="35"/>
                    <a:pt x="5" y="37"/>
                    <a:pt x="14" y="34"/>
                  </a:cubicBezTo>
                  <a:cubicBezTo>
                    <a:pt x="21" y="32"/>
                    <a:pt x="27" y="29"/>
                    <a:pt x="33" y="25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4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198"/>
            <p:cNvSpPr>
              <a:spLocks/>
            </p:cNvSpPr>
            <p:nvPr/>
          </p:nvSpPr>
          <p:spPr bwMode="auto">
            <a:xfrm>
              <a:off x="4756150" y="2905125"/>
              <a:ext cx="85725" cy="82550"/>
            </a:xfrm>
            <a:custGeom>
              <a:avLst/>
              <a:gdLst/>
              <a:ahLst/>
              <a:cxnLst>
                <a:cxn ang="0">
                  <a:pos x="13" y="1"/>
                </a:cxn>
                <a:cxn ang="0">
                  <a:pos x="0" y="4"/>
                </a:cxn>
                <a:cxn ang="0">
                  <a:pos x="2" y="26"/>
                </a:cxn>
                <a:cxn ang="0">
                  <a:pos x="22" y="8"/>
                </a:cxn>
                <a:cxn ang="0">
                  <a:pos x="13" y="1"/>
                </a:cxn>
              </a:cxnLst>
              <a:rect l="0" t="0" r="r" b="b"/>
              <a:pathLst>
                <a:path w="27" h="26">
                  <a:moveTo>
                    <a:pt x="13" y="1"/>
                  </a:moveTo>
                  <a:cubicBezTo>
                    <a:pt x="9" y="1"/>
                    <a:pt x="4" y="2"/>
                    <a:pt x="0" y="4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7" y="3"/>
                    <a:pt x="23" y="0"/>
                    <a:pt x="1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199"/>
            <p:cNvSpPr>
              <a:spLocks/>
            </p:cNvSpPr>
            <p:nvPr/>
          </p:nvSpPr>
          <p:spPr bwMode="auto">
            <a:xfrm>
              <a:off x="4762500" y="2895600"/>
              <a:ext cx="193675" cy="184150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20" y="11"/>
                </a:cxn>
                <a:cxn ang="0">
                  <a:pos x="0" y="29"/>
                </a:cxn>
                <a:cxn ang="0">
                  <a:pos x="1" y="58"/>
                </a:cxn>
                <a:cxn ang="0">
                  <a:pos x="56" y="8"/>
                </a:cxn>
                <a:cxn ang="0">
                  <a:pos x="47" y="1"/>
                </a:cxn>
              </a:cxnLst>
              <a:rect l="0" t="0" r="r" b="b"/>
              <a:pathLst>
                <a:path w="61" h="58">
                  <a:moveTo>
                    <a:pt x="47" y="1"/>
                  </a:moveTo>
                  <a:cubicBezTo>
                    <a:pt x="37" y="2"/>
                    <a:pt x="25" y="6"/>
                    <a:pt x="2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0" y="41"/>
                    <a:pt x="38" y="25"/>
                    <a:pt x="56" y="8"/>
                  </a:cubicBezTo>
                  <a:cubicBezTo>
                    <a:pt x="61" y="3"/>
                    <a:pt x="57" y="0"/>
                    <a:pt x="47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200"/>
            <p:cNvSpPr>
              <a:spLocks/>
            </p:cNvSpPr>
            <p:nvPr/>
          </p:nvSpPr>
          <p:spPr bwMode="auto">
            <a:xfrm>
              <a:off x="4765675" y="2879725"/>
              <a:ext cx="304800" cy="279400"/>
            </a:xfrm>
            <a:custGeom>
              <a:avLst/>
              <a:gdLst/>
              <a:ahLst/>
              <a:cxnLst>
                <a:cxn ang="0">
                  <a:pos x="82" y="1"/>
                </a:cxn>
                <a:cxn ang="0">
                  <a:pos x="55" y="13"/>
                </a:cxn>
                <a:cxn ang="0">
                  <a:pos x="0" y="63"/>
                </a:cxn>
                <a:cxn ang="0">
                  <a:pos x="2" y="88"/>
                </a:cxn>
                <a:cxn ang="0">
                  <a:pos x="11" y="83"/>
                </a:cxn>
                <a:cxn ang="0">
                  <a:pos x="91" y="8"/>
                </a:cxn>
                <a:cxn ang="0">
                  <a:pos x="82" y="1"/>
                </a:cxn>
              </a:cxnLst>
              <a:rect l="0" t="0" r="r" b="b"/>
              <a:pathLst>
                <a:path w="96" h="88">
                  <a:moveTo>
                    <a:pt x="82" y="1"/>
                  </a:moveTo>
                  <a:cubicBezTo>
                    <a:pt x="72" y="3"/>
                    <a:pt x="60" y="8"/>
                    <a:pt x="55" y="13"/>
                  </a:cubicBezTo>
                  <a:cubicBezTo>
                    <a:pt x="37" y="30"/>
                    <a:pt x="19" y="46"/>
                    <a:pt x="0" y="63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6" y="87"/>
                    <a:pt x="9" y="85"/>
                    <a:pt x="11" y="83"/>
                  </a:cubicBezTo>
                  <a:cubicBezTo>
                    <a:pt x="39" y="59"/>
                    <a:pt x="66" y="34"/>
                    <a:pt x="91" y="8"/>
                  </a:cubicBezTo>
                  <a:cubicBezTo>
                    <a:pt x="96" y="3"/>
                    <a:pt x="92" y="0"/>
                    <a:pt x="8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201"/>
            <p:cNvSpPr>
              <a:spLocks/>
            </p:cNvSpPr>
            <p:nvPr/>
          </p:nvSpPr>
          <p:spPr bwMode="auto">
            <a:xfrm>
              <a:off x="4765675" y="2854325"/>
              <a:ext cx="423863" cy="314325"/>
            </a:xfrm>
            <a:custGeom>
              <a:avLst/>
              <a:gdLst/>
              <a:ahLst/>
              <a:cxnLst>
                <a:cxn ang="0">
                  <a:pos x="47" y="87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120" y="1"/>
                </a:cxn>
                <a:cxn ang="0">
                  <a:pos x="120" y="1"/>
                </a:cxn>
                <a:cxn ang="0">
                  <a:pos x="120" y="1"/>
                </a:cxn>
                <a:cxn ang="0">
                  <a:pos x="120" y="1"/>
                </a:cxn>
                <a:cxn ang="0">
                  <a:pos x="128" y="9"/>
                </a:cxn>
                <a:cxn ang="0">
                  <a:pos x="128" y="9"/>
                </a:cxn>
                <a:cxn ang="0">
                  <a:pos x="47" y="87"/>
                </a:cxn>
              </a:cxnLst>
              <a:rect l="0" t="0" r="r" b="b"/>
              <a:pathLst>
                <a:path w="133" h="99">
                  <a:moveTo>
                    <a:pt x="47" y="87"/>
                  </a:moveTo>
                  <a:cubicBezTo>
                    <a:pt x="41" y="92"/>
                    <a:pt x="28" y="96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5" y="99"/>
                    <a:pt x="0" y="97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37" y="66"/>
                    <a:pt x="62" y="42"/>
                    <a:pt x="91" y="14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7" y="9"/>
                    <a:pt x="109" y="3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30" y="0"/>
                    <a:pt x="133" y="3"/>
                    <a:pt x="128" y="9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00" y="37"/>
                    <a:pt x="74" y="61"/>
                    <a:pt x="47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202"/>
            <p:cNvSpPr>
              <a:spLocks/>
            </p:cNvSpPr>
            <p:nvPr/>
          </p:nvSpPr>
          <p:spPr bwMode="auto">
            <a:xfrm>
              <a:off x="4895850" y="2838450"/>
              <a:ext cx="411163" cy="317500"/>
            </a:xfrm>
            <a:custGeom>
              <a:avLst/>
              <a:gdLst/>
              <a:ahLst/>
              <a:cxnLst>
                <a:cxn ang="0">
                  <a:pos x="44" y="87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87" y="14"/>
                </a:cxn>
                <a:cxn ang="0">
                  <a:pos x="87" y="14"/>
                </a:cxn>
                <a:cxn ang="0">
                  <a:pos x="115" y="1"/>
                </a:cxn>
                <a:cxn ang="0">
                  <a:pos x="115" y="1"/>
                </a:cxn>
                <a:cxn ang="0">
                  <a:pos x="115" y="1"/>
                </a:cxn>
                <a:cxn ang="0">
                  <a:pos x="115" y="1"/>
                </a:cxn>
                <a:cxn ang="0">
                  <a:pos x="124" y="8"/>
                </a:cxn>
                <a:cxn ang="0">
                  <a:pos x="124" y="8"/>
                </a:cxn>
                <a:cxn ang="0">
                  <a:pos x="44" y="87"/>
                </a:cxn>
              </a:cxnLst>
              <a:rect l="0" t="0" r="r" b="b"/>
              <a:pathLst>
                <a:path w="129" h="100">
                  <a:moveTo>
                    <a:pt x="44" y="87"/>
                  </a:moveTo>
                  <a:cubicBezTo>
                    <a:pt x="39" y="91"/>
                    <a:pt x="27" y="96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5" y="100"/>
                    <a:pt x="0" y="97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33" y="66"/>
                    <a:pt x="59" y="42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3" y="8"/>
                    <a:pt x="105" y="3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25" y="0"/>
                    <a:pt x="129" y="3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96" y="36"/>
                    <a:pt x="70" y="62"/>
                    <a:pt x="44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203"/>
            <p:cNvSpPr>
              <a:spLocks/>
            </p:cNvSpPr>
            <p:nvPr/>
          </p:nvSpPr>
          <p:spPr bwMode="auto">
            <a:xfrm>
              <a:off x="6635750" y="2371725"/>
              <a:ext cx="338138" cy="381000"/>
            </a:xfrm>
            <a:custGeom>
              <a:avLst/>
              <a:gdLst/>
              <a:ahLst/>
              <a:cxnLst>
                <a:cxn ang="0">
                  <a:pos x="92" y="3"/>
                </a:cxn>
                <a:cxn ang="0">
                  <a:pos x="67" y="21"/>
                </a:cxn>
                <a:cxn ang="0">
                  <a:pos x="67" y="21"/>
                </a:cxn>
                <a:cxn ang="0">
                  <a:pos x="4" y="113"/>
                </a:cxn>
                <a:cxn ang="0">
                  <a:pos x="4" y="113"/>
                </a:cxn>
                <a:cxn ang="0">
                  <a:pos x="15" y="116"/>
                </a:cxn>
                <a:cxn ang="0">
                  <a:pos x="15" y="116"/>
                </a:cxn>
                <a:cxn ang="0">
                  <a:pos x="39" y="100"/>
                </a:cxn>
                <a:cxn ang="0">
                  <a:pos x="39" y="100"/>
                </a:cxn>
                <a:cxn ang="0">
                  <a:pos x="102" y="9"/>
                </a:cxn>
                <a:cxn ang="0">
                  <a:pos x="102" y="9"/>
                </a:cxn>
                <a:cxn ang="0">
                  <a:pos x="92" y="3"/>
                </a:cxn>
              </a:cxnLst>
              <a:rect l="0" t="0" r="r" b="b"/>
              <a:pathLst>
                <a:path w="106" h="120">
                  <a:moveTo>
                    <a:pt x="92" y="3"/>
                  </a:moveTo>
                  <a:cubicBezTo>
                    <a:pt x="83" y="7"/>
                    <a:pt x="72" y="14"/>
                    <a:pt x="67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45" y="53"/>
                    <a:pt x="24" y="8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0" y="118"/>
                    <a:pt x="5" y="120"/>
                    <a:pt x="15" y="116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25" y="113"/>
                    <a:pt x="36" y="106"/>
                    <a:pt x="39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9" y="72"/>
                    <a:pt x="80" y="41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6" y="3"/>
                    <a:pt x="102" y="0"/>
                    <a:pt x="92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204"/>
            <p:cNvSpPr>
              <a:spLocks/>
            </p:cNvSpPr>
            <p:nvPr/>
          </p:nvSpPr>
          <p:spPr bwMode="auto">
            <a:xfrm>
              <a:off x="6751638" y="2333625"/>
              <a:ext cx="330200" cy="377825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66" y="21"/>
                </a:cxn>
                <a:cxn ang="0">
                  <a:pos x="66" y="21"/>
                </a:cxn>
                <a:cxn ang="0">
                  <a:pos x="3" y="112"/>
                </a:cxn>
                <a:cxn ang="0">
                  <a:pos x="3" y="112"/>
                </a:cxn>
                <a:cxn ang="0">
                  <a:pos x="14" y="116"/>
                </a:cxn>
                <a:cxn ang="0">
                  <a:pos x="14" y="116"/>
                </a:cxn>
                <a:cxn ang="0">
                  <a:pos x="39" y="100"/>
                </a:cxn>
                <a:cxn ang="0">
                  <a:pos x="39" y="100"/>
                </a:cxn>
                <a:cxn ang="0">
                  <a:pos x="100" y="9"/>
                </a:cxn>
                <a:cxn ang="0">
                  <a:pos x="100" y="9"/>
                </a:cxn>
                <a:cxn ang="0">
                  <a:pos x="91" y="4"/>
                </a:cxn>
              </a:cxnLst>
              <a:rect l="0" t="0" r="r" b="b"/>
              <a:pathLst>
                <a:path w="104" h="119">
                  <a:moveTo>
                    <a:pt x="91" y="4"/>
                  </a:moveTo>
                  <a:cubicBezTo>
                    <a:pt x="81" y="7"/>
                    <a:pt x="70" y="15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44" y="53"/>
                    <a:pt x="23" y="83"/>
                    <a:pt x="3" y="112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0" y="118"/>
                    <a:pt x="5" y="11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24" y="113"/>
                    <a:pt x="35" y="106"/>
                    <a:pt x="39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8" y="71"/>
                    <a:pt x="79" y="41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4" y="3"/>
                    <a:pt x="100" y="0"/>
                    <a:pt x="9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205"/>
            <p:cNvSpPr>
              <a:spLocks/>
            </p:cNvSpPr>
            <p:nvPr/>
          </p:nvSpPr>
          <p:spPr bwMode="auto">
            <a:xfrm>
              <a:off x="6862763" y="2298700"/>
              <a:ext cx="327025" cy="3778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65" y="20"/>
                </a:cxn>
                <a:cxn ang="0">
                  <a:pos x="65" y="20"/>
                </a:cxn>
                <a:cxn ang="0">
                  <a:pos x="4" y="111"/>
                </a:cxn>
                <a:cxn ang="0">
                  <a:pos x="4" y="111"/>
                </a:cxn>
                <a:cxn ang="0">
                  <a:pos x="14" y="115"/>
                </a:cxn>
                <a:cxn ang="0">
                  <a:pos x="14" y="115"/>
                </a:cxn>
                <a:cxn ang="0">
                  <a:pos x="38" y="100"/>
                </a:cxn>
                <a:cxn ang="0">
                  <a:pos x="38" y="100"/>
                </a:cxn>
                <a:cxn ang="0">
                  <a:pos x="99" y="8"/>
                </a:cxn>
                <a:cxn ang="0">
                  <a:pos x="99" y="8"/>
                </a:cxn>
                <a:cxn ang="0">
                  <a:pos x="90" y="3"/>
                </a:cxn>
              </a:cxnLst>
              <a:rect l="0" t="0" r="r" b="b"/>
              <a:pathLst>
                <a:path w="103" h="119">
                  <a:moveTo>
                    <a:pt x="90" y="3"/>
                  </a:moveTo>
                  <a:cubicBezTo>
                    <a:pt x="80" y="6"/>
                    <a:pt x="70" y="14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44" y="52"/>
                    <a:pt x="23" y="82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0" y="117"/>
                    <a:pt x="5" y="119"/>
                    <a:pt x="14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24" y="112"/>
                    <a:pt x="34" y="105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58" y="70"/>
                    <a:pt x="78" y="39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3" y="2"/>
                    <a:pt x="99" y="0"/>
                    <a:pt x="9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206"/>
            <p:cNvSpPr>
              <a:spLocks/>
            </p:cNvSpPr>
            <p:nvPr/>
          </p:nvSpPr>
          <p:spPr bwMode="auto">
            <a:xfrm>
              <a:off x="6970713" y="2257425"/>
              <a:ext cx="327025" cy="381000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65" y="21"/>
                </a:cxn>
                <a:cxn ang="0">
                  <a:pos x="65" y="21"/>
                </a:cxn>
                <a:cxn ang="0">
                  <a:pos x="4" y="113"/>
                </a:cxn>
                <a:cxn ang="0">
                  <a:pos x="4" y="113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38" y="101"/>
                </a:cxn>
                <a:cxn ang="0">
                  <a:pos x="38" y="101"/>
                </a:cxn>
                <a:cxn ang="0">
                  <a:pos x="99" y="8"/>
                </a:cxn>
                <a:cxn ang="0">
                  <a:pos x="99" y="8"/>
                </a:cxn>
                <a:cxn ang="0">
                  <a:pos x="89" y="4"/>
                </a:cxn>
              </a:cxnLst>
              <a:rect l="0" t="0" r="r" b="b"/>
              <a:pathLst>
                <a:path w="103" h="120">
                  <a:moveTo>
                    <a:pt x="89" y="4"/>
                  </a:moveTo>
                  <a:cubicBezTo>
                    <a:pt x="80" y="7"/>
                    <a:pt x="69" y="15"/>
                    <a:pt x="65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44" y="52"/>
                    <a:pt x="24" y="8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0" y="118"/>
                    <a:pt x="5" y="120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24" y="114"/>
                    <a:pt x="34" y="107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3" y="2"/>
                    <a:pt x="99" y="0"/>
                    <a:pt x="8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207"/>
            <p:cNvSpPr>
              <a:spLocks/>
            </p:cNvSpPr>
            <p:nvPr/>
          </p:nvSpPr>
          <p:spPr bwMode="auto">
            <a:xfrm>
              <a:off x="7081838" y="2219325"/>
              <a:ext cx="320675" cy="384175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64" y="20"/>
                </a:cxn>
                <a:cxn ang="0">
                  <a:pos x="64" y="20"/>
                </a:cxn>
                <a:cxn ang="0">
                  <a:pos x="3" y="113"/>
                </a:cxn>
                <a:cxn ang="0">
                  <a:pos x="3" y="113"/>
                </a:cxn>
                <a:cxn ang="0">
                  <a:pos x="13" y="117"/>
                </a:cxn>
                <a:cxn ang="0">
                  <a:pos x="13" y="117"/>
                </a:cxn>
                <a:cxn ang="0">
                  <a:pos x="37" y="101"/>
                </a:cxn>
                <a:cxn ang="0">
                  <a:pos x="37" y="101"/>
                </a:cxn>
                <a:cxn ang="0">
                  <a:pos x="97" y="7"/>
                </a:cxn>
                <a:cxn ang="0">
                  <a:pos x="97" y="7"/>
                </a:cxn>
                <a:cxn ang="0">
                  <a:pos x="88" y="3"/>
                </a:cxn>
              </a:cxnLst>
              <a:rect l="0" t="0" r="r" b="b"/>
              <a:pathLst>
                <a:path w="101" h="121">
                  <a:moveTo>
                    <a:pt x="88" y="3"/>
                  </a:moveTo>
                  <a:cubicBezTo>
                    <a:pt x="78" y="7"/>
                    <a:pt x="68" y="14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0" y="119"/>
                    <a:pt x="4" y="121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23" y="114"/>
                    <a:pt x="33" y="107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101" y="1"/>
                    <a:pt x="97" y="0"/>
                    <a:pt x="8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208"/>
            <p:cNvSpPr>
              <a:spLocks/>
            </p:cNvSpPr>
            <p:nvPr/>
          </p:nvSpPr>
          <p:spPr bwMode="auto">
            <a:xfrm>
              <a:off x="7186613" y="2178050"/>
              <a:ext cx="322263" cy="387350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64" y="20"/>
                </a:cxn>
                <a:cxn ang="0">
                  <a:pos x="64" y="20"/>
                </a:cxn>
                <a:cxn ang="0">
                  <a:pos x="4" y="114"/>
                </a:cxn>
                <a:cxn ang="0">
                  <a:pos x="4" y="114"/>
                </a:cxn>
                <a:cxn ang="0">
                  <a:pos x="14" y="119"/>
                </a:cxn>
                <a:cxn ang="0">
                  <a:pos x="14" y="119"/>
                </a:cxn>
                <a:cxn ang="0">
                  <a:pos x="38" y="101"/>
                </a:cxn>
                <a:cxn ang="0">
                  <a:pos x="38" y="101"/>
                </a:cxn>
                <a:cxn ang="0">
                  <a:pos x="98" y="7"/>
                </a:cxn>
                <a:cxn ang="0">
                  <a:pos x="98" y="7"/>
                </a:cxn>
                <a:cxn ang="0">
                  <a:pos x="88" y="3"/>
                </a:cxn>
              </a:cxnLst>
              <a:rect l="0" t="0" r="r" b="b"/>
              <a:pathLst>
                <a:path w="101" h="122">
                  <a:moveTo>
                    <a:pt x="88" y="3"/>
                  </a:moveTo>
                  <a:cubicBezTo>
                    <a:pt x="79" y="7"/>
                    <a:pt x="68" y="14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45" y="51"/>
                    <a:pt x="25" y="82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0" y="120"/>
                    <a:pt x="5" y="122"/>
                    <a:pt x="14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24" y="115"/>
                    <a:pt x="34" y="108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59" y="69"/>
                    <a:pt x="79" y="38"/>
                    <a:pt x="98" y="7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101" y="1"/>
                    <a:pt x="97" y="0"/>
                    <a:pt x="8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209"/>
            <p:cNvSpPr>
              <a:spLocks/>
            </p:cNvSpPr>
            <p:nvPr/>
          </p:nvSpPr>
          <p:spPr bwMode="auto">
            <a:xfrm>
              <a:off x="7294563" y="2130425"/>
              <a:ext cx="322263" cy="396875"/>
            </a:xfrm>
            <a:custGeom>
              <a:avLst/>
              <a:gdLst/>
              <a:ahLst/>
              <a:cxnLst>
                <a:cxn ang="0">
                  <a:pos x="87" y="4"/>
                </a:cxn>
                <a:cxn ang="0">
                  <a:pos x="64" y="22"/>
                </a:cxn>
                <a:cxn ang="0">
                  <a:pos x="64" y="22"/>
                </a:cxn>
                <a:cxn ang="0">
                  <a:pos x="4" y="116"/>
                </a:cxn>
                <a:cxn ang="0">
                  <a:pos x="4" y="116"/>
                </a:cxn>
                <a:cxn ang="0">
                  <a:pos x="14" y="122"/>
                </a:cxn>
                <a:cxn ang="0">
                  <a:pos x="14" y="122"/>
                </a:cxn>
                <a:cxn ang="0">
                  <a:pos x="38" y="104"/>
                </a:cxn>
                <a:cxn ang="0">
                  <a:pos x="38" y="104"/>
                </a:cxn>
                <a:cxn ang="0">
                  <a:pos x="97" y="8"/>
                </a:cxn>
                <a:cxn ang="0">
                  <a:pos x="97" y="8"/>
                </a:cxn>
                <a:cxn ang="0">
                  <a:pos x="87" y="4"/>
                </a:cxn>
              </a:cxnLst>
              <a:rect l="0" t="0" r="r" b="b"/>
              <a:pathLst>
                <a:path w="101" h="125">
                  <a:moveTo>
                    <a:pt x="87" y="4"/>
                  </a:moveTo>
                  <a:cubicBezTo>
                    <a:pt x="78" y="8"/>
                    <a:pt x="68" y="16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5" y="52"/>
                    <a:pt x="25" y="84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0" y="123"/>
                    <a:pt x="4" y="125"/>
                    <a:pt x="14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23" y="118"/>
                    <a:pt x="34" y="110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59" y="70"/>
                    <a:pt x="79" y="39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2"/>
                    <a:pt x="96" y="0"/>
                    <a:pt x="87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210"/>
            <p:cNvSpPr>
              <a:spLocks/>
            </p:cNvSpPr>
            <p:nvPr/>
          </p:nvSpPr>
          <p:spPr bwMode="auto">
            <a:xfrm>
              <a:off x="7402513" y="2082800"/>
              <a:ext cx="319088" cy="403225"/>
            </a:xfrm>
            <a:custGeom>
              <a:avLst/>
              <a:gdLst/>
              <a:ahLst/>
              <a:cxnLst>
                <a:cxn ang="0">
                  <a:pos x="86" y="5"/>
                </a:cxn>
                <a:cxn ang="0">
                  <a:pos x="63" y="23"/>
                </a:cxn>
                <a:cxn ang="0">
                  <a:pos x="63" y="23"/>
                </a:cxn>
                <a:cxn ang="0">
                  <a:pos x="4" y="119"/>
                </a:cxn>
                <a:cxn ang="0">
                  <a:pos x="4" y="119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38" y="105"/>
                </a:cxn>
                <a:cxn ang="0">
                  <a:pos x="38" y="105"/>
                </a:cxn>
                <a:cxn ang="0">
                  <a:pos x="96" y="8"/>
                </a:cxn>
                <a:cxn ang="0">
                  <a:pos x="96" y="8"/>
                </a:cxn>
                <a:cxn ang="0">
                  <a:pos x="86" y="5"/>
                </a:cxn>
              </a:cxnLst>
              <a:rect l="0" t="0" r="r" b="b"/>
              <a:pathLst>
                <a:path w="100" h="127">
                  <a:moveTo>
                    <a:pt x="86" y="5"/>
                  </a:moveTo>
                  <a:cubicBezTo>
                    <a:pt x="77" y="9"/>
                    <a:pt x="67" y="17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45" y="54"/>
                    <a:pt x="25" y="85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25"/>
                    <a:pt x="4" y="127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3" y="120"/>
                    <a:pt x="34" y="112"/>
                    <a:pt x="38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60" y="71"/>
                    <a:pt x="78" y="40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0" y="2"/>
                    <a:pt x="95" y="0"/>
                    <a:pt x="86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211"/>
            <p:cNvSpPr>
              <a:spLocks/>
            </p:cNvSpPr>
            <p:nvPr/>
          </p:nvSpPr>
          <p:spPr bwMode="auto">
            <a:xfrm>
              <a:off x="7512050" y="2032000"/>
              <a:ext cx="311150" cy="412750"/>
            </a:xfrm>
            <a:custGeom>
              <a:avLst/>
              <a:gdLst/>
              <a:ahLst/>
              <a:cxnLst>
                <a:cxn ang="0">
                  <a:pos x="85" y="5"/>
                </a:cxn>
                <a:cxn ang="0">
                  <a:pos x="62" y="24"/>
                </a:cxn>
                <a:cxn ang="0">
                  <a:pos x="62" y="24"/>
                </a:cxn>
                <a:cxn ang="0">
                  <a:pos x="4" y="121"/>
                </a:cxn>
                <a:cxn ang="0">
                  <a:pos x="4" y="121"/>
                </a:cxn>
                <a:cxn ang="0">
                  <a:pos x="14" y="126"/>
                </a:cxn>
                <a:cxn ang="0">
                  <a:pos x="14" y="126"/>
                </a:cxn>
                <a:cxn ang="0">
                  <a:pos x="39" y="107"/>
                </a:cxn>
                <a:cxn ang="0">
                  <a:pos x="39" y="107"/>
                </a:cxn>
                <a:cxn ang="0">
                  <a:pos x="95" y="8"/>
                </a:cxn>
                <a:cxn ang="0">
                  <a:pos x="95" y="8"/>
                </a:cxn>
                <a:cxn ang="0">
                  <a:pos x="85" y="5"/>
                </a:cxn>
              </a:cxnLst>
              <a:rect l="0" t="0" r="r" b="b"/>
              <a:pathLst>
                <a:path w="98" h="130">
                  <a:moveTo>
                    <a:pt x="85" y="5"/>
                  </a:moveTo>
                  <a:cubicBezTo>
                    <a:pt x="76" y="9"/>
                    <a:pt x="66" y="18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44" y="56"/>
                    <a:pt x="26" y="87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0" y="128"/>
                    <a:pt x="4" y="130"/>
                    <a:pt x="14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24" y="122"/>
                    <a:pt x="34" y="114"/>
                    <a:pt x="39" y="10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60" y="72"/>
                    <a:pt x="78" y="42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8" y="2"/>
                    <a:pt x="94" y="0"/>
                    <a:pt x="8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212"/>
            <p:cNvSpPr>
              <a:spLocks/>
            </p:cNvSpPr>
            <p:nvPr/>
          </p:nvSpPr>
          <p:spPr bwMode="auto">
            <a:xfrm>
              <a:off x="7632700" y="2019300"/>
              <a:ext cx="247650" cy="368300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3" y="108"/>
                </a:cxn>
                <a:cxn ang="0">
                  <a:pos x="14" y="112"/>
                </a:cxn>
                <a:cxn ang="0">
                  <a:pos x="38" y="93"/>
                </a:cxn>
                <a:cxn ang="0">
                  <a:pos x="78" y="21"/>
                </a:cxn>
                <a:cxn ang="0">
                  <a:pos x="68" y="0"/>
                </a:cxn>
                <a:cxn ang="0">
                  <a:pos x="57" y="12"/>
                </a:cxn>
              </a:cxnLst>
              <a:rect l="0" t="0" r="r" b="b"/>
              <a:pathLst>
                <a:path w="78" h="116">
                  <a:moveTo>
                    <a:pt x="57" y="12"/>
                  </a:moveTo>
                  <a:cubicBezTo>
                    <a:pt x="3" y="108"/>
                    <a:pt x="3" y="108"/>
                    <a:pt x="3" y="108"/>
                  </a:cubicBezTo>
                  <a:cubicBezTo>
                    <a:pt x="0" y="114"/>
                    <a:pt x="4" y="116"/>
                    <a:pt x="14" y="112"/>
                  </a:cubicBezTo>
                  <a:cubicBezTo>
                    <a:pt x="23" y="107"/>
                    <a:pt x="34" y="99"/>
                    <a:pt x="38" y="93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4"/>
                    <a:pt x="59" y="8"/>
                    <a:pt x="5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213"/>
            <p:cNvSpPr>
              <a:spLocks/>
            </p:cNvSpPr>
            <p:nvPr/>
          </p:nvSpPr>
          <p:spPr bwMode="auto">
            <a:xfrm>
              <a:off x="7740650" y="2085975"/>
              <a:ext cx="174625" cy="254000"/>
            </a:xfrm>
            <a:custGeom>
              <a:avLst/>
              <a:gdLst/>
              <a:ahLst/>
              <a:cxnLst>
                <a:cxn ang="0">
                  <a:pos x="4" y="72"/>
                </a:cxn>
                <a:cxn ang="0">
                  <a:pos x="14" y="76"/>
                </a:cxn>
                <a:cxn ang="0">
                  <a:pos x="38" y="57"/>
                </a:cxn>
                <a:cxn ang="0">
                  <a:pos x="55" y="26"/>
                </a:cxn>
                <a:cxn ang="0">
                  <a:pos x="44" y="0"/>
                </a:cxn>
                <a:cxn ang="0">
                  <a:pos x="4" y="72"/>
                </a:cxn>
              </a:cxnLst>
              <a:rect l="0" t="0" r="r" b="b"/>
              <a:pathLst>
                <a:path w="55" h="80">
                  <a:moveTo>
                    <a:pt x="4" y="72"/>
                  </a:moveTo>
                  <a:cubicBezTo>
                    <a:pt x="0" y="78"/>
                    <a:pt x="5" y="80"/>
                    <a:pt x="14" y="76"/>
                  </a:cubicBezTo>
                  <a:cubicBezTo>
                    <a:pt x="24" y="72"/>
                    <a:pt x="34" y="63"/>
                    <a:pt x="38" y="5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214"/>
            <p:cNvSpPr>
              <a:spLocks/>
            </p:cNvSpPr>
            <p:nvPr/>
          </p:nvSpPr>
          <p:spPr bwMode="auto">
            <a:xfrm>
              <a:off x="7848600" y="2168525"/>
              <a:ext cx="101600" cy="123825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15" y="35"/>
                </a:cxn>
                <a:cxn ang="0">
                  <a:pos x="32" y="23"/>
                </a:cxn>
                <a:cxn ang="0">
                  <a:pos x="21" y="0"/>
                </a:cxn>
                <a:cxn ang="0">
                  <a:pos x="4" y="31"/>
                </a:cxn>
              </a:cxnLst>
              <a:rect l="0" t="0" r="r" b="b"/>
              <a:pathLst>
                <a:path w="32" h="39">
                  <a:moveTo>
                    <a:pt x="4" y="31"/>
                  </a:moveTo>
                  <a:cubicBezTo>
                    <a:pt x="0" y="37"/>
                    <a:pt x="5" y="39"/>
                    <a:pt x="15" y="35"/>
                  </a:cubicBezTo>
                  <a:cubicBezTo>
                    <a:pt x="21" y="32"/>
                    <a:pt x="27" y="28"/>
                    <a:pt x="32" y="23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4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215"/>
            <p:cNvSpPr>
              <a:spLocks/>
            </p:cNvSpPr>
            <p:nvPr/>
          </p:nvSpPr>
          <p:spPr bwMode="auto">
            <a:xfrm>
              <a:off x="6330950" y="2568575"/>
              <a:ext cx="85725" cy="95250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0" y="9"/>
                </a:cxn>
                <a:cxn ang="0">
                  <a:pos x="7" y="30"/>
                </a:cxn>
                <a:cxn ang="0">
                  <a:pos x="23" y="8"/>
                </a:cxn>
                <a:cxn ang="0">
                  <a:pos x="13" y="3"/>
                </a:cxn>
              </a:cxnLst>
              <a:rect l="0" t="0" r="r" b="b"/>
              <a:pathLst>
                <a:path w="27" h="30">
                  <a:moveTo>
                    <a:pt x="13" y="3"/>
                  </a:moveTo>
                  <a:cubicBezTo>
                    <a:pt x="9" y="4"/>
                    <a:pt x="4" y="6"/>
                    <a:pt x="0" y="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7" y="2"/>
                    <a:pt x="22" y="0"/>
                    <a:pt x="13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216"/>
            <p:cNvSpPr>
              <a:spLocks/>
            </p:cNvSpPr>
            <p:nvPr/>
          </p:nvSpPr>
          <p:spPr bwMode="auto">
            <a:xfrm>
              <a:off x="6353175" y="2533650"/>
              <a:ext cx="174625" cy="215900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16" y="19"/>
                </a:cxn>
                <a:cxn ang="0">
                  <a:pos x="0" y="41"/>
                </a:cxn>
                <a:cxn ang="0">
                  <a:pos x="8" y="68"/>
                </a:cxn>
                <a:cxn ang="0">
                  <a:pos x="51" y="8"/>
                </a:cxn>
                <a:cxn ang="0">
                  <a:pos x="41" y="3"/>
                </a:cxn>
              </a:cxnLst>
              <a:rect l="0" t="0" r="r" b="b"/>
              <a:pathLst>
                <a:path w="55" h="68">
                  <a:moveTo>
                    <a:pt x="41" y="3"/>
                  </a:moveTo>
                  <a:cubicBezTo>
                    <a:pt x="31" y="6"/>
                    <a:pt x="20" y="13"/>
                    <a:pt x="16" y="1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5" y="2"/>
                    <a:pt x="50" y="0"/>
                    <a:pt x="41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217"/>
            <p:cNvSpPr>
              <a:spLocks/>
            </p:cNvSpPr>
            <p:nvPr/>
          </p:nvSpPr>
          <p:spPr bwMode="auto">
            <a:xfrm>
              <a:off x="6378575" y="2495550"/>
              <a:ext cx="260350" cy="33337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43" y="20"/>
                </a:cxn>
                <a:cxn ang="0">
                  <a:pos x="0" y="80"/>
                </a:cxn>
                <a:cxn ang="0">
                  <a:pos x="8" y="105"/>
                </a:cxn>
                <a:cxn ang="0">
                  <a:pos x="15" y="98"/>
                </a:cxn>
                <a:cxn ang="0">
                  <a:pos x="78" y="8"/>
                </a:cxn>
                <a:cxn ang="0">
                  <a:pos x="68" y="3"/>
                </a:cxn>
              </a:cxnLst>
              <a:rect l="0" t="0" r="r" b="b"/>
              <a:pathLst>
                <a:path w="82" h="105">
                  <a:moveTo>
                    <a:pt x="68" y="3"/>
                  </a:moveTo>
                  <a:cubicBezTo>
                    <a:pt x="58" y="6"/>
                    <a:pt x="47" y="14"/>
                    <a:pt x="43" y="2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11" y="103"/>
                    <a:pt x="14" y="100"/>
                    <a:pt x="15" y="98"/>
                  </a:cubicBezTo>
                  <a:cubicBezTo>
                    <a:pt x="37" y="69"/>
                    <a:pt x="57" y="38"/>
                    <a:pt x="78" y="8"/>
                  </a:cubicBezTo>
                  <a:cubicBezTo>
                    <a:pt x="82" y="2"/>
                    <a:pt x="77" y="0"/>
                    <a:pt x="68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218"/>
            <p:cNvSpPr>
              <a:spLocks/>
            </p:cNvSpPr>
            <p:nvPr/>
          </p:nvSpPr>
          <p:spPr bwMode="auto">
            <a:xfrm>
              <a:off x="6397625" y="2447925"/>
              <a:ext cx="354013" cy="390525"/>
            </a:xfrm>
            <a:custGeom>
              <a:avLst/>
              <a:gdLst/>
              <a:ahLst/>
              <a:cxnLst>
                <a:cxn ang="0">
                  <a:pos x="42" y="101"/>
                </a:cxn>
                <a:cxn ang="0">
                  <a:pos x="16" y="119"/>
                </a:cxn>
                <a:cxn ang="0">
                  <a:pos x="16" y="119"/>
                </a:cxn>
                <a:cxn ang="0">
                  <a:pos x="16" y="119"/>
                </a:cxn>
                <a:cxn ang="0">
                  <a:pos x="16" y="119"/>
                </a:cxn>
                <a:cxn ang="0">
                  <a:pos x="5" y="114"/>
                </a:cxn>
                <a:cxn ang="0">
                  <a:pos x="5" y="114"/>
                </a:cxn>
                <a:cxn ang="0">
                  <a:pos x="71" y="21"/>
                </a:cxn>
                <a:cxn ang="0">
                  <a:pos x="71" y="21"/>
                </a:cxn>
                <a:cxn ang="0">
                  <a:pos x="97" y="3"/>
                </a:cxn>
                <a:cxn ang="0">
                  <a:pos x="97" y="3"/>
                </a:cxn>
                <a:cxn ang="0">
                  <a:pos x="97" y="3"/>
                </a:cxn>
                <a:cxn ang="0">
                  <a:pos x="97" y="3"/>
                </a:cxn>
                <a:cxn ang="0">
                  <a:pos x="107" y="9"/>
                </a:cxn>
                <a:cxn ang="0">
                  <a:pos x="107" y="9"/>
                </a:cxn>
                <a:cxn ang="0">
                  <a:pos x="42" y="101"/>
                </a:cxn>
              </a:cxnLst>
              <a:rect l="0" t="0" r="r" b="b"/>
              <a:pathLst>
                <a:path w="111" h="123">
                  <a:moveTo>
                    <a:pt x="42" y="101"/>
                  </a:moveTo>
                  <a:cubicBezTo>
                    <a:pt x="38" y="107"/>
                    <a:pt x="26" y="115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5" y="123"/>
                    <a:pt x="0" y="121"/>
                    <a:pt x="5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8" y="83"/>
                    <a:pt x="48" y="54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6" y="14"/>
                    <a:pt x="87" y="7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107" y="0"/>
                    <a:pt x="111" y="2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84" y="42"/>
                    <a:pt x="64" y="71"/>
                    <a:pt x="42" y="10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219"/>
            <p:cNvSpPr>
              <a:spLocks/>
            </p:cNvSpPr>
            <p:nvPr/>
          </p:nvSpPr>
          <p:spPr bwMode="auto">
            <a:xfrm>
              <a:off x="6518275" y="2409825"/>
              <a:ext cx="344488" cy="384175"/>
            </a:xfrm>
            <a:custGeom>
              <a:avLst/>
              <a:gdLst/>
              <a:ahLst/>
              <a:cxnLst>
                <a:cxn ang="0">
                  <a:pos x="41" y="101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4" y="113"/>
                </a:cxn>
                <a:cxn ang="0">
                  <a:pos x="4" y="113"/>
                </a:cxn>
                <a:cxn ang="0">
                  <a:pos x="69" y="21"/>
                </a:cxn>
                <a:cxn ang="0">
                  <a:pos x="69" y="21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104" y="9"/>
                </a:cxn>
                <a:cxn ang="0">
                  <a:pos x="104" y="9"/>
                </a:cxn>
                <a:cxn ang="0">
                  <a:pos x="41" y="101"/>
                </a:cxn>
              </a:cxnLst>
              <a:rect l="0" t="0" r="r" b="b"/>
              <a:pathLst>
                <a:path w="108" h="121">
                  <a:moveTo>
                    <a:pt x="41" y="101"/>
                  </a:moveTo>
                  <a:cubicBezTo>
                    <a:pt x="37" y="106"/>
                    <a:pt x="26" y="113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5" y="121"/>
                    <a:pt x="0" y="119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26" y="83"/>
                    <a:pt x="46" y="54"/>
                    <a:pt x="69" y="21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4" y="14"/>
                    <a:pt x="85" y="7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4" y="0"/>
                    <a:pt x="108" y="2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82" y="41"/>
                    <a:pt x="61" y="71"/>
                    <a:pt x="41" y="10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220"/>
            <p:cNvSpPr>
              <a:spLocks/>
            </p:cNvSpPr>
            <p:nvPr/>
          </p:nvSpPr>
          <p:spPr bwMode="auto">
            <a:xfrm>
              <a:off x="8169275" y="1727200"/>
              <a:ext cx="296863" cy="412750"/>
            </a:xfrm>
            <a:custGeom>
              <a:avLst/>
              <a:gdLst/>
              <a:ahLst/>
              <a:cxnLst>
                <a:cxn ang="0">
                  <a:pos x="80" y="5"/>
                </a:cxn>
                <a:cxn ang="0">
                  <a:pos x="56" y="24"/>
                </a:cxn>
                <a:cxn ang="0">
                  <a:pos x="56" y="24"/>
                </a:cxn>
                <a:cxn ang="0">
                  <a:pos x="3" y="122"/>
                </a:cxn>
                <a:cxn ang="0">
                  <a:pos x="3" y="122"/>
                </a:cxn>
                <a:cxn ang="0">
                  <a:pos x="15" y="125"/>
                </a:cxn>
                <a:cxn ang="0">
                  <a:pos x="15" y="125"/>
                </a:cxn>
                <a:cxn ang="0">
                  <a:pos x="37" y="106"/>
                </a:cxn>
                <a:cxn ang="0">
                  <a:pos x="37" y="106"/>
                </a:cxn>
                <a:cxn ang="0">
                  <a:pos x="90" y="9"/>
                </a:cxn>
                <a:cxn ang="0">
                  <a:pos x="90" y="9"/>
                </a:cxn>
                <a:cxn ang="0">
                  <a:pos x="80" y="5"/>
                </a:cxn>
              </a:cxnLst>
              <a:rect l="0" t="0" r="r" b="b"/>
              <a:pathLst>
                <a:path w="93" h="130">
                  <a:moveTo>
                    <a:pt x="80" y="5"/>
                  </a:moveTo>
                  <a:cubicBezTo>
                    <a:pt x="70" y="9"/>
                    <a:pt x="60" y="17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37" y="59"/>
                    <a:pt x="20" y="91"/>
                    <a:pt x="3" y="122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0" y="129"/>
                    <a:pt x="5" y="130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24" y="121"/>
                    <a:pt x="34" y="112"/>
                    <a:pt x="37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54" y="76"/>
                    <a:pt x="71" y="43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3" y="2"/>
                    <a:pt x="89" y="0"/>
                    <a:pt x="8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221"/>
            <p:cNvSpPr>
              <a:spLocks/>
            </p:cNvSpPr>
            <p:nvPr/>
          </p:nvSpPr>
          <p:spPr bwMode="auto">
            <a:xfrm>
              <a:off x="8278813" y="1679575"/>
              <a:ext cx="292100" cy="406400"/>
            </a:xfrm>
            <a:custGeom>
              <a:avLst/>
              <a:gdLst/>
              <a:ahLst/>
              <a:cxnLst>
                <a:cxn ang="0">
                  <a:pos x="79" y="4"/>
                </a:cxn>
                <a:cxn ang="0">
                  <a:pos x="56" y="24"/>
                </a:cxn>
                <a:cxn ang="0">
                  <a:pos x="56" y="24"/>
                </a:cxn>
                <a:cxn ang="0">
                  <a:pos x="3" y="121"/>
                </a:cxn>
                <a:cxn ang="0">
                  <a:pos x="3" y="121"/>
                </a:cxn>
                <a:cxn ang="0">
                  <a:pos x="15" y="124"/>
                </a:cxn>
                <a:cxn ang="0">
                  <a:pos x="15" y="124"/>
                </a:cxn>
                <a:cxn ang="0">
                  <a:pos x="37" y="106"/>
                </a:cxn>
                <a:cxn ang="0">
                  <a:pos x="37" y="106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79" y="4"/>
                </a:cxn>
              </a:cxnLst>
              <a:rect l="0" t="0" r="r" b="b"/>
              <a:pathLst>
                <a:path w="92" h="128">
                  <a:moveTo>
                    <a:pt x="79" y="4"/>
                  </a:moveTo>
                  <a:cubicBezTo>
                    <a:pt x="69" y="9"/>
                    <a:pt x="59" y="17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37" y="58"/>
                    <a:pt x="20" y="91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27"/>
                    <a:pt x="5" y="128"/>
                    <a:pt x="15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24" y="120"/>
                    <a:pt x="34" y="112"/>
                    <a:pt x="37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53" y="75"/>
                    <a:pt x="70" y="42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92" y="2"/>
                    <a:pt x="88" y="0"/>
                    <a:pt x="7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222"/>
            <p:cNvSpPr>
              <a:spLocks/>
            </p:cNvSpPr>
            <p:nvPr/>
          </p:nvSpPr>
          <p:spPr bwMode="auto">
            <a:xfrm>
              <a:off x="8386763" y="1631950"/>
              <a:ext cx="288925" cy="406400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55" y="23"/>
                </a:cxn>
                <a:cxn ang="0">
                  <a:pos x="55" y="23"/>
                </a:cxn>
                <a:cxn ang="0">
                  <a:pos x="3" y="121"/>
                </a:cxn>
                <a:cxn ang="0">
                  <a:pos x="3" y="121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36" y="105"/>
                </a:cxn>
                <a:cxn ang="0">
                  <a:pos x="36" y="105"/>
                </a:cxn>
                <a:cxn ang="0">
                  <a:pos x="87" y="8"/>
                </a:cxn>
                <a:cxn ang="0">
                  <a:pos x="87" y="8"/>
                </a:cxn>
                <a:cxn ang="0">
                  <a:pos x="77" y="4"/>
                </a:cxn>
              </a:cxnLst>
              <a:rect l="0" t="0" r="r" b="b"/>
              <a:pathLst>
                <a:path w="91" h="128">
                  <a:moveTo>
                    <a:pt x="77" y="4"/>
                  </a:moveTo>
                  <a:cubicBezTo>
                    <a:pt x="68" y="8"/>
                    <a:pt x="58" y="17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36" y="57"/>
                    <a:pt x="19" y="90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27"/>
                    <a:pt x="5" y="128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3" y="119"/>
                    <a:pt x="33" y="112"/>
                    <a:pt x="36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52" y="74"/>
                    <a:pt x="69" y="41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91" y="1"/>
                    <a:pt x="86" y="0"/>
                    <a:pt x="77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223"/>
            <p:cNvSpPr>
              <a:spLocks/>
            </p:cNvSpPr>
            <p:nvPr/>
          </p:nvSpPr>
          <p:spPr bwMode="auto">
            <a:xfrm>
              <a:off x="8491538" y="1581150"/>
              <a:ext cx="285750" cy="409575"/>
            </a:xfrm>
            <a:custGeom>
              <a:avLst/>
              <a:gdLst/>
              <a:ahLst/>
              <a:cxnLst>
                <a:cxn ang="0">
                  <a:pos x="77" y="5"/>
                </a:cxn>
                <a:cxn ang="0">
                  <a:pos x="54" y="24"/>
                </a:cxn>
                <a:cxn ang="0">
                  <a:pos x="54" y="24"/>
                </a:cxn>
                <a:cxn ang="0">
                  <a:pos x="3" y="121"/>
                </a:cxn>
                <a:cxn ang="0">
                  <a:pos x="3" y="121"/>
                </a:cxn>
                <a:cxn ang="0">
                  <a:pos x="14" y="125"/>
                </a:cxn>
                <a:cxn ang="0">
                  <a:pos x="14" y="125"/>
                </a:cxn>
                <a:cxn ang="0">
                  <a:pos x="36" y="106"/>
                </a:cxn>
                <a:cxn ang="0">
                  <a:pos x="36" y="106"/>
                </a:cxn>
                <a:cxn ang="0">
                  <a:pos x="87" y="8"/>
                </a:cxn>
                <a:cxn ang="0">
                  <a:pos x="87" y="8"/>
                </a:cxn>
                <a:cxn ang="0">
                  <a:pos x="77" y="5"/>
                </a:cxn>
              </a:cxnLst>
              <a:rect l="0" t="0" r="r" b="b"/>
              <a:pathLst>
                <a:path w="90" h="129">
                  <a:moveTo>
                    <a:pt x="77" y="5"/>
                  </a:moveTo>
                  <a:cubicBezTo>
                    <a:pt x="68" y="9"/>
                    <a:pt x="58" y="17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36" y="57"/>
                    <a:pt x="19" y="90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28"/>
                    <a:pt x="4" y="129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23" y="121"/>
                    <a:pt x="32" y="113"/>
                    <a:pt x="36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52" y="74"/>
                    <a:pt x="69" y="41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90" y="2"/>
                    <a:pt x="86" y="0"/>
                    <a:pt x="77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224"/>
            <p:cNvSpPr>
              <a:spLocks/>
            </p:cNvSpPr>
            <p:nvPr/>
          </p:nvSpPr>
          <p:spPr bwMode="auto">
            <a:xfrm>
              <a:off x="8593138" y="1533525"/>
              <a:ext cx="285750" cy="409575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55" y="23"/>
                </a:cxn>
                <a:cxn ang="0">
                  <a:pos x="55" y="23"/>
                </a:cxn>
                <a:cxn ang="0">
                  <a:pos x="4" y="121"/>
                </a:cxn>
                <a:cxn ang="0">
                  <a:pos x="4" y="121"/>
                </a:cxn>
                <a:cxn ang="0">
                  <a:pos x="14" y="125"/>
                </a:cxn>
                <a:cxn ang="0">
                  <a:pos x="14" y="125"/>
                </a:cxn>
                <a:cxn ang="0">
                  <a:pos x="36" y="106"/>
                </a:cxn>
                <a:cxn ang="0">
                  <a:pos x="36" y="106"/>
                </a:cxn>
                <a:cxn ang="0">
                  <a:pos x="87" y="7"/>
                </a:cxn>
                <a:cxn ang="0">
                  <a:pos x="87" y="7"/>
                </a:cxn>
                <a:cxn ang="0">
                  <a:pos x="77" y="4"/>
                </a:cxn>
              </a:cxnLst>
              <a:rect l="0" t="0" r="r" b="b"/>
              <a:pathLst>
                <a:path w="90" h="129">
                  <a:moveTo>
                    <a:pt x="77" y="4"/>
                  </a:moveTo>
                  <a:cubicBezTo>
                    <a:pt x="68" y="9"/>
                    <a:pt x="58" y="17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0" y="127"/>
                    <a:pt x="5" y="129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23" y="121"/>
                    <a:pt x="33" y="112"/>
                    <a:pt x="36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90" y="1"/>
                    <a:pt x="86" y="0"/>
                    <a:pt x="77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225"/>
            <p:cNvSpPr>
              <a:spLocks/>
            </p:cNvSpPr>
            <p:nvPr/>
          </p:nvSpPr>
          <p:spPr bwMode="auto">
            <a:xfrm>
              <a:off x="8697913" y="1479550"/>
              <a:ext cx="282575" cy="41592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54" y="24"/>
                </a:cxn>
                <a:cxn ang="0">
                  <a:pos x="54" y="24"/>
                </a:cxn>
                <a:cxn ang="0">
                  <a:pos x="3" y="123"/>
                </a:cxn>
                <a:cxn ang="0">
                  <a:pos x="3" y="123"/>
                </a:cxn>
                <a:cxn ang="0">
                  <a:pos x="13" y="127"/>
                </a:cxn>
                <a:cxn ang="0">
                  <a:pos x="13" y="127"/>
                </a:cxn>
                <a:cxn ang="0">
                  <a:pos x="36" y="107"/>
                </a:cxn>
                <a:cxn ang="0">
                  <a:pos x="36" y="107"/>
                </a:cxn>
                <a:cxn ang="0">
                  <a:pos x="86" y="8"/>
                </a:cxn>
                <a:cxn ang="0">
                  <a:pos x="86" y="8"/>
                </a:cxn>
                <a:cxn ang="0">
                  <a:pos x="75" y="5"/>
                </a:cxn>
              </a:cxnLst>
              <a:rect l="0" t="0" r="r" b="b"/>
              <a:pathLst>
                <a:path w="89" h="131">
                  <a:moveTo>
                    <a:pt x="75" y="5"/>
                  </a:moveTo>
                  <a:cubicBezTo>
                    <a:pt x="67" y="10"/>
                    <a:pt x="57" y="18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37" y="56"/>
                    <a:pt x="20" y="90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9"/>
                    <a:pt x="4" y="131"/>
                    <a:pt x="13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22" y="123"/>
                    <a:pt x="32" y="114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53" y="73"/>
                    <a:pt x="70" y="40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9" y="1"/>
                    <a:pt x="84" y="0"/>
                    <a:pt x="7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226"/>
            <p:cNvSpPr>
              <a:spLocks/>
            </p:cNvSpPr>
            <p:nvPr/>
          </p:nvSpPr>
          <p:spPr bwMode="auto">
            <a:xfrm>
              <a:off x="8799513" y="1425575"/>
              <a:ext cx="280988" cy="4222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54" y="25"/>
                </a:cxn>
                <a:cxn ang="0">
                  <a:pos x="54" y="25"/>
                </a:cxn>
                <a:cxn ang="0">
                  <a:pos x="4" y="124"/>
                </a:cxn>
                <a:cxn ang="0">
                  <a:pos x="4" y="124"/>
                </a:cxn>
                <a:cxn ang="0">
                  <a:pos x="14" y="129"/>
                </a:cxn>
                <a:cxn ang="0">
                  <a:pos x="14" y="129"/>
                </a:cxn>
                <a:cxn ang="0">
                  <a:pos x="36" y="108"/>
                </a:cxn>
                <a:cxn ang="0">
                  <a:pos x="36" y="108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75" y="5"/>
                </a:cxn>
              </a:cxnLst>
              <a:rect l="0" t="0" r="r" b="b"/>
              <a:pathLst>
                <a:path w="88" h="133">
                  <a:moveTo>
                    <a:pt x="75" y="5"/>
                  </a:moveTo>
                  <a:cubicBezTo>
                    <a:pt x="66" y="10"/>
                    <a:pt x="57" y="18"/>
                    <a:pt x="54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38" y="57"/>
                    <a:pt x="21" y="90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131"/>
                    <a:pt x="5" y="133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23" y="124"/>
                    <a:pt x="32" y="115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54" y="73"/>
                    <a:pt x="70" y="40"/>
                    <a:pt x="85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8" y="1"/>
                    <a:pt x="84" y="0"/>
                    <a:pt x="75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227"/>
            <p:cNvSpPr>
              <a:spLocks/>
            </p:cNvSpPr>
            <p:nvPr/>
          </p:nvSpPr>
          <p:spPr bwMode="auto">
            <a:xfrm>
              <a:off x="8904288" y="1368425"/>
              <a:ext cx="277813" cy="4286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52" y="25"/>
                </a:cxn>
                <a:cxn ang="0">
                  <a:pos x="52" y="25"/>
                </a:cxn>
                <a:cxn ang="0">
                  <a:pos x="3" y="126"/>
                </a:cxn>
                <a:cxn ang="0">
                  <a:pos x="3" y="126"/>
                </a:cxn>
                <a:cxn ang="0">
                  <a:pos x="13" y="131"/>
                </a:cxn>
                <a:cxn ang="0">
                  <a:pos x="13" y="131"/>
                </a:cxn>
                <a:cxn ang="0">
                  <a:pos x="36" y="110"/>
                </a:cxn>
                <a:cxn ang="0">
                  <a:pos x="36" y="110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73" y="5"/>
                </a:cxn>
              </a:cxnLst>
              <a:rect l="0" t="0" r="r" b="b"/>
              <a:pathLst>
                <a:path w="87" h="135">
                  <a:moveTo>
                    <a:pt x="73" y="5"/>
                  </a:moveTo>
                  <a:cubicBezTo>
                    <a:pt x="65" y="10"/>
                    <a:pt x="56" y="19"/>
                    <a:pt x="52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37" y="58"/>
                    <a:pt x="21" y="91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0" y="133"/>
                    <a:pt x="4" y="135"/>
                    <a:pt x="13" y="13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22" y="126"/>
                    <a:pt x="32" y="117"/>
                    <a:pt x="3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54" y="74"/>
                    <a:pt x="69" y="41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7" y="1"/>
                    <a:pt x="82" y="0"/>
                    <a:pt x="73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228"/>
            <p:cNvSpPr>
              <a:spLocks/>
            </p:cNvSpPr>
            <p:nvPr/>
          </p:nvSpPr>
          <p:spPr bwMode="auto">
            <a:xfrm>
              <a:off x="9005888" y="1304925"/>
              <a:ext cx="274638" cy="441325"/>
            </a:xfrm>
            <a:custGeom>
              <a:avLst/>
              <a:gdLst/>
              <a:ahLst/>
              <a:cxnLst>
                <a:cxn ang="0">
                  <a:pos x="72" y="6"/>
                </a:cxn>
                <a:cxn ang="0">
                  <a:pos x="52" y="27"/>
                </a:cxn>
                <a:cxn ang="0">
                  <a:pos x="52" y="27"/>
                </a:cxn>
                <a:cxn ang="0">
                  <a:pos x="4" y="130"/>
                </a:cxn>
                <a:cxn ang="0">
                  <a:pos x="4" y="130"/>
                </a:cxn>
                <a:cxn ang="0">
                  <a:pos x="14" y="134"/>
                </a:cxn>
                <a:cxn ang="0">
                  <a:pos x="14" y="134"/>
                </a:cxn>
                <a:cxn ang="0">
                  <a:pos x="37" y="112"/>
                </a:cxn>
                <a:cxn ang="0">
                  <a:pos x="37" y="112"/>
                </a:cxn>
                <a:cxn ang="0">
                  <a:pos x="83" y="8"/>
                </a:cxn>
                <a:cxn ang="0">
                  <a:pos x="83" y="8"/>
                </a:cxn>
                <a:cxn ang="0">
                  <a:pos x="72" y="6"/>
                </a:cxn>
              </a:cxnLst>
              <a:rect l="0" t="0" r="r" b="b"/>
              <a:pathLst>
                <a:path w="86" h="139">
                  <a:moveTo>
                    <a:pt x="72" y="6"/>
                  </a:moveTo>
                  <a:cubicBezTo>
                    <a:pt x="64" y="11"/>
                    <a:pt x="55" y="21"/>
                    <a:pt x="52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37" y="61"/>
                    <a:pt x="22" y="93"/>
                    <a:pt x="4" y="130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0" y="137"/>
                    <a:pt x="5" y="139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23" y="129"/>
                    <a:pt x="33" y="119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54" y="75"/>
                    <a:pt x="69" y="43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6" y="1"/>
                    <a:pt x="81" y="0"/>
                    <a:pt x="72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229"/>
            <p:cNvSpPr>
              <a:spLocks/>
            </p:cNvSpPr>
            <p:nvPr/>
          </p:nvSpPr>
          <p:spPr bwMode="auto">
            <a:xfrm>
              <a:off x="9121775" y="1292225"/>
              <a:ext cx="215900" cy="381000"/>
            </a:xfrm>
            <a:custGeom>
              <a:avLst/>
              <a:gdLst/>
              <a:ahLst/>
              <a:cxnLst>
                <a:cxn ang="0">
                  <a:pos x="47" y="12"/>
                </a:cxn>
                <a:cxn ang="0">
                  <a:pos x="3" y="113"/>
                </a:cxn>
                <a:cxn ang="0">
                  <a:pos x="14" y="115"/>
                </a:cxn>
                <a:cxn ang="0">
                  <a:pos x="36" y="95"/>
                </a:cxn>
                <a:cxn ang="0">
                  <a:pos x="68" y="19"/>
                </a:cxn>
                <a:cxn ang="0">
                  <a:pos x="57" y="0"/>
                </a:cxn>
                <a:cxn ang="0">
                  <a:pos x="47" y="12"/>
                </a:cxn>
              </a:cxnLst>
              <a:rect l="0" t="0" r="r" b="b"/>
              <a:pathLst>
                <a:path w="68" h="120">
                  <a:moveTo>
                    <a:pt x="47" y="12"/>
                  </a:moveTo>
                  <a:cubicBezTo>
                    <a:pt x="33" y="46"/>
                    <a:pt x="18" y="79"/>
                    <a:pt x="3" y="113"/>
                  </a:cubicBezTo>
                  <a:cubicBezTo>
                    <a:pt x="0" y="119"/>
                    <a:pt x="5" y="120"/>
                    <a:pt x="14" y="115"/>
                  </a:cubicBezTo>
                  <a:cubicBezTo>
                    <a:pt x="23" y="110"/>
                    <a:pt x="33" y="101"/>
                    <a:pt x="36" y="95"/>
                  </a:cubicBezTo>
                  <a:cubicBezTo>
                    <a:pt x="47" y="69"/>
                    <a:pt x="58" y="44"/>
                    <a:pt x="68" y="1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2" y="4"/>
                    <a:pt x="49" y="8"/>
                    <a:pt x="4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230"/>
            <p:cNvSpPr>
              <a:spLocks/>
            </p:cNvSpPr>
            <p:nvPr/>
          </p:nvSpPr>
          <p:spPr bwMode="auto">
            <a:xfrm>
              <a:off x="9226550" y="1352550"/>
              <a:ext cx="155575" cy="263525"/>
            </a:xfrm>
            <a:custGeom>
              <a:avLst/>
              <a:gdLst/>
              <a:ahLst/>
              <a:cxnLst>
                <a:cxn ang="0">
                  <a:pos x="3" y="76"/>
                </a:cxn>
                <a:cxn ang="0">
                  <a:pos x="14" y="78"/>
                </a:cxn>
                <a:cxn ang="0">
                  <a:pos x="35" y="57"/>
                </a:cxn>
                <a:cxn ang="0">
                  <a:pos x="49" y="24"/>
                </a:cxn>
                <a:cxn ang="0">
                  <a:pos x="35" y="0"/>
                </a:cxn>
                <a:cxn ang="0">
                  <a:pos x="3" y="76"/>
                </a:cxn>
              </a:cxnLst>
              <a:rect l="0" t="0" r="r" b="b"/>
              <a:pathLst>
                <a:path w="49" h="83">
                  <a:moveTo>
                    <a:pt x="3" y="76"/>
                  </a:moveTo>
                  <a:cubicBezTo>
                    <a:pt x="0" y="82"/>
                    <a:pt x="5" y="83"/>
                    <a:pt x="14" y="78"/>
                  </a:cubicBezTo>
                  <a:cubicBezTo>
                    <a:pt x="23" y="73"/>
                    <a:pt x="32" y="64"/>
                    <a:pt x="35" y="5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25"/>
                    <a:pt x="14" y="50"/>
                    <a:pt x="3" y="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231"/>
            <p:cNvSpPr>
              <a:spLocks/>
            </p:cNvSpPr>
            <p:nvPr/>
          </p:nvSpPr>
          <p:spPr bwMode="auto">
            <a:xfrm>
              <a:off x="9328150" y="1428750"/>
              <a:ext cx="95250" cy="130175"/>
            </a:xfrm>
            <a:custGeom>
              <a:avLst/>
              <a:gdLst/>
              <a:ahLst/>
              <a:cxnLst>
                <a:cxn ang="0">
                  <a:pos x="3" y="33"/>
                </a:cxn>
                <a:cxn ang="0">
                  <a:pos x="15" y="36"/>
                </a:cxn>
                <a:cxn ang="0">
                  <a:pos x="30" y="23"/>
                </a:cxn>
                <a:cxn ang="0">
                  <a:pos x="17" y="0"/>
                </a:cxn>
                <a:cxn ang="0">
                  <a:pos x="3" y="33"/>
                </a:cxn>
              </a:cxnLst>
              <a:rect l="0" t="0" r="r" b="b"/>
              <a:pathLst>
                <a:path w="30" h="41">
                  <a:moveTo>
                    <a:pt x="3" y="33"/>
                  </a:moveTo>
                  <a:cubicBezTo>
                    <a:pt x="0" y="40"/>
                    <a:pt x="5" y="41"/>
                    <a:pt x="15" y="36"/>
                  </a:cubicBezTo>
                  <a:cubicBezTo>
                    <a:pt x="20" y="33"/>
                    <a:pt x="26" y="28"/>
                    <a:pt x="30" y="23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3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32"/>
            <p:cNvSpPr>
              <a:spLocks/>
            </p:cNvSpPr>
            <p:nvPr/>
          </p:nvSpPr>
          <p:spPr bwMode="auto">
            <a:xfrm>
              <a:off x="7848600" y="1984375"/>
              <a:ext cx="82550" cy="101600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0" y="11"/>
                </a:cxn>
                <a:cxn ang="0">
                  <a:pos x="10" y="32"/>
                </a:cxn>
                <a:cxn ang="0">
                  <a:pos x="23" y="8"/>
                </a:cxn>
                <a:cxn ang="0">
                  <a:pos x="12" y="4"/>
                </a:cxn>
              </a:cxnLst>
              <a:rect l="0" t="0" r="r" b="b"/>
              <a:pathLst>
                <a:path w="26" h="32">
                  <a:moveTo>
                    <a:pt x="12" y="4"/>
                  </a:moveTo>
                  <a:cubicBezTo>
                    <a:pt x="8" y="6"/>
                    <a:pt x="4" y="9"/>
                    <a:pt x="0" y="1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6" y="2"/>
                    <a:pt x="21" y="0"/>
                    <a:pt x="1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233"/>
            <p:cNvSpPr>
              <a:spLocks/>
            </p:cNvSpPr>
            <p:nvPr/>
          </p:nvSpPr>
          <p:spPr bwMode="auto">
            <a:xfrm>
              <a:off x="7880350" y="1936750"/>
              <a:ext cx="158750" cy="231775"/>
            </a:xfrm>
            <a:custGeom>
              <a:avLst/>
              <a:gdLst/>
              <a:ahLst/>
              <a:cxnLst>
                <a:cxn ang="0">
                  <a:pos x="36" y="4"/>
                </a:cxn>
                <a:cxn ang="0">
                  <a:pos x="13" y="23"/>
                </a:cxn>
                <a:cxn ang="0">
                  <a:pos x="0" y="47"/>
                </a:cxn>
                <a:cxn ang="0">
                  <a:pos x="11" y="73"/>
                </a:cxn>
                <a:cxn ang="0">
                  <a:pos x="47" y="8"/>
                </a:cxn>
                <a:cxn ang="0">
                  <a:pos x="36" y="4"/>
                </a:cxn>
              </a:cxnLst>
              <a:rect l="0" t="0" r="r" b="b"/>
              <a:pathLst>
                <a:path w="50" h="73">
                  <a:moveTo>
                    <a:pt x="36" y="4"/>
                  </a:moveTo>
                  <a:cubicBezTo>
                    <a:pt x="27" y="8"/>
                    <a:pt x="16" y="17"/>
                    <a:pt x="13" y="2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1"/>
                    <a:pt x="45" y="0"/>
                    <a:pt x="36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234"/>
            <p:cNvSpPr>
              <a:spLocks/>
            </p:cNvSpPr>
            <p:nvPr/>
          </p:nvSpPr>
          <p:spPr bwMode="auto">
            <a:xfrm>
              <a:off x="7915275" y="1885950"/>
              <a:ext cx="228600" cy="355600"/>
            </a:xfrm>
            <a:custGeom>
              <a:avLst/>
              <a:gdLst/>
              <a:ahLst/>
              <a:cxnLst>
                <a:cxn ang="0">
                  <a:pos x="58" y="5"/>
                </a:cxn>
                <a:cxn ang="0">
                  <a:pos x="36" y="24"/>
                </a:cxn>
                <a:cxn ang="0">
                  <a:pos x="0" y="89"/>
                </a:cxn>
                <a:cxn ang="0">
                  <a:pos x="11" y="112"/>
                </a:cxn>
                <a:cxn ang="0">
                  <a:pos x="17" y="105"/>
                </a:cxn>
                <a:cxn ang="0">
                  <a:pos x="69" y="8"/>
                </a:cxn>
                <a:cxn ang="0">
                  <a:pos x="58" y="5"/>
                </a:cxn>
              </a:cxnLst>
              <a:rect l="0" t="0" r="r" b="b"/>
              <a:pathLst>
                <a:path w="72" h="112">
                  <a:moveTo>
                    <a:pt x="58" y="5"/>
                  </a:moveTo>
                  <a:cubicBezTo>
                    <a:pt x="49" y="9"/>
                    <a:pt x="39" y="17"/>
                    <a:pt x="36" y="2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13" y="110"/>
                    <a:pt x="16" y="107"/>
                    <a:pt x="17" y="105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"/>
                    <a:pt x="68" y="0"/>
                    <a:pt x="58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235"/>
            <p:cNvSpPr>
              <a:spLocks/>
            </p:cNvSpPr>
            <p:nvPr/>
          </p:nvSpPr>
          <p:spPr bwMode="auto">
            <a:xfrm>
              <a:off x="7943850" y="1825625"/>
              <a:ext cx="307975" cy="425450"/>
            </a:xfrm>
            <a:custGeom>
              <a:avLst/>
              <a:gdLst/>
              <a:ahLst/>
              <a:cxnLst>
                <a:cxn ang="0">
                  <a:pos x="39" y="108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4" y="126"/>
                </a:cxn>
                <a:cxn ang="0">
                  <a:pos x="4" y="126"/>
                </a:cxn>
                <a:cxn ang="0">
                  <a:pos x="59" y="25"/>
                </a:cxn>
                <a:cxn ang="0">
                  <a:pos x="59" y="25"/>
                </a:cxn>
                <a:cxn ang="0">
                  <a:pos x="83" y="5"/>
                </a:cxn>
                <a:cxn ang="0">
                  <a:pos x="83" y="5"/>
                </a:cxn>
                <a:cxn ang="0">
                  <a:pos x="83" y="5"/>
                </a:cxn>
                <a:cxn ang="0">
                  <a:pos x="83" y="5"/>
                </a:cxn>
                <a:cxn ang="0">
                  <a:pos x="94" y="9"/>
                </a:cxn>
                <a:cxn ang="0">
                  <a:pos x="94" y="9"/>
                </a:cxn>
                <a:cxn ang="0">
                  <a:pos x="39" y="108"/>
                </a:cxn>
              </a:cxnLst>
              <a:rect l="0" t="0" r="r" b="b"/>
              <a:pathLst>
                <a:path w="97" h="134">
                  <a:moveTo>
                    <a:pt x="39" y="108"/>
                  </a:moveTo>
                  <a:cubicBezTo>
                    <a:pt x="36" y="115"/>
                    <a:pt x="25" y="123"/>
                    <a:pt x="15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5" y="134"/>
                    <a:pt x="0" y="133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23" y="91"/>
                    <a:pt x="40" y="61"/>
                    <a:pt x="59" y="25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3" y="18"/>
                    <a:pt x="74" y="9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93" y="0"/>
                    <a:pt x="97" y="2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74" y="44"/>
                    <a:pt x="57" y="75"/>
                    <a:pt x="39" y="10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236"/>
            <p:cNvSpPr>
              <a:spLocks/>
            </p:cNvSpPr>
            <p:nvPr/>
          </p:nvSpPr>
          <p:spPr bwMode="auto">
            <a:xfrm>
              <a:off x="8058150" y="1778000"/>
              <a:ext cx="303213" cy="415925"/>
            </a:xfrm>
            <a:custGeom>
              <a:avLst/>
              <a:gdLst/>
              <a:ahLst/>
              <a:cxnLst>
                <a:cxn ang="0">
                  <a:pos x="38" y="106"/>
                </a:cxn>
                <a:cxn ang="0">
                  <a:pos x="15" y="126"/>
                </a:cxn>
                <a:cxn ang="0">
                  <a:pos x="15" y="126"/>
                </a:cxn>
                <a:cxn ang="0">
                  <a:pos x="15" y="126"/>
                </a:cxn>
                <a:cxn ang="0">
                  <a:pos x="15" y="126"/>
                </a:cxn>
                <a:cxn ang="0">
                  <a:pos x="3" y="123"/>
                </a:cxn>
                <a:cxn ang="0">
                  <a:pos x="3" y="123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91" y="8"/>
                </a:cxn>
                <a:cxn ang="0">
                  <a:pos x="91" y="8"/>
                </a:cxn>
                <a:cxn ang="0">
                  <a:pos x="38" y="106"/>
                </a:cxn>
              </a:cxnLst>
              <a:rect l="0" t="0" r="r" b="b"/>
              <a:pathLst>
                <a:path w="95" h="131">
                  <a:moveTo>
                    <a:pt x="38" y="106"/>
                  </a:moveTo>
                  <a:cubicBezTo>
                    <a:pt x="35" y="113"/>
                    <a:pt x="25" y="121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5" y="131"/>
                    <a:pt x="0" y="130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1" y="91"/>
                    <a:pt x="38" y="60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7"/>
                    <a:pt x="72" y="8"/>
                    <a:pt x="81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91" y="0"/>
                    <a:pt x="95" y="1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72" y="43"/>
                    <a:pt x="55" y="75"/>
                    <a:pt x="38" y="1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947"/>
          <p:cNvGrpSpPr/>
          <p:nvPr/>
        </p:nvGrpSpPr>
        <p:grpSpPr>
          <a:xfrm rot="3032389">
            <a:off x="6538141" y="2107777"/>
            <a:ext cx="2147888" cy="2200275"/>
            <a:chOff x="2209800" y="3276600"/>
            <a:chExt cx="2147888" cy="2200275"/>
          </a:xfrm>
          <a:solidFill>
            <a:schemeClr val="bg1">
              <a:lumMod val="50000"/>
            </a:schemeClr>
          </a:solidFill>
        </p:grpSpPr>
        <p:sp>
          <p:nvSpPr>
            <p:cNvPr id="1949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0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1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943"/>
          <p:cNvGrpSpPr/>
          <p:nvPr/>
        </p:nvGrpSpPr>
        <p:grpSpPr>
          <a:xfrm rot="1183526">
            <a:off x="5337493" y="2381784"/>
            <a:ext cx="2147888" cy="2200275"/>
            <a:chOff x="2209800" y="3276600"/>
            <a:chExt cx="2147888" cy="2200275"/>
          </a:xfrm>
          <a:solidFill>
            <a:schemeClr val="bg1">
              <a:lumMod val="50000"/>
            </a:schemeClr>
          </a:solidFill>
        </p:grpSpPr>
        <p:sp>
          <p:nvSpPr>
            <p:cNvPr id="1945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939"/>
          <p:cNvGrpSpPr/>
          <p:nvPr/>
        </p:nvGrpSpPr>
        <p:grpSpPr>
          <a:xfrm rot="2086733">
            <a:off x="3636081" y="2797039"/>
            <a:ext cx="2147888" cy="2200275"/>
            <a:chOff x="2209800" y="3276600"/>
            <a:chExt cx="2147888" cy="2200275"/>
          </a:xfrm>
          <a:solidFill>
            <a:schemeClr val="bg1">
              <a:lumMod val="50000"/>
            </a:schemeClr>
          </a:solidFill>
        </p:grpSpPr>
        <p:sp>
          <p:nvSpPr>
            <p:cNvPr id="1941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2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3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935"/>
          <p:cNvGrpSpPr/>
          <p:nvPr/>
        </p:nvGrpSpPr>
        <p:grpSpPr>
          <a:xfrm rot="3657041">
            <a:off x="1862446" y="2659399"/>
            <a:ext cx="2147888" cy="2200275"/>
            <a:chOff x="2209800" y="3276600"/>
            <a:chExt cx="2147888" cy="2200275"/>
          </a:xfrm>
          <a:solidFill>
            <a:schemeClr val="bg1">
              <a:lumMod val="50000"/>
            </a:schemeClr>
          </a:solidFill>
        </p:grpSpPr>
        <p:sp>
          <p:nvSpPr>
            <p:cNvPr id="1937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8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9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1931"/>
          <p:cNvGrpSpPr/>
          <p:nvPr/>
        </p:nvGrpSpPr>
        <p:grpSpPr>
          <a:xfrm rot="365155">
            <a:off x="186784" y="2320634"/>
            <a:ext cx="2147888" cy="2200275"/>
            <a:chOff x="2209800" y="3276600"/>
            <a:chExt cx="2147888" cy="2200275"/>
          </a:xfrm>
          <a:solidFill>
            <a:schemeClr val="bg1">
              <a:lumMod val="50000"/>
            </a:schemeClr>
          </a:solidFill>
        </p:grpSpPr>
        <p:sp>
          <p:nvSpPr>
            <p:cNvPr id="1933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4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Timeline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 Film Roll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312" name="Freeform 128"/>
          <p:cNvSpPr>
            <a:spLocks/>
          </p:cNvSpPr>
          <p:nvPr/>
        </p:nvSpPr>
        <p:spPr bwMode="auto">
          <a:xfrm rot="20795896">
            <a:off x="7198941" y="963449"/>
            <a:ext cx="158750" cy="1247775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50" y="0"/>
              </a:cxn>
              <a:cxn ang="0">
                <a:pos x="35" y="173"/>
              </a:cxn>
              <a:cxn ang="0">
                <a:pos x="29" y="187"/>
              </a:cxn>
              <a:cxn ang="0">
                <a:pos x="30" y="206"/>
              </a:cxn>
              <a:cxn ang="0">
                <a:pos x="19" y="300"/>
              </a:cxn>
              <a:cxn ang="0">
                <a:pos x="12" y="317"/>
              </a:cxn>
              <a:cxn ang="0">
                <a:pos x="14" y="336"/>
              </a:cxn>
              <a:cxn ang="0">
                <a:pos x="9" y="381"/>
              </a:cxn>
              <a:cxn ang="0">
                <a:pos x="3" y="393"/>
              </a:cxn>
              <a:cxn ang="0">
                <a:pos x="0" y="388"/>
              </a:cxn>
              <a:cxn ang="0">
                <a:pos x="0" y="384"/>
              </a:cxn>
              <a:cxn ang="0">
                <a:pos x="18" y="236"/>
              </a:cxn>
              <a:cxn ang="0">
                <a:pos x="20" y="231"/>
              </a:cxn>
              <a:cxn ang="0">
                <a:pos x="17" y="226"/>
              </a:cxn>
              <a:cxn ang="0">
                <a:pos x="47" y="1"/>
              </a:cxn>
              <a:cxn ang="0">
                <a:pos x="48" y="1"/>
              </a:cxn>
            </a:cxnLst>
            <a:rect l="0" t="0" r="r" b="b"/>
            <a:pathLst>
              <a:path w="50" h="393">
                <a:moveTo>
                  <a:pt x="48" y="1"/>
                </a:moveTo>
                <a:cubicBezTo>
                  <a:pt x="50" y="0"/>
                  <a:pt x="50" y="0"/>
                  <a:pt x="50" y="0"/>
                </a:cubicBezTo>
                <a:cubicBezTo>
                  <a:pt x="35" y="173"/>
                  <a:pt x="35" y="173"/>
                  <a:pt x="35" y="173"/>
                </a:cubicBezTo>
                <a:cubicBezTo>
                  <a:pt x="34" y="173"/>
                  <a:pt x="31" y="171"/>
                  <a:pt x="29" y="187"/>
                </a:cubicBezTo>
                <a:cubicBezTo>
                  <a:pt x="26" y="207"/>
                  <a:pt x="30" y="206"/>
                  <a:pt x="30" y="206"/>
                </a:cubicBezTo>
                <a:cubicBezTo>
                  <a:pt x="19" y="300"/>
                  <a:pt x="19" y="300"/>
                  <a:pt x="19" y="300"/>
                </a:cubicBezTo>
                <a:cubicBezTo>
                  <a:pt x="18" y="299"/>
                  <a:pt x="15" y="292"/>
                  <a:pt x="12" y="317"/>
                </a:cubicBezTo>
                <a:cubicBezTo>
                  <a:pt x="10" y="335"/>
                  <a:pt x="14" y="336"/>
                  <a:pt x="14" y="336"/>
                </a:cubicBezTo>
                <a:cubicBezTo>
                  <a:pt x="9" y="381"/>
                  <a:pt x="9" y="381"/>
                  <a:pt x="9" y="381"/>
                </a:cubicBezTo>
                <a:cubicBezTo>
                  <a:pt x="3" y="393"/>
                  <a:pt x="3" y="393"/>
                  <a:pt x="3" y="393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384"/>
                  <a:pt x="0" y="384"/>
                  <a:pt x="0" y="384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36"/>
                  <a:pt x="20" y="237"/>
                  <a:pt x="20" y="231"/>
                </a:cubicBezTo>
                <a:cubicBezTo>
                  <a:pt x="21" y="226"/>
                  <a:pt x="20" y="225"/>
                  <a:pt x="17" y="226"/>
                </a:cubicBezTo>
                <a:cubicBezTo>
                  <a:pt x="47" y="1"/>
                  <a:pt x="47" y="1"/>
                  <a:pt x="47" y="1"/>
                </a:cubicBezTo>
                <a:lnTo>
                  <a:pt x="48" y="1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Freeform 128"/>
          <p:cNvSpPr>
            <a:spLocks/>
          </p:cNvSpPr>
          <p:nvPr/>
        </p:nvSpPr>
        <p:spPr bwMode="auto">
          <a:xfrm rot="19548255">
            <a:off x="5823317" y="1480697"/>
            <a:ext cx="158750" cy="1247775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50" y="0"/>
              </a:cxn>
              <a:cxn ang="0">
                <a:pos x="35" y="173"/>
              </a:cxn>
              <a:cxn ang="0">
                <a:pos x="29" y="187"/>
              </a:cxn>
              <a:cxn ang="0">
                <a:pos x="30" y="206"/>
              </a:cxn>
              <a:cxn ang="0">
                <a:pos x="19" y="300"/>
              </a:cxn>
              <a:cxn ang="0">
                <a:pos x="12" y="317"/>
              </a:cxn>
              <a:cxn ang="0">
                <a:pos x="14" y="336"/>
              </a:cxn>
              <a:cxn ang="0">
                <a:pos x="9" y="381"/>
              </a:cxn>
              <a:cxn ang="0">
                <a:pos x="3" y="393"/>
              </a:cxn>
              <a:cxn ang="0">
                <a:pos x="0" y="388"/>
              </a:cxn>
              <a:cxn ang="0">
                <a:pos x="0" y="384"/>
              </a:cxn>
              <a:cxn ang="0">
                <a:pos x="18" y="236"/>
              </a:cxn>
              <a:cxn ang="0">
                <a:pos x="20" y="231"/>
              </a:cxn>
              <a:cxn ang="0">
                <a:pos x="17" y="226"/>
              </a:cxn>
              <a:cxn ang="0">
                <a:pos x="47" y="1"/>
              </a:cxn>
              <a:cxn ang="0">
                <a:pos x="48" y="1"/>
              </a:cxn>
            </a:cxnLst>
            <a:rect l="0" t="0" r="r" b="b"/>
            <a:pathLst>
              <a:path w="50" h="393">
                <a:moveTo>
                  <a:pt x="48" y="1"/>
                </a:moveTo>
                <a:cubicBezTo>
                  <a:pt x="50" y="0"/>
                  <a:pt x="50" y="0"/>
                  <a:pt x="50" y="0"/>
                </a:cubicBezTo>
                <a:cubicBezTo>
                  <a:pt x="35" y="173"/>
                  <a:pt x="35" y="173"/>
                  <a:pt x="35" y="173"/>
                </a:cubicBezTo>
                <a:cubicBezTo>
                  <a:pt x="34" y="173"/>
                  <a:pt x="31" y="171"/>
                  <a:pt x="29" y="187"/>
                </a:cubicBezTo>
                <a:cubicBezTo>
                  <a:pt x="26" y="207"/>
                  <a:pt x="30" y="206"/>
                  <a:pt x="30" y="206"/>
                </a:cubicBezTo>
                <a:cubicBezTo>
                  <a:pt x="19" y="300"/>
                  <a:pt x="19" y="300"/>
                  <a:pt x="19" y="300"/>
                </a:cubicBezTo>
                <a:cubicBezTo>
                  <a:pt x="18" y="299"/>
                  <a:pt x="15" y="292"/>
                  <a:pt x="12" y="317"/>
                </a:cubicBezTo>
                <a:cubicBezTo>
                  <a:pt x="10" y="335"/>
                  <a:pt x="14" y="336"/>
                  <a:pt x="14" y="336"/>
                </a:cubicBezTo>
                <a:cubicBezTo>
                  <a:pt x="9" y="381"/>
                  <a:pt x="9" y="381"/>
                  <a:pt x="9" y="381"/>
                </a:cubicBezTo>
                <a:cubicBezTo>
                  <a:pt x="3" y="393"/>
                  <a:pt x="3" y="393"/>
                  <a:pt x="3" y="393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384"/>
                  <a:pt x="0" y="384"/>
                  <a:pt x="0" y="384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36"/>
                  <a:pt x="20" y="237"/>
                  <a:pt x="20" y="231"/>
                </a:cubicBezTo>
                <a:cubicBezTo>
                  <a:pt x="21" y="226"/>
                  <a:pt x="20" y="225"/>
                  <a:pt x="17" y="226"/>
                </a:cubicBezTo>
                <a:cubicBezTo>
                  <a:pt x="47" y="1"/>
                  <a:pt x="47" y="1"/>
                  <a:pt x="47" y="1"/>
                </a:cubicBezTo>
                <a:lnTo>
                  <a:pt x="48" y="1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Freeform 128"/>
          <p:cNvSpPr>
            <a:spLocks/>
          </p:cNvSpPr>
          <p:nvPr/>
        </p:nvSpPr>
        <p:spPr bwMode="auto">
          <a:xfrm rot="1350359">
            <a:off x="4743151" y="1662444"/>
            <a:ext cx="158750" cy="1247775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50" y="0"/>
              </a:cxn>
              <a:cxn ang="0">
                <a:pos x="35" y="173"/>
              </a:cxn>
              <a:cxn ang="0">
                <a:pos x="29" y="187"/>
              </a:cxn>
              <a:cxn ang="0">
                <a:pos x="30" y="206"/>
              </a:cxn>
              <a:cxn ang="0">
                <a:pos x="19" y="300"/>
              </a:cxn>
              <a:cxn ang="0">
                <a:pos x="12" y="317"/>
              </a:cxn>
              <a:cxn ang="0">
                <a:pos x="14" y="336"/>
              </a:cxn>
              <a:cxn ang="0">
                <a:pos x="9" y="381"/>
              </a:cxn>
              <a:cxn ang="0">
                <a:pos x="3" y="393"/>
              </a:cxn>
              <a:cxn ang="0">
                <a:pos x="0" y="388"/>
              </a:cxn>
              <a:cxn ang="0">
                <a:pos x="0" y="384"/>
              </a:cxn>
              <a:cxn ang="0">
                <a:pos x="18" y="236"/>
              </a:cxn>
              <a:cxn ang="0">
                <a:pos x="20" y="231"/>
              </a:cxn>
              <a:cxn ang="0">
                <a:pos x="17" y="226"/>
              </a:cxn>
              <a:cxn ang="0">
                <a:pos x="47" y="1"/>
              </a:cxn>
              <a:cxn ang="0">
                <a:pos x="48" y="1"/>
              </a:cxn>
            </a:cxnLst>
            <a:rect l="0" t="0" r="r" b="b"/>
            <a:pathLst>
              <a:path w="50" h="393">
                <a:moveTo>
                  <a:pt x="48" y="1"/>
                </a:moveTo>
                <a:cubicBezTo>
                  <a:pt x="50" y="0"/>
                  <a:pt x="50" y="0"/>
                  <a:pt x="50" y="0"/>
                </a:cubicBezTo>
                <a:cubicBezTo>
                  <a:pt x="35" y="173"/>
                  <a:pt x="35" y="173"/>
                  <a:pt x="35" y="173"/>
                </a:cubicBezTo>
                <a:cubicBezTo>
                  <a:pt x="34" y="173"/>
                  <a:pt x="31" y="171"/>
                  <a:pt x="29" y="187"/>
                </a:cubicBezTo>
                <a:cubicBezTo>
                  <a:pt x="26" y="207"/>
                  <a:pt x="30" y="206"/>
                  <a:pt x="30" y="206"/>
                </a:cubicBezTo>
                <a:cubicBezTo>
                  <a:pt x="19" y="300"/>
                  <a:pt x="19" y="300"/>
                  <a:pt x="19" y="300"/>
                </a:cubicBezTo>
                <a:cubicBezTo>
                  <a:pt x="18" y="299"/>
                  <a:pt x="15" y="292"/>
                  <a:pt x="12" y="317"/>
                </a:cubicBezTo>
                <a:cubicBezTo>
                  <a:pt x="10" y="335"/>
                  <a:pt x="14" y="336"/>
                  <a:pt x="14" y="336"/>
                </a:cubicBezTo>
                <a:cubicBezTo>
                  <a:pt x="9" y="381"/>
                  <a:pt x="9" y="381"/>
                  <a:pt x="9" y="381"/>
                </a:cubicBezTo>
                <a:cubicBezTo>
                  <a:pt x="3" y="393"/>
                  <a:pt x="3" y="393"/>
                  <a:pt x="3" y="393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384"/>
                  <a:pt x="0" y="384"/>
                  <a:pt x="0" y="384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36"/>
                  <a:pt x="20" y="237"/>
                  <a:pt x="20" y="231"/>
                </a:cubicBezTo>
                <a:cubicBezTo>
                  <a:pt x="21" y="226"/>
                  <a:pt x="20" y="225"/>
                  <a:pt x="17" y="226"/>
                </a:cubicBezTo>
                <a:cubicBezTo>
                  <a:pt x="47" y="1"/>
                  <a:pt x="47" y="1"/>
                  <a:pt x="47" y="1"/>
                </a:cubicBezTo>
                <a:lnTo>
                  <a:pt x="48" y="1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Freeform 128"/>
          <p:cNvSpPr>
            <a:spLocks/>
          </p:cNvSpPr>
          <p:nvPr/>
        </p:nvSpPr>
        <p:spPr bwMode="auto">
          <a:xfrm rot="20614368">
            <a:off x="2687794" y="1493748"/>
            <a:ext cx="158750" cy="1247775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50" y="0"/>
              </a:cxn>
              <a:cxn ang="0">
                <a:pos x="35" y="173"/>
              </a:cxn>
              <a:cxn ang="0">
                <a:pos x="29" y="187"/>
              </a:cxn>
              <a:cxn ang="0">
                <a:pos x="30" y="206"/>
              </a:cxn>
              <a:cxn ang="0">
                <a:pos x="19" y="300"/>
              </a:cxn>
              <a:cxn ang="0">
                <a:pos x="12" y="317"/>
              </a:cxn>
              <a:cxn ang="0">
                <a:pos x="14" y="336"/>
              </a:cxn>
              <a:cxn ang="0">
                <a:pos x="9" y="381"/>
              </a:cxn>
              <a:cxn ang="0">
                <a:pos x="3" y="393"/>
              </a:cxn>
              <a:cxn ang="0">
                <a:pos x="0" y="388"/>
              </a:cxn>
              <a:cxn ang="0">
                <a:pos x="0" y="384"/>
              </a:cxn>
              <a:cxn ang="0">
                <a:pos x="18" y="236"/>
              </a:cxn>
              <a:cxn ang="0">
                <a:pos x="20" y="231"/>
              </a:cxn>
              <a:cxn ang="0">
                <a:pos x="17" y="226"/>
              </a:cxn>
              <a:cxn ang="0">
                <a:pos x="47" y="1"/>
              </a:cxn>
              <a:cxn ang="0">
                <a:pos x="48" y="1"/>
              </a:cxn>
            </a:cxnLst>
            <a:rect l="0" t="0" r="r" b="b"/>
            <a:pathLst>
              <a:path w="50" h="393">
                <a:moveTo>
                  <a:pt x="48" y="1"/>
                </a:moveTo>
                <a:cubicBezTo>
                  <a:pt x="50" y="0"/>
                  <a:pt x="50" y="0"/>
                  <a:pt x="50" y="0"/>
                </a:cubicBezTo>
                <a:cubicBezTo>
                  <a:pt x="35" y="173"/>
                  <a:pt x="35" y="173"/>
                  <a:pt x="35" y="173"/>
                </a:cubicBezTo>
                <a:cubicBezTo>
                  <a:pt x="34" y="173"/>
                  <a:pt x="31" y="171"/>
                  <a:pt x="29" y="187"/>
                </a:cubicBezTo>
                <a:cubicBezTo>
                  <a:pt x="26" y="207"/>
                  <a:pt x="30" y="206"/>
                  <a:pt x="30" y="206"/>
                </a:cubicBezTo>
                <a:cubicBezTo>
                  <a:pt x="19" y="300"/>
                  <a:pt x="19" y="300"/>
                  <a:pt x="19" y="300"/>
                </a:cubicBezTo>
                <a:cubicBezTo>
                  <a:pt x="18" y="299"/>
                  <a:pt x="15" y="292"/>
                  <a:pt x="12" y="317"/>
                </a:cubicBezTo>
                <a:cubicBezTo>
                  <a:pt x="10" y="335"/>
                  <a:pt x="14" y="336"/>
                  <a:pt x="14" y="336"/>
                </a:cubicBezTo>
                <a:cubicBezTo>
                  <a:pt x="9" y="381"/>
                  <a:pt x="9" y="381"/>
                  <a:pt x="9" y="381"/>
                </a:cubicBezTo>
                <a:cubicBezTo>
                  <a:pt x="3" y="393"/>
                  <a:pt x="3" y="393"/>
                  <a:pt x="3" y="393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384"/>
                  <a:pt x="0" y="384"/>
                  <a:pt x="0" y="384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36"/>
                  <a:pt x="20" y="237"/>
                  <a:pt x="20" y="231"/>
                </a:cubicBezTo>
                <a:cubicBezTo>
                  <a:pt x="21" y="226"/>
                  <a:pt x="20" y="225"/>
                  <a:pt x="17" y="226"/>
                </a:cubicBezTo>
                <a:cubicBezTo>
                  <a:pt x="47" y="1"/>
                  <a:pt x="47" y="1"/>
                  <a:pt x="47" y="1"/>
                </a:cubicBezTo>
                <a:lnTo>
                  <a:pt x="48" y="1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2" name="Freeform 128"/>
          <p:cNvSpPr>
            <a:spLocks/>
          </p:cNvSpPr>
          <p:nvPr/>
        </p:nvSpPr>
        <p:spPr bwMode="auto">
          <a:xfrm>
            <a:off x="1219200" y="993775"/>
            <a:ext cx="158750" cy="1247775"/>
          </a:xfrm>
          <a:custGeom>
            <a:avLst/>
            <a:gdLst/>
            <a:ahLst/>
            <a:cxnLst>
              <a:cxn ang="0">
                <a:pos x="48" y="1"/>
              </a:cxn>
              <a:cxn ang="0">
                <a:pos x="50" y="0"/>
              </a:cxn>
              <a:cxn ang="0">
                <a:pos x="35" y="173"/>
              </a:cxn>
              <a:cxn ang="0">
                <a:pos x="29" y="187"/>
              </a:cxn>
              <a:cxn ang="0">
                <a:pos x="30" y="206"/>
              </a:cxn>
              <a:cxn ang="0">
                <a:pos x="19" y="300"/>
              </a:cxn>
              <a:cxn ang="0">
                <a:pos x="12" y="317"/>
              </a:cxn>
              <a:cxn ang="0">
                <a:pos x="14" y="336"/>
              </a:cxn>
              <a:cxn ang="0">
                <a:pos x="9" y="381"/>
              </a:cxn>
              <a:cxn ang="0">
                <a:pos x="3" y="393"/>
              </a:cxn>
              <a:cxn ang="0">
                <a:pos x="0" y="388"/>
              </a:cxn>
              <a:cxn ang="0">
                <a:pos x="0" y="384"/>
              </a:cxn>
              <a:cxn ang="0">
                <a:pos x="18" y="236"/>
              </a:cxn>
              <a:cxn ang="0">
                <a:pos x="20" y="231"/>
              </a:cxn>
              <a:cxn ang="0">
                <a:pos x="17" y="226"/>
              </a:cxn>
              <a:cxn ang="0">
                <a:pos x="47" y="1"/>
              </a:cxn>
              <a:cxn ang="0">
                <a:pos x="48" y="1"/>
              </a:cxn>
            </a:cxnLst>
            <a:rect l="0" t="0" r="r" b="b"/>
            <a:pathLst>
              <a:path w="50" h="393">
                <a:moveTo>
                  <a:pt x="48" y="1"/>
                </a:moveTo>
                <a:cubicBezTo>
                  <a:pt x="50" y="0"/>
                  <a:pt x="50" y="0"/>
                  <a:pt x="50" y="0"/>
                </a:cubicBezTo>
                <a:cubicBezTo>
                  <a:pt x="35" y="173"/>
                  <a:pt x="35" y="173"/>
                  <a:pt x="35" y="173"/>
                </a:cubicBezTo>
                <a:cubicBezTo>
                  <a:pt x="34" y="173"/>
                  <a:pt x="31" y="171"/>
                  <a:pt x="29" y="187"/>
                </a:cubicBezTo>
                <a:cubicBezTo>
                  <a:pt x="26" y="207"/>
                  <a:pt x="30" y="206"/>
                  <a:pt x="30" y="206"/>
                </a:cubicBezTo>
                <a:cubicBezTo>
                  <a:pt x="19" y="300"/>
                  <a:pt x="19" y="300"/>
                  <a:pt x="19" y="300"/>
                </a:cubicBezTo>
                <a:cubicBezTo>
                  <a:pt x="18" y="299"/>
                  <a:pt x="15" y="292"/>
                  <a:pt x="12" y="317"/>
                </a:cubicBezTo>
                <a:cubicBezTo>
                  <a:pt x="10" y="335"/>
                  <a:pt x="14" y="336"/>
                  <a:pt x="14" y="336"/>
                </a:cubicBezTo>
                <a:cubicBezTo>
                  <a:pt x="9" y="381"/>
                  <a:pt x="9" y="381"/>
                  <a:pt x="9" y="381"/>
                </a:cubicBezTo>
                <a:cubicBezTo>
                  <a:pt x="3" y="393"/>
                  <a:pt x="3" y="393"/>
                  <a:pt x="3" y="393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384"/>
                  <a:pt x="0" y="384"/>
                  <a:pt x="0" y="384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36"/>
                  <a:pt x="20" y="237"/>
                  <a:pt x="20" y="231"/>
                </a:cubicBezTo>
                <a:cubicBezTo>
                  <a:pt x="21" y="226"/>
                  <a:pt x="20" y="225"/>
                  <a:pt x="17" y="226"/>
                </a:cubicBezTo>
                <a:cubicBezTo>
                  <a:pt x="47" y="1"/>
                  <a:pt x="47" y="1"/>
                  <a:pt x="47" y="1"/>
                </a:cubicBezTo>
                <a:lnTo>
                  <a:pt x="48" y="1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256"/>
          <p:cNvGrpSpPr/>
          <p:nvPr/>
        </p:nvGrpSpPr>
        <p:grpSpPr>
          <a:xfrm>
            <a:off x="228600" y="2060575"/>
            <a:ext cx="2147888" cy="2200275"/>
            <a:chOff x="2209800" y="3276600"/>
            <a:chExt cx="2147888" cy="2200275"/>
          </a:xfrm>
        </p:grpSpPr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3000">
                  <a:schemeClr val="bg1"/>
                </a:gs>
              </a:gsLst>
              <a:lin ang="108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blipFill>
              <a:blip r:embed="rId2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270"/>
          <p:cNvGrpSpPr/>
          <p:nvPr/>
        </p:nvGrpSpPr>
        <p:grpSpPr>
          <a:xfrm rot="3403796">
            <a:off x="2065286" y="2506999"/>
            <a:ext cx="2147888" cy="2200275"/>
            <a:chOff x="2209800" y="3276600"/>
            <a:chExt cx="2147888" cy="2200275"/>
          </a:xfrm>
        </p:grpSpPr>
        <p:sp>
          <p:nvSpPr>
            <p:cNvPr id="272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3000">
                  <a:schemeClr val="bg1"/>
                </a:gs>
              </a:gsLst>
              <a:lin ang="108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blipFill>
              <a:blip r:embed="rId3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275"/>
          <p:cNvGrpSpPr/>
          <p:nvPr/>
        </p:nvGrpSpPr>
        <p:grpSpPr>
          <a:xfrm rot="1991164">
            <a:off x="3703608" y="2545173"/>
            <a:ext cx="2147888" cy="2200275"/>
            <a:chOff x="2209800" y="3276600"/>
            <a:chExt cx="2147888" cy="2200275"/>
          </a:xfrm>
        </p:grpSpPr>
        <p:sp>
          <p:nvSpPr>
            <p:cNvPr id="277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3000">
                  <a:schemeClr val="bg1"/>
                </a:gs>
              </a:gsLst>
              <a:lin ang="108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blipFill>
              <a:blip r:embed="rId4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305"/>
          <p:cNvGrpSpPr/>
          <p:nvPr/>
        </p:nvGrpSpPr>
        <p:grpSpPr>
          <a:xfrm rot="999517">
            <a:off x="5375701" y="2246068"/>
            <a:ext cx="2147888" cy="2200275"/>
            <a:chOff x="2209800" y="3276600"/>
            <a:chExt cx="2147888" cy="2200275"/>
          </a:xfrm>
        </p:grpSpPr>
        <p:sp>
          <p:nvSpPr>
            <p:cNvPr id="307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3000">
                  <a:schemeClr val="bg1"/>
                </a:gs>
              </a:gsLst>
              <a:lin ang="108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blipFill>
              <a:blip r:embed="rId5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322"/>
          <p:cNvGrpSpPr/>
          <p:nvPr/>
        </p:nvGrpSpPr>
        <p:grpSpPr>
          <a:xfrm rot="2898197">
            <a:off x="6634078" y="1960725"/>
            <a:ext cx="2147888" cy="2200275"/>
            <a:chOff x="2209800" y="3276600"/>
            <a:chExt cx="2147888" cy="2200275"/>
          </a:xfrm>
        </p:grpSpPr>
        <p:sp>
          <p:nvSpPr>
            <p:cNvPr id="324" name="Freeform 131"/>
            <p:cNvSpPr>
              <a:spLocks/>
            </p:cNvSpPr>
            <p:nvPr/>
          </p:nvSpPr>
          <p:spPr bwMode="auto">
            <a:xfrm>
              <a:off x="2209800" y="3276600"/>
              <a:ext cx="2147888" cy="2200275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658" y="1386"/>
                </a:cxn>
                <a:cxn ang="0">
                  <a:pos x="1353" y="864"/>
                </a:cxn>
                <a:cxn ang="0">
                  <a:pos x="702" y="2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53" h="1386">
                  <a:moveTo>
                    <a:pt x="652" y="1384"/>
                  </a:moveTo>
                  <a:lnTo>
                    <a:pt x="658" y="1386"/>
                  </a:lnTo>
                  <a:lnTo>
                    <a:pt x="1353" y="864"/>
                  </a:lnTo>
                  <a:lnTo>
                    <a:pt x="702" y="2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32"/>
            <p:cNvSpPr>
              <a:spLocks/>
            </p:cNvSpPr>
            <p:nvPr/>
          </p:nvSpPr>
          <p:spPr bwMode="auto">
            <a:xfrm>
              <a:off x="2209800" y="3276600"/>
              <a:ext cx="2135188" cy="2197100"/>
            </a:xfrm>
            <a:custGeom>
              <a:avLst/>
              <a:gdLst/>
              <a:ahLst/>
              <a:cxnLst>
                <a:cxn ang="0">
                  <a:pos x="652" y="1384"/>
                </a:cxn>
                <a:cxn ang="0">
                  <a:pos x="1345" y="864"/>
                </a:cxn>
                <a:cxn ang="0">
                  <a:pos x="694" y="0"/>
                </a:cxn>
                <a:cxn ang="0">
                  <a:pos x="0" y="522"/>
                </a:cxn>
                <a:cxn ang="0">
                  <a:pos x="652" y="1384"/>
                </a:cxn>
              </a:cxnLst>
              <a:rect l="0" t="0" r="r" b="b"/>
              <a:pathLst>
                <a:path w="1345" h="1384">
                  <a:moveTo>
                    <a:pt x="652" y="1384"/>
                  </a:moveTo>
                  <a:lnTo>
                    <a:pt x="1345" y="864"/>
                  </a:lnTo>
                  <a:lnTo>
                    <a:pt x="694" y="0"/>
                  </a:lnTo>
                  <a:lnTo>
                    <a:pt x="0" y="522"/>
                  </a:lnTo>
                  <a:lnTo>
                    <a:pt x="652" y="13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3000">
                  <a:schemeClr val="bg1"/>
                </a:gs>
              </a:gsLst>
              <a:lin ang="108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34"/>
            <p:cNvSpPr>
              <a:spLocks/>
            </p:cNvSpPr>
            <p:nvPr/>
          </p:nvSpPr>
          <p:spPr bwMode="auto">
            <a:xfrm>
              <a:off x="2286000" y="3352800"/>
              <a:ext cx="1762125" cy="1758950"/>
            </a:xfrm>
            <a:custGeom>
              <a:avLst/>
              <a:gdLst/>
              <a:ahLst/>
              <a:cxnLst>
                <a:cxn ang="0">
                  <a:pos x="475" y="1108"/>
                </a:cxn>
                <a:cxn ang="0">
                  <a:pos x="1110" y="630"/>
                </a:cxn>
                <a:cxn ang="0">
                  <a:pos x="635" y="0"/>
                </a:cxn>
                <a:cxn ang="0">
                  <a:pos x="0" y="478"/>
                </a:cxn>
                <a:cxn ang="0">
                  <a:pos x="475" y="1108"/>
                </a:cxn>
              </a:cxnLst>
              <a:rect l="0" t="0" r="r" b="b"/>
              <a:pathLst>
                <a:path w="1110" h="1108">
                  <a:moveTo>
                    <a:pt x="475" y="1108"/>
                  </a:moveTo>
                  <a:lnTo>
                    <a:pt x="1110" y="630"/>
                  </a:lnTo>
                  <a:lnTo>
                    <a:pt x="635" y="0"/>
                  </a:lnTo>
                  <a:lnTo>
                    <a:pt x="0" y="478"/>
                  </a:lnTo>
                  <a:lnTo>
                    <a:pt x="475" y="1108"/>
                  </a:lnTo>
                  <a:close/>
                </a:path>
              </a:pathLst>
            </a:custGeom>
            <a:blipFill dpi="0" rotWithShape="1">
              <a:blip r:embed="rId6" cstate="print"/>
              <a:srcRect/>
              <a:stretch>
                <a:fillRect l="-1000" t="-16000" b="-17000"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250"/>
          <p:cNvGrpSpPr/>
          <p:nvPr/>
        </p:nvGrpSpPr>
        <p:grpSpPr>
          <a:xfrm>
            <a:off x="-149225" y="914400"/>
            <a:ext cx="9420225" cy="1895475"/>
            <a:chOff x="3175" y="1292225"/>
            <a:chExt cx="9420225" cy="1895475"/>
          </a:xfrm>
        </p:grpSpPr>
        <p:sp>
          <p:nvSpPr>
            <p:cNvPr id="1159" name="Freeform 135"/>
            <p:cNvSpPr>
              <a:spLocks/>
            </p:cNvSpPr>
            <p:nvPr/>
          </p:nvSpPr>
          <p:spPr bwMode="auto">
            <a:xfrm>
              <a:off x="234950" y="1924050"/>
              <a:ext cx="500063" cy="1301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16" y="1"/>
                </a:cxn>
                <a:cxn ang="0">
                  <a:pos x="116" y="1"/>
                </a:cxn>
                <a:cxn ang="0">
                  <a:pos x="7" y="24"/>
                </a:cxn>
                <a:cxn ang="0">
                  <a:pos x="7" y="24"/>
                </a:cxn>
                <a:cxn ang="0">
                  <a:pos x="12" y="34"/>
                </a:cxn>
                <a:cxn ang="0">
                  <a:pos x="12" y="34"/>
                </a:cxn>
                <a:cxn ang="0">
                  <a:pos x="41" y="40"/>
                </a:cxn>
                <a:cxn ang="0">
                  <a:pos x="41" y="40"/>
                </a:cxn>
                <a:cxn ang="0">
                  <a:pos x="149" y="17"/>
                </a:cxn>
                <a:cxn ang="0">
                  <a:pos x="149" y="17"/>
                </a:cxn>
                <a:cxn ang="0">
                  <a:pos x="146" y="6"/>
                </a:cxn>
              </a:cxnLst>
              <a:rect l="0" t="0" r="r" b="b"/>
              <a:pathLst>
                <a:path w="157" h="41">
                  <a:moveTo>
                    <a:pt x="146" y="6"/>
                  </a:moveTo>
                  <a:cubicBezTo>
                    <a:pt x="137" y="2"/>
                    <a:pt x="124" y="0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77" y="9"/>
                    <a:pt x="42" y="17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0" y="25"/>
                    <a:pt x="2" y="30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22" y="39"/>
                    <a:pt x="34" y="41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75" y="32"/>
                    <a:pt x="111" y="24"/>
                    <a:pt x="149" y="17"/>
                  </a:cubicBezTo>
                  <a:cubicBezTo>
                    <a:pt x="149" y="17"/>
                    <a:pt x="149" y="17"/>
                    <a:pt x="149" y="17"/>
                  </a:cubicBezTo>
                  <a:cubicBezTo>
                    <a:pt x="157" y="15"/>
                    <a:pt x="155" y="11"/>
                    <a:pt x="146" y="6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Freeform 136"/>
            <p:cNvSpPr>
              <a:spLocks/>
            </p:cNvSpPr>
            <p:nvPr/>
          </p:nvSpPr>
          <p:spPr bwMode="auto">
            <a:xfrm>
              <a:off x="342900" y="1971675"/>
              <a:ext cx="496888" cy="133350"/>
            </a:xfrm>
            <a:custGeom>
              <a:avLst/>
              <a:gdLst/>
              <a:ahLst/>
              <a:cxnLst>
                <a:cxn ang="0">
                  <a:pos x="145" y="6"/>
                </a:cxn>
                <a:cxn ang="0">
                  <a:pos x="115" y="2"/>
                </a:cxn>
                <a:cxn ang="0">
                  <a:pos x="115" y="2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2" y="35"/>
                </a:cxn>
                <a:cxn ang="0">
                  <a:pos x="12" y="35"/>
                </a:cxn>
                <a:cxn ang="0">
                  <a:pos x="41" y="40"/>
                </a:cxn>
                <a:cxn ang="0">
                  <a:pos x="41" y="40"/>
                </a:cxn>
                <a:cxn ang="0">
                  <a:pos x="148" y="17"/>
                </a:cxn>
                <a:cxn ang="0">
                  <a:pos x="148" y="17"/>
                </a:cxn>
                <a:cxn ang="0">
                  <a:pos x="145" y="6"/>
                </a:cxn>
              </a:cxnLst>
              <a:rect l="0" t="0" r="r" b="b"/>
              <a:pathLst>
                <a:path w="156" h="42">
                  <a:moveTo>
                    <a:pt x="145" y="6"/>
                  </a:moveTo>
                  <a:cubicBezTo>
                    <a:pt x="136" y="2"/>
                    <a:pt x="123" y="0"/>
                    <a:pt x="115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77" y="9"/>
                    <a:pt x="41" y="17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26"/>
                    <a:pt x="3" y="31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22" y="39"/>
                    <a:pt x="34" y="42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74" y="33"/>
                    <a:pt x="111" y="25"/>
                    <a:pt x="148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56" y="15"/>
                    <a:pt x="154" y="11"/>
                    <a:pt x="145" y="6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Freeform 137"/>
            <p:cNvSpPr>
              <a:spLocks/>
            </p:cNvSpPr>
            <p:nvPr/>
          </p:nvSpPr>
          <p:spPr bwMode="auto">
            <a:xfrm>
              <a:off x="452438" y="2019300"/>
              <a:ext cx="488950" cy="133350"/>
            </a:xfrm>
            <a:custGeom>
              <a:avLst/>
              <a:gdLst/>
              <a:ahLst/>
              <a:cxnLst>
                <a:cxn ang="0">
                  <a:pos x="144" y="6"/>
                </a:cxn>
                <a:cxn ang="0">
                  <a:pos x="114" y="2"/>
                </a:cxn>
                <a:cxn ang="0">
                  <a:pos x="114" y="2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1" y="36"/>
                </a:cxn>
                <a:cxn ang="0">
                  <a:pos x="11" y="36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147" y="17"/>
                </a:cxn>
                <a:cxn ang="0">
                  <a:pos x="147" y="17"/>
                </a:cxn>
                <a:cxn ang="0">
                  <a:pos x="144" y="6"/>
                </a:cxn>
              </a:cxnLst>
              <a:rect l="0" t="0" r="r" b="b"/>
              <a:pathLst>
                <a:path w="154" h="42">
                  <a:moveTo>
                    <a:pt x="144" y="6"/>
                  </a:moveTo>
                  <a:cubicBezTo>
                    <a:pt x="135" y="2"/>
                    <a:pt x="122" y="0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77" y="9"/>
                    <a:pt x="41" y="18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27"/>
                    <a:pt x="2" y="31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21" y="40"/>
                    <a:pt x="33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74" y="33"/>
                    <a:pt x="110" y="24"/>
                    <a:pt x="147" y="17"/>
                  </a:cubicBezTo>
                  <a:cubicBezTo>
                    <a:pt x="147" y="17"/>
                    <a:pt x="147" y="17"/>
                    <a:pt x="147" y="17"/>
                  </a:cubicBezTo>
                  <a:cubicBezTo>
                    <a:pt x="154" y="15"/>
                    <a:pt x="153" y="11"/>
                    <a:pt x="144" y="6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138"/>
            <p:cNvSpPr>
              <a:spLocks/>
            </p:cNvSpPr>
            <p:nvPr/>
          </p:nvSpPr>
          <p:spPr bwMode="auto">
            <a:xfrm>
              <a:off x="557213" y="2066925"/>
              <a:ext cx="488950" cy="133350"/>
            </a:xfrm>
            <a:custGeom>
              <a:avLst/>
              <a:gdLst/>
              <a:ahLst/>
              <a:cxnLst>
                <a:cxn ang="0">
                  <a:pos x="143" y="6"/>
                </a:cxn>
                <a:cxn ang="0">
                  <a:pos x="114" y="2"/>
                </a:cxn>
                <a:cxn ang="0">
                  <a:pos x="114" y="2"/>
                </a:cxn>
                <a:cxn ang="0">
                  <a:pos x="7" y="25"/>
                </a:cxn>
                <a:cxn ang="0">
                  <a:pos x="7" y="25"/>
                </a:cxn>
                <a:cxn ang="0">
                  <a:pos x="11" y="36"/>
                </a:cxn>
                <a:cxn ang="0">
                  <a:pos x="11" y="36"/>
                </a:cxn>
                <a:cxn ang="0">
                  <a:pos x="39" y="41"/>
                </a:cxn>
                <a:cxn ang="0">
                  <a:pos x="39" y="41"/>
                </a:cxn>
                <a:cxn ang="0">
                  <a:pos x="147" y="16"/>
                </a:cxn>
                <a:cxn ang="0">
                  <a:pos x="147" y="16"/>
                </a:cxn>
                <a:cxn ang="0">
                  <a:pos x="143" y="6"/>
                </a:cxn>
              </a:cxnLst>
              <a:rect l="0" t="0" r="r" b="b"/>
              <a:pathLst>
                <a:path w="154" h="42">
                  <a:moveTo>
                    <a:pt x="143" y="6"/>
                  </a:moveTo>
                  <a:cubicBezTo>
                    <a:pt x="134" y="2"/>
                    <a:pt x="122" y="0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78" y="9"/>
                    <a:pt x="41" y="18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0" y="27"/>
                    <a:pt x="2" y="31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20" y="40"/>
                    <a:pt x="33" y="42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75" y="32"/>
                    <a:pt x="111" y="24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54" y="14"/>
                    <a:pt x="153" y="10"/>
                    <a:pt x="143" y="6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Freeform 139"/>
            <p:cNvSpPr>
              <a:spLocks/>
            </p:cNvSpPr>
            <p:nvPr/>
          </p:nvSpPr>
          <p:spPr bwMode="auto">
            <a:xfrm>
              <a:off x="661988" y="2111375"/>
              <a:ext cx="488950" cy="136525"/>
            </a:xfrm>
            <a:custGeom>
              <a:avLst/>
              <a:gdLst/>
              <a:ahLst/>
              <a:cxnLst>
                <a:cxn ang="0">
                  <a:pos x="143" y="6"/>
                </a:cxn>
                <a:cxn ang="0">
                  <a:pos x="114" y="2"/>
                </a:cxn>
                <a:cxn ang="0">
                  <a:pos x="114" y="2"/>
                </a:cxn>
                <a:cxn ang="0">
                  <a:pos x="6" y="27"/>
                </a:cxn>
                <a:cxn ang="0">
                  <a:pos x="6" y="27"/>
                </a:cxn>
                <a:cxn ang="0">
                  <a:pos x="11" y="37"/>
                </a:cxn>
                <a:cxn ang="0">
                  <a:pos x="11" y="37"/>
                </a:cxn>
                <a:cxn ang="0">
                  <a:pos x="39" y="41"/>
                </a:cxn>
                <a:cxn ang="0">
                  <a:pos x="39" y="41"/>
                </a:cxn>
                <a:cxn ang="0">
                  <a:pos x="147" y="16"/>
                </a:cxn>
                <a:cxn ang="0">
                  <a:pos x="147" y="16"/>
                </a:cxn>
                <a:cxn ang="0">
                  <a:pos x="143" y="6"/>
                </a:cxn>
              </a:cxnLst>
              <a:rect l="0" t="0" r="r" b="b"/>
              <a:pathLst>
                <a:path w="154" h="43">
                  <a:moveTo>
                    <a:pt x="143" y="6"/>
                  </a:moveTo>
                  <a:cubicBezTo>
                    <a:pt x="134" y="2"/>
                    <a:pt x="121" y="0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0" y="28"/>
                    <a:pt x="2" y="33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20" y="41"/>
                    <a:pt x="32" y="43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54" y="14"/>
                    <a:pt x="152" y="10"/>
                    <a:pt x="143" y="6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4" name="Freeform 140"/>
            <p:cNvSpPr>
              <a:spLocks/>
            </p:cNvSpPr>
            <p:nvPr/>
          </p:nvSpPr>
          <p:spPr bwMode="auto">
            <a:xfrm>
              <a:off x="763588" y="2155825"/>
              <a:ext cx="493713" cy="139700"/>
            </a:xfrm>
            <a:custGeom>
              <a:avLst/>
              <a:gdLst/>
              <a:ahLst/>
              <a:cxnLst>
                <a:cxn ang="0">
                  <a:pos x="144" y="6"/>
                </a:cxn>
                <a:cxn ang="0">
                  <a:pos x="115" y="2"/>
                </a:cxn>
                <a:cxn ang="0">
                  <a:pos x="115" y="2"/>
                </a:cxn>
                <a:cxn ang="0">
                  <a:pos x="7" y="27"/>
                </a:cxn>
                <a:cxn ang="0">
                  <a:pos x="7" y="27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40" y="42"/>
                </a:cxn>
                <a:cxn ang="0">
                  <a:pos x="40" y="42"/>
                </a:cxn>
                <a:cxn ang="0">
                  <a:pos x="149" y="15"/>
                </a:cxn>
                <a:cxn ang="0">
                  <a:pos x="149" y="15"/>
                </a:cxn>
                <a:cxn ang="0">
                  <a:pos x="144" y="6"/>
                </a:cxn>
              </a:cxnLst>
              <a:rect l="0" t="0" r="r" b="b"/>
              <a:pathLst>
                <a:path w="155" h="44">
                  <a:moveTo>
                    <a:pt x="144" y="6"/>
                  </a:moveTo>
                  <a:cubicBezTo>
                    <a:pt x="135" y="2"/>
                    <a:pt x="122" y="0"/>
                    <a:pt x="115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80" y="10"/>
                    <a:pt x="44" y="19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0" y="29"/>
                    <a:pt x="2" y="34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20" y="42"/>
                    <a:pt x="33" y="44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77" y="33"/>
                    <a:pt x="114" y="24"/>
                    <a:pt x="149" y="15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55" y="14"/>
                    <a:pt x="153" y="10"/>
                    <a:pt x="144" y="6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141"/>
            <p:cNvSpPr>
              <a:spLocks/>
            </p:cNvSpPr>
            <p:nvPr/>
          </p:nvSpPr>
          <p:spPr bwMode="auto">
            <a:xfrm>
              <a:off x="868363" y="2200275"/>
              <a:ext cx="496888" cy="139700"/>
            </a:xfrm>
            <a:custGeom>
              <a:avLst/>
              <a:gdLst/>
              <a:ahLst/>
              <a:cxnLst>
                <a:cxn ang="0">
                  <a:pos x="145" y="5"/>
                </a:cxn>
                <a:cxn ang="0">
                  <a:pos x="116" y="1"/>
                </a:cxn>
                <a:cxn ang="0">
                  <a:pos x="116" y="1"/>
                </a:cxn>
                <a:cxn ang="0">
                  <a:pos x="7" y="28"/>
                </a:cxn>
                <a:cxn ang="0">
                  <a:pos x="7" y="28"/>
                </a:cxn>
                <a:cxn ang="0">
                  <a:pos x="11" y="39"/>
                </a:cxn>
                <a:cxn ang="0">
                  <a:pos x="11" y="39"/>
                </a:cxn>
                <a:cxn ang="0">
                  <a:pos x="40" y="42"/>
                </a:cxn>
                <a:cxn ang="0">
                  <a:pos x="40" y="42"/>
                </a:cxn>
                <a:cxn ang="0">
                  <a:pos x="149" y="14"/>
                </a:cxn>
                <a:cxn ang="0">
                  <a:pos x="149" y="14"/>
                </a:cxn>
                <a:cxn ang="0">
                  <a:pos x="145" y="5"/>
                </a:cxn>
              </a:cxnLst>
              <a:rect l="0" t="0" r="r" b="b"/>
              <a:pathLst>
                <a:path w="156" h="44">
                  <a:moveTo>
                    <a:pt x="145" y="5"/>
                  </a:moveTo>
                  <a:cubicBezTo>
                    <a:pt x="135" y="1"/>
                    <a:pt x="123" y="0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81" y="10"/>
                    <a:pt x="45" y="1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0" y="30"/>
                    <a:pt x="1" y="34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20" y="42"/>
                    <a:pt x="33" y="44"/>
                    <a:pt x="40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79" y="33"/>
                    <a:pt x="114" y="24"/>
                    <a:pt x="149" y="14"/>
                  </a:cubicBezTo>
                  <a:cubicBezTo>
                    <a:pt x="149" y="14"/>
                    <a:pt x="149" y="14"/>
                    <a:pt x="149" y="14"/>
                  </a:cubicBezTo>
                  <a:cubicBezTo>
                    <a:pt x="156" y="12"/>
                    <a:pt x="154" y="8"/>
                    <a:pt x="145" y="5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142"/>
            <p:cNvSpPr>
              <a:spLocks/>
            </p:cNvSpPr>
            <p:nvPr/>
          </p:nvSpPr>
          <p:spPr bwMode="auto">
            <a:xfrm>
              <a:off x="973138" y="2241550"/>
              <a:ext cx="500063" cy="142875"/>
            </a:xfrm>
            <a:custGeom>
              <a:avLst/>
              <a:gdLst/>
              <a:ahLst/>
              <a:cxnLst>
                <a:cxn ang="0">
                  <a:pos x="146" y="4"/>
                </a:cxn>
                <a:cxn ang="0">
                  <a:pos x="116" y="1"/>
                </a:cxn>
                <a:cxn ang="0">
                  <a:pos x="116" y="1"/>
                </a:cxn>
                <a:cxn ang="0">
                  <a:pos x="7" y="29"/>
                </a:cxn>
                <a:cxn ang="0">
                  <a:pos x="7" y="29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41" y="43"/>
                </a:cxn>
                <a:cxn ang="0">
                  <a:pos x="41" y="43"/>
                </a:cxn>
                <a:cxn ang="0">
                  <a:pos x="151" y="14"/>
                </a:cxn>
                <a:cxn ang="0">
                  <a:pos x="151" y="14"/>
                </a:cxn>
                <a:cxn ang="0">
                  <a:pos x="146" y="4"/>
                </a:cxn>
              </a:cxnLst>
              <a:rect l="0" t="0" r="r" b="b"/>
              <a:pathLst>
                <a:path w="157" h="45">
                  <a:moveTo>
                    <a:pt x="146" y="4"/>
                  </a:moveTo>
                  <a:cubicBezTo>
                    <a:pt x="136" y="1"/>
                    <a:pt x="123" y="0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82" y="11"/>
                    <a:pt x="46" y="2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0" y="31"/>
                    <a:pt x="1" y="36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20" y="44"/>
                    <a:pt x="34" y="45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81" y="34"/>
                    <a:pt x="115" y="24"/>
                    <a:pt x="151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57" y="11"/>
                    <a:pt x="155" y="7"/>
                    <a:pt x="146" y="4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Freeform 143"/>
            <p:cNvSpPr>
              <a:spLocks/>
            </p:cNvSpPr>
            <p:nvPr/>
          </p:nvSpPr>
          <p:spPr bwMode="auto">
            <a:xfrm>
              <a:off x="1081088" y="2279650"/>
              <a:ext cx="503238" cy="149225"/>
            </a:xfrm>
            <a:custGeom>
              <a:avLst/>
              <a:gdLst/>
              <a:ahLst/>
              <a:cxnLst>
                <a:cxn ang="0">
                  <a:pos x="146" y="3"/>
                </a:cxn>
                <a:cxn ang="0">
                  <a:pos x="117" y="2"/>
                </a:cxn>
                <a:cxn ang="0">
                  <a:pos x="117" y="2"/>
                </a:cxn>
                <a:cxn ang="0">
                  <a:pos x="7" y="31"/>
                </a:cxn>
                <a:cxn ang="0">
                  <a:pos x="7" y="31"/>
                </a:cxn>
                <a:cxn ang="0">
                  <a:pos x="11" y="42"/>
                </a:cxn>
                <a:cxn ang="0">
                  <a:pos x="11" y="42"/>
                </a:cxn>
                <a:cxn ang="0">
                  <a:pos x="42" y="45"/>
                </a:cxn>
                <a:cxn ang="0">
                  <a:pos x="42" y="45"/>
                </a:cxn>
                <a:cxn ang="0">
                  <a:pos x="151" y="13"/>
                </a:cxn>
                <a:cxn ang="0">
                  <a:pos x="151" y="13"/>
                </a:cxn>
                <a:cxn ang="0">
                  <a:pos x="146" y="3"/>
                </a:cxn>
              </a:cxnLst>
              <a:rect l="0" t="0" r="r" b="b"/>
              <a:pathLst>
                <a:path w="158" h="47">
                  <a:moveTo>
                    <a:pt x="146" y="3"/>
                  </a:moveTo>
                  <a:cubicBezTo>
                    <a:pt x="136" y="0"/>
                    <a:pt x="124" y="0"/>
                    <a:pt x="117" y="2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82" y="12"/>
                    <a:pt x="47" y="22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0" y="33"/>
                    <a:pt x="1" y="38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20" y="46"/>
                    <a:pt x="34" y="47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82" y="35"/>
                    <a:pt x="116" y="25"/>
                    <a:pt x="151" y="13"/>
                  </a:cubicBezTo>
                  <a:cubicBezTo>
                    <a:pt x="151" y="13"/>
                    <a:pt x="151" y="13"/>
                    <a:pt x="151" y="13"/>
                  </a:cubicBezTo>
                  <a:cubicBezTo>
                    <a:pt x="158" y="11"/>
                    <a:pt x="156" y="7"/>
                    <a:pt x="146" y="3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144"/>
            <p:cNvSpPr>
              <a:spLocks/>
            </p:cNvSpPr>
            <p:nvPr/>
          </p:nvSpPr>
          <p:spPr bwMode="auto">
            <a:xfrm>
              <a:off x="1206500" y="2317750"/>
              <a:ext cx="409575" cy="152400"/>
            </a:xfrm>
            <a:custGeom>
              <a:avLst/>
              <a:gdLst/>
              <a:ahLst/>
              <a:cxnLst>
                <a:cxn ang="0">
                  <a:pos x="112" y="1"/>
                </a:cxn>
                <a:cxn ang="0">
                  <a:pos x="7" y="32"/>
                </a:cxn>
                <a:cxn ang="0">
                  <a:pos x="12" y="43"/>
                </a:cxn>
                <a:cxn ang="0">
                  <a:pos x="42" y="46"/>
                </a:cxn>
                <a:cxn ang="0">
                  <a:pos x="121" y="22"/>
                </a:cxn>
                <a:cxn ang="0">
                  <a:pos x="129" y="0"/>
                </a:cxn>
                <a:cxn ang="0">
                  <a:pos x="112" y="1"/>
                </a:cxn>
              </a:cxnLst>
              <a:rect l="0" t="0" r="r" b="b"/>
              <a:pathLst>
                <a:path w="129" h="48">
                  <a:moveTo>
                    <a:pt x="112" y="1"/>
                  </a:moveTo>
                  <a:cubicBezTo>
                    <a:pt x="7" y="32"/>
                    <a:pt x="7" y="32"/>
                    <a:pt x="7" y="32"/>
                  </a:cubicBezTo>
                  <a:cubicBezTo>
                    <a:pt x="0" y="34"/>
                    <a:pt x="3" y="39"/>
                    <a:pt x="12" y="43"/>
                  </a:cubicBezTo>
                  <a:cubicBezTo>
                    <a:pt x="22" y="46"/>
                    <a:pt x="35" y="48"/>
                    <a:pt x="42" y="46"/>
                  </a:cubicBezTo>
                  <a:cubicBezTo>
                    <a:pt x="121" y="22"/>
                    <a:pt x="121" y="22"/>
                    <a:pt x="121" y="22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2" y="0"/>
                    <a:pt x="116" y="0"/>
                    <a:pt x="112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145"/>
            <p:cNvSpPr>
              <a:spLocks/>
            </p:cNvSpPr>
            <p:nvPr/>
          </p:nvSpPr>
          <p:spPr bwMode="auto">
            <a:xfrm>
              <a:off x="1317625" y="2387600"/>
              <a:ext cx="273050" cy="123825"/>
            </a:xfrm>
            <a:custGeom>
              <a:avLst/>
              <a:gdLst/>
              <a:ahLst/>
              <a:cxnLst>
                <a:cxn ang="0">
                  <a:pos x="7" y="24"/>
                </a:cxn>
                <a:cxn ang="0">
                  <a:pos x="12" y="34"/>
                </a:cxn>
                <a:cxn ang="0">
                  <a:pos x="42" y="37"/>
                </a:cxn>
                <a:cxn ang="0">
                  <a:pos x="76" y="26"/>
                </a:cxn>
                <a:cxn ang="0">
                  <a:pos x="86" y="0"/>
                </a:cxn>
                <a:cxn ang="0">
                  <a:pos x="7" y="24"/>
                </a:cxn>
              </a:cxnLst>
              <a:rect l="0" t="0" r="r" b="b"/>
              <a:pathLst>
                <a:path w="86" h="39">
                  <a:moveTo>
                    <a:pt x="7" y="24"/>
                  </a:moveTo>
                  <a:cubicBezTo>
                    <a:pt x="0" y="26"/>
                    <a:pt x="3" y="30"/>
                    <a:pt x="12" y="34"/>
                  </a:cubicBezTo>
                  <a:cubicBezTo>
                    <a:pt x="22" y="38"/>
                    <a:pt x="35" y="39"/>
                    <a:pt x="42" y="3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147"/>
            <p:cNvSpPr>
              <a:spLocks/>
            </p:cNvSpPr>
            <p:nvPr/>
          </p:nvSpPr>
          <p:spPr bwMode="auto">
            <a:xfrm>
              <a:off x="85725" y="1685925"/>
              <a:ext cx="107950" cy="635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11" y="0"/>
                </a:cxn>
                <a:cxn ang="0">
                  <a:pos x="0" y="20"/>
                </a:cxn>
                <a:cxn ang="0">
                  <a:pos x="27" y="15"/>
                </a:cxn>
                <a:cxn ang="0">
                  <a:pos x="24" y="4"/>
                </a:cxn>
              </a:cxnLst>
              <a:rect l="0" t="0" r="r" b="b"/>
              <a:pathLst>
                <a:path w="34" h="20">
                  <a:moveTo>
                    <a:pt x="24" y="4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4" y="14"/>
                    <a:pt x="33" y="9"/>
                    <a:pt x="24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Freeform 148"/>
            <p:cNvSpPr>
              <a:spLocks/>
            </p:cNvSpPr>
            <p:nvPr/>
          </p:nvSpPr>
          <p:spPr bwMode="auto">
            <a:xfrm>
              <a:off x="47625" y="1730375"/>
              <a:ext cx="250825" cy="98425"/>
            </a:xfrm>
            <a:custGeom>
              <a:avLst/>
              <a:gdLst/>
              <a:ahLst/>
              <a:cxnLst>
                <a:cxn ang="0">
                  <a:pos x="68" y="6"/>
                </a:cxn>
                <a:cxn ang="0">
                  <a:pos x="39" y="1"/>
                </a:cxn>
                <a:cxn ang="0">
                  <a:pos x="12" y="6"/>
                </a:cxn>
                <a:cxn ang="0">
                  <a:pos x="0" y="31"/>
                </a:cxn>
                <a:cxn ang="0">
                  <a:pos x="73" y="17"/>
                </a:cxn>
                <a:cxn ang="0">
                  <a:pos x="68" y="6"/>
                </a:cxn>
              </a:cxnLst>
              <a:rect l="0" t="0" r="r" b="b"/>
              <a:pathLst>
                <a:path w="79" h="31">
                  <a:moveTo>
                    <a:pt x="68" y="6"/>
                  </a:moveTo>
                  <a:cubicBezTo>
                    <a:pt x="59" y="2"/>
                    <a:pt x="46" y="0"/>
                    <a:pt x="39" y="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9" y="16"/>
                    <a:pt x="78" y="11"/>
                    <a:pt x="68" y="6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Freeform 149"/>
            <p:cNvSpPr>
              <a:spLocks/>
            </p:cNvSpPr>
            <p:nvPr/>
          </p:nvSpPr>
          <p:spPr bwMode="auto">
            <a:xfrm>
              <a:off x="9525" y="1781175"/>
              <a:ext cx="398463" cy="123825"/>
            </a:xfrm>
            <a:custGeom>
              <a:avLst/>
              <a:gdLst/>
              <a:ahLst/>
              <a:cxnLst>
                <a:cxn ang="0">
                  <a:pos x="114" y="6"/>
                </a:cxn>
                <a:cxn ang="0">
                  <a:pos x="85" y="1"/>
                </a:cxn>
                <a:cxn ang="0">
                  <a:pos x="12" y="15"/>
                </a:cxn>
                <a:cxn ang="0">
                  <a:pos x="0" y="38"/>
                </a:cxn>
                <a:cxn ang="0">
                  <a:pos x="10" y="39"/>
                </a:cxn>
                <a:cxn ang="0">
                  <a:pos x="118" y="17"/>
                </a:cxn>
                <a:cxn ang="0">
                  <a:pos x="114" y="6"/>
                </a:cxn>
              </a:cxnLst>
              <a:rect l="0" t="0" r="r" b="b"/>
              <a:pathLst>
                <a:path w="125" h="39">
                  <a:moveTo>
                    <a:pt x="114" y="6"/>
                  </a:moveTo>
                  <a:cubicBezTo>
                    <a:pt x="104" y="2"/>
                    <a:pt x="91" y="0"/>
                    <a:pt x="85" y="1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4" y="39"/>
                    <a:pt x="7" y="39"/>
                    <a:pt x="10" y="39"/>
                  </a:cubicBezTo>
                  <a:cubicBezTo>
                    <a:pt x="47" y="32"/>
                    <a:pt x="82" y="25"/>
                    <a:pt x="118" y="17"/>
                  </a:cubicBezTo>
                  <a:cubicBezTo>
                    <a:pt x="125" y="15"/>
                    <a:pt x="123" y="10"/>
                    <a:pt x="114" y="6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150"/>
            <p:cNvSpPr>
              <a:spLocks/>
            </p:cNvSpPr>
            <p:nvPr/>
          </p:nvSpPr>
          <p:spPr bwMode="auto">
            <a:xfrm>
              <a:off x="3175" y="1822450"/>
              <a:ext cx="519113" cy="130175"/>
            </a:xfrm>
            <a:custGeom>
              <a:avLst/>
              <a:gdLst/>
              <a:ahLst/>
              <a:cxnLst>
                <a:cxn ang="0">
                  <a:pos x="44" y="4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8" y="23"/>
                </a:cxn>
                <a:cxn ang="0">
                  <a:pos x="8" y="23"/>
                </a:cxn>
                <a:cxn ang="0">
                  <a:pos x="121" y="2"/>
                </a:cxn>
                <a:cxn ang="0">
                  <a:pos x="121" y="2"/>
                </a:cxn>
                <a:cxn ang="0">
                  <a:pos x="152" y="7"/>
                </a:cxn>
                <a:cxn ang="0">
                  <a:pos x="152" y="7"/>
                </a:cxn>
                <a:cxn ang="0">
                  <a:pos x="152" y="7"/>
                </a:cxn>
                <a:cxn ang="0">
                  <a:pos x="152" y="7"/>
                </a:cxn>
                <a:cxn ang="0">
                  <a:pos x="155" y="18"/>
                </a:cxn>
                <a:cxn ang="0">
                  <a:pos x="155" y="18"/>
                </a:cxn>
                <a:cxn ang="0">
                  <a:pos x="44" y="40"/>
                </a:cxn>
              </a:cxnLst>
              <a:rect l="0" t="0" r="r" b="b"/>
              <a:pathLst>
                <a:path w="163" h="41">
                  <a:moveTo>
                    <a:pt x="44" y="40"/>
                  </a:moveTo>
                  <a:cubicBezTo>
                    <a:pt x="37" y="41"/>
                    <a:pt x="24" y="39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" y="29"/>
                    <a:pt x="0" y="25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47" y="17"/>
                    <a:pt x="81" y="10"/>
                    <a:pt x="121" y="2"/>
                  </a:cubicBezTo>
                  <a:cubicBezTo>
                    <a:pt x="121" y="2"/>
                    <a:pt x="121" y="2"/>
                    <a:pt x="121" y="2"/>
                  </a:cubicBezTo>
                  <a:cubicBezTo>
                    <a:pt x="129" y="0"/>
                    <a:pt x="142" y="3"/>
                    <a:pt x="152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62" y="11"/>
                    <a:pt x="163" y="16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16" y="26"/>
                    <a:pt x="81" y="33"/>
                    <a:pt x="44" y="40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151"/>
            <p:cNvSpPr>
              <a:spLocks/>
            </p:cNvSpPr>
            <p:nvPr/>
          </p:nvSpPr>
          <p:spPr bwMode="auto">
            <a:xfrm>
              <a:off x="120650" y="1873250"/>
              <a:ext cx="509588" cy="130175"/>
            </a:xfrm>
            <a:custGeom>
              <a:avLst/>
              <a:gdLst/>
              <a:ahLst/>
              <a:cxnLst>
                <a:cxn ang="0">
                  <a:pos x="43" y="4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7" y="24"/>
                </a:cxn>
                <a:cxn ang="0">
                  <a:pos x="7" y="24"/>
                </a:cxn>
                <a:cxn ang="0">
                  <a:pos x="118" y="2"/>
                </a:cxn>
                <a:cxn ang="0">
                  <a:pos x="118" y="2"/>
                </a:cxn>
                <a:cxn ang="0">
                  <a:pos x="149" y="7"/>
                </a:cxn>
                <a:cxn ang="0">
                  <a:pos x="149" y="7"/>
                </a:cxn>
                <a:cxn ang="0">
                  <a:pos x="149" y="7"/>
                </a:cxn>
                <a:cxn ang="0">
                  <a:pos x="149" y="7"/>
                </a:cxn>
                <a:cxn ang="0">
                  <a:pos x="152" y="17"/>
                </a:cxn>
                <a:cxn ang="0">
                  <a:pos x="152" y="17"/>
                </a:cxn>
                <a:cxn ang="0">
                  <a:pos x="43" y="40"/>
                </a:cxn>
              </a:cxnLst>
              <a:rect l="0" t="0" r="r" b="b"/>
              <a:pathLst>
                <a:path w="160" h="41">
                  <a:moveTo>
                    <a:pt x="43" y="40"/>
                  </a:moveTo>
                  <a:cubicBezTo>
                    <a:pt x="36" y="41"/>
                    <a:pt x="23" y="39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3" y="30"/>
                    <a:pt x="0" y="25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44" y="17"/>
                    <a:pt x="79" y="10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6" y="0"/>
                    <a:pt x="139" y="2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58" y="11"/>
                    <a:pt x="160" y="15"/>
                    <a:pt x="152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13" y="25"/>
                    <a:pt x="78" y="33"/>
                    <a:pt x="43" y="40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152"/>
            <p:cNvSpPr>
              <a:spLocks/>
            </p:cNvSpPr>
            <p:nvPr/>
          </p:nvSpPr>
          <p:spPr bwMode="auto">
            <a:xfrm>
              <a:off x="1755775" y="2501900"/>
              <a:ext cx="493713" cy="161925"/>
            </a:xfrm>
            <a:custGeom>
              <a:avLst/>
              <a:gdLst/>
              <a:ahLst/>
              <a:cxnLst>
                <a:cxn ang="0">
                  <a:pos x="143" y="4"/>
                </a:cxn>
                <a:cxn ang="0">
                  <a:pos x="113" y="2"/>
                </a:cxn>
                <a:cxn ang="0">
                  <a:pos x="113" y="2"/>
                </a:cxn>
                <a:cxn ang="0">
                  <a:pos x="7" y="37"/>
                </a:cxn>
                <a:cxn ang="0">
                  <a:pos x="7" y="3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42" y="49"/>
                </a:cxn>
                <a:cxn ang="0">
                  <a:pos x="42" y="49"/>
                </a:cxn>
                <a:cxn ang="0">
                  <a:pos x="148" y="14"/>
                </a:cxn>
                <a:cxn ang="0">
                  <a:pos x="148" y="14"/>
                </a:cxn>
                <a:cxn ang="0">
                  <a:pos x="143" y="4"/>
                </a:cxn>
              </a:cxnLst>
              <a:rect l="0" t="0" r="r" b="b"/>
              <a:pathLst>
                <a:path w="155" h="51">
                  <a:moveTo>
                    <a:pt x="143" y="4"/>
                  </a:moveTo>
                  <a:cubicBezTo>
                    <a:pt x="134" y="1"/>
                    <a:pt x="120" y="0"/>
                    <a:pt x="113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75" y="14"/>
                    <a:pt x="41" y="26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0" y="39"/>
                    <a:pt x="3" y="43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3" y="50"/>
                    <a:pt x="36" y="51"/>
                    <a:pt x="42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6" y="38"/>
                    <a:pt x="110" y="26"/>
                    <a:pt x="148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55" y="11"/>
                    <a:pt x="153" y="7"/>
                    <a:pt x="143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153"/>
            <p:cNvSpPr>
              <a:spLocks/>
            </p:cNvSpPr>
            <p:nvPr/>
          </p:nvSpPr>
          <p:spPr bwMode="auto">
            <a:xfrm>
              <a:off x="1870075" y="2540000"/>
              <a:ext cx="487363" cy="161925"/>
            </a:xfrm>
            <a:custGeom>
              <a:avLst/>
              <a:gdLst/>
              <a:ahLst/>
              <a:cxnLst>
                <a:cxn ang="0">
                  <a:pos x="142" y="3"/>
                </a:cxn>
                <a:cxn ang="0">
                  <a:pos x="112" y="2"/>
                </a:cxn>
                <a:cxn ang="0">
                  <a:pos x="112" y="2"/>
                </a:cxn>
                <a:cxn ang="0">
                  <a:pos x="6" y="37"/>
                </a:cxn>
                <a:cxn ang="0">
                  <a:pos x="6" y="3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42" y="49"/>
                </a:cxn>
                <a:cxn ang="0">
                  <a:pos x="42" y="49"/>
                </a:cxn>
                <a:cxn ang="0">
                  <a:pos x="146" y="13"/>
                </a:cxn>
                <a:cxn ang="0">
                  <a:pos x="146" y="13"/>
                </a:cxn>
                <a:cxn ang="0">
                  <a:pos x="142" y="3"/>
                </a:cxn>
              </a:cxnLst>
              <a:rect l="0" t="0" r="r" b="b"/>
              <a:pathLst>
                <a:path w="153" h="51">
                  <a:moveTo>
                    <a:pt x="142" y="3"/>
                  </a:moveTo>
                  <a:cubicBezTo>
                    <a:pt x="132" y="0"/>
                    <a:pt x="119" y="0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74" y="14"/>
                    <a:pt x="40" y="26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0" y="39"/>
                    <a:pt x="3" y="43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3" y="50"/>
                    <a:pt x="35" y="51"/>
                    <a:pt x="42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4" y="37"/>
                    <a:pt x="110" y="25"/>
                    <a:pt x="146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3" y="11"/>
                    <a:pt x="151" y="7"/>
                    <a:pt x="142" y="3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Freeform 154"/>
            <p:cNvSpPr>
              <a:spLocks/>
            </p:cNvSpPr>
            <p:nvPr/>
          </p:nvSpPr>
          <p:spPr bwMode="auto">
            <a:xfrm>
              <a:off x="1982788" y="2574925"/>
              <a:ext cx="482600" cy="161925"/>
            </a:xfrm>
            <a:custGeom>
              <a:avLst/>
              <a:gdLst/>
              <a:ahLst/>
              <a:cxnLst>
                <a:cxn ang="0">
                  <a:pos x="141" y="4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7" y="38"/>
                </a:cxn>
                <a:cxn ang="0">
                  <a:pos x="7" y="38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41" y="49"/>
                </a:cxn>
                <a:cxn ang="0">
                  <a:pos x="41" y="49"/>
                </a:cxn>
                <a:cxn ang="0">
                  <a:pos x="146" y="13"/>
                </a:cxn>
                <a:cxn ang="0">
                  <a:pos x="146" y="13"/>
                </a:cxn>
                <a:cxn ang="0">
                  <a:pos x="141" y="4"/>
                </a:cxn>
              </a:cxnLst>
              <a:rect l="0" t="0" r="r" b="b"/>
              <a:pathLst>
                <a:path w="152" h="51">
                  <a:moveTo>
                    <a:pt x="141" y="4"/>
                  </a:moveTo>
                  <a:cubicBezTo>
                    <a:pt x="131" y="0"/>
                    <a:pt x="118" y="0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75" y="14"/>
                    <a:pt x="40" y="26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0" y="40"/>
                    <a:pt x="3" y="44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2" y="51"/>
                    <a:pt x="35" y="51"/>
                    <a:pt x="41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74" y="38"/>
                    <a:pt x="110" y="25"/>
                    <a:pt x="146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52" y="11"/>
                    <a:pt x="150" y="7"/>
                    <a:pt x="141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Freeform 155"/>
            <p:cNvSpPr>
              <a:spLocks/>
            </p:cNvSpPr>
            <p:nvPr/>
          </p:nvSpPr>
          <p:spPr bwMode="auto">
            <a:xfrm>
              <a:off x="2093913" y="2609850"/>
              <a:ext cx="482600" cy="165100"/>
            </a:xfrm>
            <a:custGeom>
              <a:avLst/>
              <a:gdLst/>
              <a:ahLst/>
              <a:cxnLst>
                <a:cxn ang="0">
                  <a:pos x="140" y="3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41" y="50"/>
                </a:cxn>
                <a:cxn ang="0">
                  <a:pos x="41" y="50"/>
                </a:cxn>
                <a:cxn ang="0">
                  <a:pos x="145" y="13"/>
                </a:cxn>
                <a:cxn ang="0">
                  <a:pos x="145" y="13"/>
                </a:cxn>
                <a:cxn ang="0">
                  <a:pos x="140" y="3"/>
                </a:cxn>
              </a:cxnLst>
              <a:rect l="0" t="0" r="r" b="b"/>
              <a:pathLst>
                <a:path w="152" h="52">
                  <a:moveTo>
                    <a:pt x="140" y="3"/>
                  </a:moveTo>
                  <a:cubicBezTo>
                    <a:pt x="130" y="1"/>
                    <a:pt x="118" y="0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75" y="14"/>
                    <a:pt x="40" y="27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0" y="40"/>
                    <a:pt x="2" y="45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1"/>
                    <a:pt x="34" y="52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75" y="37"/>
                    <a:pt x="110" y="25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52" y="10"/>
                    <a:pt x="149" y="6"/>
                    <a:pt x="140" y="3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Freeform 156"/>
            <p:cNvSpPr>
              <a:spLocks/>
            </p:cNvSpPr>
            <p:nvPr/>
          </p:nvSpPr>
          <p:spPr bwMode="auto">
            <a:xfrm>
              <a:off x="2201863" y="2641600"/>
              <a:ext cx="482600" cy="168275"/>
            </a:xfrm>
            <a:custGeom>
              <a:avLst/>
              <a:gdLst/>
              <a:ahLst/>
              <a:cxnLst>
                <a:cxn ang="0">
                  <a:pos x="140" y="3"/>
                </a:cxn>
                <a:cxn ang="0">
                  <a:pos x="111" y="3"/>
                </a:cxn>
                <a:cxn ang="0">
                  <a:pos x="111" y="3"/>
                </a:cxn>
                <a:cxn ang="0">
                  <a:pos x="7" y="40"/>
                </a:cxn>
                <a:cxn ang="0">
                  <a:pos x="7" y="40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41" y="51"/>
                </a:cxn>
                <a:cxn ang="0">
                  <a:pos x="41" y="51"/>
                </a:cxn>
                <a:cxn ang="0">
                  <a:pos x="145" y="13"/>
                </a:cxn>
                <a:cxn ang="0">
                  <a:pos x="145" y="13"/>
                </a:cxn>
                <a:cxn ang="0">
                  <a:pos x="140" y="3"/>
                </a:cxn>
              </a:cxnLst>
              <a:rect l="0" t="0" r="r" b="b"/>
              <a:pathLst>
                <a:path w="152" h="53">
                  <a:moveTo>
                    <a:pt x="140" y="3"/>
                  </a:moveTo>
                  <a:cubicBezTo>
                    <a:pt x="130" y="1"/>
                    <a:pt x="118" y="0"/>
                    <a:pt x="111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2"/>
                    <a:pt x="2" y="46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21" y="52"/>
                    <a:pt x="34" y="53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76" y="38"/>
                    <a:pt x="111" y="25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52" y="10"/>
                    <a:pt x="149" y="6"/>
                    <a:pt x="140" y="3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Freeform 157"/>
            <p:cNvSpPr>
              <a:spLocks/>
            </p:cNvSpPr>
            <p:nvPr/>
          </p:nvSpPr>
          <p:spPr bwMode="auto">
            <a:xfrm>
              <a:off x="2309813" y="2673350"/>
              <a:ext cx="484188" cy="171450"/>
            </a:xfrm>
            <a:custGeom>
              <a:avLst/>
              <a:gdLst/>
              <a:ahLst/>
              <a:cxnLst>
                <a:cxn ang="0">
                  <a:pos x="140" y="3"/>
                </a:cxn>
                <a:cxn ang="0">
                  <a:pos x="111" y="3"/>
                </a:cxn>
                <a:cxn ang="0">
                  <a:pos x="111" y="3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41" y="51"/>
                </a:cxn>
                <a:cxn ang="0">
                  <a:pos x="41" y="51"/>
                </a:cxn>
                <a:cxn ang="0">
                  <a:pos x="146" y="12"/>
                </a:cxn>
                <a:cxn ang="0">
                  <a:pos x="146" y="12"/>
                </a:cxn>
                <a:cxn ang="0">
                  <a:pos x="140" y="3"/>
                </a:cxn>
              </a:cxnLst>
              <a:rect l="0" t="0" r="r" b="b"/>
              <a:pathLst>
                <a:path w="152" h="54">
                  <a:moveTo>
                    <a:pt x="140" y="3"/>
                  </a:moveTo>
                  <a:cubicBezTo>
                    <a:pt x="131" y="0"/>
                    <a:pt x="118" y="0"/>
                    <a:pt x="111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77" y="15"/>
                    <a:pt x="42" y="28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0" y="43"/>
                    <a:pt x="2" y="47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21" y="53"/>
                    <a:pt x="34" y="54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78" y="38"/>
                    <a:pt x="112" y="25"/>
                    <a:pt x="146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52" y="9"/>
                    <a:pt x="150" y="5"/>
                    <a:pt x="140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158"/>
            <p:cNvSpPr>
              <a:spLocks/>
            </p:cNvSpPr>
            <p:nvPr/>
          </p:nvSpPr>
          <p:spPr bwMode="auto">
            <a:xfrm>
              <a:off x="2417763" y="2701925"/>
              <a:ext cx="487363" cy="174625"/>
            </a:xfrm>
            <a:custGeom>
              <a:avLst/>
              <a:gdLst/>
              <a:ahLst/>
              <a:cxnLst>
                <a:cxn ang="0">
                  <a:pos x="141" y="2"/>
                </a:cxn>
                <a:cxn ang="0">
                  <a:pos x="112" y="3"/>
                </a:cxn>
                <a:cxn ang="0">
                  <a:pos x="112" y="3"/>
                </a:cxn>
                <a:cxn ang="0">
                  <a:pos x="7" y="42"/>
                </a:cxn>
                <a:cxn ang="0">
                  <a:pos x="7" y="42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42" y="53"/>
                </a:cxn>
                <a:cxn ang="0">
                  <a:pos x="42" y="53"/>
                </a:cxn>
                <a:cxn ang="0">
                  <a:pos x="147" y="11"/>
                </a:cxn>
                <a:cxn ang="0">
                  <a:pos x="147" y="11"/>
                </a:cxn>
                <a:cxn ang="0">
                  <a:pos x="141" y="2"/>
                </a:cxn>
              </a:cxnLst>
              <a:rect l="0" t="0" r="r" b="b"/>
              <a:pathLst>
                <a:path w="153" h="55">
                  <a:moveTo>
                    <a:pt x="141" y="2"/>
                  </a:moveTo>
                  <a:cubicBezTo>
                    <a:pt x="131" y="0"/>
                    <a:pt x="119" y="0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78" y="16"/>
                    <a:pt x="44" y="29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0" y="45"/>
                    <a:pt x="2" y="49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22" y="55"/>
                    <a:pt x="35" y="55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79" y="39"/>
                    <a:pt x="114" y="25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3" y="9"/>
                    <a:pt x="151" y="5"/>
                    <a:pt x="141" y="2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159"/>
            <p:cNvSpPr>
              <a:spLocks/>
            </p:cNvSpPr>
            <p:nvPr/>
          </p:nvSpPr>
          <p:spPr bwMode="auto">
            <a:xfrm>
              <a:off x="2528888" y="2727325"/>
              <a:ext cx="490538" cy="180975"/>
            </a:xfrm>
            <a:custGeom>
              <a:avLst/>
              <a:gdLst/>
              <a:ahLst/>
              <a:cxnLst>
                <a:cxn ang="0">
                  <a:pos x="141" y="2"/>
                </a:cxn>
                <a:cxn ang="0">
                  <a:pos x="112" y="3"/>
                </a:cxn>
                <a:cxn ang="0">
                  <a:pos x="112" y="3"/>
                </a:cxn>
                <a:cxn ang="0">
                  <a:pos x="7" y="45"/>
                </a:cxn>
                <a:cxn ang="0">
                  <a:pos x="7" y="45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43" y="55"/>
                </a:cxn>
                <a:cxn ang="0">
                  <a:pos x="43" y="55"/>
                </a:cxn>
                <a:cxn ang="0">
                  <a:pos x="147" y="11"/>
                </a:cxn>
                <a:cxn ang="0">
                  <a:pos x="147" y="11"/>
                </a:cxn>
                <a:cxn ang="0">
                  <a:pos x="141" y="2"/>
                </a:cxn>
              </a:cxnLst>
              <a:rect l="0" t="0" r="r" b="b"/>
              <a:pathLst>
                <a:path w="154" h="57">
                  <a:moveTo>
                    <a:pt x="141" y="2"/>
                  </a:moveTo>
                  <a:cubicBezTo>
                    <a:pt x="131" y="0"/>
                    <a:pt x="118" y="1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79" y="17"/>
                    <a:pt x="44" y="31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0" y="47"/>
                    <a:pt x="2" y="52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22" y="57"/>
                    <a:pt x="35" y="57"/>
                    <a:pt x="43" y="5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81" y="40"/>
                    <a:pt x="114" y="26"/>
                    <a:pt x="147" y="11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8"/>
                    <a:pt x="151" y="4"/>
                    <a:pt x="141" y="2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Freeform 160"/>
            <p:cNvSpPr>
              <a:spLocks/>
            </p:cNvSpPr>
            <p:nvPr/>
          </p:nvSpPr>
          <p:spPr bwMode="auto">
            <a:xfrm>
              <a:off x="2640013" y="2749550"/>
              <a:ext cx="493713" cy="190500"/>
            </a:xfrm>
            <a:custGeom>
              <a:avLst/>
              <a:gdLst/>
              <a:ahLst/>
              <a:cxnLst>
                <a:cxn ang="0">
                  <a:pos x="142" y="2"/>
                </a:cxn>
                <a:cxn ang="0">
                  <a:pos x="112" y="4"/>
                </a:cxn>
                <a:cxn ang="0">
                  <a:pos x="112" y="4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2" y="57"/>
                </a:cxn>
                <a:cxn ang="0">
                  <a:pos x="12" y="57"/>
                </a:cxn>
                <a:cxn ang="0">
                  <a:pos x="44" y="57"/>
                </a:cxn>
                <a:cxn ang="0">
                  <a:pos x="44" y="57"/>
                </a:cxn>
                <a:cxn ang="0">
                  <a:pos x="148" y="11"/>
                </a:cxn>
                <a:cxn ang="0">
                  <a:pos x="148" y="11"/>
                </a:cxn>
                <a:cxn ang="0">
                  <a:pos x="142" y="2"/>
                </a:cxn>
              </a:cxnLst>
              <a:rect l="0" t="0" r="r" b="b"/>
              <a:pathLst>
                <a:path w="155" h="60">
                  <a:moveTo>
                    <a:pt x="142" y="2"/>
                  </a:moveTo>
                  <a:cubicBezTo>
                    <a:pt x="132" y="0"/>
                    <a:pt x="119" y="1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79" y="19"/>
                    <a:pt x="46" y="33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0" y="50"/>
                    <a:pt x="2" y="55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23" y="60"/>
                    <a:pt x="36" y="60"/>
                    <a:pt x="44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82" y="42"/>
                    <a:pt x="115" y="27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55" y="7"/>
                    <a:pt x="152" y="4"/>
                    <a:pt x="142" y="2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161"/>
            <p:cNvSpPr>
              <a:spLocks/>
            </p:cNvSpPr>
            <p:nvPr/>
          </p:nvSpPr>
          <p:spPr bwMode="auto">
            <a:xfrm>
              <a:off x="2771775" y="2774950"/>
              <a:ext cx="390525" cy="190500"/>
            </a:xfrm>
            <a:custGeom>
              <a:avLst/>
              <a:gdLst/>
              <a:ahLst/>
              <a:cxnLst>
                <a:cxn ang="0">
                  <a:pos x="107" y="3"/>
                </a:cxn>
                <a:cxn ang="0">
                  <a:pos x="7" y="47"/>
                </a:cxn>
                <a:cxn ang="0">
                  <a:pos x="13" y="57"/>
                </a:cxn>
                <a:cxn ang="0">
                  <a:pos x="43" y="56"/>
                </a:cxn>
                <a:cxn ang="0">
                  <a:pos x="118" y="22"/>
                </a:cxn>
                <a:cxn ang="0">
                  <a:pos x="123" y="0"/>
                </a:cxn>
                <a:cxn ang="0">
                  <a:pos x="107" y="3"/>
                </a:cxn>
              </a:cxnLst>
              <a:rect l="0" t="0" r="r" b="b"/>
              <a:pathLst>
                <a:path w="123" h="60">
                  <a:moveTo>
                    <a:pt x="107" y="3"/>
                  </a:moveTo>
                  <a:cubicBezTo>
                    <a:pt x="74" y="18"/>
                    <a:pt x="41" y="33"/>
                    <a:pt x="7" y="47"/>
                  </a:cubicBezTo>
                  <a:cubicBezTo>
                    <a:pt x="0" y="50"/>
                    <a:pt x="3" y="54"/>
                    <a:pt x="13" y="57"/>
                  </a:cubicBezTo>
                  <a:cubicBezTo>
                    <a:pt x="23" y="60"/>
                    <a:pt x="37" y="59"/>
                    <a:pt x="43" y="56"/>
                  </a:cubicBezTo>
                  <a:cubicBezTo>
                    <a:pt x="69" y="45"/>
                    <a:pt x="94" y="34"/>
                    <a:pt x="118" y="22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0"/>
                    <a:pt x="111" y="1"/>
                    <a:pt x="107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162"/>
            <p:cNvSpPr>
              <a:spLocks/>
            </p:cNvSpPr>
            <p:nvPr/>
          </p:nvSpPr>
          <p:spPr bwMode="auto">
            <a:xfrm>
              <a:off x="2889250" y="2844800"/>
              <a:ext cx="257175" cy="146050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13" y="44"/>
                </a:cxn>
                <a:cxn ang="0">
                  <a:pos x="43" y="42"/>
                </a:cxn>
                <a:cxn ang="0">
                  <a:pos x="75" y="27"/>
                </a:cxn>
                <a:cxn ang="0">
                  <a:pos x="81" y="0"/>
                </a:cxn>
                <a:cxn ang="0">
                  <a:pos x="6" y="34"/>
                </a:cxn>
              </a:cxnLst>
              <a:rect l="0" t="0" r="r" b="b"/>
              <a:pathLst>
                <a:path w="81" h="46">
                  <a:moveTo>
                    <a:pt x="6" y="34"/>
                  </a:moveTo>
                  <a:cubicBezTo>
                    <a:pt x="0" y="37"/>
                    <a:pt x="3" y="41"/>
                    <a:pt x="13" y="44"/>
                  </a:cubicBezTo>
                  <a:cubicBezTo>
                    <a:pt x="23" y="46"/>
                    <a:pt x="37" y="45"/>
                    <a:pt x="43" y="42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7" y="12"/>
                    <a:pt x="32" y="23"/>
                    <a:pt x="6" y="3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163"/>
            <p:cNvSpPr>
              <a:spLocks/>
            </p:cNvSpPr>
            <p:nvPr/>
          </p:nvSpPr>
          <p:spPr bwMode="auto">
            <a:xfrm>
              <a:off x="3006725" y="2930525"/>
              <a:ext cx="120650" cy="82550"/>
            </a:xfrm>
            <a:custGeom>
              <a:avLst/>
              <a:gdLst/>
              <a:ahLst/>
              <a:cxnLst>
                <a:cxn ang="0">
                  <a:pos x="6" y="15"/>
                </a:cxn>
                <a:cxn ang="0">
                  <a:pos x="13" y="25"/>
                </a:cxn>
                <a:cxn ang="0">
                  <a:pos x="33" y="26"/>
                </a:cxn>
                <a:cxn ang="0">
                  <a:pos x="38" y="0"/>
                </a:cxn>
                <a:cxn ang="0">
                  <a:pos x="6" y="15"/>
                </a:cxn>
              </a:cxnLst>
              <a:rect l="0" t="0" r="r" b="b"/>
              <a:pathLst>
                <a:path w="38" h="26">
                  <a:moveTo>
                    <a:pt x="6" y="15"/>
                  </a:moveTo>
                  <a:cubicBezTo>
                    <a:pt x="0" y="18"/>
                    <a:pt x="2" y="23"/>
                    <a:pt x="13" y="25"/>
                  </a:cubicBezTo>
                  <a:cubicBezTo>
                    <a:pt x="19" y="26"/>
                    <a:pt x="27" y="26"/>
                    <a:pt x="33" y="26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6" y="15"/>
                  </a:ln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164"/>
            <p:cNvSpPr>
              <a:spLocks/>
            </p:cNvSpPr>
            <p:nvPr/>
          </p:nvSpPr>
          <p:spPr bwMode="auto">
            <a:xfrm>
              <a:off x="1581150" y="2320925"/>
              <a:ext cx="104775" cy="69850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8" y="0"/>
                </a:cxn>
                <a:cxn ang="0">
                  <a:pos x="0" y="22"/>
                </a:cxn>
                <a:cxn ang="0">
                  <a:pos x="26" y="13"/>
                </a:cxn>
                <a:cxn ang="0">
                  <a:pos x="21" y="3"/>
                </a:cxn>
              </a:cxnLst>
              <a:rect l="0" t="0" r="r" b="b"/>
              <a:pathLst>
                <a:path w="33" h="22">
                  <a:moveTo>
                    <a:pt x="21" y="3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3" y="11"/>
                    <a:pt x="31" y="7"/>
                    <a:pt x="21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Freeform 165"/>
            <p:cNvSpPr>
              <a:spLocks/>
            </p:cNvSpPr>
            <p:nvPr/>
          </p:nvSpPr>
          <p:spPr bwMode="auto">
            <a:xfrm>
              <a:off x="1549400" y="2355850"/>
              <a:ext cx="247650" cy="117475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36" y="2"/>
                </a:cxn>
                <a:cxn ang="0">
                  <a:pos x="10" y="11"/>
                </a:cxn>
                <a:cxn ang="0">
                  <a:pos x="0" y="37"/>
                </a:cxn>
                <a:cxn ang="0">
                  <a:pos x="71" y="15"/>
                </a:cxn>
                <a:cxn ang="0">
                  <a:pos x="66" y="5"/>
                </a:cxn>
              </a:cxnLst>
              <a:rect l="0" t="0" r="r" b="b"/>
              <a:pathLst>
                <a:path w="78" h="37">
                  <a:moveTo>
                    <a:pt x="66" y="5"/>
                  </a:moveTo>
                  <a:cubicBezTo>
                    <a:pt x="56" y="1"/>
                    <a:pt x="43" y="0"/>
                    <a:pt x="36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8" y="12"/>
                    <a:pt x="75" y="8"/>
                    <a:pt x="66" y="5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166"/>
            <p:cNvSpPr>
              <a:spLocks/>
            </p:cNvSpPr>
            <p:nvPr/>
          </p:nvSpPr>
          <p:spPr bwMode="auto">
            <a:xfrm>
              <a:off x="1524000" y="2393950"/>
              <a:ext cx="384175" cy="158750"/>
            </a:xfrm>
            <a:custGeom>
              <a:avLst/>
              <a:gdLst/>
              <a:ahLst/>
              <a:cxnLst>
                <a:cxn ang="0">
                  <a:pos x="109" y="5"/>
                </a:cxn>
                <a:cxn ang="0">
                  <a:pos x="79" y="3"/>
                </a:cxn>
                <a:cxn ang="0">
                  <a:pos x="8" y="25"/>
                </a:cxn>
                <a:cxn ang="0">
                  <a:pos x="0" y="49"/>
                </a:cxn>
                <a:cxn ang="0">
                  <a:pos x="9" y="49"/>
                </a:cxn>
                <a:cxn ang="0">
                  <a:pos x="114" y="15"/>
                </a:cxn>
                <a:cxn ang="0">
                  <a:pos x="109" y="5"/>
                </a:cxn>
              </a:cxnLst>
              <a:rect l="0" t="0" r="r" b="b"/>
              <a:pathLst>
                <a:path w="121" h="50">
                  <a:moveTo>
                    <a:pt x="109" y="5"/>
                  </a:moveTo>
                  <a:cubicBezTo>
                    <a:pt x="99" y="1"/>
                    <a:pt x="86" y="0"/>
                    <a:pt x="79" y="3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50"/>
                    <a:pt x="7" y="49"/>
                    <a:pt x="9" y="49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21" y="12"/>
                    <a:pt x="118" y="8"/>
                    <a:pt x="109" y="5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Freeform 167"/>
            <p:cNvSpPr>
              <a:spLocks/>
            </p:cNvSpPr>
            <p:nvPr/>
          </p:nvSpPr>
          <p:spPr bwMode="auto">
            <a:xfrm>
              <a:off x="1517650" y="2425700"/>
              <a:ext cx="509588" cy="161925"/>
            </a:xfrm>
            <a:custGeom>
              <a:avLst/>
              <a:gdLst/>
              <a:ahLst/>
              <a:cxnLst>
                <a:cxn ang="0">
                  <a:pos x="45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7" y="37"/>
                </a:cxn>
                <a:cxn ang="0">
                  <a:pos x="7" y="37"/>
                </a:cxn>
                <a:cxn ang="0">
                  <a:pos x="117" y="3"/>
                </a:cxn>
                <a:cxn ang="0">
                  <a:pos x="117" y="3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48" y="4"/>
                </a:cxn>
                <a:cxn ang="0">
                  <a:pos x="153" y="15"/>
                </a:cxn>
                <a:cxn ang="0">
                  <a:pos x="153" y="15"/>
                </a:cxn>
                <a:cxn ang="0">
                  <a:pos x="45" y="49"/>
                </a:cxn>
              </a:cxnLst>
              <a:rect l="0" t="0" r="r" b="b"/>
              <a:pathLst>
                <a:path w="160" h="51">
                  <a:moveTo>
                    <a:pt x="45" y="49"/>
                  </a:moveTo>
                  <a:cubicBezTo>
                    <a:pt x="38" y="51"/>
                    <a:pt x="24" y="50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" y="43"/>
                    <a:pt x="0" y="39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45" y="25"/>
                    <a:pt x="78" y="15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4" y="0"/>
                    <a:pt x="138" y="1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58" y="8"/>
                    <a:pt x="160" y="12"/>
                    <a:pt x="153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14" y="27"/>
                    <a:pt x="81" y="38"/>
                    <a:pt x="45" y="49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Freeform 168"/>
            <p:cNvSpPr>
              <a:spLocks/>
            </p:cNvSpPr>
            <p:nvPr/>
          </p:nvSpPr>
          <p:spPr bwMode="auto">
            <a:xfrm>
              <a:off x="1638300" y="2463800"/>
              <a:ext cx="500063" cy="161925"/>
            </a:xfrm>
            <a:custGeom>
              <a:avLst/>
              <a:gdLst/>
              <a:ahLst/>
              <a:cxnLst>
                <a:cxn ang="0">
                  <a:pos x="44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7" y="37"/>
                </a:cxn>
                <a:cxn ang="0">
                  <a:pos x="7" y="37"/>
                </a:cxn>
                <a:cxn ang="0">
                  <a:pos x="115" y="3"/>
                </a:cxn>
                <a:cxn ang="0">
                  <a:pos x="115" y="3"/>
                </a:cxn>
                <a:cxn ang="0">
                  <a:pos x="146" y="4"/>
                </a:cxn>
                <a:cxn ang="0">
                  <a:pos x="146" y="4"/>
                </a:cxn>
                <a:cxn ang="0">
                  <a:pos x="146" y="4"/>
                </a:cxn>
                <a:cxn ang="0">
                  <a:pos x="146" y="4"/>
                </a:cxn>
                <a:cxn ang="0">
                  <a:pos x="150" y="14"/>
                </a:cxn>
                <a:cxn ang="0">
                  <a:pos x="150" y="14"/>
                </a:cxn>
                <a:cxn ang="0">
                  <a:pos x="44" y="49"/>
                </a:cxn>
              </a:cxnLst>
              <a:rect l="0" t="0" r="r" b="b"/>
              <a:pathLst>
                <a:path w="157" h="51">
                  <a:moveTo>
                    <a:pt x="44" y="49"/>
                  </a:moveTo>
                  <a:cubicBezTo>
                    <a:pt x="37" y="51"/>
                    <a:pt x="24" y="50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3" y="43"/>
                    <a:pt x="0" y="39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42" y="26"/>
                    <a:pt x="76" y="15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22" y="0"/>
                    <a:pt x="136" y="1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55" y="8"/>
                    <a:pt x="157" y="12"/>
                    <a:pt x="150" y="14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12" y="26"/>
                    <a:pt x="78" y="38"/>
                    <a:pt x="44" y="49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Freeform 169"/>
            <p:cNvSpPr>
              <a:spLocks/>
            </p:cNvSpPr>
            <p:nvPr/>
          </p:nvSpPr>
          <p:spPr bwMode="auto">
            <a:xfrm>
              <a:off x="3355975" y="2863850"/>
              <a:ext cx="471488" cy="212725"/>
            </a:xfrm>
            <a:custGeom>
              <a:avLst/>
              <a:gdLst/>
              <a:ahLst/>
              <a:cxnLst>
                <a:cxn ang="0">
                  <a:pos x="135" y="2"/>
                </a:cxn>
                <a:cxn ang="0">
                  <a:pos x="105" y="5"/>
                </a:cxn>
                <a:cxn ang="0">
                  <a:pos x="105" y="5"/>
                </a:cxn>
                <a:cxn ang="0">
                  <a:pos x="6" y="56"/>
                </a:cxn>
                <a:cxn ang="0">
                  <a:pos x="6" y="56"/>
                </a:cxn>
                <a:cxn ang="0">
                  <a:pos x="14" y="65"/>
                </a:cxn>
                <a:cxn ang="0">
                  <a:pos x="14" y="65"/>
                </a:cxn>
                <a:cxn ang="0">
                  <a:pos x="43" y="63"/>
                </a:cxn>
                <a:cxn ang="0">
                  <a:pos x="43" y="63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35" y="2"/>
                </a:cxn>
              </a:cxnLst>
              <a:rect l="0" t="0" r="r" b="b"/>
              <a:pathLst>
                <a:path w="148" h="67">
                  <a:moveTo>
                    <a:pt x="135" y="2"/>
                  </a:moveTo>
                  <a:cubicBezTo>
                    <a:pt x="125" y="0"/>
                    <a:pt x="112" y="2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70" y="23"/>
                    <a:pt x="38" y="40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0" y="59"/>
                    <a:pt x="3" y="63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25" y="67"/>
                    <a:pt x="37" y="66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74" y="46"/>
                    <a:pt x="107" y="30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8" y="7"/>
                    <a:pt x="145" y="3"/>
                    <a:pt x="135" y="2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170"/>
            <p:cNvSpPr>
              <a:spLocks/>
            </p:cNvSpPr>
            <p:nvPr/>
          </p:nvSpPr>
          <p:spPr bwMode="auto">
            <a:xfrm>
              <a:off x="3473450" y="2879725"/>
              <a:ext cx="465138" cy="215900"/>
            </a:xfrm>
            <a:custGeom>
              <a:avLst/>
              <a:gdLst/>
              <a:ahLst/>
              <a:cxnLst>
                <a:cxn ang="0">
                  <a:pos x="134" y="2"/>
                </a:cxn>
                <a:cxn ang="0">
                  <a:pos x="104" y="6"/>
                </a:cxn>
                <a:cxn ang="0">
                  <a:pos x="104" y="6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14" y="66"/>
                </a:cxn>
                <a:cxn ang="0">
                  <a:pos x="14" y="66"/>
                </a:cxn>
                <a:cxn ang="0">
                  <a:pos x="43" y="63"/>
                </a:cxn>
                <a:cxn ang="0">
                  <a:pos x="43" y="63"/>
                </a:cxn>
                <a:cxn ang="0">
                  <a:pos x="140" y="11"/>
                </a:cxn>
                <a:cxn ang="0">
                  <a:pos x="140" y="11"/>
                </a:cxn>
                <a:cxn ang="0">
                  <a:pos x="134" y="2"/>
                </a:cxn>
              </a:cxnLst>
              <a:rect l="0" t="0" r="r" b="b"/>
              <a:pathLst>
                <a:path w="146" h="68">
                  <a:moveTo>
                    <a:pt x="134" y="2"/>
                  </a:moveTo>
                  <a:cubicBezTo>
                    <a:pt x="124" y="0"/>
                    <a:pt x="111" y="2"/>
                    <a:pt x="104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70" y="25"/>
                    <a:pt x="38" y="41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0" y="61"/>
                    <a:pt x="4" y="64"/>
                    <a:pt x="14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25" y="68"/>
                    <a:pt x="37" y="67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74" y="47"/>
                    <a:pt x="107" y="29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6" y="7"/>
                    <a:pt x="144" y="3"/>
                    <a:pt x="134" y="2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171"/>
            <p:cNvSpPr>
              <a:spLocks/>
            </p:cNvSpPr>
            <p:nvPr/>
          </p:nvSpPr>
          <p:spPr bwMode="auto">
            <a:xfrm>
              <a:off x="3592513" y="2895600"/>
              <a:ext cx="460375" cy="219075"/>
            </a:xfrm>
            <a:custGeom>
              <a:avLst/>
              <a:gdLst/>
              <a:ahLst/>
              <a:cxnLst>
                <a:cxn ang="0">
                  <a:pos x="132" y="1"/>
                </a:cxn>
                <a:cxn ang="0">
                  <a:pos x="103" y="6"/>
                </a:cxn>
                <a:cxn ang="0">
                  <a:pos x="103" y="6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14" y="67"/>
                </a:cxn>
                <a:cxn ang="0">
                  <a:pos x="14" y="67"/>
                </a:cxn>
                <a:cxn ang="0">
                  <a:pos x="42" y="64"/>
                </a:cxn>
                <a:cxn ang="0">
                  <a:pos x="42" y="64"/>
                </a:cxn>
                <a:cxn ang="0">
                  <a:pos x="138" y="10"/>
                </a:cxn>
                <a:cxn ang="0">
                  <a:pos x="138" y="10"/>
                </a:cxn>
                <a:cxn ang="0">
                  <a:pos x="132" y="1"/>
                </a:cxn>
              </a:cxnLst>
              <a:rect l="0" t="0" r="r" b="b"/>
              <a:pathLst>
                <a:path w="145" h="69">
                  <a:moveTo>
                    <a:pt x="132" y="1"/>
                  </a:moveTo>
                  <a:cubicBezTo>
                    <a:pt x="122" y="0"/>
                    <a:pt x="110" y="2"/>
                    <a:pt x="103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70" y="24"/>
                    <a:pt x="37" y="42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0" y="62"/>
                    <a:pt x="4" y="65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24" y="69"/>
                    <a:pt x="36" y="68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73" y="47"/>
                    <a:pt x="106" y="29"/>
                    <a:pt x="138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5" y="6"/>
                    <a:pt x="142" y="2"/>
                    <a:pt x="132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Freeform 172"/>
            <p:cNvSpPr>
              <a:spLocks/>
            </p:cNvSpPr>
            <p:nvPr/>
          </p:nvSpPr>
          <p:spPr bwMode="auto">
            <a:xfrm>
              <a:off x="3706813" y="2908300"/>
              <a:ext cx="457200" cy="222250"/>
            </a:xfrm>
            <a:custGeom>
              <a:avLst/>
              <a:gdLst/>
              <a:ahLst/>
              <a:cxnLst>
                <a:cxn ang="0">
                  <a:pos x="131" y="1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6" y="60"/>
                </a:cxn>
                <a:cxn ang="0">
                  <a:pos x="6" y="60"/>
                </a:cxn>
                <a:cxn ang="0">
                  <a:pos x="14" y="69"/>
                </a:cxn>
                <a:cxn ang="0">
                  <a:pos x="14" y="69"/>
                </a:cxn>
                <a:cxn ang="0">
                  <a:pos x="43" y="65"/>
                </a:cxn>
                <a:cxn ang="0">
                  <a:pos x="43" y="65"/>
                </a:cxn>
                <a:cxn ang="0">
                  <a:pos x="138" y="9"/>
                </a:cxn>
                <a:cxn ang="0">
                  <a:pos x="138" y="9"/>
                </a:cxn>
                <a:cxn ang="0">
                  <a:pos x="131" y="1"/>
                </a:cxn>
              </a:cxnLst>
              <a:rect l="0" t="0" r="r" b="b"/>
              <a:pathLst>
                <a:path w="144" h="70">
                  <a:moveTo>
                    <a:pt x="131" y="1"/>
                  </a:moveTo>
                  <a:cubicBezTo>
                    <a:pt x="121" y="0"/>
                    <a:pt x="109" y="2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70" y="25"/>
                    <a:pt x="38" y="43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4"/>
                    <a:pt x="4" y="67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24" y="70"/>
                    <a:pt x="36" y="69"/>
                    <a:pt x="43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74" y="48"/>
                    <a:pt x="106" y="28"/>
                    <a:pt x="138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44" y="6"/>
                    <a:pt x="141" y="2"/>
                    <a:pt x="131" y="1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Freeform 173"/>
            <p:cNvSpPr>
              <a:spLocks/>
            </p:cNvSpPr>
            <p:nvPr/>
          </p:nvSpPr>
          <p:spPr bwMode="auto">
            <a:xfrm>
              <a:off x="3821113" y="2917825"/>
              <a:ext cx="454025" cy="231775"/>
            </a:xfrm>
            <a:custGeom>
              <a:avLst/>
              <a:gdLst/>
              <a:ahLst/>
              <a:cxnLst>
                <a:cxn ang="0">
                  <a:pos x="130" y="1"/>
                </a:cxn>
                <a:cxn ang="0">
                  <a:pos x="102" y="6"/>
                </a:cxn>
                <a:cxn ang="0">
                  <a:pos x="102" y="6"/>
                </a:cxn>
                <a:cxn ang="0">
                  <a:pos x="7" y="62"/>
                </a:cxn>
                <a:cxn ang="0">
                  <a:pos x="7" y="62"/>
                </a:cxn>
                <a:cxn ang="0">
                  <a:pos x="13" y="71"/>
                </a:cxn>
                <a:cxn ang="0">
                  <a:pos x="13" y="71"/>
                </a:cxn>
                <a:cxn ang="0">
                  <a:pos x="43" y="67"/>
                </a:cxn>
                <a:cxn ang="0">
                  <a:pos x="43" y="67"/>
                </a:cxn>
                <a:cxn ang="0">
                  <a:pos x="137" y="9"/>
                </a:cxn>
                <a:cxn ang="0">
                  <a:pos x="137" y="9"/>
                </a:cxn>
                <a:cxn ang="0">
                  <a:pos x="130" y="1"/>
                </a:cxn>
              </a:cxnLst>
              <a:rect l="0" t="0" r="r" b="b"/>
              <a:pathLst>
                <a:path w="143" h="73">
                  <a:moveTo>
                    <a:pt x="130" y="1"/>
                  </a:moveTo>
                  <a:cubicBezTo>
                    <a:pt x="120" y="0"/>
                    <a:pt x="108" y="3"/>
                    <a:pt x="102" y="6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71" y="25"/>
                    <a:pt x="38" y="45"/>
                    <a:pt x="7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0" y="66"/>
                    <a:pt x="3" y="70"/>
                    <a:pt x="13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23" y="73"/>
                    <a:pt x="36" y="71"/>
                    <a:pt x="43" y="67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75" y="48"/>
                    <a:pt x="107" y="29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43" y="5"/>
                    <a:pt x="140" y="2"/>
                    <a:pt x="130" y="1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Freeform 174"/>
            <p:cNvSpPr>
              <a:spLocks/>
            </p:cNvSpPr>
            <p:nvPr/>
          </p:nvSpPr>
          <p:spPr bwMode="auto">
            <a:xfrm>
              <a:off x="3935413" y="2927350"/>
              <a:ext cx="452438" cy="234950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01" y="6"/>
                </a:cxn>
                <a:cxn ang="0">
                  <a:pos x="101" y="6"/>
                </a:cxn>
                <a:cxn ang="0">
                  <a:pos x="7" y="64"/>
                </a:cxn>
                <a:cxn ang="0">
                  <a:pos x="7" y="64"/>
                </a:cxn>
                <a:cxn ang="0">
                  <a:pos x="13" y="73"/>
                </a:cxn>
                <a:cxn ang="0">
                  <a:pos x="13" y="73"/>
                </a:cxn>
                <a:cxn ang="0">
                  <a:pos x="43" y="68"/>
                </a:cxn>
                <a:cxn ang="0">
                  <a:pos x="43" y="68"/>
                </a:cxn>
                <a:cxn ang="0">
                  <a:pos x="137" y="7"/>
                </a:cxn>
                <a:cxn ang="0">
                  <a:pos x="137" y="7"/>
                </a:cxn>
                <a:cxn ang="0">
                  <a:pos x="129" y="0"/>
                </a:cxn>
              </a:cxnLst>
              <a:rect l="0" t="0" r="r" b="b"/>
              <a:pathLst>
                <a:path w="142" h="74">
                  <a:moveTo>
                    <a:pt x="129" y="0"/>
                  </a:moveTo>
                  <a:cubicBezTo>
                    <a:pt x="119" y="0"/>
                    <a:pt x="107" y="2"/>
                    <a:pt x="101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71" y="25"/>
                    <a:pt x="39" y="45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0" y="68"/>
                    <a:pt x="3" y="71"/>
                    <a:pt x="13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23" y="74"/>
                    <a:pt x="36" y="72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76" y="48"/>
                    <a:pt x="107" y="28"/>
                    <a:pt x="137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42" y="3"/>
                    <a:pt x="139" y="0"/>
                    <a:pt x="129" y="0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Freeform 175"/>
            <p:cNvSpPr>
              <a:spLocks/>
            </p:cNvSpPr>
            <p:nvPr/>
          </p:nvSpPr>
          <p:spPr bwMode="auto">
            <a:xfrm>
              <a:off x="4049713" y="2927350"/>
              <a:ext cx="452438" cy="24765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1" y="7"/>
                </a:cxn>
                <a:cxn ang="0">
                  <a:pos x="101" y="7"/>
                </a:cxn>
                <a:cxn ang="0">
                  <a:pos x="7" y="68"/>
                </a:cxn>
                <a:cxn ang="0">
                  <a:pos x="7" y="68"/>
                </a:cxn>
                <a:cxn ang="0">
                  <a:pos x="13" y="77"/>
                </a:cxn>
                <a:cxn ang="0">
                  <a:pos x="13" y="77"/>
                </a:cxn>
                <a:cxn ang="0">
                  <a:pos x="43" y="71"/>
                </a:cxn>
                <a:cxn ang="0">
                  <a:pos x="43" y="71"/>
                </a:cxn>
                <a:cxn ang="0">
                  <a:pos x="136" y="8"/>
                </a:cxn>
                <a:cxn ang="0">
                  <a:pos x="136" y="8"/>
                </a:cxn>
                <a:cxn ang="0">
                  <a:pos x="128" y="0"/>
                </a:cxn>
              </a:cxnLst>
              <a:rect l="0" t="0" r="r" b="b"/>
              <a:pathLst>
                <a:path w="142" h="78">
                  <a:moveTo>
                    <a:pt x="128" y="0"/>
                  </a:moveTo>
                  <a:cubicBezTo>
                    <a:pt x="119" y="0"/>
                    <a:pt x="107" y="3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71" y="28"/>
                    <a:pt x="40" y="4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2"/>
                    <a:pt x="3" y="76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23" y="78"/>
                    <a:pt x="37" y="75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77" y="50"/>
                    <a:pt x="107" y="29"/>
                    <a:pt x="136" y="8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42" y="4"/>
                    <a:pt x="138" y="0"/>
                    <a:pt x="128" y="0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Freeform 176"/>
            <p:cNvSpPr>
              <a:spLocks/>
            </p:cNvSpPr>
            <p:nvPr/>
          </p:nvSpPr>
          <p:spPr bwMode="auto">
            <a:xfrm>
              <a:off x="4167188" y="2924175"/>
              <a:ext cx="446088" cy="257175"/>
            </a:xfrm>
            <a:custGeom>
              <a:avLst/>
              <a:gdLst/>
              <a:ahLst/>
              <a:cxnLst>
                <a:cxn ang="0">
                  <a:pos x="127" y="0"/>
                </a:cxn>
                <a:cxn ang="0">
                  <a:pos x="99" y="9"/>
                </a:cxn>
                <a:cxn ang="0">
                  <a:pos x="99" y="9"/>
                </a:cxn>
                <a:cxn ang="0">
                  <a:pos x="6" y="72"/>
                </a:cxn>
                <a:cxn ang="0">
                  <a:pos x="6" y="72"/>
                </a:cxn>
                <a:cxn ang="0">
                  <a:pos x="13" y="81"/>
                </a:cxn>
                <a:cxn ang="0">
                  <a:pos x="13" y="81"/>
                </a:cxn>
                <a:cxn ang="0">
                  <a:pos x="43" y="74"/>
                </a:cxn>
                <a:cxn ang="0">
                  <a:pos x="43" y="74"/>
                </a:cxn>
                <a:cxn ang="0">
                  <a:pos x="135" y="7"/>
                </a:cxn>
                <a:cxn ang="0">
                  <a:pos x="135" y="7"/>
                </a:cxn>
                <a:cxn ang="0">
                  <a:pos x="127" y="0"/>
                </a:cxn>
              </a:cxnLst>
              <a:rect l="0" t="0" r="r" b="b"/>
              <a:pathLst>
                <a:path w="140" h="81">
                  <a:moveTo>
                    <a:pt x="127" y="0"/>
                  </a:moveTo>
                  <a:cubicBezTo>
                    <a:pt x="117" y="1"/>
                    <a:pt x="105" y="5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71" y="30"/>
                    <a:pt x="40" y="51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76"/>
                    <a:pt x="3" y="80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23" y="81"/>
                    <a:pt x="37" y="78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77" y="51"/>
                    <a:pt x="107" y="31"/>
                    <a:pt x="135" y="7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40" y="3"/>
                    <a:pt x="137" y="0"/>
                    <a:pt x="127" y="0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Freeform 177"/>
            <p:cNvSpPr>
              <a:spLocks/>
            </p:cNvSpPr>
            <p:nvPr/>
          </p:nvSpPr>
          <p:spPr bwMode="auto">
            <a:xfrm>
              <a:off x="4284663" y="2914650"/>
              <a:ext cx="442913" cy="273050"/>
            </a:xfrm>
            <a:custGeom>
              <a:avLst/>
              <a:gdLst/>
              <a:ahLst/>
              <a:cxnLst>
                <a:cxn ang="0">
                  <a:pos x="125" y="1"/>
                </a:cxn>
                <a:cxn ang="0">
                  <a:pos x="98" y="10"/>
                </a:cxn>
                <a:cxn ang="0">
                  <a:pos x="98" y="10"/>
                </a:cxn>
                <a:cxn ang="0">
                  <a:pos x="6" y="77"/>
                </a:cxn>
                <a:cxn ang="0">
                  <a:pos x="6" y="77"/>
                </a:cxn>
                <a:cxn ang="0">
                  <a:pos x="13" y="86"/>
                </a:cxn>
                <a:cxn ang="0">
                  <a:pos x="13" y="86"/>
                </a:cxn>
                <a:cxn ang="0">
                  <a:pos x="44" y="78"/>
                </a:cxn>
                <a:cxn ang="0">
                  <a:pos x="44" y="78"/>
                </a:cxn>
                <a:cxn ang="0">
                  <a:pos x="134" y="8"/>
                </a:cxn>
                <a:cxn ang="0">
                  <a:pos x="134" y="8"/>
                </a:cxn>
                <a:cxn ang="0">
                  <a:pos x="125" y="1"/>
                </a:cxn>
              </a:cxnLst>
              <a:rect l="0" t="0" r="r" b="b"/>
              <a:pathLst>
                <a:path w="139" h="86">
                  <a:moveTo>
                    <a:pt x="125" y="1"/>
                  </a:moveTo>
                  <a:cubicBezTo>
                    <a:pt x="115" y="2"/>
                    <a:pt x="104" y="6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70" y="34"/>
                    <a:pt x="41" y="54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0" y="82"/>
                    <a:pt x="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24" y="86"/>
                    <a:pt x="38" y="82"/>
                    <a:pt x="44" y="78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78" y="55"/>
                    <a:pt x="106" y="32"/>
                    <a:pt x="134" y="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9" y="3"/>
                    <a:pt x="136" y="0"/>
                    <a:pt x="125" y="1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Freeform 178"/>
            <p:cNvSpPr>
              <a:spLocks/>
            </p:cNvSpPr>
            <p:nvPr/>
          </p:nvSpPr>
          <p:spPr bwMode="auto">
            <a:xfrm>
              <a:off x="4419600" y="2917825"/>
              <a:ext cx="342900" cy="263525"/>
            </a:xfrm>
            <a:custGeom>
              <a:avLst/>
              <a:gdLst/>
              <a:ahLst/>
              <a:cxnLst>
                <a:cxn ang="0">
                  <a:pos x="92" y="7"/>
                </a:cxn>
                <a:cxn ang="0">
                  <a:pos x="6" y="75"/>
                </a:cxn>
                <a:cxn ang="0">
                  <a:pos x="14" y="83"/>
                </a:cxn>
                <a:cxn ang="0">
                  <a:pos x="44" y="75"/>
                </a:cxn>
                <a:cxn ang="0">
                  <a:pos x="108" y="22"/>
                </a:cxn>
                <a:cxn ang="0">
                  <a:pos x="106" y="0"/>
                </a:cxn>
                <a:cxn ang="0">
                  <a:pos x="92" y="7"/>
                </a:cxn>
              </a:cxnLst>
              <a:rect l="0" t="0" r="r" b="b"/>
              <a:pathLst>
                <a:path w="108" h="83">
                  <a:moveTo>
                    <a:pt x="92" y="7"/>
                  </a:moveTo>
                  <a:cubicBezTo>
                    <a:pt x="65" y="30"/>
                    <a:pt x="36" y="54"/>
                    <a:pt x="6" y="75"/>
                  </a:cubicBezTo>
                  <a:cubicBezTo>
                    <a:pt x="0" y="79"/>
                    <a:pt x="4" y="83"/>
                    <a:pt x="14" y="83"/>
                  </a:cubicBezTo>
                  <a:cubicBezTo>
                    <a:pt x="25" y="83"/>
                    <a:pt x="38" y="79"/>
                    <a:pt x="44" y="75"/>
                  </a:cubicBezTo>
                  <a:cubicBezTo>
                    <a:pt x="66" y="57"/>
                    <a:pt x="87" y="41"/>
                    <a:pt x="108" y="22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0" y="2"/>
                    <a:pt x="95" y="4"/>
                    <a:pt x="92" y="7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3" name="Freeform 179"/>
            <p:cNvSpPr>
              <a:spLocks/>
            </p:cNvSpPr>
            <p:nvPr/>
          </p:nvSpPr>
          <p:spPr bwMode="auto">
            <a:xfrm>
              <a:off x="4540250" y="2987675"/>
              <a:ext cx="225425" cy="193675"/>
            </a:xfrm>
            <a:custGeom>
              <a:avLst/>
              <a:gdLst/>
              <a:ahLst/>
              <a:cxnLst>
                <a:cxn ang="0">
                  <a:pos x="6" y="53"/>
                </a:cxn>
                <a:cxn ang="0">
                  <a:pos x="15" y="60"/>
                </a:cxn>
                <a:cxn ang="0">
                  <a:pos x="44" y="52"/>
                </a:cxn>
                <a:cxn ang="0">
                  <a:pos x="71" y="29"/>
                </a:cxn>
                <a:cxn ang="0">
                  <a:pos x="70" y="0"/>
                </a:cxn>
                <a:cxn ang="0">
                  <a:pos x="6" y="53"/>
                </a:cxn>
              </a:cxnLst>
              <a:rect l="0" t="0" r="r" b="b"/>
              <a:pathLst>
                <a:path w="71" h="61">
                  <a:moveTo>
                    <a:pt x="6" y="53"/>
                  </a:moveTo>
                  <a:cubicBezTo>
                    <a:pt x="0" y="57"/>
                    <a:pt x="4" y="61"/>
                    <a:pt x="15" y="60"/>
                  </a:cubicBezTo>
                  <a:cubicBezTo>
                    <a:pt x="25" y="60"/>
                    <a:pt x="38" y="56"/>
                    <a:pt x="44" y="52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9" y="19"/>
                    <a:pt x="28" y="35"/>
                    <a:pt x="6" y="5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4" name="Freeform 180"/>
            <p:cNvSpPr>
              <a:spLocks/>
            </p:cNvSpPr>
            <p:nvPr/>
          </p:nvSpPr>
          <p:spPr bwMode="auto">
            <a:xfrm>
              <a:off x="4660900" y="3079750"/>
              <a:ext cx="111125" cy="95250"/>
            </a:xfrm>
            <a:custGeom>
              <a:avLst/>
              <a:gdLst/>
              <a:ahLst/>
              <a:cxnLst>
                <a:cxn ang="0">
                  <a:pos x="6" y="23"/>
                </a:cxn>
                <a:cxn ang="0">
                  <a:pos x="15" y="30"/>
                </a:cxn>
                <a:cxn ang="0">
                  <a:pos x="35" y="25"/>
                </a:cxn>
                <a:cxn ang="0">
                  <a:pos x="33" y="0"/>
                </a:cxn>
                <a:cxn ang="0">
                  <a:pos x="6" y="23"/>
                </a:cxn>
              </a:cxnLst>
              <a:rect l="0" t="0" r="r" b="b"/>
              <a:pathLst>
                <a:path w="35" h="30">
                  <a:moveTo>
                    <a:pt x="6" y="23"/>
                  </a:moveTo>
                  <a:cubicBezTo>
                    <a:pt x="0" y="27"/>
                    <a:pt x="4" y="30"/>
                    <a:pt x="15" y="30"/>
                  </a:cubicBezTo>
                  <a:cubicBezTo>
                    <a:pt x="22" y="30"/>
                    <a:pt x="29" y="28"/>
                    <a:pt x="35" y="25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6" y="23"/>
                  </a:ln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5" name="Freeform 181"/>
            <p:cNvSpPr>
              <a:spLocks/>
            </p:cNvSpPr>
            <p:nvPr/>
          </p:nvSpPr>
          <p:spPr bwMode="auto">
            <a:xfrm>
              <a:off x="3146425" y="2774950"/>
              <a:ext cx="98425" cy="69850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5" y="0"/>
                </a:cxn>
                <a:cxn ang="0">
                  <a:pos x="0" y="22"/>
                </a:cxn>
                <a:cxn ang="0">
                  <a:pos x="25" y="10"/>
                </a:cxn>
                <a:cxn ang="0">
                  <a:pos x="19" y="1"/>
                </a:cxn>
              </a:cxnLst>
              <a:rect l="0" t="0" r="r" b="b"/>
              <a:pathLst>
                <a:path w="31" h="22">
                  <a:moveTo>
                    <a:pt x="19" y="1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31" y="7"/>
                    <a:pt x="29" y="3"/>
                    <a:pt x="19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6" name="Freeform 182"/>
            <p:cNvSpPr>
              <a:spLocks/>
            </p:cNvSpPr>
            <p:nvPr/>
          </p:nvSpPr>
          <p:spPr bwMode="auto">
            <a:xfrm>
              <a:off x="3127375" y="2794000"/>
              <a:ext cx="231775" cy="136525"/>
            </a:xfrm>
            <a:custGeom>
              <a:avLst/>
              <a:gdLst/>
              <a:ahLst/>
              <a:cxnLst>
                <a:cxn ang="0">
                  <a:pos x="60" y="2"/>
                </a:cxn>
                <a:cxn ang="0">
                  <a:pos x="31" y="4"/>
                </a:cxn>
                <a:cxn ang="0">
                  <a:pos x="6" y="16"/>
                </a:cxn>
                <a:cxn ang="0">
                  <a:pos x="0" y="43"/>
                </a:cxn>
                <a:cxn ang="0">
                  <a:pos x="67" y="11"/>
                </a:cxn>
                <a:cxn ang="0">
                  <a:pos x="60" y="2"/>
                </a:cxn>
              </a:cxnLst>
              <a:rect l="0" t="0" r="r" b="b"/>
              <a:pathLst>
                <a:path w="73" h="43">
                  <a:moveTo>
                    <a:pt x="60" y="2"/>
                  </a:moveTo>
                  <a:cubicBezTo>
                    <a:pt x="51" y="0"/>
                    <a:pt x="37" y="1"/>
                    <a:pt x="31" y="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73" y="8"/>
                    <a:pt x="70" y="4"/>
                    <a:pt x="60" y="2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7" name="Freeform 183"/>
            <p:cNvSpPr>
              <a:spLocks/>
            </p:cNvSpPr>
            <p:nvPr/>
          </p:nvSpPr>
          <p:spPr bwMode="auto">
            <a:xfrm>
              <a:off x="3111500" y="2813050"/>
              <a:ext cx="361950" cy="200025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72" y="5"/>
                </a:cxn>
                <a:cxn ang="0">
                  <a:pos x="5" y="37"/>
                </a:cxn>
                <a:cxn ang="0">
                  <a:pos x="0" y="63"/>
                </a:cxn>
                <a:cxn ang="0">
                  <a:pos x="10" y="60"/>
                </a:cxn>
                <a:cxn ang="0">
                  <a:pos x="108" y="11"/>
                </a:cxn>
                <a:cxn ang="0">
                  <a:pos x="101" y="2"/>
                </a:cxn>
              </a:cxnLst>
              <a:rect l="0" t="0" r="r" b="b"/>
              <a:pathLst>
                <a:path w="114" h="63">
                  <a:moveTo>
                    <a:pt x="101" y="2"/>
                  </a:moveTo>
                  <a:cubicBezTo>
                    <a:pt x="92" y="0"/>
                    <a:pt x="78" y="2"/>
                    <a:pt x="72" y="5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4" y="62"/>
                    <a:pt x="7" y="61"/>
                    <a:pt x="10" y="60"/>
                  </a:cubicBezTo>
                  <a:cubicBezTo>
                    <a:pt x="43" y="45"/>
                    <a:pt x="76" y="28"/>
                    <a:pt x="108" y="11"/>
                  </a:cubicBezTo>
                  <a:cubicBezTo>
                    <a:pt x="114" y="8"/>
                    <a:pt x="111" y="4"/>
                    <a:pt x="101" y="2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8" name="Freeform 184"/>
            <p:cNvSpPr>
              <a:spLocks/>
            </p:cNvSpPr>
            <p:nvPr/>
          </p:nvSpPr>
          <p:spPr bwMode="auto">
            <a:xfrm>
              <a:off x="3105150" y="2828925"/>
              <a:ext cx="493713" cy="206375"/>
            </a:xfrm>
            <a:custGeom>
              <a:avLst/>
              <a:gdLst/>
              <a:ahLst/>
              <a:cxnLst>
                <a:cxn ang="0">
                  <a:pos x="47" y="61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15" y="63"/>
                </a:cxn>
                <a:cxn ang="0">
                  <a:pos x="7" y="54"/>
                </a:cxn>
                <a:cxn ang="0">
                  <a:pos x="7" y="54"/>
                </a:cxn>
                <a:cxn ang="0">
                  <a:pos x="111" y="4"/>
                </a:cxn>
                <a:cxn ang="0">
                  <a:pos x="111" y="4"/>
                </a:cxn>
                <a:cxn ang="0">
                  <a:pos x="142" y="1"/>
                </a:cxn>
                <a:cxn ang="0">
                  <a:pos x="142" y="1"/>
                </a:cxn>
                <a:cxn ang="0">
                  <a:pos x="142" y="1"/>
                </a:cxn>
                <a:cxn ang="0">
                  <a:pos x="142" y="1"/>
                </a:cxn>
                <a:cxn ang="0">
                  <a:pos x="148" y="10"/>
                </a:cxn>
                <a:cxn ang="0">
                  <a:pos x="148" y="10"/>
                </a:cxn>
                <a:cxn ang="0">
                  <a:pos x="47" y="61"/>
                </a:cxn>
              </a:cxnLst>
              <a:rect l="0" t="0" r="r" b="b"/>
              <a:pathLst>
                <a:path w="155" h="65">
                  <a:moveTo>
                    <a:pt x="47" y="61"/>
                  </a:moveTo>
                  <a:cubicBezTo>
                    <a:pt x="40" y="64"/>
                    <a:pt x="26" y="65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4" y="61"/>
                    <a:pt x="0" y="58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43" y="38"/>
                    <a:pt x="74" y="23"/>
                    <a:pt x="111" y="4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8" y="1"/>
                    <a:pt x="132" y="0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1"/>
                  </a:cubicBezTo>
                  <a:cubicBezTo>
                    <a:pt x="152" y="3"/>
                    <a:pt x="155" y="7"/>
                    <a:pt x="148" y="10"/>
                  </a:cubicBezTo>
                  <a:cubicBezTo>
                    <a:pt x="148" y="10"/>
                    <a:pt x="148" y="10"/>
                    <a:pt x="148" y="10"/>
                  </a:cubicBezTo>
                  <a:cubicBezTo>
                    <a:pt x="112" y="29"/>
                    <a:pt x="80" y="44"/>
                    <a:pt x="47" y="6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9" name="Freeform 185"/>
            <p:cNvSpPr>
              <a:spLocks/>
            </p:cNvSpPr>
            <p:nvPr/>
          </p:nvSpPr>
          <p:spPr bwMode="auto">
            <a:xfrm>
              <a:off x="3232150" y="2844800"/>
              <a:ext cx="481013" cy="209550"/>
            </a:xfrm>
            <a:custGeom>
              <a:avLst/>
              <a:gdLst/>
              <a:ahLst/>
              <a:cxnLst>
                <a:cxn ang="0">
                  <a:pos x="45" y="62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7" y="56"/>
                </a:cxn>
                <a:cxn ang="0">
                  <a:pos x="7" y="56"/>
                </a:cxn>
                <a:cxn ang="0">
                  <a:pos x="108" y="5"/>
                </a:cxn>
                <a:cxn ang="0">
                  <a:pos x="108" y="5"/>
                </a:cxn>
                <a:cxn ang="0">
                  <a:pos x="138" y="2"/>
                </a:cxn>
                <a:cxn ang="0">
                  <a:pos x="138" y="2"/>
                </a:cxn>
                <a:cxn ang="0">
                  <a:pos x="138" y="2"/>
                </a:cxn>
                <a:cxn ang="0">
                  <a:pos x="138" y="2"/>
                </a:cxn>
                <a:cxn ang="0">
                  <a:pos x="144" y="11"/>
                </a:cxn>
                <a:cxn ang="0">
                  <a:pos x="144" y="11"/>
                </a:cxn>
                <a:cxn ang="0">
                  <a:pos x="45" y="62"/>
                </a:cxn>
              </a:cxnLst>
              <a:rect l="0" t="0" r="r" b="b"/>
              <a:pathLst>
                <a:path w="151" h="66">
                  <a:moveTo>
                    <a:pt x="45" y="62"/>
                  </a:moveTo>
                  <a:cubicBezTo>
                    <a:pt x="39" y="65"/>
                    <a:pt x="26" y="66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4" y="63"/>
                    <a:pt x="0" y="59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40" y="39"/>
                    <a:pt x="72" y="2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15" y="2"/>
                    <a:pt x="128" y="0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48" y="4"/>
                    <a:pt x="151" y="8"/>
                    <a:pt x="144" y="11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09" y="29"/>
                    <a:pt x="77" y="46"/>
                    <a:pt x="45" y="62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0" name="Freeform 186"/>
            <p:cNvSpPr>
              <a:spLocks/>
            </p:cNvSpPr>
            <p:nvPr/>
          </p:nvSpPr>
          <p:spPr bwMode="auto">
            <a:xfrm>
              <a:off x="5019675" y="2819400"/>
              <a:ext cx="401638" cy="317500"/>
            </a:xfrm>
            <a:custGeom>
              <a:avLst/>
              <a:gdLst/>
              <a:ahLst/>
              <a:cxnLst>
                <a:cxn ang="0">
                  <a:pos x="112" y="1"/>
                </a:cxn>
                <a:cxn ang="0">
                  <a:pos x="85" y="14"/>
                </a:cxn>
                <a:cxn ang="0">
                  <a:pos x="85" y="14"/>
                </a:cxn>
                <a:cxn ang="0">
                  <a:pos x="5" y="93"/>
                </a:cxn>
                <a:cxn ang="0">
                  <a:pos x="5" y="93"/>
                </a:cxn>
                <a:cxn ang="0">
                  <a:pos x="16" y="99"/>
                </a:cxn>
                <a:cxn ang="0">
                  <a:pos x="16" y="99"/>
                </a:cxn>
                <a:cxn ang="0">
                  <a:pos x="43" y="87"/>
                </a:cxn>
                <a:cxn ang="0">
                  <a:pos x="43" y="87"/>
                </a:cxn>
                <a:cxn ang="0">
                  <a:pos x="120" y="8"/>
                </a:cxn>
                <a:cxn ang="0">
                  <a:pos x="120" y="8"/>
                </a:cxn>
                <a:cxn ang="0">
                  <a:pos x="112" y="1"/>
                </a:cxn>
              </a:cxnLst>
              <a:rect l="0" t="0" r="r" b="b"/>
              <a:pathLst>
                <a:path w="126" h="100">
                  <a:moveTo>
                    <a:pt x="112" y="1"/>
                  </a:moveTo>
                  <a:cubicBezTo>
                    <a:pt x="102" y="3"/>
                    <a:pt x="90" y="9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57" y="42"/>
                    <a:pt x="31" y="68"/>
                    <a:pt x="5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0" y="97"/>
                    <a:pt x="5" y="100"/>
                    <a:pt x="16" y="99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26" y="97"/>
                    <a:pt x="38" y="92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68" y="63"/>
                    <a:pt x="93" y="37"/>
                    <a:pt x="120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6" y="3"/>
                    <a:pt x="122" y="0"/>
                    <a:pt x="112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1" name="Freeform 187"/>
            <p:cNvSpPr>
              <a:spLocks/>
            </p:cNvSpPr>
            <p:nvPr/>
          </p:nvSpPr>
          <p:spPr bwMode="auto">
            <a:xfrm>
              <a:off x="5141913" y="2800350"/>
              <a:ext cx="390525" cy="3206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82" y="14"/>
                </a:cxn>
                <a:cxn ang="0">
                  <a:pos x="82" y="14"/>
                </a:cxn>
                <a:cxn ang="0">
                  <a:pos x="5" y="93"/>
                </a:cxn>
                <a:cxn ang="0">
                  <a:pos x="5" y="93"/>
                </a:cxn>
                <a:cxn ang="0">
                  <a:pos x="15" y="99"/>
                </a:cxn>
                <a:cxn ang="0">
                  <a:pos x="15" y="99"/>
                </a:cxn>
                <a:cxn ang="0">
                  <a:pos x="42" y="88"/>
                </a:cxn>
                <a:cxn ang="0">
                  <a:pos x="42" y="88"/>
                </a:cxn>
                <a:cxn ang="0">
                  <a:pos x="118" y="8"/>
                </a:cxn>
                <a:cxn ang="0">
                  <a:pos x="118" y="8"/>
                </a:cxn>
                <a:cxn ang="0">
                  <a:pos x="110" y="2"/>
                </a:cxn>
              </a:cxnLst>
              <a:rect l="0" t="0" r="r" b="b"/>
              <a:pathLst>
                <a:path w="123" h="101">
                  <a:moveTo>
                    <a:pt x="110" y="2"/>
                  </a:moveTo>
                  <a:cubicBezTo>
                    <a:pt x="100" y="4"/>
                    <a:pt x="88" y="9"/>
                    <a:pt x="82" y="14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56" y="42"/>
                    <a:pt x="30" y="68"/>
                    <a:pt x="5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0" y="98"/>
                    <a:pt x="5" y="101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25" y="98"/>
                    <a:pt x="37" y="93"/>
                    <a:pt x="42" y="88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66" y="63"/>
                    <a:pt x="92" y="36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23" y="3"/>
                    <a:pt x="119" y="0"/>
                    <a:pt x="110" y="2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2" name="Freeform 188"/>
            <p:cNvSpPr>
              <a:spLocks/>
            </p:cNvSpPr>
            <p:nvPr/>
          </p:nvSpPr>
          <p:spPr bwMode="auto">
            <a:xfrm>
              <a:off x="5259388" y="2781300"/>
              <a:ext cx="384175" cy="320675"/>
            </a:xfrm>
            <a:custGeom>
              <a:avLst/>
              <a:gdLst/>
              <a:ahLst/>
              <a:cxnLst>
                <a:cxn ang="0">
                  <a:pos x="108" y="1"/>
                </a:cxn>
                <a:cxn ang="0">
                  <a:pos x="81" y="14"/>
                </a:cxn>
                <a:cxn ang="0">
                  <a:pos x="81" y="14"/>
                </a:cxn>
                <a:cxn ang="0">
                  <a:pos x="5" y="94"/>
                </a:cxn>
                <a:cxn ang="0">
                  <a:pos x="5" y="94"/>
                </a:cxn>
                <a:cxn ang="0">
                  <a:pos x="15" y="100"/>
                </a:cxn>
                <a:cxn ang="0">
                  <a:pos x="15" y="100"/>
                </a:cxn>
                <a:cxn ang="0">
                  <a:pos x="41" y="88"/>
                </a:cxn>
                <a:cxn ang="0">
                  <a:pos x="41" y="88"/>
                </a:cxn>
                <a:cxn ang="0">
                  <a:pos x="116" y="7"/>
                </a:cxn>
                <a:cxn ang="0">
                  <a:pos x="116" y="7"/>
                </a:cxn>
                <a:cxn ang="0">
                  <a:pos x="108" y="1"/>
                </a:cxn>
              </a:cxnLst>
              <a:rect l="0" t="0" r="r" b="b"/>
              <a:pathLst>
                <a:path w="121" h="101">
                  <a:moveTo>
                    <a:pt x="108" y="1"/>
                  </a:moveTo>
                  <a:cubicBezTo>
                    <a:pt x="98" y="3"/>
                    <a:pt x="86" y="9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55" y="42"/>
                    <a:pt x="29" y="69"/>
                    <a:pt x="5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0" y="99"/>
                    <a:pt x="5" y="101"/>
                    <a:pt x="15" y="100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25" y="99"/>
                    <a:pt x="36" y="93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66" y="63"/>
                    <a:pt x="91" y="35"/>
                    <a:pt x="116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21" y="2"/>
                    <a:pt x="117" y="0"/>
                    <a:pt x="108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3" name="Freeform 189"/>
            <p:cNvSpPr>
              <a:spLocks/>
            </p:cNvSpPr>
            <p:nvPr/>
          </p:nvSpPr>
          <p:spPr bwMode="auto">
            <a:xfrm>
              <a:off x="5376863" y="2755900"/>
              <a:ext cx="377825" cy="330200"/>
            </a:xfrm>
            <a:custGeom>
              <a:avLst/>
              <a:gdLst/>
              <a:ahLst/>
              <a:cxnLst>
                <a:cxn ang="0">
                  <a:pos x="105" y="2"/>
                </a:cxn>
                <a:cxn ang="0">
                  <a:pos x="79" y="15"/>
                </a:cxn>
                <a:cxn ang="0">
                  <a:pos x="79" y="15"/>
                </a:cxn>
                <a:cxn ang="0">
                  <a:pos x="4" y="96"/>
                </a:cxn>
                <a:cxn ang="0">
                  <a:pos x="4" y="96"/>
                </a:cxn>
                <a:cxn ang="0">
                  <a:pos x="14" y="102"/>
                </a:cxn>
                <a:cxn ang="0">
                  <a:pos x="14" y="102"/>
                </a:cxn>
                <a:cxn ang="0">
                  <a:pos x="40" y="90"/>
                </a:cxn>
                <a:cxn ang="0">
                  <a:pos x="40" y="90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05" y="2"/>
                </a:cxn>
              </a:cxnLst>
              <a:rect l="0" t="0" r="r" b="b"/>
              <a:pathLst>
                <a:path w="119" h="104">
                  <a:moveTo>
                    <a:pt x="105" y="2"/>
                  </a:moveTo>
                  <a:cubicBezTo>
                    <a:pt x="96" y="5"/>
                    <a:pt x="84" y="10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54" y="43"/>
                    <a:pt x="29" y="71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0" y="101"/>
                    <a:pt x="4" y="104"/>
                    <a:pt x="14" y="102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24" y="101"/>
                    <a:pt x="35" y="96"/>
                    <a:pt x="40" y="90"/>
                  </a:cubicBezTo>
                  <a:cubicBezTo>
                    <a:pt x="40" y="90"/>
                    <a:pt x="40" y="90"/>
                    <a:pt x="40" y="90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9" y="3"/>
                    <a:pt x="115" y="0"/>
                    <a:pt x="105" y="2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4" name="Freeform 190"/>
            <p:cNvSpPr>
              <a:spLocks/>
            </p:cNvSpPr>
            <p:nvPr/>
          </p:nvSpPr>
          <p:spPr bwMode="auto">
            <a:xfrm>
              <a:off x="5487988" y="2733675"/>
              <a:ext cx="377825" cy="333375"/>
            </a:xfrm>
            <a:custGeom>
              <a:avLst/>
              <a:gdLst/>
              <a:ahLst/>
              <a:cxnLst>
                <a:cxn ang="0">
                  <a:pos x="105" y="2"/>
                </a:cxn>
                <a:cxn ang="0">
                  <a:pos x="79" y="15"/>
                </a:cxn>
                <a:cxn ang="0">
                  <a:pos x="79" y="15"/>
                </a:cxn>
                <a:cxn ang="0">
                  <a:pos x="5" y="97"/>
                </a:cxn>
                <a:cxn ang="0">
                  <a:pos x="5" y="97"/>
                </a:cxn>
                <a:cxn ang="0">
                  <a:pos x="14" y="104"/>
                </a:cxn>
                <a:cxn ang="0">
                  <a:pos x="14" y="104"/>
                </a:cxn>
                <a:cxn ang="0">
                  <a:pos x="41" y="91"/>
                </a:cxn>
                <a:cxn ang="0">
                  <a:pos x="41" y="91"/>
                </a:cxn>
                <a:cxn ang="0">
                  <a:pos x="114" y="7"/>
                </a:cxn>
                <a:cxn ang="0">
                  <a:pos x="114" y="7"/>
                </a:cxn>
                <a:cxn ang="0">
                  <a:pos x="105" y="2"/>
                </a:cxn>
              </a:cxnLst>
              <a:rect l="0" t="0" r="r" b="b"/>
              <a:pathLst>
                <a:path w="119" h="105">
                  <a:moveTo>
                    <a:pt x="105" y="2"/>
                  </a:moveTo>
                  <a:cubicBezTo>
                    <a:pt x="95" y="4"/>
                    <a:pt x="84" y="10"/>
                    <a:pt x="79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0" y="102"/>
                    <a:pt x="5" y="105"/>
                    <a:pt x="14" y="104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24" y="102"/>
                    <a:pt x="36" y="96"/>
                    <a:pt x="41" y="91"/>
                  </a:cubicBezTo>
                  <a:cubicBezTo>
                    <a:pt x="41" y="91"/>
                    <a:pt x="41" y="91"/>
                    <a:pt x="41" y="91"/>
                  </a:cubicBezTo>
                  <a:cubicBezTo>
                    <a:pt x="66" y="63"/>
                    <a:pt x="90" y="34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9" y="2"/>
                    <a:pt x="115" y="0"/>
                    <a:pt x="105" y="2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5" name="Freeform 191"/>
            <p:cNvSpPr>
              <a:spLocks/>
            </p:cNvSpPr>
            <p:nvPr/>
          </p:nvSpPr>
          <p:spPr bwMode="auto">
            <a:xfrm>
              <a:off x="5602288" y="2705100"/>
              <a:ext cx="373063" cy="342900"/>
            </a:xfrm>
            <a:custGeom>
              <a:avLst/>
              <a:gdLst/>
              <a:ahLst/>
              <a:cxnLst>
                <a:cxn ang="0">
                  <a:pos x="104" y="3"/>
                </a:cxn>
                <a:cxn ang="0">
                  <a:pos x="78" y="16"/>
                </a:cxn>
                <a:cxn ang="0">
                  <a:pos x="78" y="16"/>
                </a:cxn>
                <a:cxn ang="0">
                  <a:pos x="5" y="100"/>
                </a:cxn>
                <a:cxn ang="0">
                  <a:pos x="5" y="100"/>
                </a:cxn>
                <a:cxn ang="0">
                  <a:pos x="14" y="106"/>
                </a:cxn>
                <a:cxn ang="0">
                  <a:pos x="14" y="106"/>
                </a:cxn>
                <a:cxn ang="0">
                  <a:pos x="40" y="93"/>
                </a:cxn>
                <a:cxn ang="0">
                  <a:pos x="40" y="93"/>
                </a:cxn>
                <a:cxn ang="0">
                  <a:pos x="113" y="8"/>
                </a:cxn>
                <a:cxn ang="0">
                  <a:pos x="113" y="8"/>
                </a:cxn>
                <a:cxn ang="0">
                  <a:pos x="104" y="3"/>
                </a:cxn>
              </a:cxnLst>
              <a:rect l="0" t="0" r="r" b="b"/>
              <a:pathLst>
                <a:path w="117" h="108">
                  <a:moveTo>
                    <a:pt x="104" y="3"/>
                  </a:moveTo>
                  <a:cubicBezTo>
                    <a:pt x="94" y="5"/>
                    <a:pt x="83" y="11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54" y="43"/>
                    <a:pt x="30" y="72"/>
                    <a:pt x="5" y="100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5"/>
                    <a:pt x="4" y="108"/>
                    <a:pt x="14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24" y="104"/>
                    <a:pt x="35" y="99"/>
                    <a:pt x="40" y="93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66" y="64"/>
                    <a:pt x="90" y="36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7" y="2"/>
                    <a:pt x="113" y="0"/>
                    <a:pt x="104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6" name="Freeform 192"/>
            <p:cNvSpPr>
              <a:spLocks/>
            </p:cNvSpPr>
            <p:nvPr/>
          </p:nvSpPr>
          <p:spPr bwMode="auto">
            <a:xfrm>
              <a:off x="5716588" y="2676525"/>
              <a:ext cx="369888" cy="349250"/>
            </a:xfrm>
            <a:custGeom>
              <a:avLst/>
              <a:gdLst/>
              <a:ahLst/>
              <a:cxnLst>
                <a:cxn ang="0">
                  <a:pos x="102" y="2"/>
                </a:cxn>
                <a:cxn ang="0">
                  <a:pos x="77" y="17"/>
                </a:cxn>
                <a:cxn ang="0">
                  <a:pos x="77" y="17"/>
                </a:cxn>
                <a:cxn ang="0">
                  <a:pos x="4" y="102"/>
                </a:cxn>
                <a:cxn ang="0">
                  <a:pos x="4" y="102"/>
                </a:cxn>
                <a:cxn ang="0">
                  <a:pos x="13" y="108"/>
                </a:cxn>
                <a:cxn ang="0">
                  <a:pos x="13" y="108"/>
                </a:cxn>
                <a:cxn ang="0">
                  <a:pos x="40" y="94"/>
                </a:cxn>
                <a:cxn ang="0">
                  <a:pos x="40" y="94"/>
                </a:cxn>
                <a:cxn ang="0">
                  <a:pos x="112" y="7"/>
                </a:cxn>
                <a:cxn ang="0">
                  <a:pos x="112" y="7"/>
                </a:cxn>
                <a:cxn ang="0">
                  <a:pos x="102" y="2"/>
                </a:cxn>
              </a:cxnLst>
              <a:rect l="0" t="0" r="r" b="b"/>
              <a:pathLst>
                <a:path w="116" h="110">
                  <a:moveTo>
                    <a:pt x="102" y="2"/>
                  </a:moveTo>
                  <a:cubicBezTo>
                    <a:pt x="92" y="5"/>
                    <a:pt x="81" y="11"/>
                    <a:pt x="77" y="1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54" y="44"/>
                    <a:pt x="30" y="7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0" y="107"/>
                    <a:pt x="3" y="110"/>
                    <a:pt x="13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23" y="106"/>
                    <a:pt x="35" y="100"/>
                    <a:pt x="40" y="94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66" y="64"/>
                    <a:pt x="89" y="35"/>
                    <a:pt x="112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6" y="2"/>
                    <a:pt x="112" y="0"/>
                    <a:pt x="102" y="2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7" name="Freeform 193"/>
            <p:cNvSpPr>
              <a:spLocks/>
            </p:cNvSpPr>
            <p:nvPr/>
          </p:nvSpPr>
          <p:spPr bwMode="auto">
            <a:xfrm>
              <a:off x="5827713" y="2641600"/>
              <a:ext cx="366713" cy="361950"/>
            </a:xfrm>
            <a:custGeom>
              <a:avLst/>
              <a:gdLst/>
              <a:ahLst/>
              <a:cxnLst>
                <a:cxn ang="0">
                  <a:pos x="101" y="3"/>
                </a:cxn>
                <a:cxn ang="0">
                  <a:pos x="77" y="18"/>
                </a:cxn>
                <a:cxn ang="0">
                  <a:pos x="77" y="18"/>
                </a:cxn>
                <a:cxn ang="0">
                  <a:pos x="5" y="105"/>
                </a:cxn>
                <a:cxn ang="0">
                  <a:pos x="5" y="105"/>
                </a:cxn>
                <a:cxn ang="0">
                  <a:pos x="14" y="111"/>
                </a:cxn>
                <a:cxn ang="0">
                  <a:pos x="14" y="111"/>
                </a:cxn>
                <a:cxn ang="0">
                  <a:pos x="41" y="96"/>
                </a:cxn>
                <a:cxn ang="0">
                  <a:pos x="41" y="96"/>
                </a:cxn>
                <a:cxn ang="0">
                  <a:pos x="111" y="8"/>
                </a:cxn>
                <a:cxn ang="0">
                  <a:pos x="111" y="8"/>
                </a:cxn>
                <a:cxn ang="0">
                  <a:pos x="101" y="3"/>
                </a:cxn>
              </a:cxnLst>
              <a:rect l="0" t="0" r="r" b="b"/>
              <a:pathLst>
                <a:path w="115" h="114">
                  <a:moveTo>
                    <a:pt x="101" y="3"/>
                  </a:moveTo>
                  <a:cubicBezTo>
                    <a:pt x="92" y="6"/>
                    <a:pt x="81" y="13"/>
                    <a:pt x="77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54" y="46"/>
                    <a:pt x="31" y="75"/>
                    <a:pt x="5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1"/>
                    <a:pt x="4" y="114"/>
                    <a:pt x="14" y="111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24" y="109"/>
                    <a:pt x="36" y="103"/>
                    <a:pt x="41" y="96"/>
                  </a:cubicBezTo>
                  <a:cubicBezTo>
                    <a:pt x="41" y="96"/>
                    <a:pt x="41" y="96"/>
                    <a:pt x="41" y="96"/>
                  </a:cubicBezTo>
                  <a:cubicBezTo>
                    <a:pt x="67" y="65"/>
                    <a:pt x="89" y="37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5" y="2"/>
                    <a:pt x="111" y="0"/>
                    <a:pt x="101" y="3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8" name="Freeform 194"/>
            <p:cNvSpPr>
              <a:spLocks/>
            </p:cNvSpPr>
            <p:nvPr/>
          </p:nvSpPr>
          <p:spPr bwMode="auto">
            <a:xfrm>
              <a:off x="5943600" y="2603500"/>
              <a:ext cx="361950" cy="371475"/>
            </a:xfrm>
            <a:custGeom>
              <a:avLst/>
              <a:gdLst/>
              <a:ahLst/>
              <a:cxnLst>
                <a:cxn ang="0">
                  <a:pos x="100" y="3"/>
                </a:cxn>
                <a:cxn ang="0">
                  <a:pos x="75" y="20"/>
                </a:cxn>
                <a:cxn ang="0">
                  <a:pos x="75" y="20"/>
                </a:cxn>
                <a:cxn ang="0">
                  <a:pos x="5" y="108"/>
                </a:cxn>
                <a:cxn ang="0">
                  <a:pos x="5" y="108"/>
                </a:cxn>
                <a:cxn ang="0">
                  <a:pos x="14" y="115"/>
                </a:cxn>
                <a:cxn ang="0">
                  <a:pos x="14" y="115"/>
                </a:cxn>
                <a:cxn ang="0">
                  <a:pos x="41" y="99"/>
                </a:cxn>
                <a:cxn ang="0">
                  <a:pos x="41" y="99"/>
                </a:cxn>
                <a:cxn ang="0">
                  <a:pos x="110" y="8"/>
                </a:cxn>
                <a:cxn ang="0">
                  <a:pos x="110" y="8"/>
                </a:cxn>
                <a:cxn ang="0">
                  <a:pos x="100" y="3"/>
                </a:cxn>
              </a:cxnLst>
              <a:rect l="0" t="0" r="r" b="b"/>
              <a:pathLst>
                <a:path w="114" h="117">
                  <a:moveTo>
                    <a:pt x="100" y="3"/>
                  </a:moveTo>
                  <a:cubicBezTo>
                    <a:pt x="90" y="7"/>
                    <a:pt x="79" y="14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54" y="49"/>
                    <a:pt x="31" y="77"/>
                    <a:pt x="5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0" y="115"/>
                    <a:pt x="4" y="117"/>
                    <a:pt x="14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24" y="112"/>
                    <a:pt x="36" y="105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67" y="67"/>
                    <a:pt x="89" y="39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4" y="2"/>
                    <a:pt x="109" y="0"/>
                    <a:pt x="100" y="3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9" name="Freeform 195"/>
            <p:cNvSpPr>
              <a:spLocks/>
            </p:cNvSpPr>
            <p:nvPr/>
          </p:nvSpPr>
          <p:spPr bwMode="auto">
            <a:xfrm>
              <a:off x="6070600" y="2597150"/>
              <a:ext cx="282575" cy="336550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4" y="98"/>
                </a:cxn>
                <a:cxn ang="0">
                  <a:pos x="14" y="103"/>
                </a:cxn>
                <a:cxn ang="0">
                  <a:pos x="40" y="88"/>
                </a:cxn>
                <a:cxn ang="0">
                  <a:pos x="89" y="21"/>
                </a:cxn>
                <a:cxn ang="0">
                  <a:pos x="82" y="0"/>
                </a:cxn>
                <a:cxn ang="0">
                  <a:pos x="70" y="10"/>
                </a:cxn>
              </a:cxnLst>
              <a:rect l="0" t="0" r="r" b="b"/>
              <a:pathLst>
                <a:path w="89" h="106">
                  <a:moveTo>
                    <a:pt x="70" y="10"/>
                  </a:moveTo>
                  <a:cubicBezTo>
                    <a:pt x="49" y="39"/>
                    <a:pt x="27" y="69"/>
                    <a:pt x="4" y="98"/>
                  </a:cubicBezTo>
                  <a:cubicBezTo>
                    <a:pt x="0" y="103"/>
                    <a:pt x="4" y="106"/>
                    <a:pt x="14" y="103"/>
                  </a:cubicBezTo>
                  <a:cubicBezTo>
                    <a:pt x="24" y="100"/>
                    <a:pt x="36" y="93"/>
                    <a:pt x="40" y="88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2" y="6"/>
                    <a:pt x="70" y="10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0" name="Freeform 196"/>
            <p:cNvSpPr>
              <a:spLocks/>
            </p:cNvSpPr>
            <p:nvPr/>
          </p:nvSpPr>
          <p:spPr bwMode="auto">
            <a:xfrm>
              <a:off x="6184900" y="2663825"/>
              <a:ext cx="193675" cy="238125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14" y="72"/>
                </a:cxn>
                <a:cxn ang="0">
                  <a:pos x="40" y="56"/>
                </a:cxn>
                <a:cxn ang="0">
                  <a:pos x="61" y="27"/>
                </a:cxn>
                <a:cxn ang="0">
                  <a:pos x="53" y="0"/>
                </a:cxn>
                <a:cxn ang="0">
                  <a:pos x="4" y="67"/>
                </a:cxn>
              </a:cxnLst>
              <a:rect l="0" t="0" r="r" b="b"/>
              <a:pathLst>
                <a:path w="61" h="75">
                  <a:moveTo>
                    <a:pt x="4" y="67"/>
                  </a:moveTo>
                  <a:cubicBezTo>
                    <a:pt x="0" y="72"/>
                    <a:pt x="4" y="75"/>
                    <a:pt x="14" y="72"/>
                  </a:cubicBezTo>
                  <a:cubicBezTo>
                    <a:pt x="24" y="69"/>
                    <a:pt x="36" y="62"/>
                    <a:pt x="40" y="56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4" y="67"/>
                  </a:ln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1" name="Freeform 197"/>
            <p:cNvSpPr>
              <a:spLocks/>
            </p:cNvSpPr>
            <p:nvPr/>
          </p:nvSpPr>
          <p:spPr bwMode="auto">
            <a:xfrm>
              <a:off x="6299200" y="2749550"/>
              <a:ext cx="104775" cy="117475"/>
            </a:xfrm>
            <a:custGeom>
              <a:avLst/>
              <a:gdLst/>
              <a:ahLst/>
              <a:cxnLst>
                <a:cxn ang="0">
                  <a:pos x="4" y="29"/>
                </a:cxn>
                <a:cxn ang="0">
                  <a:pos x="14" y="34"/>
                </a:cxn>
                <a:cxn ang="0">
                  <a:pos x="33" y="25"/>
                </a:cxn>
                <a:cxn ang="0">
                  <a:pos x="25" y="0"/>
                </a:cxn>
                <a:cxn ang="0">
                  <a:pos x="4" y="29"/>
                </a:cxn>
              </a:cxnLst>
              <a:rect l="0" t="0" r="r" b="b"/>
              <a:pathLst>
                <a:path w="33" h="37">
                  <a:moveTo>
                    <a:pt x="4" y="29"/>
                  </a:moveTo>
                  <a:cubicBezTo>
                    <a:pt x="0" y="35"/>
                    <a:pt x="5" y="37"/>
                    <a:pt x="14" y="34"/>
                  </a:cubicBezTo>
                  <a:cubicBezTo>
                    <a:pt x="21" y="32"/>
                    <a:pt x="27" y="29"/>
                    <a:pt x="33" y="25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4" y="29"/>
                  </a:ln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2" name="Freeform 198"/>
            <p:cNvSpPr>
              <a:spLocks/>
            </p:cNvSpPr>
            <p:nvPr/>
          </p:nvSpPr>
          <p:spPr bwMode="auto">
            <a:xfrm>
              <a:off x="4756150" y="2905125"/>
              <a:ext cx="85725" cy="82550"/>
            </a:xfrm>
            <a:custGeom>
              <a:avLst/>
              <a:gdLst/>
              <a:ahLst/>
              <a:cxnLst>
                <a:cxn ang="0">
                  <a:pos x="13" y="1"/>
                </a:cxn>
                <a:cxn ang="0">
                  <a:pos x="0" y="4"/>
                </a:cxn>
                <a:cxn ang="0">
                  <a:pos x="2" y="26"/>
                </a:cxn>
                <a:cxn ang="0">
                  <a:pos x="22" y="8"/>
                </a:cxn>
                <a:cxn ang="0">
                  <a:pos x="13" y="1"/>
                </a:cxn>
              </a:cxnLst>
              <a:rect l="0" t="0" r="r" b="b"/>
              <a:pathLst>
                <a:path w="27" h="26">
                  <a:moveTo>
                    <a:pt x="13" y="1"/>
                  </a:moveTo>
                  <a:cubicBezTo>
                    <a:pt x="9" y="1"/>
                    <a:pt x="4" y="2"/>
                    <a:pt x="0" y="4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7" y="3"/>
                    <a:pt x="23" y="0"/>
                    <a:pt x="13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3" name="Freeform 199"/>
            <p:cNvSpPr>
              <a:spLocks/>
            </p:cNvSpPr>
            <p:nvPr/>
          </p:nvSpPr>
          <p:spPr bwMode="auto">
            <a:xfrm>
              <a:off x="4762500" y="2895600"/>
              <a:ext cx="193675" cy="184150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20" y="11"/>
                </a:cxn>
                <a:cxn ang="0">
                  <a:pos x="0" y="29"/>
                </a:cxn>
                <a:cxn ang="0">
                  <a:pos x="1" y="58"/>
                </a:cxn>
                <a:cxn ang="0">
                  <a:pos x="56" y="8"/>
                </a:cxn>
                <a:cxn ang="0">
                  <a:pos x="47" y="1"/>
                </a:cxn>
              </a:cxnLst>
              <a:rect l="0" t="0" r="r" b="b"/>
              <a:pathLst>
                <a:path w="61" h="58">
                  <a:moveTo>
                    <a:pt x="47" y="1"/>
                  </a:moveTo>
                  <a:cubicBezTo>
                    <a:pt x="37" y="2"/>
                    <a:pt x="25" y="6"/>
                    <a:pt x="2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0" y="41"/>
                    <a:pt x="38" y="25"/>
                    <a:pt x="56" y="8"/>
                  </a:cubicBezTo>
                  <a:cubicBezTo>
                    <a:pt x="61" y="3"/>
                    <a:pt x="57" y="0"/>
                    <a:pt x="47" y="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4" name="Freeform 200"/>
            <p:cNvSpPr>
              <a:spLocks/>
            </p:cNvSpPr>
            <p:nvPr/>
          </p:nvSpPr>
          <p:spPr bwMode="auto">
            <a:xfrm>
              <a:off x="4765675" y="2879725"/>
              <a:ext cx="304800" cy="279400"/>
            </a:xfrm>
            <a:custGeom>
              <a:avLst/>
              <a:gdLst/>
              <a:ahLst/>
              <a:cxnLst>
                <a:cxn ang="0">
                  <a:pos x="82" y="1"/>
                </a:cxn>
                <a:cxn ang="0">
                  <a:pos x="55" y="13"/>
                </a:cxn>
                <a:cxn ang="0">
                  <a:pos x="0" y="63"/>
                </a:cxn>
                <a:cxn ang="0">
                  <a:pos x="2" y="88"/>
                </a:cxn>
                <a:cxn ang="0">
                  <a:pos x="11" y="83"/>
                </a:cxn>
                <a:cxn ang="0">
                  <a:pos x="91" y="8"/>
                </a:cxn>
                <a:cxn ang="0">
                  <a:pos x="82" y="1"/>
                </a:cxn>
              </a:cxnLst>
              <a:rect l="0" t="0" r="r" b="b"/>
              <a:pathLst>
                <a:path w="96" h="88">
                  <a:moveTo>
                    <a:pt x="82" y="1"/>
                  </a:moveTo>
                  <a:cubicBezTo>
                    <a:pt x="72" y="3"/>
                    <a:pt x="60" y="8"/>
                    <a:pt x="55" y="13"/>
                  </a:cubicBezTo>
                  <a:cubicBezTo>
                    <a:pt x="37" y="30"/>
                    <a:pt x="19" y="46"/>
                    <a:pt x="0" y="63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6" y="87"/>
                    <a:pt x="9" y="85"/>
                    <a:pt x="11" y="83"/>
                  </a:cubicBezTo>
                  <a:cubicBezTo>
                    <a:pt x="39" y="59"/>
                    <a:pt x="66" y="34"/>
                    <a:pt x="91" y="8"/>
                  </a:cubicBezTo>
                  <a:cubicBezTo>
                    <a:pt x="96" y="3"/>
                    <a:pt x="92" y="0"/>
                    <a:pt x="82" y="1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5" name="Freeform 201"/>
            <p:cNvSpPr>
              <a:spLocks/>
            </p:cNvSpPr>
            <p:nvPr/>
          </p:nvSpPr>
          <p:spPr bwMode="auto">
            <a:xfrm>
              <a:off x="4765675" y="2854325"/>
              <a:ext cx="423863" cy="314325"/>
            </a:xfrm>
            <a:custGeom>
              <a:avLst/>
              <a:gdLst/>
              <a:ahLst/>
              <a:cxnLst>
                <a:cxn ang="0">
                  <a:pos x="47" y="87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91" y="14"/>
                </a:cxn>
                <a:cxn ang="0">
                  <a:pos x="91" y="14"/>
                </a:cxn>
                <a:cxn ang="0">
                  <a:pos x="120" y="1"/>
                </a:cxn>
                <a:cxn ang="0">
                  <a:pos x="120" y="1"/>
                </a:cxn>
                <a:cxn ang="0">
                  <a:pos x="120" y="1"/>
                </a:cxn>
                <a:cxn ang="0">
                  <a:pos x="120" y="1"/>
                </a:cxn>
                <a:cxn ang="0">
                  <a:pos x="128" y="9"/>
                </a:cxn>
                <a:cxn ang="0">
                  <a:pos x="128" y="9"/>
                </a:cxn>
                <a:cxn ang="0">
                  <a:pos x="47" y="87"/>
                </a:cxn>
              </a:cxnLst>
              <a:rect l="0" t="0" r="r" b="b"/>
              <a:pathLst>
                <a:path w="133" h="99">
                  <a:moveTo>
                    <a:pt x="47" y="87"/>
                  </a:moveTo>
                  <a:cubicBezTo>
                    <a:pt x="41" y="92"/>
                    <a:pt x="28" y="96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5" y="99"/>
                    <a:pt x="0" y="97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37" y="66"/>
                    <a:pt x="62" y="42"/>
                    <a:pt x="91" y="14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7" y="9"/>
                    <a:pt x="109" y="3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30" y="0"/>
                    <a:pt x="133" y="3"/>
                    <a:pt x="128" y="9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00" y="37"/>
                    <a:pt x="74" y="61"/>
                    <a:pt x="47" y="87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6" name="Freeform 202"/>
            <p:cNvSpPr>
              <a:spLocks/>
            </p:cNvSpPr>
            <p:nvPr/>
          </p:nvSpPr>
          <p:spPr bwMode="auto">
            <a:xfrm>
              <a:off x="4895850" y="2838450"/>
              <a:ext cx="411163" cy="317500"/>
            </a:xfrm>
            <a:custGeom>
              <a:avLst/>
              <a:gdLst/>
              <a:ahLst/>
              <a:cxnLst>
                <a:cxn ang="0">
                  <a:pos x="44" y="87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16" y="98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87" y="14"/>
                </a:cxn>
                <a:cxn ang="0">
                  <a:pos x="87" y="14"/>
                </a:cxn>
                <a:cxn ang="0">
                  <a:pos x="115" y="1"/>
                </a:cxn>
                <a:cxn ang="0">
                  <a:pos x="115" y="1"/>
                </a:cxn>
                <a:cxn ang="0">
                  <a:pos x="115" y="1"/>
                </a:cxn>
                <a:cxn ang="0">
                  <a:pos x="115" y="1"/>
                </a:cxn>
                <a:cxn ang="0">
                  <a:pos x="124" y="8"/>
                </a:cxn>
                <a:cxn ang="0">
                  <a:pos x="124" y="8"/>
                </a:cxn>
                <a:cxn ang="0">
                  <a:pos x="44" y="87"/>
                </a:cxn>
              </a:cxnLst>
              <a:rect l="0" t="0" r="r" b="b"/>
              <a:pathLst>
                <a:path w="129" h="100">
                  <a:moveTo>
                    <a:pt x="44" y="87"/>
                  </a:moveTo>
                  <a:cubicBezTo>
                    <a:pt x="39" y="91"/>
                    <a:pt x="27" y="96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5" y="100"/>
                    <a:pt x="0" y="97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33" y="66"/>
                    <a:pt x="59" y="42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93" y="8"/>
                    <a:pt x="105" y="3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25" y="0"/>
                    <a:pt x="129" y="3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96" y="36"/>
                    <a:pt x="70" y="62"/>
                    <a:pt x="44" y="87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7" name="Freeform 203"/>
            <p:cNvSpPr>
              <a:spLocks/>
            </p:cNvSpPr>
            <p:nvPr/>
          </p:nvSpPr>
          <p:spPr bwMode="auto">
            <a:xfrm>
              <a:off x="6635750" y="2371725"/>
              <a:ext cx="338138" cy="381000"/>
            </a:xfrm>
            <a:custGeom>
              <a:avLst/>
              <a:gdLst/>
              <a:ahLst/>
              <a:cxnLst>
                <a:cxn ang="0">
                  <a:pos x="92" y="3"/>
                </a:cxn>
                <a:cxn ang="0">
                  <a:pos x="67" y="21"/>
                </a:cxn>
                <a:cxn ang="0">
                  <a:pos x="67" y="21"/>
                </a:cxn>
                <a:cxn ang="0">
                  <a:pos x="4" y="113"/>
                </a:cxn>
                <a:cxn ang="0">
                  <a:pos x="4" y="113"/>
                </a:cxn>
                <a:cxn ang="0">
                  <a:pos x="15" y="116"/>
                </a:cxn>
                <a:cxn ang="0">
                  <a:pos x="15" y="116"/>
                </a:cxn>
                <a:cxn ang="0">
                  <a:pos x="39" y="100"/>
                </a:cxn>
                <a:cxn ang="0">
                  <a:pos x="39" y="100"/>
                </a:cxn>
                <a:cxn ang="0">
                  <a:pos x="102" y="9"/>
                </a:cxn>
                <a:cxn ang="0">
                  <a:pos x="102" y="9"/>
                </a:cxn>
                <a:cxn ang="0">
                  <a:pos x="92" y="3"/>
                </a:cxn>
              </a:cxnLst>
              <a:rect l="0" t="0" r="r" b="b"/>
              <a:pathLst>
                <a:path w="106" h="120">
                  <a:moveTo>
                    <a:pt x="92" y="3"/>
                  </a:moveTo>
                  <a:cubicBezTo>
                    <a:pt x="83" y="7"/>
                    <a:pt x="72" y="14"/>
                    <a:pt x="67" y="21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45" y="53"/>
                    <a:pt x="24" y="8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0" y="118"/>
                    <a:pt x="5" y="120"/>
                    <a:pt x="15" y="116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25" y="113"/>
                    <a:pt x="36" y="106"/>
                    <a:pt x="39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9" y="72"/>
                    <a:pt x="80" y="41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6" y="3"/>
                    <a:pt x="102" y="0"/>
                    <a:pt x="92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8" name="Freeform 204"/>
            <p:cNvSpPr>
              <a:spLocks/>
            </p:cNvSpPr>
            <p:nvPr/>
          </p:nvSpPr>
          <p:spPr bwMode="auto">
            <a:xfrm>
              <a:off x="6751638" y="2333625"/>
              <a:ext cx="330200" cy="377825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66" y="21"/>
                </a:cxn>
                <a:cxn ang="0">
                  <a:pos x="66" y="21"/>
                </a:cxn>
                <a:cxn ang="0">
                  <a:pos x="3" y="112"/>
                </a:cxn>
                <a:cxn ang="0">
                  <a:pos x="3" y="112"/>
                </a:cxn>
                <a:cxn ang="0">
                  <a:pos x="14" y="116"/>
                </a:cxn>
                <a:cxn ang="0">
                  <a:pos x="14" y="116"/>
                </a:cxn>
                <a:cxn ang="0">
                  <a:pos x="39" y="100"/>
                </a:cxn>
                <a:cxn ang="0">
                  <a:pos x="39" y="100"/>
                </a:cxn>
                <a:cxn ang="0">
                  <a:pos x="100" y="9"/>
                </a:cxn>
                <a:cxn ang="0">
                  <a:pos x="100" y="9"/>
                </a:cxn>
                <a:cxn ang="0">
                  <a:pos x="91" y="4"/>
                </a:cxn>
              </a:cxnLst>
              <a:rect l="0" t="0" r="r" b="b"/>
              <a:pathLst>
                <a:path w="104" h="119">
                  <a:moveTo>
                    <a:pt x="91" y="4"/>
                  </a:moveTo>
                  <a:cubicBezTo>
                    <a:pt x="81" y="7"/>
                    <a:pt x="70" y="15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44" y="53"/>
                    <a:pt x="23" y="83"/>
                    <a:pt x="3" y="112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0" y="118"/>
                    <a:pt x="5" y="119"/>
                    <a:pt x="14" y="116"/>
                  </a:cubicBezTo>
                  <a:cubicBezTo>
                    <a:pt x="14" y="116"/>
                    <a:pt x="14" y="116"/>
                    <a:pt x="14" y="116"/>
                  </a:cubicBezTo>
                  <a:cubicBezTo>
                    <a:pt x="24" y="113"/>
                    <a:pt x="35" y="106"/>
                    <a:pt x="39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8" y="71"/>
                    <a:pt x="79" y="41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4" y="3"/>
                    <a:pt x="100" y="0"/>
                    <a:pt x="91" y="4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" name="Freeform 205"/>
            <p:cNvSpPr>
              <a:spLocks/>
            </p:cNvSpPr>
            <p:nvPr/>
          </p:nvSpPr>
          <p:spPr bwMode="auto">
            <a:xfrm>
              <a:off x="6862763" y="2298700"/>
              <a:ext cx="327025" cy="377825"/>
            </a:xfrm>
            <a:custGeom>
              <a:avLst/>
              <a:gdLst/>
              <a:ahLst/>
              <a:cxnLst>
                <a:cxn ang="0">
                  <a:pos x="90" y="3"/>
                </a:cxn>
                <a:cxn ang="0">
                  <a:pos x="65" y="20"/>
                </a:cxn>
                <a:cxn ang="0">
                  <a:pos x="65" y="20"/>
                </a:cxn>
                <a:cxn ang="0">
                  <a:pos x="4" y="111"/>
                </a:cxn>
                <a:cxn ang="0">
                  <a:pos x="4" y="111"/>
                </a:cxn>
                <a:cxn ang="0">
                  <a:pos x="14" y="115"/>
                </a:cxn>
                <a:cxn ang="0">
                  <a:pos x="14" y="115"/>
                </a:cxn>
                <a:cxn ang="0">
                  <a:pos x="38" y="100"/>
                </a:cxn>
                <a:cxn ang="0">
                  <a:pos x="38" y="100"/>
                </a:cxn>
                <a:cxn ang="0">
                  <a:pos x="99" y="8"/>
                </a:cxn>
                <a:cxn ang="0">
                  <a:pos x="99" y="8"/>
                </a:cxn>
                <a:cxn ang="0">
                  <a:pos x="90" y="3"/>
                </a:cxn>
              </a:cxnLst>
              <a:rect l="0" t="0" r="r" b="b"/>
              <a:pathLst>
                <a:path w="103" h="119">
                  <a:moveTo>
                    <a:pt x="90" y="3"/>
                  </a:moveTo>
                  <a:cubicBezTo>
                    <a:pt x="80" y="6"/>
                    <a:pt x="70" y="14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44" y="52"/>
                    <a:pt x="23" y="82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0" y="117"/>
                    <a:pt x="5" y="119"/>
                    <a:pt x="14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24" y="112"/>
                    <a:pt x="34" y="105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58" y="70"/>
                    <a:pt x="78" y="39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3" y="2"/>
                    <a:pt x="99" y="0"/>
                    <a:pt x="90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" name="Freeform 206"/>
            <p:cNvSpPr>
              <a:spLocks/>
            </p:cNvSpPr>
            <p:nvPr/>
          </p:nvSpPr>
          <p:spPr bwMode="auto">
            <a:xfrm>
              <a:off x="6970713" y="2257425"/>
              <a:ext cx="327025" cy="381000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65" y="21"/>
                </a:cxn>
                <a:cxn ang="0">
                  <a:pos x="65" y="21"/>
                </a:cxn>
                <a:cxn ang="0">
                  <a:pos x="4" y="113"/>
                </a:cxn>
                <a:cxn ang="0">
                  <a:pos x="4" y="113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38" y="101"/>
                </a:cxn>
                <a:cxn ang="0">
                  <a:pos x="38" y="101"/>
                </a:cxn>
                <a:cxn ang="0">
                  <a:pos x="99" y="8"/>
                </a:cxn>
                <a:cxn ang="0">
                  <a:pos x="99" y="8"/>
                </a:cxn>
                <a:cxn ang="0">
                  <a:pos x="89" y="4"/>
                </a:cxn>
              </a:cxnLst>
              <a:rect l="0" t="0" r="r" b="b"/>
              <a:pathLst>
                <a:path w="103" h="120">
                  <a:moveTo>
                    <a:pt x="89" y="4"/>
                  </a:moveTo>
                  <a:cubicBezTo>
                    <a:pt x="80" y="7"/>
                    <a:pt x="69" y="15"/>
                    <a:pt x="65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44" y="52"/>
                    <a:pt x="24" y="8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0" y="118"/>
                    <a:pt x="5" y="120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24" y="114"/>
                    <a:pt x="34" y="107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3" y="2"/>
                    <a:pt x="99" y="0"/>
                    <a:pt x="89" y="4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" name="Freeform 207"/>
            <p:cNvSpPr>
              <a:spLocks/>
            </p:cNvSpPr>
            <p:nvPr/>
          </p:nvSpPr>
          <p:spPr bwMode="auto">
            <a:xfrm>
              <a:off x="7081838" y="2219325"/>
              <a:ext cx="320675" cy="384175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64" y="20"/>
                </a:cxn>
                <a:cxn ang="0">
                  <a:pos x="64" y="20"/>
                </a:cxn>
                <a:cxn ang="0">
                  <a:pos x="3" y="113"/>
                </a:cxn>
                <a:cxn ang="0">
                  <a:pos x="3" y="113"/>
                </a:cxn>
                <a:cxn ang="0">
                  <a:pos x="13" y="117"/>
                </a:cxn>
                <a:cxn ang="0">
                  <a:pos x="13" y="117"/>
                </a:cxn>
                <a:cxn ang="0">
                  <a:pos x="37" y="101"/>
                </a:cxn>
                <a:cxn ang="0">
                  <a:pos x="37" y="101"/>
                </a:cxn>
                <a:cxn ang="0">
                  <a:pos x="97" y="7"/>
                </a:cxn>
                <a:cxn ang="0">
                  <a:pos x="97" y="7"/>
                </a:cxn>
                <a:cxn ang="0">
                  <a:pos x="88" y="3"/>
                </a:cxn>
              </a:cxnLst>
              <a:rect l="0" t="0" r="r" b="b"/>
              <a:pathLst>
                <a:path w="101" h="121">
                  <a:moveTo>
                    <a:pt x="88" y="3"/>
                  </a:moveTo>
                  <a:cubicBezTo>
                    <a:pt x="78" y="7"/>
                    <a:pt x="68" y="14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0" y="119"/>
                    <a:pt x="4" y="121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23" y="114"/>
                    <a:pt x="33" y="107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101" y="1"/>
                    <a:pt x="97" y="0"/>
                    <a:pt x="88" y="3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" name="Freeform 208"/>
            <p:cNvSpPr>
              <a:spLocks/>
            </p:cNvSpPr>
            <p:nvPr/>
          </p:nvSpPr>
          <p:spPr bwMode="auto">
            <a:xfrm>
              <a:off x="7186613" y="2178050"/>
              <a:ext cx="322263" cy="387350"/>
            </a:xfrm>
            <a:custGeom>
              <a:avLst/>
              <a:gdLst/>
              <a:ahLst/>
              <a:cxnLst>
                <a:cxn ang="0">
                  <a:pos x="88" y="3"/>
                </a:cxn>
                <a:cxn ang="0">
                  <a:pos x="64" y="20"/>
                </a:cxn>
                <a:cxn ang="0">
                  <a:pos x="64" y="20"/>
                </a:cxn>
                <a:cxn ang="0">
                  <a:pos x="4" y="114"/>
                </a:cxn>
                <a:cxn ang="0">
                  <a:pos x="4" y="114"/>
                </a:cxn>
                <a:cxn ang="0">
                  <a:pos x="14" y="119"/>
                </a:cxn>
                <a:cxn ang="0">
                  <a:pos x="14" y="119"/>
                </a:cxn>
                <a:cxn ang="0">
                  <a:pos x="38" y="101"/>
                </a:cxn>
                <a:cxn ang="0">
                  <a:pos x="38" y="101"/>
                </a:cxn>
                <a:cxn ang="0">
                  <a:pos x="98" y="7"/>
                </a:cxn>
                <a:cxn ang="0">
                  <a:pos x="98" y="7"/>
                </a:cxn>
                <a:cxn ang="0">
                  <a:pos x="88" y="3"/>
                </a:cxn>
              </a:cxnLst>
              <a:rect l="0" t="0" r="r" b="b"/>
              <a:pathLst>
                <a:path w="101" h="122">
                  <a:moveTo>
                    <a:pt x="88" y="3"/>
                  </a:moveTo>
                  <a:cubicBezTo>
                    <a:pt x="79" y="7"/>
                    <a:pt x="68" y="14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45" y="51"/>
                    <a:pt x="25" y="82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0" y="120"/>
                    <a:pt x="5" y="122"/>
                    <a:pt x="14" y="119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24" y="115"/>
                    <a:pt x="34" y="108"/>
                    <a:pt x="38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59" y="69"/>
                    <a:pt x="79" y="38"/>
                    <a:pt x="98" y="7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101" y="1"/>
                    <a:pt x="97" y="0"/>
                    <a:pt x="88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" name="Freeform 209"/>
            <p:cNvSpPr>
              <a:spLocks/>
            </p:cNvSpPr>
            <p:nvPr/>
          </p:nvSpPr>
          <p:spPr bwMode="auto">
            <a:xfrm>
              <a:off x="7294563" y="2130425"/>
              <a:ext cx="322263" cy="396875"/>
            </a:xfrm>
            <a:custGeom>
              <a:avLst/>
              <a:gdLst/>
              <a:ahLst/>
              <a:cxnLst>
                <a:cxn ang="0">
                  <a:pos x="87" y="4"/>
                </a:cxn>
                <a:cxn ang="0">
                  <a:pos x="64" y="22"/>
                </a:cxn>
                <a:cxn ang="0">
                  <a:pos x="64" y="22"/>
                </a:cxn>
                <a:cxn ang="0">
                  <a:pos x="4" y="116"/>
                </a:cxn>
                <a:cxn ang="0">
                  <a:pos x="4" y="116"/>
                </a:cxn>
                <a:cxn ang="0">
                  <a:pos x="14" y="122"/>
                </a:cxn>
                <a:cxn ang="0">
                  <a:pos x="14" y="122"/>
                </a:cxn>
                <a:cxn ang="0">
                  <a:pos x="38" y="104"/>
                </a:cxn>
                <a:cxn ang="0">
                  <a:pos x="38" y="104"/>
                </a:cxn>
                <a:cxn ang="0">
                  <a:pos x="97" y="8"/>
                </a:cxn>
                <a:cxn ang="0">
                  <a:pos x="97" y="8"/>
                </a:cxn>
                <a:cxn ang="0">
                  <a:pos x="87" y="4"/>
                </a:cxn>
              </a:cxnLst>
              <a:rect l="0" t="0" r="r" b="b"/>
              <a:pathLst>
                <a:path w="101" h="125">
                  <a:moveTo>
                    <a:pt x="87" y="4"/>
                  </a:moveTo>
                  <a:cubicBezTo>
                    <a:pt x="78" y="8"/>
                    <a:pt x="68" y="16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5" y="52"/>
                    <a:pt x="25" y="84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0" y="123"/>
                    <a:pt x="4" y="125"/>
                    <a:pt x="14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23" y="118"/>
                    <a:pt x="34" y="110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59" y="70"/>
                    <a:pt x="79" y="39"/>
                    <a:pt x="97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2"/>
                    <a:pt x="96" y="0"/>
                    <a:pt x="87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" name="Freeform 210"/>
            <p:cNvSpPr>
              <a:spLocks/>
            </p:cNvSpPr>
            <p:nvPr/>
          </p:nvSpPr>
          <p:spPr bwMode="auto">
            <a:xfrm>
              <a:off x="7402513" y="2082800"/>
              <a:ext cx="319088" cy="403225"/>
            </a:xfrm>
            <a:custGeom>
              <a:avLst/>
              <a:gdLst/>
              <a:ahLst/>
              <a:cxnLst>
                <a:cxn ang="0">
                  <a:pos x="86" y="5"/>
                </a:cxn>
                <a:cxn ang="0">
                  <a:pos x="63" y="23"/>
                </a:cxn>
                <a:cxn ang="0">
                  <a:pos x="63" y="23"/>
                </a:cxn>
                <a:cxn ang="0">
                  <a:pos x="4" y="119"/>
                </a:cxn>
                <a:cxn ang="0">
                  <a:pos x="4" y="119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38" y="105"/>
                </a:cxn>
                <a:cxn ang="0">
                  <a:pos x="38" y="105"/>
                </a:cxn>
                <a:cxn ang="0">
                  <a:pos x="96" y="8"/>
                </a:cxn>
                <a:cxn ang="0">
                  <a:pos x="96" y="8"/>
                </a:cxn>
                <a:cxn ang="0">
                  <a:pos x="86" y="5"/>
                </a:cxn>
              </a:cxnLst>
              <a:rect l="0" t="0" r="r" b="b"/>
              <a:pathLst>
                <a:path w="100" h="127">
                  <a:moveTo>
                    <a:pt x="86" y="5"/>
                  </a:moveTo>
                  <a:cubicBezTo>
                    <a:pt x="77" y="9"/>
                    <a:pt x="67" y="17"/>
                    <a:pt x="6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45" y="54"/>
                    <a:pt x="25" y="85"/>
                    <a:pt x="4" y="119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25"/>
                    <a:pt x="4" y="127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3" y="120"/>
                    <a:pt x="34" y="112"/>
                    <a:pt x="38" y="105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60" y="71"/>
                    <a:pt x="78" y="40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0" y="2"/>
                    <a:pt x="95" y="0"/>
                    <a:pt x="86" y="5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" name="Freeform 211"/>
            <p:cNvSpPr>
              <a:spLocks/>
            </p:cNvSpPr>
            <p:nvPr/>
          </p:nvSpPr>
          <p:spPr bwMode="auto">
            <a:xfrm>
              <a:off x="7512050" y="2032000"/>
              <a:ext cx="311150" cy="412750"/>
            </a:xfrm>
            <a:custGeom>
              <a:avLst/>
              <a:gdLst/>
              <a:ahLst/>
              <a:cxnLst>
                <a:cxn ang="0">
                  <a:pos x="85" y="5"/>
                </a:cxn>
                <a:cxn ang="0">
                  <a:pos x="62" y="24"/>
                </a:cxn>
                <a:cxn ang="0">
                  <a:pos x="62" y="24"/>
                </a:cxn>
                <a:cxn ang="0">
                  <a:pos x="4" y="121"/>
                </a:cxn>
                <a:cxn ang="0">
                  <a:pos x="4" y="121"/>
                </a:cxn>
                <a:cxn ang="0">
                  <a:pos x="14" y="126"/>
                </a:cxn>
                <a:cxn ang="0">
                  <a:pos x="14" y="126"/>
                </a:cxn>
                <a:cxn ang="0">
                  <a:pos x="39" y="107"/>
                </a:cxn>
                <a:cxn ang="0">
                  <a:pos x="39" y="107"/>
                </a:cxn>
                <a:cxn ang="0">
                  <a:pos x="95" y="8"/>
                </a:cxn>
                <a:cxn ang="0">
                  <a:pos x="95" y="8"/>
                </a:cxn>
                <a:cxn ang="0">
                  <a:pos x="85" y="5"/>
                </a:cxn>
              </a:cxnLst>
              <a:rect l="0" t="0" r="r" b="b"/>
              <a:pathLst>
                <a:path w="98" h="130">
                  <a:moveTo>
                    <a:pt x="85" y="5"/>
                  </a:moveTo>
                  <a:cubicBezTo>
                    <a:pt x="76" y="9"/>
                    <a:pt x="66" y="18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44" y="56"/>
                    <a:pt x="26" y="87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0" y="128"/>
                    <a:pt x="4" y="130"/>
                    <a:pt x="14" y="126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24" y="122"/>
                    <a:pt x="34" y="114"/>
                    <a:pt x="39" y="10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60" y="72"/>
                    <a:pt x="78" y="42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8" y="2"/>
                    <a:pt x="94" y="0"/>
                    <a:pt x="85" y="5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" name="Freeform 212"/>
            <p:cNvSpPr>
              <a:spLocks/>
            </p:cNvSpPr>
            <p:nvPr/>
          </p:nvSpPr>
          <p:spPr bwMode="auto">
            <a:xfrm>
              <a:off x="7632700" y="2019300"/>
              <a:ext cx="247650" cy="368300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3" y="108"/>
                </a:cxn>
                <a:cxn ang="0">
                  <a:pos x="14" y="112"/>
                </a:cxn>
                <a:cxn ang="0">
                  <a:pos x="38" y="93"/>
                </a:cxn>
                <a:cxn ang="0">
                  <a:pos x="78" y="21"/>
                </a:cxn>
                <a:cxn ang="0">
                  <a:pos x="68" y="0"/>
                </a:cxn>
                <a:cxn ang="0">
                  <a:pos x="57" y="12"/>
                </a:cxn>
              </a:cxnLst>
              <a:rect l="0" t="0" r="r" b="b"/>
              <a:pathLst>
                <a:path w="78" h="116">
                  <a:moveTo>
                    <a:pt x="57" y="12"/>
                  </a:moveTo>
                  <a:cubicBezTo>
                    <a:pt x="3" y="108"/>
                    <a:pt x="3" y="108"/>
                    <a:pt x="3" y="108"/>
                  </a:cubicBezTo>
                  <a:cubicBezTo>
                    <a:pt x="0" y="114"/>
                    <a:pt x="4" y="116"/>
                    <a:pt x="14" y="112"/>
                  </a:cubicBezTo>
                  <a:cubicBezTo>
                    <a:pt x="23" y="107"/>
                    <a:pt x="34" y="99"/>
                    <a:pt x="38" y="93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3" y="4"/>
                    <a:pt x="59" y="8"/>
                    <a:pt x="57" y="12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" name="Freeform 213"/>
            <p:cNvSpPr>
              <a:spLocks/>
            </p:cNvSpPr>
            <p:nvPr/>
          </p:nvSpPr>
          <p:spPr bwMode="auto">
            <a:xfrm>
              <a:off x="7740650" y="2085975"/>
              <a:ext cx="174625" cy="254000"/>
            </a:xfrm>
            <a:custGeom>
              <a:avLst/>
              <a:gdLst/>
              <a:ahLst/>
              <a:cxnLst>
                <a:cxn ang="0">
                  <a:pos x="4" y="72"/>
                </a:cxn>
                <a:cxn ang="0">
                  <a:pos x="14" y="76"/>
                </a:cxn>
                <a:cxn ang="0">
                  <a:pos x="38" y="57"/>
                </a:cxn>
                <a:cxn ang="0">
                  <a:pos x="55" y="26"/>
                </a:cxn>
                <a:cxn ang="0">
                  <a:pos x="44" y="0"/>
                </a:cxn>
                <a:cxn ang="0">
                  <a:pos x="4" y="72"/>
                </a:cxn>
              </a:cxnLst>
              <a:rect l="0" t="0" r="r" b="b"/>
              <a:pathLst>
                <a:path w="55" h="80">
                  <a:moveTo>
                    <a:pt x="4" y="72"/>
                  </a:moveTo>
                  <a:cubicBezTo>
                    <a:pt x="0" y="78"/>
                    <a:pt x="5" y="80"/>
                    <a:pt x="14" y="76"/>
                  </a:cubicBezTo>
                  <a:cubicBezTo>
                    <a:pt x="24" y="72"/>
                    <a:pt x="34" y="63"/>
                    <a:pt x="38" y="5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" y="72"/>
                  </a:ln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" name="Freeform 214"/>
            <p:cNvSpPr>
              <a:spLocks/>
            </p:cNvSpPr>
            <p:nvPr/>
          </p:nvSpPr>
          <p:spPr bwMode="auto">
            <a:xfrm>
              <a:off x="7848600" y="2168525"/>
              <a:ext cx="101600" cy="123825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15" y="35"/>
                </a:cxn>
                <a:cxn ang="0">
                  <a:pos x="32" y="23"/>
                </a:cxn>
                <a:cxn ang="0">
                  <a:pos x="21" y="0"/>
                </a:cxn>
                <a:cxn ang="0">
                  <a:pos x="4" y="31"/>
                </a:cxn>
              </a:cxnLst>
              <a:rect l="0" t="0" r="r" b="b"/>
              <a:pathLst>
                <a:path w="32" h="39">
                  <a:moveTo>
                    <a:pt x="4" y="31"/>
                  </a:moveTo>
                  <a:cubicBezTo>
                    <a:pt x="0" y="37"/>
                    <a:pt x="5" y="39"/>
                    <a:pt x="15" y="35"/>
                  </a:cubicBezTo>
                  <a:cubicBezTo>
                    <a:pt x="21" y="32"/>
                    <a:pt x="27" y="28"/>
                    <a:pt x="32" y="23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4" y="31"/>
                  </a:ln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" name="Freeform 215"/>
            <p:cNvSpPr>
              <a:spLocks/>
            </p:cNvSpPr>
            <p:nvPr/>
          </p:nvSpPr>
          <p:spPr bwMode="auto">
            <a:xfrm>
              <a:off x="6330950" y="2568575"/>
              <a:ext cx="85725" cy="95250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0" y="9"/>
                </a:cxn>
                <a:cxn ang="0">
                  <a:pos x="7" y="30"/>
                </a:cxn>
                <a:cxn ang="0">
                  <a:pos x="23" y="8"/>
                </a:cxn>
                <a:cxn ang="0">
                  <a:pos x="13" y="3"/>
                </a:cxn>
              </a:cxnLst>
              <a:rect l="0" t="0" r="r" b="b"/>
              <a:pathLst>
                <a:path w="27" h="30">
                  <a:moveTo>
                    <a:pt x="13" y="3"/>
                  </a:moveTo>
                  <a:cubicBezTo>
                    <a:pt x="9" y="4"/>
                    <a:pt x="4" y="6"/>
                    <a:pt x="0" y="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7" y="2"/>
                    <a:pt x="22" y="0"/>
                    <a:pt x="13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" name="Freeform 216"/>
            <p:cNvSpPr>
              <a:spLocks/>
            </p:cNvSpPr>
            <p:nvPr/>
          </p:nvSpPr>
          <p:spPr bwMode="auto">
            <a:xfrm>
              <a:off x="6353175" y="2533650"/>
              <a:ext cx="174625" cy="215900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16" y="19"/>
                </a:cxn>
                <a:cxn ang="0">
                  <a:pos x="0" y="41"/>
                </a:cxn>
                <a:cxn ang="0">
                  <a:pos x="8" y="68"/>
                </a:cxn>
                <a:cxn ang="0">
                  <a:pos x="51" y="8"/>
                </a:cxn>
                <a:cxn ang="0">
                  <a:pos x="41" y="3"/>
                </a:cxn>
              </a:cxnLst>
              <a:rect l="0" t="0" r="r" b="b"/>
              <a:pathLst>
                <a:path w="55" h="68">
                  <a:moveTo>
                    <a:pt x="41" y="3"/>
                  </a:moveTo>
                  <a:cubicBezTo>
                    <a:pt x="31" y="6"/>
                    <a:pt x="20" y="13"/>
                    <a:pt x="16" y="19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5" y="2"/>
                    <a:pt x="50" y="0"/>
                    <a:pt x="41" y="3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1" name="Freeform 217"/>
            <p:cNvSpPr>
              <a:spLocks/>
            </p:cNvSpPr>
            <p:nvPr/>
          </p:nvSpPr>
          <p:spPr bwMode="auto">
            <a:xfrm>
              <a:off x="6378575" y="2495550"/>
              <a:ext cx="260350" cy="33337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43" y="20"/>
                </a:cxn>
                <a:cxn ang="0">
                  <a:pos x="0" y="80"/>
                </a:cxn>
                <a:cxn ang="0">
                  <a:pos x="8" y="105"/>
                </a:cxn>
                <a:cxn ang="0">
                  <a:pos x="15" y="98"/>
                </a:cxn>
                <a:cxn ang="0">
                  <a:pos x="78" y="8"/>
                </a:cxn>
                <a:cxn ang="0">
                  <a:pos x="68" y="3"/>
                </a:cxn>
              </a:cxnLst>
              <a:rect l="0" t="0" r="r" b="b"/>
              <a:pathLst>
                <a:path w="82" h="105">
                  <a:moveTo>
                    <a:pt x="68" y="3"/>
                  </a:moveTo>
                  <a:cubicBezTo>
                    <a:pt x="58" y="6"/>
                    <a:pt x="47" y="14"/>
                    <a:pt x="43" y="2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11" y="103"/>
                    <a:pt x="14" y="100"/>
                    <a:pt x="15" y="98"/>
                  </a:cubicBezTo>
                  <a:cubicBezTo>
                    <a:pt x="37" y="69"/>
                    <a:pt x="57" y="38"/>
                    <a:pt x="78" y="8"/>
                  </a:cubicBezTo>
                  <a:cubicBezTo>
                    <a:pt x="82" y="2"/>
                    <a:pt x="77" y="0"/>
                    <a:pt x="68" y="3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2" name="Freeform 218"/>
            <p:cNvSpPr>
              <a:spLocks/>
            </p:cNvSpPr>
            <p:nvPr/>
          </p:nvSpPr>
          <p:spPr bwMode="auto">
            <a:xfrm>
              <a:off x="6397625" y="2447925"/>
              <a:ext cx="354013" cy="390525"/>
            </a:xfrm>
            <a:custGeom>
              <a:avLst/>
              <a:gdLst/>
              <a:ahLst/>
              <a:cxnLst>
                <a:cxn ang="0">
                  <a:pos x="42" y="101"/>
                </a:cxn>
                <a:cxn ang="0">
                  <a:pos x="16" y="119"/>
                </a:cxn>
                <a:cxn ang="0">
                  <a:pos x="16" y="119"/>
                </a:cxn>
                <a:cxn ang="0">
                  <a:pos x="16" y="119"/>
                </a:cxn>
                <a:cxn ang="0">
                  <a:pos x="16" y="119"/>
                </a:cxn>
                <a:cxn ang="0">
                  <a:pos x="5" y="114"/>
                </a:cxn>
                <a:cxn ang="0">
                  <a:pos x="5" y="114"/>
                </a:cxn>
                <a:cxn ang="0">
                  <a:pos x="71" y="21"/>
                </a:cxn>
                <a:cxn ang="0">
                  <a:pos x="71" y="21"/>
                </a:cxn>
                <a:cxn ang="0">
                  <a:pos x="97" y="3"/>
                </a:cxn>
                <a:cxn ang="0">
                  <a:pos x="97" y="3"/>
                </a:cxn>
                <a:cxn ang="0">
                  <a:pos x="97" y="3"/>
                </a:cxn>
                <a:cxn ang="0">
                  <a:pos x="97" y="3"/>
                </a:cxn>
                <a:cxn ang="0">
                  <a:pos x="107" y="9"/>
                </a:cxn>
                <a:cxn ang="0">
                  <a:pos x="107" y="9"/>
                </a:cxn>
                <a:cxn ang="0">
                  <a:pos x="42" y="101"/>
                </a:cxn>
              </a:cxnLst>
              <a:rect l="0" t="0" r="r" b="b"/>
              <a:pathLst>
                <a:path w="111" h="123">
                  <a:moveTo>
                    <a:pt x="42" y="101"/>
                  </a:moveTo>
                  <a:cubicBezTo>
                    <a:pt x="38" y="107"/>
                    <a:pt x="26" y="115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5" y="123"/>
                    <a:pt x="0" y="121"/>
                    <a:pt x="5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8" y="83"/>
                    <a:pt x="48" y="54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6" y="14"/>
                    <a:pt x="87" y="7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107" y="0"/>
                    <a:pt x="111" y="2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84" y="42"/>
                    <a:pt x="64" y="71"/>
                    <a:pt x="42" y="101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3" name="Freeform 219"/>
            <p:cNvSpPr>
              <a:spLocks/>
            </p:cNvSpPr>
            <p:nvPr/>
          </p:nvSpPr>
          <p:spPr bwMode="auto">
            <a:xfrm>
              <a:off x="6518275" y="2409825"/>
              <a:ext cx="344488" cy="384175"/>
            </a:xfrm>
            <a:custGeom>
              <a:avLst/>
              <a:gdLst/>
              <a:ahLst/>
              <a:cxnLst>
                <a:cxn ang="0">
                  <a:pos x="41" y="101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15" y="117"/>
                </a:cxn>
                <a:cxn ang="0">
                  <a:pos x="4" y="113"/>
                </a:cxn>
                <a:cxn ang="0">
                  <a:pos x="4" y="113"/>
                </a:cxn>
                <a:cxn ang="0">
                  <a:pos x="69" y="21"/>
                </a:cxn>
                <a:cxn ang="0">
                  <a:pos x="69" y="21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95" y="3"/>
                </a:cxn>
                <a:cxn ang="0">
                  <a:pos x="104" y="9"/>
                </a:cxn>
                <a:cxn ang="0">
                  <a:pos x="104" y="9"/>
                </a:cxn>
                <a:cxn ang="0">
                  <a:pos x="41" y="101"/>
                </a:cxn>
              </a:cxnLst>
              <a:rect l="0" t="0" r="r" b="b"/>
              <a:pathLst>
                <a:path w="108" h="121">
                  <a:moveTo>
                    <a:pt x="41" y="101"/>
                  </a:moveTo>
                  <a:cubicBezTo>
                    <a:pt x="37" y="106"/>
                    <a:pt x="26" y="113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5" y="121"/>
                    <a:pt x="0" y="119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26" y="83"/>
                    <a:pt x="46" y="54"/>
                    <a:pt x="69" y="21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4" y="14"/>
                    <a:pt x="85" y="7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104" y="0"/>
                    <a:pt x="108" y="2"/>
                    <a:pt x="104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82" y="41"/>
                    <a:pt x="61" y="71"/>
                    <a:pt x="41" y="101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4" name="Freeform 220"/>
            <p:cNvSpPr>
              <a:spLocks/>
            </p:cNvSpPr>
            <p:nvPr/>
          </p:nvSpPr>
          <p:spPr bwMode="auto">
            <a:xfrm>
              <a:off x="8169275" y="1727200"/>
              <a:ext cx="296863" cy="412750"/>
            </a:xfrm>
            <a:custGeom>
              <a:avLst/>
              <a:gdLst/>
              <a:ahLst/>
              <a:cxnLst>
                <a:cxn ang="0">
                  <a:pos x="80" y="5"/>
                </a:cxn>
                <a:cxn ang="0">
                  <a:pos x="56" y="24"/>
                </a:cxn>
                <a:cxn ang="0">
                  <a:pos x="56" y="24"/>
                </a:cxn>
                <a:cxn ang="0">
                  <a:pos x="3" y="122"/>
                </a:cxn>
                <a:cxn ang="0">
                  <a:pos x="3" y="122"/>
                </a:cxn>
                <a:cxn ang="0">
                  <a:pos x="15" y="125"/>
                </a:cxn>
                <a:cxn ang="0">
                  <a:pos x="15" y="125"/>
                </a:cxn>
                <a:cxn ang="0">
                  <a:pos x="37" y="106"/>
                </a:cxn>
                <a:cxn ang="0">
                  <a:pos x="37" y="106"/>
                </a:cxn>
                <a:cxn ang="0">
                  <a:pos x="90" y="9"/>
                </a:cxn>
                <a:cxn ang="0">
                  <a:pos x="90" y="9"/>
                </a:cxn>
                <a:cxn ang="0">
                  <a:pos x="80" y="5"/>
                </a:cxn>
              </a:cxnLst>
              <a:rect l="0" t="0" r="r" b="b"/>
              <a:pathLst>
                <a:path w="93" h="130">
                  <a:moveTo>
                    <a:pt x="80" y="5"/>
                  </a:moveTo>
                  <a:cubicBezTo>
                    <a:pt x="70" y="9"/>
                    <a:pt x="60" y="17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37" y="59"/>
                    <a:pt x="20" y="91"/>
                    <a:pt x="3" y="122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0" y="129"/>
                    <a:pt x="5" y="130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24" y="121"/>
                    <a:pt x="34" y="112"/>
                    <a:pt x="37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54" y="76"/>
                    <a:pt x="71" y="43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3" y="2"/>
                    <a:pt x="89" y="0"/>
                    <a:pt x="80" y="5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5" name="Freeform 221"/>
            <p:cNvSpPr>
              <a:spLocks/>
            </p:cNvSpPr>
            <p:nvPr/>
          </p:nvSpPr>
          <p:spPr bwMode="auto">
            <a:xfrm>
              <a:off x="8278813" y="1679575"/>
              <a:ext cx="292100" cy="406400"/>
            </a:xfrm>
            <a:custGeom>
              <a:avLst/>
              <a:gdLst/>
              <a:ahLst/>
              <a:cxnLst>
                <a:cxn ang="0">
                  <a:pos x="79" y="4"/>
                </a:cxn>
                <a:cxn ang="0">
                  <a:pos x="56" y="24"/>
                </a:cxn>
                <a:cxn ang="0">
                  <a:pos x="56" y="24"/>
                </a:cxn>
                <a:cxn ang="0">
                  <a:pos x="3" y="121"/>
                </a:cxn>
                <a:cxn ang="0">
                  <a:pos x="3" y="121"/>
                </a:cxn>
                <a:cxn ang="0">
                  <a:pos x="15" y="124"/>
                </a:cxn>
                <a:cxn ang="0">
                  <a:pos x="15" y="124"/>
                </a:cxn>
                <a:cxn ang="0">
                  <a:pos x="37" y="106"/>
                </a:cxn>
                <a:cxn ang="0">
                  <a:pos x="37" y="106"/>
                </a:cxn>
                <a:cxn ang="0">
                  <a:pos x="89" y="8"/>
                </a:cxn>
                <a:cxn ang="0">
                  <a:pos x="89" y="8"/>
                </a:cxn>
                <a:cxn ang="0">
                  <a:pos x="79" y="4"/>
                </a:cxn>
              </a:cxnLst>
              <a:rect l="0" t="0" r="r" b="b"/>
              <a:pathLst>
                <a:path w="92" h="128">
                  <a:moveTo>
                    <a:pt x="79" y="4"/>
                  </a:moveTo>
                  <a:cubicBezTo>
                    <a:pt x="69" y="9"/>
                    <a:pt x="59" y="17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37" y="58"/>
                    <a:pt x="20" y="91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27"/>
                    <a:pt x="5" y="128"/>
                    <a:pt x="15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24" y="120"/>
                    <a:pt x="34" y="112"/>
                    <a:pt x="37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53" y="75"/>
                    <a:pt x="70" y="42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92" y="2"/>
                    <a:pt x="88" y="0"/>
                    <a:pt x="79" y="4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6" name="Freeform 222"/>
            <p:cNvSpPr>
              <a:spLocks/>
            </p:cNvSpPr>
            <p:nvPr/>
          </p:nvSpPr>
          <p:spPr bwMode="auto">
            <a:xfrm>
              <a:off x="8386763" y="1631950"/>
              <a:ext cx="288925" cy="406400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55" y="23"/>
                </a:cxn>
                <a:cxn ang="0">
                  <a:pos x="55" y="23"/>
                </a:cxn>
                <a:cxn ang="0">
                  <a:pos x="3" y="121"/>
                </a:cxn>
                <a:cxn ang="0">
                  <a:pos x="3" y="121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36" y="105"/>
                </a:cxn>
                <a:cxn ang="0">
                  <a:pos x="36" y="105"/>
                </a:cxn>
                <a:cxn ang="0">
                  <a:pos x="87" y="8"/>
                </a:cxn>
                <a:cxn ang="0">
                  <a:pos x="87" y="8"/>
                </a:cxn>
                <a:cxn ang="0">
                  <a:pos x="77" y="4"/>
                </a:cxn>
              </a:cxnLst>
              <a:rect l="0" t="0" r="r" b="b"/>
              <a:pathLst>
                <a:path w="91" h="128">
                  <a:moveTo>
                    <a:pt x="77" y="4"/>
                  </a:moveTo>
                  <a:cubicBezTo>
                    <a:pt x="68" y="8"/>
                    <a:pt x="58" y="17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36" y="57"/>
                    <a:pt x="19" y="90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27"/>
                    <a:pt x="5" y="128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23" y="119"/>
                    <a:pt x="33" y="112"/>
                    <a:pt x="36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52" y="74"/>
                    <a:pt x="69" y="41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91" y="1"/>
                    <a:pt x="86" y="0"/>
                    <a:pt x="77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7" name="Freeform 223"/>
            <p:cNvSpPr>
              <a:spLocks/>
            </p:cNvSpPr>
            <p:nvPr/>
          </p:nvSpPr>
          <p:spPr bwMode="auto">
            <a:xfrm>
              <a:off x="8491538" y="1581150"/>
              <a:ext cx="285750" cy="409575"/>
            </a:xfrm>
            <a:custGeom>
              <a:avLst/>
              <a:gdLst/>
              <a:ahLst/>
              <a:cxnLst>
                <a:cxn ang="0">
                  <a:pos x="77" y="5"/>
                </a:cxn>
                <a:cxn ang="0">
                  <a:pos x="54" y="24"/>
                </a:cxn>
                <a:cxn ang="0">
                  <a:pos x="54" y="24"/>
                </a:cxn>
                <a:cxn ang="0">
                  <a:pos x="3" y="121"/>
                </a:cxn>
                <a:cxn ang="0">
                  <a:pos x="3" y="121"/>
                </a:cxn>
                <a:cxn ang="0">
                  <a:pos x="14" y="125"/>
                </a:cxn>
                <a:cxn ang="0">
                  <a:pos x="14" y="125"/>
                </a:cxn>
                <a:cxn ang="0">
                  <a:pos x="36" y="106"/>
                </a:cxn>
                <a:cxn ang="0">
                  <a:pos x="36" y="106"/>
                </a:cxn>
                <a:cxn ang="0">
                  <a:pos x="87" y="8"/>
                </a:cxn>
                <a:cxn ang="0">
                  <a:pos x="87" y="8"/>
                </a:cxn>
                <a:cxn ang="0">
                  <a:pos x="77" y="5"/>
                </a:cxn>
              </a:cxnLst>
              <a:rect l="0" t="0" r="r" b="b"/>
              <a:pathLst>
                <a:path w="90" h="129">
                  <a:moveTo>
                    <a:pt x="77" y="5"/>
                  </a:moveTo>
                  <a:cubicBezTo>
                    <a:pt x="68" y="9"/>
                    <a:pt x="58" y="17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36" y="57"/>
                    <a:pt x="19" y="90"/>
                    <a:pt x="3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0" y="128"/>
                    <a:pt x="4" y="129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23" y="121"/>
                    <a:pt x="32" y="113"/>
                    <a:pt x="36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52" y="74"/>
                    <a:pt x="69" y="41"/>
                    <a:pt x="87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90" y="2"/>
                    <a:pt x="86" y="0"/>
                    <a:pt x="77" y="5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8" name="Freeform 224"/>
            <p:cNvSpPr>
              <a:spLocks/>
            </p:cNvSpPr>
            <p:nvPr/>
          </p:nvSpPr>
          <p:spPr bwMode="auto">
            <a:xfrm>
              <a:off x="8593138" y="1533525"/>
              <a:ext cx="285750" cy="409575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55" y="23"/>
                </a:cxn>
                <a:cxn ang="0">
                  <a:pos x="55" y="23"/>
                </a:cxn>
                <a:cxn ang="0">
                  <a:pos x="4" y="121"/>
                </a:cxn>
                <a:cxn ang="0">
                  <a:pos x="4" y="121"/>
                </a:cxn>
                <a:cxn ang="0">
                  <a:pos x="14" y="125"/>
                </a:cxn>
                <a:cxn ang="0">
                  <a:pos x="14" y="125"/>
                </a:cxn>
                <a:cxn ang="0">
                  <a:pos x="36" y="106"/>
                </a:cxn>
                <a:cxn ang="0">
                  <a:pos x="36" y="106"/>
                </a:cxn>
                <a:cxn ang="0">
                  <a:pos x="87" y="7"/>
                </a:cxn>
                <a:cxn ang="0">
                  <a:pos x="87" y="7"/>
                </a:cxn>
                <a:cxn ang="0">
                  <a:pos x="77" y="4"/>
                </a:cxn>
              </a:cxnLst>
              <a:rect l="0" t="0" r="r" b="b"/>
              <a:pathLst>
                <a:path w="90" h="129">
                  <a:moveTo>
                    <a:pt x="77" y="4"/>
                  </a:moveTo>
                  <a:cubicBezTo>
                    <a:pt x="68" y="9"/>
                    <a:pt x="58" y="17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0" y="127"/>
                    <a:pt x="5" y="129"/>
                    <a:pt x="14" y="125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23" y="121"/>
                    <a:pt x="33" y="112"/>
                    <a:pt x="36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90" y="1"/>
                    <a:pt x="86" y="0"/>
                    <a:pt x="77" y="4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9" name="Freeform 225"/>
            <p:cNvSpPr>
              <a:spLocks/>
            </p:cNvSpPr>
            <p:nvPr/>
          </p:nvSpPr>
          <p:spPr bwMode="auto">
            <a:xfrm>
              <a:off x="8697913" y="1479550"/>
              <a:ext cx="282575" cy="41592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54" y="24"/>
                </a:cxn>
                <a:cxn ang="0">
                  <a:pos x="54" y="24"/>
                </a:cxn>
                <a:cxn ang="0">
                  <a:pos x="3" y="123"/>
                </a:cxn>
                <a:cxn ang="0">
                  <a:pos x="3" y="123"/>
                </a:cxn>
                <a:cxn ang="0">
                  <a:pos x="13" y="127"/>
                </a:cxn>
                <a:cxn ang="0">
                  <a:pos x="13" y="127"/>
                </a:cxn>
                <a:cxn ang="0">
                  <a:pos x="36" y="107"/>
                </a:cxn>
                <a:cxn ang="0">
                  <a:pos x="36" y="107"/>
                </a:cxn>
                <a:cxn ang="0">
                  <a:pos x="86" y="8"/>
                </a:cxn>
                <a:cxn ang="0">
                  <a:pos x="86" y="8"/>
                </a:cxn>
                <a:cxn ang="0">
                  <a:pos x="75" y="5"/>
                </a:cxn>
              </a:cxnLst>
              <a:rect l="0" t="0" r="r" b="b"/>
              <a:pathLst>
                <a:path w="89" h="131">
                  <a:moveTo>
                    <a:pt x="75" y="5"/>
                  </a:moveTo>
                  <a:cubicBezTo>
                    <a:pt x="67" y="10"/>
                    <a:pt x="57" y="18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37" y="56"/>
                    <a:pt x="20" y="90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0" y="129"/>
                    <a:pt x="4" y="131"/>
                    <a:pt x="13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22" y="123"/>
                    <a:pt x="32" y="114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53" y="73"/>
                    <a:pt x="70" y="40"/>
                    <a:pt x="8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9" y="1"/>
                    <a:pt x="84" y="0"/>
                    <a:pt x="75" y="5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0" name="Freeform 226"/>
            <p:cNvSpPr>
              <a:spLocks/>
            </p:cNvSpPr>
            <p:nvPr/>
          </p:nvSpPr>
          <p:spPr bwMode="auto">
            <a:xfrm>
              <a:off x="8799513" y="1425575"/>
              <a:ext cx="280988" cy="422275"/>
            </a:xfrm>
            <a:custGeom>
              <a:avLst/>
              <a:gdLst/>
              <a:ahLst/>
              <a:cxnLst>
                <a:cxn ang="0">
                  <a:pos x="75" y="5"/>
                </a:cxn>
                <a:cxn ang="0">
                  <a:pos x="54" y="25"/>
                </a:cxn>
                <a:cxn ang="0">
                  <a:pos x="54" y="25"/>
                </a:cxn>
                <a:cxn ang="0">
                  <a:pos x="4" y="124"/>
                </a:cxn>
                <a:cxn ang="0">
                  <a:pos x="4" y="124"/>
                </a:cxn>
                <a:cxn ang="0">
                  <a:pos x="14" y="129"/>
                </a:cxn>
                <a:cxn ang="0">
                  <a:pos x="14" y="129"/>
                </a:cxn>
                <a:cxn ang="0">
                  <a:pos x="36" y="108"/>
                </a:cxn>
                <a:cxn ang="0">
                  <a:pos x="36" y="108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75" y="5"/>
                </a:cxn>
              </a:cxnLst>
              <a:rect l="0" t="0" r="r" b="b"/>
              <a:pathLst>
                <a:path w="88" h="133">
                  <a:moveTo>
                    <a:pt x="75" y="5"/>
                  </a:moveTo>
                  <a:cubicBezTo>
                    <a:pt x="66" y="10"/>
                    <a:pt x="57" y="18"/>
                    <a:pt x="54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38" y="57"/>
                    <a:pt x="21" y="90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131"/>
                    <a:pt x="5" y="133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23" y="124"/>
                    <a:pt x="32" y="115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54" y="73"/>
                    <a:pt x="70" y="40"/>
                    <a:pt x="85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8" y="1"/>
                    <a:pt x="84" y="0"/>
                    <a:pt x="75" y="5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1" name="Freeform 227"/>
            <p:cNvSpPr>
              <a:spLocks/>
            </p:cNvSpPr>
            <p:nvPr/>
          </p:nvSpPr>
          <p:spPr bwMode="auto">
            <a:xfrm>
              <a:off x="8904288" y="1368425"/>
              <a:ext cx="277813" cy="4286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52" y="25"/>
                </a:cxn>
                <a:cxn ang="0">
                  <a:pos x="52" y="25"/>
                </a:cxn>
                <a:cxn ang="0">
                  <a:pos x="3" y="126"/>
                </a:cxn>
                <a:cxn ang="0">
                  <a:pos x="3" y="126"/>
                </a:cxn>
                <a:cxn ang="0">
                  <a:pos x="13" y="131"/>
                </a:cxn>
                <a:cxn ang="0">
                  <a:pos x="13" y="131"/>
                </a:cxn>
                <a:cxn ang="0">
                  <a:pos x="36" y="110"/>
                </a:cxn>
                <a:cxn ang="0">
                  <a:pos x="36" y="110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73" y="5"/>
                </a:cxn>
              </a:cxnLst>
              <a:rect l="0" t="0" r="r" b="b"/>
              <a:pathLst>
                <a:path w="87" h="135">
                  <a:moveTo>
                    <a:pt x="73" y="5"/>
                  </a:moveTo>
                  <a:cubicBezTo>
                    <a:pt x="65" y="10"/>
                    <a:pt x="56" y="19"/>
                    <a:pt x="52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37" y="58"/>
                    <a:pt x="21" y="91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0" y="133"/>
                    <a:pt x="4" y="135"/>
                    <a:pt x="13" y="13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22" y="126"/>
                    <a:pt x="32" y="117"/>
                    <a:pt x="36" y="110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54" y="74"/>
                    <a:pt x="69" y="41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7" y="1"/>
                    <a:pt x="82" y="0"/>
                    <a:pt x="73" y="5"/>
                  </a:cubicBezTo>
                  <a:close/>
                </a:path>
              </a:pathLst>
            </a:custGeom>
            <a:solidFill>
              <a:srgbClr val="E3AD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2" name="Freeform 228"/>
            <p:cNvSpPr>
              <a:spLocks/>
            </p:cNvSpPr>
            <p:nvPr/>
          </p:nvSpPr>
          <p:spPr bwMode="auto">
            <a:xfrm>
              <a:off x="9005888" y="1304925"/>
              <a:ext cx="274638" cy="441325"/>
            </a:xfrm>
            <a:custGeom>
              <a:avLst/>
              <a:gdLst/>
              <a:ahLst/>
              <a:cxnLst>
                <a:cxn ang="0">
                  <a:pos x="72" y="6"/>
                </a:cxn>
                <a:cxn ang="0">
                  <a:pos x="52" y="27"/>
                </a:cxn>
                <a:cxn ang="0">
                  <a:pos x="52" y="27"/>
                </a:cxn>
                <a:cxn ang="0">
                  <a:pos x="4" y="130"/>
                </a:cxn>
                <a:cxn ang="0">
                  <a:pos x="4" y="130"/>
                </a:cxn>
                <a:cxn ang="0">
                  <a:pos x="14" y="134"/>
                </a:cxn>
                <a:cxn ang="0">
                  <a:pos x="14" y="134"/>
                </a:cxn>
                <a:cxn ang="0">
                  <a:pos x="37" y="112"/>
                </a:cxn>
                <a:cxn ang="0">
                  <a:pos x="37" y="112"/>
                </a:cxn>
                <a:cxn ang="0">
                  <a:pos x="83" y="8"/>
                </a:cxn>
                <a:cxn ang="0">
                  <a:pos x="83" y="8"/>
                </a:cxn>
                <a:cxn ang="0">
                  <a:pos x="72" y="6"/>
                </a:cxn>
              </a:cxnLst>
              <a:rect l="0" t="0" r="r" b="b"/>
              <a:pathLst>
                <a:path w="86" h="139">
                  <a:moveTo>
                    <a:pt x="72" y="6"/>
                  </a:moveTo>
                  <a:cubicBezTo>
                    <a:pt x="64" y="11"/>
                    <a:pt x="55" y="21"/>
                    <a:pt x="52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37" y="61"/>
                    <a:pt x="22" y="93"/>
                    <a:pt x="4" y="130"/>
                  </a:cubicBezTo>
                  <a:cubicBezTo>
                    <a:pt x="4" y="130"/>
                    <a:pt x="4" y="130"/>
                    <a:pt x="4" y="130"/>
                  </a:cubicBezTo>
                  <a:cubicBezTo>
                    <a:pt x="0" y="137"/>
                    <a:pt x="5" y="139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23" y="129"/>
                    <a:pt x="33" y="119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54" y="75"/>
                    <a:pt x="69" y="43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6" y="1"/>
                    <a:pt x="81" y="0"/>
                    <a:pt x="72" y="6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3" name="Freeform 229"/>
            <p:cNvSpPr>
              <a:spLocks/>
            </p:cNvSpPr>
            <p:nvPr/>
          </p:nvSpPr>
          <p:spPr bwMode="auto">
            <a:xfrm>
              <a:off x="9121775" y="1292225"/>
              <a:ext cx="215900" cy="381000"/>
            </a:xfrm>
            <a:custGeom>
              <a:avLst/>
              <a:gdLst/>
              <a:ahLst/>
              <a:cxnLst>
                <a:cxn ang="0">
                  <a:pos x="47" y="12"/>
                </a:cxn>
                <a:cxn ang="0">
                  <a:pos x="3" y="113"/>
                </a:cxn>
                <a:cxn ang="0">
                  <a:pos x="14" y="115"/>
                </a:cxn>
                <a:cxn ang="0">
                  <a:pos x="36" y="95"/>
                </a:cxn>
                <a:cxn ang="0">
                  <a:pos x="68" y="19"/>
                </a:cxn>
                <a:cxn ang="0">
                  <a:pos x="57" y="0"/>
                </a:cxn>
                <a:cxn ang="0">
                  <a:pos x="47" y="12"/>
                </a:cxn>
              </a:cxnLst>
              <a:rect l="0" t="0" r="r" b="b"/>
              <a:pathLst>
                <a:path w="68" h="120">
                  <a:moveTo>
                    <a:pt x="47" y="12"/>
                  </a:moveTo>
                  <a:cubicBezTo>
                    <a:pt x="33" y="46"/>
                    <a:pt x="18" y="79"/>
                    <a:pt x="3" y="113"/>
                  </a:cubicBezTo>
                  <a:cubicBezTo>
                    <a:pt x="0" y="119"/>
                    <a:pt x="5" y="120"/>
                    <a:pt x="14" y="115"/>
                  </a:cubicBezTo>
                  <a:cubicBezTo>
                    <a:pt x="23" y="110"/>
                    <a:pt x="33" y="101"/>
                    <a:pt x="36" y="95"/>
                  </a:cubicBezTo>
                  <a:cubicBezTo>
                    <a:pt x="47" y="69"/>
                    <a:pt x="58" y="44"/>
                    <a:pt x="68" y="19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2" y="4"/>
                    <a:pt x="49" y="8"/>
                    <a:pt x="47" y="12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4" name="Freeform 230"/>
            <p:cNvSpPr>
              <a:spLocks/>
            </p:cNvSpPr>
            <p:nvPr/>
          </p:nvSpPr>
          <p:spPr bwMode="auto">
            <a:xfrm>
              <a:off x="9226550" y="1352550"/>
              <a:ext cx="155575" cy="263525"/>
            </a:xfrm>
            <a:custGeom>
              <a:avLst/>
              <a:gdLst/>
              <a:ahLst/>
              <a:cxnLst>
                <a:cxn ang="0">
                  <a:pos x="3" y="76"/>
                </a:cxn>
                <a:cxn ang="0">
                  <a:pos x="14" y="78"/>
                </a:cxn>
                <a:cxn ang="0">
                  <a:pos x="35" y="57"/>
                </a:cxn>
                <a:cxn ang="0">
                  <a:pos x="49" y="24"/>
                </a:cxn>
                <a:cxn ang="0">
                  <a:pos x="35" y="0"/>
                </a:cxn>
                <a:cxn ang="0">
                  <a:pos x="3" y="76"/>
                </a:cxn>
              </a:cxnLst>
              <a:rect l="0" t="0" r="r" b="b"/>
              <a:pathLst>
                <a:path w="49" h="83">
                  <a:moveTo>
                    <a:pt x="3" y="76"/>
                  </a:moveTo>
                  <a:cubicBezTo>
                    <a:pt x="0" y="82"/>
                    <a:pt x="5" y="83"/>
                    <a:pt x="14" y="78"/>
                  </a:cubicBezTo>
                  <a:cubicBezTo>
                    <a:pt x="23" y="73"/>
                    <a:pt x="32" y="64"/>
                    <a:pt x="35" y="57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25"/>
                    <a:pt x="14" y="50"/>
                    <a:pt x="3" y="76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5" name="Freeform 231"/>
            <p:cNvSpPr>
              <a:spLocks/>
            </p:cNvSpPr>
            <p:nvPr/>
          </p:nvSpPr>
          <p:spPr bwMode="auto">
            <a:xfrm>
              <a:off x="9328150" y="1428750"/>
              <a:ext cx="95250" cy="130175"/>
            </a:xfrm>
            <a:custGeom>
              <a:avLst/>
              <a:gdLst/>
              <a:ahLst/>
              <a:cxnLst>
                <a:cxn ang="0">
                  <a:pos x="3" y="33"/>
                </a:cxn>
                <a:cxn ang="0">
                  <a:pos x="15" y="36"/>
                </a:cxn>
                <a:cxn ang="0">
                  <a:pos x="30" y="23"/>
                </a:cxn>
                <a:cxn ang="0">
                  <a:pos x="17" y="0"/>
                </a:cxn>
                <a:cxn ang="0">
                  <a:pos x="3" y="33"/>
                </a:cxn>
              </a:cxnLst>
              <a:rect l="0" t="0" r="r" b="b"/>
              <a:pathLst>
                <a:path w="30" h="41">
                  <a:moveTo>
                    <a:pt x="3" y="33"/>
                  </a:moveTo>
                  <a:cubicBezTo>
                    <a:pt x="0" y="40"/>
                    <a:pt x="5" y="41"/>
                    <a:pt x="15" y="36"/>
                  </a:cubicBezTo>
                  <a:cubicBezTo>
                    <a:pt x="20" y="33"/>
                    <a:pt x="26" y="28"/>
                    <a:pt x="30" y="23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3" y="33"/>
                  </a:ln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6" name="Freeform 232"/>
            <p:cNvSpPr>
              <a:spLocks/>
            </p:cNvSpPr>
            <p:nvPr/>
          </p:nvSpPr>
          <p:spPr bwMode="auto">
            <a:xfrm>
              <a:off x="7848600" y="1984375"/>
              <a:ext cx="82550" cy="101600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0" y="11"/>
                </a:cxn>
                <a:cxn ang="0">
                  <a:pos x="10" y="32"/>
                </a:cxn>
                <a:cxn ang="0">
                  <a:pos x="23" y="8"/>
                </a:cxn>
                <a:cxn ang="0">
                  <a:pos x="12" y="4"/>
                </a:cxn>
              </a:cxnLst>
              <a:rect l="0" t="0" r="r" b="b"/>
              <a:pathLst>
                <a:path w="26" h="32">
                  <a:moveTo>
                    <a:pt x="12" y="4"/>
                  </a:moveTo>
                  <a:cubicBezTo>
                    <a:pt x="8" y="6"/>
                    <a:pt x="4" y="9"/>
                    <a:pt x="0" y="1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6" y="2"/>
                    <a:pt x="21" y="0"/>
                    <a:pt x="12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7" name="Freeform 233"/>
            <p:cNvSpPr>
              <a:spLocks/>
            </p:cNvSpPr>
            <p:nvPr/>
          </p:nvSpPr>
          <p:spPr bwMode="auto">
            <a:xfrm>
              <a:off x="7880350" y="1936750"/>
              <a:ext cx="158750" cy="231775"/>
            </a:xfrm>
            <a:custGeom>
              <a:avLst/>
              <a:gdLst/>
              <a:ahLst/>
              <a:cxnLst>
                <a:cxn ang="0">
                  <a:pos x="36" y="4"/>
                </a:cxn>
                <a:cxn ang="0">
                  <a:pos x="13" y="23"/>
                </a:cxn>
                <a:cxn ang="0">
                  <a:pos x="0" y="47"/>
                </a:cxn>
                <a:cxn ang="0">
                  <a:pos x="11" y="73"/>
                </a:cxn>
                <a:cxn ang="0">
                  <a:pos x="47" y="8"/>
                </a:cxn>
                <a:cxn ang="0">
                  <a:pos x="36" y="4"/>
                </a:cxn>
              </a:cxnLst>
              <a:rect l="0" t="0" r="r" b="b"/>
              <a:pathLst>
                <a:path w="50" h="73">
                  <a:moveTo>
                    <a:pt x="36" y="4"/>
                  </a:moveTo>
                  <a:cubicBezTo>
                    <a:pt x="27" y="8"/>
                    <a:pt x="16" y="17"/>
                    <a:pt x="13" y="2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0" y="1"/>
                    <a:pt x="45" y="0"/>
                    <a:pt x="36" y="4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8" name="Freeform 234"/>
            <p:cNvSpPr>
              <a:spLocks/>
            </p:cNvSpPr>
            <p:nvPr/>
          </p:nvSpPr>
          <p:spPr bwMode="auto">
            <a:xfrm>
              <a:off x="7915275" y="1885950"/>
              <a:ext cx="228600" cy="355600"/>
            </a:xfrm>
            <a:custGeom>
              <a:avLst/>
              <a:gdLst/>
              <a:ahLst/>
              <a:cxnLst>
                <a:cxn ang="0">
                  <a:pos x="58" y="5"/>
                </a:cxn>
                <a:cxn ang="0">
                  <a:pos x="36" y="24"/>
                </a:cxn>
                <a:cxn ang="0">
                  <a:pos x="0" y="89"/>
                </a:cxn>
                <a:cxn ang="0">
                  <a:pos x="11" y="112"/>
                </a:cxn>
                <a:cxn ang="0">
                  <a:pos x="17" y="105"/>
                </a:cxn>
                <a:cxn ang="0">
                  <a:pos x="69" y="8"/>
                </a:cxn>
                <a:cxn ang="0">
                  <a:pos x="58" y="5"/>
                </a:cxn>
              </a:cxnLst>
              <a:rect l="0" t="0" r="r" b="b"/>
              <a:pathLst>
                <a:path w="72" h="112">
                  <a:moveTo>
                    <a:pt x="58" y="5"/>
                  </a:moveTo>
                  <a:cubicBezTo>
                    <a:pt x="49" y="9"/>
                    <a:pt x="39" y="17"/>
                    <a:pt x="36" y="2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13" y="110"/>
                    <a:pt x="16" y="107"/>
                    <a:pt x="17" y="105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"/>
                    <a:pt x="68" y="0"/>
                    <a:pt x="58" y="5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9" name="Freeform 235"/>
            <p:cNvSpPr>
              <a:spLocks/>
            </p:cNvSpPr>
            <p:nvPr/>
          </p:nvSpPr>
          <p:spPr bwMode="auto">
            <a:xfrm>
              <a:off x="7943850" y="1825625"/>
              <a:ext cx="307975" cy="425450"/>
            </a:xfrm>
            <a:custGeom>
              <a:avLst/>
              <a:gdLst/>
              <a:ahLst/>
              <a:cxnLst>
                <a:cxn ang="0">
                  <a:pos x="39" y="108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15" y="129"/>
                </a:cxn>
                <a:cxn ang="0">
                  <a:pos x="4" y="126"/>
                </a:cxn>
                <a:cxn ang="0">
                  <a:pos x="4" y="126"/>
                </a:cxn>
                <a:cxn ang="0">
                  <a:pos x="59" y="25"/>
                </a:cxn>
                <a:cxn ang="0">
                  <a:pos x="59" y="25"/>
                </a:cxn>
                <a:cxn ang="0">
                  <a:pos x="83" y="5"/>
                </a:cxn>
                <a:cxn ang="0">
                  <a:pos x="83" y="5"/>
                </a:cxn>
                <a:cxn ang="0">
                  <a:pos x="83" y="5"/>
                </a:cxn>
                <a:cxn ang="0">
                  <a:pos x="83" y="5"/>
                </a:cxn>
                <a:cxn ang="0">
                  <a:pos x="94" y="9"/>
                </a:cxn>
                <a:cxn ang="0">
                  <a:pos x="94" y="9"/>
                </a:cxn>
                <a:cxn ang="0">
                  <a:pos x="39" y="108"/>
                </a:cxn>
              </a:cxnLst>
              <a:rect l="0" t="0" r="r" b="b"/>
              <a:pathLst>
                <a:path w="97" h="134">
                  <a:moveTo>
                    <a:pt x="39" y="108"/>
                  </a:moveTo>
                  <a:cubicBezTo>
                    <a:pt x="36" y="115"/>
                    <a:pt x="25" y="123"/>
                    <a:pt x="15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5" y="134"/>
                    <a:pt x="0" y="133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23" y="91"/>
                    <a:pt x="40" y="61"/>
                    <a:pt x="59" y="25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3" y="18"/>
                    <a:pt x="74" y="9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93" y="0"/>
                    <a:pt x="97" y="2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74" y="44"/>
                    <a:pt x="57" y="75"/>
                    <a:pt x="39" y="108"/>
                  </a:cubicBezTo>
                  <a:close/>
                </a:path>
              </a:pathLst>
            </a:custGeom>
            <a:solidFill>
              <a:srgbClr val="F7D2A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0" name="Freeform 236"/>
            <p:cNvSpPr>
              <a:spLocks/>
            </p:cNvSpPr>
            <p:nvPr/>
          </p:nvSpPr>
          <p:spPr bwMode="auto">
            <a:xfrm>
              <a:off x="8058150" y="1778000"/>
              <a:ext cx="303213" cy="415925"/>
            </a:xfrm>
            <a:custGeom>
              <a:avLst/>
              <a:gdLst/>
              <a:ahLst/>
              <a:cxnLst>
                <a:cxn ang="0">
                  <a:pos x="38" y="106"/>
                </a:cxn>
                <a:cxn ang="0">
                  <a:pos x="15" y="126"/>
                </a:cxn>
                <a:cxn ang="0">
                  <a:pos x="15" y="126"/>
                </a:cxn>
                <a:cxn ang="0">
                  <a:pos x="15" y="126"/>
                </a:cxn>
                <a:cxn ang="0">
                  <a:pos x="15" y="126"/>
                </a:cxn>
                <a:cxn ang="0">
                  <a:pos x="3" y="123"/>
                </a:cxn>
                <a:cxn ang="0">
                  <a:pos x="3" y="123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81" y="4"/>
                </a:cxn>
                <a:cxn ang="0">
                  <a:pos x="91" y="8"/>
                </a:cxn>
                <a:cxn ang="0">
                  <a:pos x="91" y="8"/>
                </a:cxn>
                <a:cxn ang="0">
                  <a:pos x="38" y="106"/>
                </a:cxn>
              </a:cxnLst>
              <a:rect l="0" t="0" r="r" b="b"/>
              <a:pathLst>
                <a:path w="95" h="131">
                  <a:moveTo>
                    <a:pt x="38" y="106"/>
                  </a:moveTo>
                  <a:cubicBezTo>
                    <a:pt x="35" y="113"/>
                    <a:pt x="25" y="121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5" y="131"/>
                    <a:pt x="0" y="130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1" y="91"/>
                    <a:pt x="38" y="60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1" y="17"/>
                    <a:pt x="72" y="8"/>
                    <a:pt x="81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91" y="0"/>
                    <a:pt x="95" y="1"/>
                    <a:pt x="91" y="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72" y="43"/>
                    <a:pt x="55" y="75"/>
                    <a:pt x="38" y="106"/>
                  </a:cubicBezTo>
                  <a:close/>
                </a:path>
              </a:pathLst>
            </a:custGeom>
            <a:solidFill>
              <a:srgbClr val="ECBA8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9" name="Freeform 127"/>
          <p:cNvSpPr>
            <a:spLocks/>
          </p:cNvSpPr>
          <p:nvPr/>
        </p:nvSpPr>
        <p:spPr bwMode="auto">
          <a:xfrm rot="20614368">
            <a:off x="2766710" y="2212181"/>
            <a:ext cx="92075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8" y="6"/>
              </a:cxn>
              <a:cxn ang="0">
                <a:pos x="29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9" h="6">
                <a:moveTo>
                  <a:pt x="2" y="4"/>
                </a:moveTo>
                <a:cubicBezTo>
                  <a:pt x="28" y="6"/>
                  <a:pt x="28" y="6"/>
                  <a:pt x="28" y="6"/>
                </a:cubicBezTo>
                <a:cubicBezTo>
                  <a:pt x="29" y="2"/>
                  <a:pt x="29" y="2"/>
                  <a:pt x="29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Freeform 129"/>
          <p:cNvSpPr>
            <a:spLocks/>
          </p:cNvSpPr>
          <p:nvPr/>
        </p:nvSpPr>
        <p:spPr bwMode="auto">
          <a:xfrm rot="20614368">
            <a:off x="2697217" y="1474971"/>
            <a:ext cx="168275" cy="5619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06" y="8"/>
              </a:cxn>
              <a:cxn ang="0">
                <a:pos x="74" y="354"/>
              </a:cxn>
              <a:cxn ang="0">
                <a:pos x="0" y="346"/>
              </a:cxn>
              <a:cxn ang="0">
                <a:pos x="30" y="0"/>
              </a:cxn>
            </a:cxnLst>
            <a:rect l="0" t="0" r="r" b="b"/>
            <a:pathLst>
              <a:path w="106" h="354">
                <a:moveTo>
                  <a:pt x="30" y="0"/>
                </a:moveTo>
                <a:lnTo>
                  <a:pt x="106" y="8"/>
                </a:lnTo>
                <a:lnTo>
                  <a:pt x="74" y="354"/>
                </a:lnTo>
                <a:lnTo>
                  <a:pt x="0" y="346"/>
                </a:lnTo>
                <a:lnTo>
                  <a:pt x="3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Freeform 146"/>
          <p:cNvSpPr>
            <a:spLocks/>
          </p:cNvSpPr>
          <p:nvPr/>
        </p:nvSpPr>
        <p:spPr bwMode="auto">
          <a:xfrm rot="20614368">
            <a:off x="2896793" y="2543472"/>
            <a:ext cx="130175" cy="76200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2" y="21"/>
              </a:cxn>
              <a:cxn ang="0">
                <a:pos x="33" y="24"/>
              </a:cxn>
              <a:cxn ang="0">
                <a:pos x="41" y="0"/>
              </a:cxn>
              <a:cxn ang="0">
                <a:pos x="7" y="11"/>
              </a:cxn>
            </a:cxnLst>
            <a:rect l="0" t="0" r="r" b="b"/>
            <a:pathLst>
              <a:path w="41" h="24">
                <a:moveTo>
                  <a:pt x="7" y="11"/>
                </a:moveTo>
                <a:cubicBezTo>
                  <a:pt x="0" y="13"/>
                  <a:pt x="3" y="17"/>
                  <a:pt x="12" y="21"/>
                </a:cubicBezTo>
                <a:cubicBezTo>
                  <a:pt x="19" y="23"/>
                  <a:pt x="26" y="24"/>
                  <a:pt x="33" y="24"/>
                </a:cubicBezTo>
                <a:cubicBezTo>
                  <a:pt x="41" y="0"/>
                  <a:pt x="41" y="0"/>
                  <a:pt x="41" y="0"/>
                </a:cubicBezTo>
                <a:lnTo>
                  <a:pt x="7" y="11"/>
                </a:lnTo>
                <a:close/>
              </a:path>
            </a:pathLst>
          </a:custGeom>
          <a:solidFill>
            <a:srgbClr val="ECBA8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Freeform 237"/>
          <p:cNvSpPr>
            <a:spLocks/>
          </p:cNvSpPr>
          <p:nvPr/>
        </p:nvSpPr>
        <p:spPr bwMode="auto">
          <a:xfrm rot="20614368">
            <a:off x="2723024" y="1514454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0"/>
              </a:cxn>
              <a:cxn ang="0">
                <a:pos x="22" y="196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0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Freeform 238"/>
          <p:cNvSpPr>
            <a:spLocks/>
          </p:cNvSpPr>
          <p:nvPr/>
        </p:nvSpPr>
        <p:spPr bwMode="auto">
          <a:xfrm rot="20614368">
            <a:off x="2723025" y="1514453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1"/>
              </a:cxn>
              <a:cxn ang="0">
                <a:pos x="21" y="198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1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8B5E3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Freeform 239"/>
          <p:cNvSpPr>
            <a:spLocks/>
          </p:cNvSpPr>
          <p:nvPr/>
        </p:nvSpPr>
        <p:spPr bwMode="auto">
          <a:xfrm rot="20614368">
            <a:off x="2829827" y="2218355"/>
            <a:ext cx="130175" cy="47625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39" y="7"/>
              </a:cxn>
              <a:cxn ang="0">
                <a:pos x="39" y="7"/>
              </a:cxn>
              <a:cxn ang="0">
                <a:pos x="39" y="7"/>
              </a:cxn>
              <a:cxn ang="0">
                <a:pos x="39" y="6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40" y="4"/>
              </a:cxn>
              <a:cxn ang="0">
                <a:pos x="40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0" y="4"/>
              </a:cxn>
              <a:cxn ang="0">
                <a:pos x="40" y="4"/>
              </a:cxn>
              <a:cxn ang="0">
                <a:pos x="40" y="4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4"/>
              </a:cxn>
              <a:cxn ang="0">
                <a:pos x="1" y="4"/>
              </a:cxn>
              <a:cxn ang="0">
                <a:pos x="2" y="11"/>
              </a:cxn>
              <a:cxn ang="0">
                <a:pos x="40" y="15"/>
              </a:cxn>
              <a:cxn ang="0">
                <a:pos x="39" y="8"/>
              </a:cxn>
            </a:cxnLst>
            <a:rect l="0" t="0" r="r" b="b"/>
            <a:pathLst>
              <a:path w="41" h="15">
                <a:moveTo>
                  <a:pt x="39" y="8"/>
                </a:moveTo>
                <a:cubicBezTo>
                  <a:pt x="39" y="8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6"/>
                  <a:pt x="39" y="6"/>
                </a:cubicBezTo>
                <a:cubicBezTo>
                  <a:pt x="39" y="6"/>
                  <a:pt x="39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29" y="3"/>
                  <a:pt x="14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10"/>
                  <a:pt x="2" y="11"/>
                  <a:pt x="2" y="11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38" y="14"/>
                  <a:pt x="39" y="8"/>
                </a:cubicBezTo>
                <a:close/>
              </a:path>
            </a:pathLst>
          </a:custGeom>
          <a:solidFill>
            <a:srgbClr val="A97C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Freeform 240"/>
          <p:cNvSpPr>
            <a:spLocks/>
          </p:cNvSpPr>
          <p:nvPr/>
        </p:nvSpPr>
        <p:spPr bwMode="auto">
          <a:xfrm rot="20614368">
            <a:off x="2918319" y="2722748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Freeform 241"/>
          <p:cNvSpPr>
            <a:spLocks/>
          </p:cNvSpPr>
          <p:nvPr/>
        </p:nvSpPr>
        <p:spPr bwMode="auto">
          <a:xfrm rot="20614368">
            <a:off x="2918319" y="2722748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Freeform 242"/>
          <p:cNvSpPr>
            <a:spLocks/>
          </p:cNvSpPr>
          <p:nvPr/>
        </p:nvSpPr>
        <p:spPr bwMode="auto">
          <a:xfrm rot="20614368">
            <a:off x="2710349" y="1498869"/>
            <a:ext cx="127000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8"/>
              </a:cxn>
              <a:cxn ang="0">
                <a:pos x="80" y="16"/>
              </a:cxn>
              <a:cxn ang="0">
                <a:pos x="4" y="8"/>
              </a:cxn>
              <a:cxn ang="0">
                <a:pos x="0" y="0"/>
              </a:cxn>
            </a:cxnLst>
            <a:rect l="0" t="0" r="r" b="b"/>
            <a:pathLst>
              <a:path w="80" h="16">
                <a:moveTo>
                  <a:pt x="0" y="0"/>
                </a:moveTo>
                <a:lnTo>
                  <a:pt x="76" y="8"/>
                </a:lnTo>
                <a:lnTo>
                  <a:pt x="80" y="16"/>
                </a:lnTo>
                <a:lnTo>
                  <a:pt x="4" y="8"/>
                </a:lnTo>
                <a:lnTo>
                  <a:pt x="0" y="0"/>
                </a:lnTo>
                <a:close/>
              </a:path>
            </a:pathLst>
          </a:custGeom>
          <a:solidFill>
            <a:srgbClr val="F7D2A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Freeform 243"/>
          <p:cNvSpPr>
            <a:spLocks noEditPoints="1"/>
          </p:cNvSpPr>
          <p:nvPr/>
        </p:nvSpPr>
        <p:spPr bwMode="auto">
          <a:xfrm rot="20614368">
            <a:off x="2741019" y="1507142"/>
            <a:ext cx="273050" cy="1228725"/>
          </a:xfrm>
          <a:custGeom>
            <a:avLst/>
            <a:gdLst/>
            <a:ahLst/>
            <a:cxnLst>
              <a:cxn ang="0">
                <a:pos x="172" y="8"/>
              </a:cxn>
              <a:cxn ang="0">
                <a:pos x="96" y="0"/>
              </a:cxn>
              <a:cxn ang="0">
                <a:pos x="40" y="450"/>
              </a:cxn>
              <a:cxn ang="0">
                <a:pos x="116" y="456"/>
              </a:cxn>
              <a:cxn ang="0">
                <a:pos x="172" y="8"/>
              </a:cxn>
              <a:cxn ang="0">
                <a:pos x="114" y="478"/>
              </a:cxn>
              <a:cxn ang="0">
                <a:pos x="38" y="470"/>
              </a:cxn>
              <a:cxn ang="0">
                <a:pos x="0" y="768"/>
              </a:cxn>
              <a:cxn ang="0">
                <a:pos x="76" y="774"/>
              </a:cxn>
              <a:cxn ang="0">
                <a:pos x="114" y="478"/>
              </a:cxn>
            </a:cxnLst>
            <a:rect l="0" t="0" r="r" b="b"/>
            <a:pathLst>
              <a:path w="172" h="774">
                <a:moveTo>
                  <a:pt x="172" y="8"/>
                </a:moveTo>
                <a:lnTo>
                  <a:pt x="96" y="0"/>
                </a:lnTo>
                <a:lnTo>
                  <a:pt x="40" y="450"/>
                </a:lnTo>
                <a:lnTo>
                  <a:pt x="116" y="456"/>
                </a:lnTo>
                <a:lnTo>
                  <a:pt x="172" y="8"/>
                </a:lnTo>
                <a:close/>
                <a:moveTo>
                  <a:pt x="114" y="478"/>
                </a:moveTo>
                <a:lnTo>
                  <a:pt x="38" y="470"/>
                </a:lnTo>
                <a:lnTo>
                  <a:pt x="0" y="768"/>
                </a:lnTo>
                <a:lnTo>
                  <a:pt x="76" y="774"/>
                </a:lnTo>
                <a:lnTo>
                  <a:pt x="114" y="478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Freeform 244"/>
          <p:cNvSpPr>
            <a:spLocks/>
          </p:cNvSpPr>
          <p:nvPr/>
        </p:nvSpPr>
        <p:spPr bwMode="auto">
          <a:xfrm rot="20614368">
            <a:off x="2784132" y="2018118"/>
            <a:ext cx="149225" cy="247650"/>
          </a:xfrm>
          <a:custGeom>
            <a:avLst/>
            <a:gdLst/>
            <a:ahLst/>
            <a:cxnLst>
              <a:cxn ang="0">
                <a:pos x="45" y="73"/>
              </a:cxn>
              <a:cxn ang="0">
                <a:pos x="8" y="71"/>
              </a:cxn>
              <a:cxn ang="0">
                <a:pos x="7" y="71"/>
              </a:cxn>
              <a:cxn ang="0">
                <a:pos x="7" y="71"/>
              </a:cxn>
              <a:cxn ang="0">
                <a:pos x="6" y="68"/>
              </a:cxn>
              <a:cxn ang="0">
                <a:pos x="5" y="20"/>
              </a:cxn>
              <a:cxn ang="0">
                <a:pos x="8" y="5"/>
              </a:cxn>
              <a:cxn ang="0">
                <a:pos x="8" y="5"/>
              </a:cxn>
              <a:cxn ang="0">
                <a:pos x="6" y="13"/>
              </a:cxn>
              <a:cxn ang="0">
                <a:pos x="7" y="31"/>
              </a:cxn>
              <a:cxn ang="0">
                <a:pos x="9" y="21"/>
              </a:cxn>
              <a:cxn ang="0">
                <a:pos x="9" y="12"/>
              </a:cxn>
              <a:cxn ang="0">
                <a:pos x="9" y="3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0" y="20"/>
              </a:cxn>
              <a:cxn ang="0">
                <a:pos x="2" y="69"/>
              </a:cxn>
              <a:cxn ang="0">
                <a:pos x="7" y="75"/>
              </a:cxn>
              <a:cxn ang="0">
                <a:pos x="44" y="78"/>
              </a:cxn>
              <a:cxn ang="0">
                <a:pos x="47" y="76"/>
              </a:cxn>
              <a:cxn ang="0">
                <a:pos x="45" y="73"/>
              </a:cxn>
            </a:cxnLst>
            <a:rect l="0" t="0" r="r" b="b"/>
            <a:pathLst>
              <a:path w="47" h="78">
                <a:moveTo>
                  <a:pt x="45" y="73"/>
                </a:moveTo>
                <a:cubicBezTo>
                  <a:pt x="8" y="71"/>
                  <a:pt x="8" y="71"/>
                  <a:pt x="8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0"/>
                  <a:pt x="7" y="70"/>
                  <a:pt x="6" y="68"/>
                </a:cubicBezTo>
                <a:cubicBezTo>
                  <a:pt x="6" y="66"/>
                  <a:pt x="5" y="37"/>
                  <a:pt x="5" y="20"/>
                </a:cubicBezTo>
                <a:cubicBezTo>
                  <a:pt x="5" y="13"/>
                  <a:pt x="6" y="7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6" y="8"/>
                  <a:pt x="6" y="11"/>
                  <a:pt x="6" y="13"/>
                </a:cubicBezTo>
                <a:cubicBezTo>
                  <a:pt x="5" y="17"/>
                  <a:pt x="5" y="26"/>
                  <a:pt x="7" y="31"/>
                </a:cubicBezTo>
                <a:cubicBezTo>
                  <a:pt x="7" y="29"/>
                  <a:pt x="8" y="26"/>
                  <a:pt x="9" y="21"/>
                </a:cubicBezTo>
                <a:cubicBezTo>
                  <a:pt x="9" y="17"/>
                  <a:pt x="9" y="14"/>
                  <a:pt x="9" y="12"/>
                </a:cubicBezTo>
                <a:cubicBezTo>
                  <a:pt x="9" y="8"/>
                  <a:pt x="9" y="5"/>
                  <a:pt x="9" y="3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1"/>
                  <a:pt x="0" y="12"/>
                  <a:pt x="0" y="20"/>
                </a:cubicBezTo>
                <a:cubicBezTo>
                  <a:pt x="0" y="25"/>
                  <a:pt x="1" y="66"/>
                  <a:pt x="2" y="69"/>
                </a:cubicBezTo>
                <a:cubicBezTo>
                  <a:pt x="3" y="74"/>
                  <a:pt x="6" y="75"/>
                  <a:pt x="7" y="75"/>
                </a:cubicBezTo>
                <a:cubicBezTo>
                  <a:pt x="44" y="78"/>
                  <a:pt x="44" y="78"/>
                  <a:pt x="44" y="78"/>
                </a:cubicBezTo>
                <a:cubicBezTo>
                  <a:pt x="46" y="78"/>
                  <a:pt x="47" y="77"/>
                  <a:pt x="47" y="76"/>
                </a:cubicBezTo>
                <a:cubicBezTo>
                  <a:pt x="47" y="75"/>
                  <a:pt x="46" y="74"/>
                  <a:pt x="45" y="73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Freeform 127"/>
          <p:cNvSpPr>
            <a:spLocks/>
          </p:cNvSpPr>
          <p:nvPr/>
        </p:nvSpPr>
        <p:spPr bwMode="auto">
          <a:xfrm rot="1350359">
            <a:off x="4746544" y="2386404"/>
            <a:ext cx="92075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8" y="6"/>
              </a:cxn>
              <a:cxn ang="0">
                <a:pos x="29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9" h="6">
                <a:moveTo>
                  <a:pt x="2" y="4"/>
                </a:moveTo>
                <a:cubicBezTo>
                  <a:pt x="28" y="6"/>
                  <a:pt x="28" y="6"/>
                  <a:pt x="28" y="6"/>
                </a:cubicBezTo>
                <a:cubicBezTo>
                  <a:pt x="29" y="2"/>
                  <a:pt x="29" y="2"/>
                  <a:pt x="29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Freeform 129"/>
          <p:cNvSpPr>
            <a:spLocks/>
          </p:cNvSpPr>
          <p:nvPr/>
        </p:nvSpPr>
        <p:spPr bwMode="auto">
          <a:xfrm rot="1350359">
            <a:off x="4976706" y="1732918"/>
            <a:ext cx="168275" cy="5619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06" y="8"/>
              </a:cxn>
              <a:cxn ang="0">
                <a:pos x="74" y="354"/>
              </a:cxn>
              <a:cxn ang="0">
                <a:pos x="0" y="346"/>
              </a:cxn>
              <a:cxn ang="0">
                <a:pos x="30" y="0"/>
              </a:cxn>
            </a:cxnLst>
            <a:rect l="0" t="0" r="r" b="b"/>
            <a:pathLst>
              <a:path w="106" h="354">
                <a:moveTo>
                  <a:pt x="30" y="0"/>
                </a:moveTo>
                <a:lnTo>
                  <a:pt x="106" y="8"/>
                </a:lnTo>
                <a:lnTo>
                  <a:pt x="74" y="354"/>
                </a:lnTo>
                <a:lnTo>
                  <a:pt x="0" y="346"/>
                </a:lnTo>
                <a:lnTo>
                  <a:pt x="3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Freeform 146"/>
          <p:cNvSpPr>
            <a:spLocks/>
          </p:cNvSpPr>
          <p:nvPr/>
        </p:nvSpPr>
        <p:spPr bwMode="auto">
          <a:xfrm rot="1350359">
            <a:off x="4617356" y="2731477"/>
            <a:ext cx="130175" cy="76200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2" y="21"/>
              </a:cxn>
              <a:cxn ang="0">
                <a:pos x="33" y="24"/>
              </a:cxn>
              <a:cxn ang="0">
                <a:pos x="41" y="0"/>
              </a:cxn>
              <a:cxn ang="0">
                <a:pos x="7" y="11"/>
              </a:cxn>
            </a:cxnLst>
            <a:rect l="0" t="0" r="r" b="b"/>
            <a:pathLst>
              <a:path w="41" h="24">
                <a:moveTo>
                  <a:pt x="7" y="11"/>
                </a:moveTo>
                <a:cubicBezTo>
                  <a:pt x="0" y="13"/>
                  <a:pt x="3" y="17"/>
                  <a:pt x="12" y="21"/>
                </a:cubicBezTo>
                <a:cubicBezTo>
                  <a:pt x="19" y="23"/>
                  <a:pt x="26" y="24"/>
                  <a:pt x="33" y="24"/>
                </a:cubicBezTo>
                <a:cubicBezTo>
                  <a:pt x="41" y="0"/>
                  <a:pt x="41" y="0"/>
                  <a:pt x="41" y="0"/>
                </a:cubicBezTo>
                <a:lnTo>
                  <a:pt x="7" y="11"/>
                </a:lnTo>
                <a:close/>
              </a:path>
            </a:pathLst>
          </a:custGeom>
          <a:solidFill>
            <a:srgbClr val="ECBA8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Freeform 237"/>
          <p:cNvSpPr>
            <a:spLocks/>
          </p:cNvSpPr>
          <p:nvPr/>
        </p:nvSpPr>
        <p:spPr bwMode="auto">
          <a:xfrm rot="1350359">
            <a:off x="4758128" y="1705385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0"/>
              </a:cxn>
              <a:cxn ang="0">
                <a:pos x="22" y="196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0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Freeform 238"/>
          <p:cNvSpPr>
            <a:spLocks/>
          </p:cNvSpPr>
          <p:nvPr/>
        </p:nvSpPr>
        <p:spPr bwMode="auto">
          <a:xfrm rot="1350359">
            <a:off x="4758129" y="1705386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1"/>
              </a:cxn>
              <a:cxn ang="0">
                <a:pos x="21" y="198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1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8B5E3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Freeform 239"/>
          <p:cNvSpPr>
            <a:spLocks/>
          </p:cNvSpPr>
          <p:nvPr/>
        </p:nvSpPr>
        <p:spPr bwMode="auto">
          <a:xfrm rot="1350359">
            <a:off x="4778551" y="2439667"/>
            <a:ext cx="130175" cy="47625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39" y="7"/>
              </a:cxn>
              <a:cxn ang="0">
                <a:pos x="39" y="7"/>
              </a:cxn>
              <a:cxn ang="0">
                <a:pos x="39" y="7"/>
              </a:cxn>
              <a:cxn ang="0">
                <a:pos x="39" y="6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40" y="4"/>
              </a:cxn>
              <a:cxn ang="0">
                <a:pos x="40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0" y="4"/>
              </a:cxn>
              <a:cxn ang="0">
                <a:pos x="40" y="4"/>
              </a:cxn>
              <a:cxn ang="0">
                <a:pos x="40" y="4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4"/>
              </a:cxn>
              <a:cxn ang="0">
                <a:pos x="1" y="4"/>
              </a:cxn>
              <a:cxn ang="0">
                <a:pos x="2" y="11"/>
              </a:cxn>
              <a:cxn ang="0">
                <a:pos x="40" y="15"/>
              </a:cxn>
              <a:cxn ang="0">
                <a:pos x="39" y="8"/>
              </a:cxn>
            </a:cxnLst>
            <a:rect l="0" t="0" r="r" b="b"/>
            <a:pathLst>
              <a:path w="41" h="15">
                <a:moveTo>
                  <a:pt x="39" y="8"/>
                </a:moveTo>
                <a:cubicBezTo>
                  <a:pt x="39" y="8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6"/>
                  <a:pt x="39" y="6"/>
                </a:cubicBezTo>
                <a:cubicBezTo>
                  <a:pt x="39" y="6"/>
                  <a:pt x="39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29" y="3"/>
                  <a:pt x="14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10"/>
                  <a:pt x="2" y="11"/>
                  <a:pt x="2" y="11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38" y="14"/>
                  <a:pt x="39" y="8"/>
                </a:cubicBezTo>
                <a:close/>
              </a:path>
            </a:pathLst>
          </a:custGeom>
          <a:solidFill>
            <a:srgbClr val="A97C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Freeform 240"/>
          <p:cNvSpPr>
            <a:spLocks/>
          </p:cNvSpPr>
          <p:nvPr/>
        </p:nvSpPr>
        <p:spPr bwMode="auto">
          <a:xfrm rot="1350359">
            <a:off x="4539459" y="2887461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Freeform 241"/>
          <p:cNvSpPr>
            <a:spLocks/>
          </p:cNvSpPr>
          <p:nvPr/>
        </p:nvSpPr>
        <p:spPr bwMode="auto">
          <a:xfrm rot="1350359">
            <a:off x="4539459" y="2887461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Freeform 242"/>
          <p:cNvSpPr>
            <a:spLocks/>
          </p:cNvSpPr>
          <p:nvPr/>
        </p:nvSpPr>
        <p:spPr bwMode="auto">
          <a:xfrm rot="1350359">
            <a:off x="5145083" y="1806383"/>
            <a:ext cx="127000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8"/>
              </a:cxn>
              <a:cxn ang="0">
                <a:pos x="80" y="16"/>
              </a:cxn>
              <a:cxn ang="0">
                <a:pos x="4" y="8"/>
              </a:cxn>
              <a:cxn ang="0">
                <a:pos x="0" y="0"/>
              </a:cxn>
            </a:cxnLst>
            <a:rect l="0" t="0" r="r" b="b"/>
            <a:pathLst>
              <a:path w="80" h="16">
                <a:moveTo>
                  <a:pt x="0" y="0"/>
                </a:moveTo>
                <a:lnTo>
                  <a:pt x="76" y="8"/>
                </a:lnTo>
                <a:lnTo>
                  <a:pt x="80" y="16"/>
                </a:lnTo>
                <a:lnTo>
                  <a:pt x="4" y="8"/>
                </a:lnTo>
                <a:lnTo>
                  <a:pt x="0" y="0"/>
                </a:lnTo>
                <a:close/>
              </a:path>
            </a:pathLst>
          </a:custGeom>
          <a:solidFill>
            <a:srgbClr val="F7D2A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Freeform 243"/>
          <p:cNvSpPr>
            <a:spLocks noEditPoints="1"/>
          </p:cNvSpPr>
          <p:nvPr/>
        </p:nvSpPr>
        <p:spPr bwMode="auto">
          <a:xfrm rot="1350359">
            <a:off x="4769429" y="1744340"/>
            <a:ext cx="273050" cy="1228725"/>
          </a:xfrm>
          <a:custGeom>
            <a:avLst/>
            <a:gdLst/>
            <a:ahLst/>
            <a:cxnLst>
              <a:cxn ang="0">
                <a:pos x="172" y="8"/>
              </a:cxn>
              <a:cxn ang="0">
                <a:pos x="96" y="0"/>
              </a:cxn>
              <a:cxn ang="0">
                <a:pos x="40" y="450"/>
              </a:cxn>
              <a:cxn ang="0">
                <a:pos x="116" y="456"/>
              </a:cxn>
              <a:cxn ang="0">
                <a:pos x="172" y="8"/>
              </a:cxn>
              <a:cxn ang="0">
                <a:pos x="114" y="478"/>
              </a:cxn>
              <a:cxn ang="0">
                <a:pos x="38" y="470"/>
              </a:cxn>
              <a:cxn ang="0">
                <a:pos x="0" y="768"/>
              </a:cxn>
              <a:cxn ang="0">
                <a:pos x="76" y="774"/>
              </a:cxn>
              <a:cxn ang="0">
                <a:pos x="114" y="478"/>
              </a:cxn>
            </a:cxnLst>
            <a:rect l="0" t="0" r="r" b="b"/>
            <a:pathLst>
              <a:path w="172" h="774">
                <a:moveTo>
                  <a:pt x="172" y="8"/>
                </a:moveTo>
                <a:lnTo>
                  <a:pt x="96" y="0"/>
                </a:lnTo>
                <a:lnTo>
                  <a:pt x="40" y="450"/>
                </a:lnTo>
                <a:lnTo>
                  <a:pt x="116" y="456"/>
                </a:lnTo>
                <a:lnTo>
                  <a:pt x="172" y="8"/>
                </a:lnTo>
                <a:close/>
                <a:moveTo>
                  <a:pt x="114" y="478"/>
                </a:moveTo>
                <a:lnTo>
                  <a:pt x="38" y="470"/>
                </a:lnTo>
                <a:lnTo>
                  <a:pt x="0" y="768"/>
                </a:lnTo>
                <a:lnTo>
                  <a:pt x="76" y="774"/>
                </a:lnTo>
                <a:lnTo>
                  <a:pt x="114" y="478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Freeform 244"/>
          <p:cNvSpPr>
            <a:spLocks/>
          </p:cNvSpPr>
          <p:nvPr/>
        </p:nvSpPr>
        <p:spPr bwMode="auto">
          <a:xfrm rot="1350359">
            <a:off x="4803873" y="2238962"/>
            <a:ext cx="149225" cy="247650"/>
          </a:xfrm>
          <a:custGeom>
            <a:avLst/>
            <a:gdLst/>
            <a:ahLst/>
            <a:cxnLst>
              <a:cxn ang="0">
                <a:pos x="45" y="73"/>
              </a:cxn>
              <a:cxn ang="0">
                <a:pos x="8" y="71"/>
              </a:cxn>
              <a:cxn ang="0">
                <a:pos x="7" y="71"/>
              </a:cxn>
              <a:cxn ang="0">
                <a:pos x="7" y="71"/>
              </a:cxn>
              <a:cxn ang="0">
                <a:pos x="6" y="68"/>
              </a:cxn>
              <a:cxn ang="0">
                <a:pos x="5" y="20"/>
              </a:cxn>
              <a:cxn ang="0">
                <a:pos x="8" y="5"/>
              </a:cxn>
              <a:cxn ang="0">
                <a:pos x="8" y="5"/>
              </a:cxn>
              <a:cxn ang="0">
                <a:pos x="6" y="13"/>
              </a:cxn>
              <a:cxn ang="0">
                <a:pos x="7" y="31"/>
              </a:cxn>
              <a:cxn ang="0">
                <a:pos x="9" y="21"/>
              </a:cxn>
              <a:cxn ang="0">
                <a:pos x="9" y="12"/>
              </a:cxn>
              <a:cxn ang="0">
                <a:pos x="9" y="3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0" y="20"/>
              </a:cxn>
              <a:cxn ang="0">
                <a:pos x="2" y="69"/>
              </a:cxn>
              <a:cxn ang="0">
                <a:pos x="7" y="75"/>
              </a:cxn>
              <a:cxn ang="0">
                <a:pos x="44" y="78"/>
              </a:cxn>
              <a:cxn ang="0">
                <a:pos x="47" y="76"/>
              </a:cxn>
              <a:cxn ang="0">
                <a:pos x="45" y="73"/>
              </a:cxn>
            </a:cxnLst>
            <a:rect l="0" t="0" r="r" b="b"/>
            <a:pathLst>
              <a:path w="47" h="78">
                <a:moveTo>
                  <a:pt x="45" y="73"/>
                </a:moveTo>
                <a:cubicBezTo>
                  <a:pt x="8" y="71"/>
                  <a:pt x="8" y="71"/>
                  <a:pt x="8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0"/>
                  <a:pt x="7" y="70"/>
                  <a:pt x="6" y="68"/>
                </a:cubicBezTo>
                <a:cubicBezTo>
                  <a:pt x="6" y="66"/>
                  <a:pt x="5" y="37"/>
                  <a:pt x="5" y="20"/>
                </a:cubicBezTo>
                <a:cubicBezTo>
                  <a:pt x="5" y="13"/>
                  <a:pt x="6" y="7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6" y="8"/>
                  <a:pt x="6" y="11"/>
                  <a:pt x="6" y="13"/>
                </a:cubicBezTo>
                <a:cubicBezTo>
                  <a:pt x="5" y="17"/>
                  <a:pt x="5" y="26"/>
                  <a:pt x="7" y="31"/>
                </a:cubicBezTo>
                <a:cubicBezTo>
                  <a:pt x="7" y="29"/>
                  <a:pt x="8" y="26"/>
                  <a:pt x="9" y="21"/>
                </a:cubicBezTo>
                <a:cubicBezTo>
                  <a:pt x="9" y="17"/>
                  <a:pt x="9" y="14"/>
                  <a:pt x="9" y="12"/>
                </a:cubicBezTo>
                <a:cubicBezTo>
                  <a:pt x="9" y="8"/>
                  <a:pt x="9" y="5"/>
                  <a:pt x="9" y="3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1"/>
                  <a:pt x="0" y="12"/>
                  <a:pt x="0" y="20"/>
                </a:cubicBezTo>
                <a:cubicBezTo>
                  <a:pt x="0" y="25"/>
                  <a:pt x="1" y="66"/>
                  <a:pt x="2" y="69"/>
                </a:cubicBezTo>
                <a:cubicBezTo>
                  <a:pt x="3" y="74"/>
                  <a:pt x="6" y="75"/>
                  <a:pt x="7" y="75"/>
                </a:cubicBezTo>
                <a:cubicBezTo>
                  <a:pt x="44" y="78"/>
                  <a:pt x="44" y="78"/>
                  <a:pt x="44" y="78"/>
                </a:cubicBezTo>
                <a:cubicBezTo>
                  <a:pt x="46" y="78"/>
                  <a:pt x="47" y="77"/>
                  <a:pt x="47" y="76"/>
                </a:cubicBezTo>
                <a:cubicBezTo>
                  <a:pt x="47" y="75"/>
                  <a:pt x="46" y="74"/>
                  <a:pt x="45" y="73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Freeform 127"/>
          <p:cNvSpPr>
            <a:spLocks/>
          </p:cNvSpPr>
          <p:nvPr/>
        </p:nvSpPr>
        <p:spPr bwMode="auto">
          <a:xfrm rot="19548255">
            <a:off x="5931819" y="2180257"/>
            <a:ext cx="92075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8" y="6"/>
              </a:cxn>
              <a:cxn ang="0">
                <a:pos x="29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9" h="6">
                <a:moveTo>
                  <a:pt x="2" y="4"/>
                </a:moveTo>
                <a:cubicBezTo>
                  <a:pt x="28" y="6"/>
                  <a:pt x="28" y="6"/>
                  <a:pt x="28" y="6"/>
                </a:cubicBezTo>
                <a:cubicBezTo>
                  <a:pt x="29" y="2"/>
                  <a:pt x="29" y="2"/>
                  <a:pt x="29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Freeform 129"/>
          <p:cNvSpPr>
            <a:spLocks/>
          </p:cNvSpPr>
          <p:nvPr/>
        </p:nvSpPr>
        <p:spPr bwMode="auto">
          <a:xfrm rot="19548255">
            <a:off x="5721690" y="1474845"/>
            <a:ext cx="168275" cy="5619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06" y="8"/>
              </a:cxn>
              <a:cxn ang="0">
                <a:pos x="74" y="354"/>
              </a:cxn>
              <a:cxn ang="0">
                <a:pos x="0" y="346"/>
              </a:cxn>
              <a:cxn ang="0">
                <a:pos x="30" y="0"/>
              </a:cxn>
            </a:cxnLst>
            <a:rect l="0" t="0" r="r" b="b"/>
            <a:pathLst>
              <a:path w="106" h="354">
                <a:moveTo>
                  <a:pt x="30" y="0"/>
                </a:moveTo>
                <a:lnTo>
                  <a:pt x="106" y="8"/>
                </a:lnTo>
                <a:lnTo>
                  <a:pt x="74" y="354"/>
                </a:lnTo>
                <a:lnTo>
                  <a:pt x="0" y="346"/>
                </a:lnTo>
                <a:lnTo>
                  <a:pt x="3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Freeform 146"/>
          <p:cNvSpPr>
            <a:spLocks/>
          </p:cNvSpPr>
          <p:nvPr/>
        </p:nvSpPr>
        <p:spPr bwMode="auto">
          <a:xfrm rot="19548255">
            <a:off x="6164609" y="2448870"/>
            <a:ext cx="130175" cy="76200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2" y="21"/>
              </a:cxn>
              <a:cxn ang="0">
                <a:pos x="33" y="24"/>
              </a:cxn>
              <a:cxn ang="0">
                <a:pos x="41" y="0"/>
              </a:cxn>
              <a:cxn ang="0">
                <a:pos x="7" y="11"/>
              </a:cxn>
            </a:cxnLst>
            <a:rect l="0" t="0" r="r" b="b"/>
            <a:pathLst>
              <a:path w="41" h="24">
                <a:moveTo>
                  <a:pt x="7" y="11"/>
                </a:moveTo>
                <a:cubicBezTo>
                  <a:pt x="0" y="13"/>
                  <a:pt x="3" y="17"/>
                  <a:pt x="12" y="21"/>
                </a:cubicBezTo>
                <a:cubicBezTo>
                  <a:pt x="19" y="23"/>
                  <a:pt x="26" y="24"/>
                  <a:pt x="33" y="24"/>
                </a:cubicBezTo>
                <a:cubicBezTo>
                  <a:pt x="41" y="0"/>
                  <a:pt x="41" y="0"/>
                  <a:pt x="41" y="0"/>
                </a:cubicBezTo>
                <a:lnTo>
                  <a:pt x="7" y="11"/>
                </a:lnTo>
                <a:close/>
              </a:path>
            </a:pathLst>
          </a:custGeom>
          <a:solidFill>
            <a:srgbClr val="ECBA8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Freeform 237"/>
          <p:cNvSpPr>
            <a:spLocks/>
          </p:cNvSpPr>
          <p:nvPr/>
        </p:nvSpPr>
        <p:spPr bwMode="auto">
          <a:xfrm rot="19548255">
            <a:off x="5861914" y="1487878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0"/>
              </a:cxn>
              <a:cxn ang="0">
                <a:pos x="22" y="196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0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Freeform 238"/>
          <p:cNvSpPr>
            <a:spLocks/>
          </p:cNvSpPr>
          <p:nvPr/>
        </p:nvSpPr>
        <p:spPr bwMode="auto">
          <a:xfrm rot="19548255">
            <a:off x="5861915" y="1487877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1"/>
              </a:cxn>
              <a:cxn ang="0">
                <a:pos x="21" y="198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1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8B5E3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Freeform 239"/>
          <p:cNvSpPr>
            <a:spLocks/>
          </p:cNvSpPr>
          <p:nvPr/>
        </p:nvSpPr>
        <p:spPr bwMode="auto">
          <a:xfrm rot="19548255">
            <a:off x="5997260" y="2160380"/>
            <a:ext cx="130175" cy="47625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39" y="7"/>
              </a:cxn>
              <a:cxn ang="0">
                <a:pos x="39" y="7"/>
              </a:cxn>
              <a:cxn ang="0">
                <a:pos x="39" y="7"/>
              </a:cxn>
              <a:cxn ang="0">
                <a:pos x="39" y="6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40" y="4"/>
              </a:cxn>
              <a:cxn ang="0">
                <a:pos x="40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0" y="4"/>
              </a:cxn>
              <a:cxn ang="0">
                <a:pos x="40" y="4"/>
              </a:cxn>
              <a:cxn ang="0">
                <a:pos x="40" y="4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4"/>
              </a:cxn>
              <a:cxn ang="0">
                <a:pos x="1" y="4"/>
              </a:cxn>
              <a:cxn ang="0">
                <a:pos x="2" y="11"/>
              </a:cxn>
              <a:cxn ang="0">
                <a:pos x="40" y="15"/>
              </a:cxn>
              <a:cxn ang="0">
                <a:pos x="39" y="8"/>
              </a:cxn>
            </a:cxnLst>
            <a:rect l="0" t="0" r="r" b="b"/>
            <a:pathLst>
              <a:path w="41" h="15">
                <a:moveTo>
                  <a:pt x="39" y="8"/>
                </a:moveTo>
                <a:cubicBezTo>
                  <a:pt x="39" y="8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6"/>
                  <a:pt x="39" y="6"/>
                </a:cubicBezTo>
                <a:cubicBezTo>
                  <a:pt x="39" y="6"/>
                  <a:pt x="39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29" y="3"/>
                  <a:pt x="14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10"/>
                  <a:pt x="2" y="11"/>
                  <a:pt x="2" y="11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38" y="14"/>
                  <a:pt x="39" y="8"/>
                </a:cubicBezTo>
                <a:close/>
              </a:path>
            </a:pathLst>
          </a:custGeom>
          <a:solidFill>
            <a:srgbClr val="A97C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Freeform 240"/>
          <p:cNvSpPr>
            <a:spLocks/>
          </p:cNvSpPr>
          <p:nvPr/>
        </p:nvSpPr>
        <p:spPr bwMode="auto">
          <a:xfrm rot="19548255">
            <a:off x="6231809" y="2615765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Freeform 241"/>
          <p:cNvSpPr>
            <a:spLocks/>
          </p:cNvSpPr>
          <p:nvPr/>
        </p:nvSpPr>
        <p:spPr bwMode="auto">
          <a:xfrm rot="19548255">
            <a:off x="6231809" y="2615765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Freeform 242"/>
          <p:cNvSpPr>
            <a:spLocks/>
          </p:cNvSpPr>
          <p:nvPr/>
        </p:nvSpPr>
        <p:spPr bwMode="auto">
          <a:xfrm rot="19548255">
            <a:off x="5660599" y="1512691"/>
            <a:ext cx="127000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8"/>
              </a:cxn>
              <a:cxn ang="0">
                <a:pos x="80" y="16"/>
              </a:cxn>
              <a:cxn ang="0">
                <a:pos x="4" y="8"/>
              </a:cxn>
              <a:cxn ang="0">
                <a:pos x="0" y="0"/>
              </a:cxn>
            </a:cxnLst>
            <a:rect l="0" t="0" r="r" b="b"/>
            <a:pathLst>
              <a:path w="80" h="16">
                <a:moveTo>
                  <a:pt x="0" y="0"/>
                </a:moveTo>
                <a:lnTo>
                  <a:pt x="76" y="8"/>
                </a:lnTo>
                <a:lnTo>
                  <a:pt x="80" y="16"/>
                </a:lnTo>
                <a:lnTo>
                  <a:pt x="4" y="8"/>
                </a:lnTo>
                <a:lnTo>
                  <a:pt x="0" y="0"/>
                </a:lnTo>
                <a:close/>
              </a:path>
            </a:pathLst>
          </a:custGeom>
          <a:solidFill>
            <a:srgbClr val="F7D2A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Freeform 243"/>
          <p:cNvSpPr>
            <a:spLocks noEditPoints="1"/>
          </p:cNvSpPr>
          <p:nvPr/>
        </p:nvSpPr>
        <p:spPr bwMode="auto">
          <a:xfrm rot="19548255">
            <a:off x="5872459" y="1460223"/>
            <a:ext cx="273050" cy="1228725"/>
          </a:xfrm>
          <a:custGeom>
            <a:avLst/>
            <a:gdLst/>
            <a:ahLst/>
            <a:cxnLst>
              <a:cxn ang="0">
                <a:pos x="172" y="8"/>
              </a:cxn>
              <a:cxn ang="0">
                <a:pos x="96" y="0"/>
              </a:cxn>
              <a:cxn ang="0">
                <a:pos x="40" y="450"/>
              </a:cxn>
              <a:cxn ang="0">
                <a:pos x="116" y="456"/>
              </a:cxn>
              <a:cxn ang="0">
                <a:pos x="172" y="8"/>
              </a:cxn>
              <a:cxn ang="0">
                <a:pos x="114" y="478"/>
              </a:cxn>
              <a:cxn ang="0">
                <a:pos x="38" y="470"/>
              </a:cxn>
              <a:cxn ang="0">
                <a:pos x="0" y="768"/>
              </a:cxn>
              <a:cxn ang="0">
                <a:pos x="76" y="774"/>
              </a:cxn>
              <a:cxn ang="0">
                <a:pos x="114" y="478"/>
              </a:cxn>
            </a:cxnLst>
            <a:rect l="0" t="0" r="r" b="b"/>
            <a:pathLst>
              <a:path w="172" h="774">
                <a:moveTo>
                  <a:pt x="172" y="8"/>
                </a:moveTo>
                <a:lnTo>
                  <a:pt x="96" y="0"/>
                </a:lnTo>
                <a:lnTo>
                  <a:pt x="40" y="450"/>
                </a:lnTo>
                <a:lnTo>
                  <a:pt x="116" y="456"/>
                </a:lnTo>
                <a:lnTo>
                  <a:pt x="172" y="8"/>
                </a:lnTo>
                <a:close/>
                <a:moveTo>
                  <a:pt x="114" y="478"/>
                </a:moveTo>
                <a:lnTo>
                  <a:pt x="38" y="470"/>
                </a:lnTo>
                <a:lnTo>
                  <a:pt x="0" y="768"/>
                </a:lnTo>
                <a:lnTo>
                  <a:pt x="76" y="774"/>
                </a:lnTo>
                <a:lnTo>
                  <a:pt x="114" y="478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Freeform 244"/>
          <p:cNvSpPr>
            <a:spLocks/>
          </p:cNvSpPr>
          <p:nvPr/>
        </p:nvSpPr>
        <p:spPr bwMode="auto">
          <a:xfrm rot="19548255">
            <a:off x="5922705" y="1975961"/>
            <a:ext cx="149225" cy="247650"/>
          </a:xfrm>
          <a:custGeom>
            <a:avLst/>
            <a:gdLst/>
            <a:ahLst/>
            <a:cxnLst>
              <a:cxn ang="0">
                <a:pos x="45" y="73"/>
              </a:cxn>
              <a:cxn ang="0">
                <a:pos x="8" y="71"/>
              </a:cxn>
              <a:cxn ang="0">
                <a:pos x="7" y="71"/>
              </a:cxn>
              <a:cxn ang="0">
                <a:pos x="7" y="71"/>
              </a:cxn>
              <a:cxn ang="0">
                <a:pos x="6" y="68"/>
              </a:cxn>
              <a:cxn ang="0">
                <a:pos x="5" y="20"/>
              </a:cxn>
              <a:cxn ang="0">
                <a:pos x="8" y="5"/>
              </a:cxn>
              <a:cxn ang="0">
                <a:pos x="8" y="5"/>
              </a:cxn>
              <a:cxn ang="0">
                <a:pos x="6" y="13"/>
              </a:cxn>
              <a:cxn ang="0">
                <a:pos x="7" y="31"/>
              </a:cxn>
              <a:cxn ang="0">
                <a:pos x="9" y="21"/>
              </a:cxn>
              <a:cxn ang="0">
                <a:pos x="9" y="12"/>
              </a:cxn>
              <a:cxn ang="0">
                <a:pos x="9" y="3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0" y="20"/>
              </a:cxn>
              <a:cxn ang="0">
                <a:pos x="2" y="69"/>
              </a:cxn>
              <a:cxn ang="0">
                <a:pos x="7" y="75"/>
              </a:cxn>
              <a:cxn ang="0">
                <a:pos x="44" y="78"/>
              </a:cxn>
              <a:cxn ang="0">
                <a:pos x="47" y="76"/>
              </a:cxn>
              <a:cxn ang="0">
                <a:pos x="45" y="73"/>
              </a:cxn>
            </a:cxnLst>
            <a:rect l="0" t="0" r="r" b="b"/>
            <a:pathLst>
              <a:path w="47" h="78">
                <a:moveTo>
                  <a:pt x="45" y="73"/>
                </a:moveTo>
                <a:cubicBezTo>
                  <a:pt x="8" y="71"/>
                  <a:pt x="8" y="71"/>
                  <a:pt x="8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0"/>
                  <a:pt x="7" y="70"/>
                  <a:pt x="6" y="68"/>
                </a:cubicBezTo>
                <a:cubicBezTo>
                  <a:pt x="6" y="66"/>
                  <a:pt x="5" y="37"/>
                  <a:pt x="5" y="20"/>
                </a:cubicBezTo>
                <a:cubicBezTo>
                  <a:pt x="5" y="13"/>
                  <a:pt x="6" y="7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6" y="8"/>
                  <a:pt x="6" y="11"/>
                  <a:pt x="6" y="13"/>
                </a:cubicBezTo>
                <a:cubicBezTo>
                  <a:pt x="5" y="17"/>
                  <a:pt x="5" y="26"/>
                  <a:pt x="7" y="31"/>
                </a:cubicBezTo>
                <a:cubicBezTo>
                  <a:pt x="7" y="29"/>
                  <a:pt x="8" y="26"/>
                  <a:pt x="9" y="21"/>
                </a:cubicBezTo>
                <a:cubicBezTo>
                  <a:pt x="9" y="17"/>
                  <a:pt x="9" y="14"/>
                  <a:pt x="9" y="12"/>
                </a:cubicBezTo>
                <a:cubicBezTo>
                  <a:pt x="9" y="8"/>
                  <a:pt x="9" y="5"/>
                  <a:pt x="9" y="3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1"/>
                  <a:pt x="0" y="12"/>
                  <a:pt x="0" y="20"/>
                </a:cubicBezTo>
                <a:cubicBezTo>
                  <a:pt x="0" y="25"/>
                  <a:pt x="1" y="66"/>
                  <a:pt x="2" y="69"/>
                </a:cubicBezTo>
                <a:cubicBezTo>
                  <a:pt x="3" y="74"/>
                  <a:pt x="6" y="75"/>
                  <a:pt x="7" y="75"/>
                </a:cubicBezTo>
                <a:cubicBezTo>
                  <a:pt x="44" y="78"/>
                  <a:pt x="44" y="78"/>
                  <a:pt x="44" y="78"/>
                </a:cubicBezTo>
                <a:cubicBezTo>
                  <a:pt x="46" y="78"/>
                  <a:pt x="47" y="77"/>
                  <a:pt x="47" y="76"/>
                </a:cubicBezTo>
                <a:cubicBezTo>
                  <a:pt x="47" y="75"/>
                  <a:pt x="46" y="74"/>
                  <a:pt x="45" y="73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Freeform 127"/>
          <p:cNvSpPr>
            <a:spLocks/>
          </p:cNvSpPr>
          <p:nvPr/>
        </p:nvSpPr>
        <p:spPr bwMode="auto">
          <a:xfrm rot="20795896">
            <a:off x="7272302" y="1684143"/>
            <a:ext cx="92075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8" y="6"/>
              </a:cxn>
              <a:cxn ang="0">
                <a:pos x="29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9" h="6">
                <a:moveTo>
                  <a:pt x="2" y="4"/>
                </a:moveTo>
                <a:cubicBezTo>
                  <a:pt x="28" y="6"/>
                  <a:pt x="28" y="6"/>
                  <a:pt x="28" y="6"/>
                </a:cubicBezTo>
                <a:cubicBezTo>
                  <a:pt x="29" y="2"/>
                  <a:pt x="29" y="2"/>
                  <a:pt x="29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Freeform 129"/>
          <p:cNvSpPr>
            <a:spLocks/>
          </p:cNvSpPr>
          <p:nvPr/>
        </p:nvSpPr>
        <p:spPr bwMode="auto">
          <a:xfrm rot="20795896">
            <a:off x="7227434" y="945926"/>
            <a:ext cx="168275" cy="5619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06" y="8"/>
              </a:cxn>
              <a:cxn ang="0">
                <a:pos x="74" y="354"/>
              </a:cxn>
              <a:cxn ang="0">
                <a:pos x="0" y="346"/>
              </a:cxn>
              <a:cxn ang="0">
                <a:pos x="30" y="0"/>
              </a:cxn>
            </a:cxnLst>
            <a:rect l="0" t="0" r="r" b="b"/>
            <a:pathLst>
              <a:path w="106" h="354">
                <a:moveTo>
                  <a:pt x="30" y="0"/>
                </a:moveTo>
                <a:lnTo>
                  <a:pt x="106" y="8"/>
                </a:lnTo>
                <a:lnTo>
                  <a:pt x="74" y="354"/>
                </a:lnTo>
                <a:lnTo>
                  <a:pt x="0" y="346"/>
                </a:lnTo>
                <a:lnTo>
                  <a:pt x="3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Freeform 146"/>
          <p:cNvSpPr>
            <a:spLocks/>
          </p:cNvSpPr>
          <p:nvPr/>
        </p:nvSpPr>
        <p:spPr bwMode="auto">
          <a:xfrm rot="20795896">
            <a:off x="7383183" y="2022803"/>
            <a:ext cx="130175" cy="76200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2" y="21"/>
              </a:cxn>
              <a:cxn ang="0">
                <a:pos x="33" y="24"/>
              </a:cxn>
              <a:cxn ang="0">
                <a:pos x="41" y="0"/>
              </a:cxn>
              <a:cxn ang="0">
                <a:pos x="7" y="11"/>
              </a:cxn>
            </a:cxnLst>
            <a:rect l="0" t="0" r="r" b="b"/>
            <a:pathLst>
              <a:path w="41" h="24">
                <a:moveTo>
                  <a:pt x="7" y="11"/>
                </a:moveTo>
                <a:cubicBezTo>
                  <a:pt x="0" y="13"/>
                  <a:pt x="3" y="17"/>
                  <a:pt x="12" y="21"/>
                </a:cubicBezTo>
                <a:cubicBezTo>
                  <a:pt x="19" y="23"/>
                  <a:pt x="26" y="24"/>
                  <a:pt x="33" y="24"/>
                </a:cubicBezTo>
                <a:cubicBezTo>
                  <a:pt x="41" y="0"/>
                  <a:pt x="41" y="0"/>
                  <a:pt x="41" y="0"/>
                </a:cubicBezTo>
                <a:lnTo>
                  <a:pt x="7" y="11"/>
                </a:lnTo>
                <a:close/>
              </a:path>
            </a:pathLst>
          </a:custGeom>
          <a:solidFill>
            <a:srgbClr val="ECBA8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Freeform 237"/>
          <p:cNvSpPr>
            <a:spLocks/>
          </p:cNvSpPr>
          <p:nvPr/>
        </p:nvSpPr>
        <p:spPr bwMode="auto">
          <a:xfrm rot="20795896">
            <a:off x="7233188" y="986325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0"/>
              </a:cxn>
              <a:cxn ang="0">
                <a:pos x="22" y="196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0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Freeform 238"/>
          <p:cNvSpPr>
            <a:spLocks/>
          </p:cNvSpPr>
          <p:nvPr/>
        </p:nvSpPr>
        <p:spPr bwMode="auto">
          <a:xfrm rot="20795896">
            <a:off x="7233189" y="986325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1"/>
              </a:cxn>
              <a:cxn ang="0">
                <a:pos x="21" y="198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1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8B5E3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Freeform 239"/>
          <p:cNvSpPr>
            <a:spLocks/>
          </p:cNvSpPr>
          <p:nvPr/>
        </p:nvSpPr>
        <p:spPr bwMode="auto">
          <a:xfrm rot="20795896">
            <a:off x="7334224" y="1694625"/>
            <a:ext cx="130175" cy="47625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39" y="7"/>
              </a:cxn>
              <a:cxn ang="0">
                <a:pos x="39" y="7"/>
              </a:cxn>
              <a:cxn ang="0">
                <a:pos x="39" y="7"/>
              </a:cxn>
              <a:cxn ang="0">
                <a:pos x="39" y="6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40" y="4"/>
              </a:cxn>
              <a:cxn ang="0">
                <a:pos x="40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0" y="4"/>
              </a:cxn>
              <a:cxn ang="0">
                <a:pos x="40" y="4"/>
              </a:cxn>
              <a:cxn ang="0">
                <a:pos x="40" y="4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4"/>
              </a:cxn>
              <a:cxn ang="0">
                <a:pos x="1" y="4"/>
              </a:cxn>
              <a:cxn ang="0">
                <a:pos x="2" y="11"/>
              </a:cxn>
              <a:cxn ang="0">
                <a:pos x="40" y="15"/>
              </a:cxn>
              <a:cxn ang="0">
                <a:pos x="39" y="8"/>
              </a:cxn>
            </a:cxnLst>
            <a:rect l="0" t="0" r="r" b="b"/>
            <a:pathLst>
              <a:path w="41" h="15">
                <a:moveTo>
                  <a:pt x="39" y="8"/>
                </a:moveTo>
                <a:cubicBezTo>
                  <a:pt x="39" y="8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6"/>
                  <a:pt x="39" y="6"/>
                </a:cubicBezTo>
                <a:cubicBezTo>
                  <a:pt x="39" y="6"/>
                  <a:pt x="39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29" y="3"/>
                  <a:pt x="14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10"/>
                  <a:pt x="2" y="11"/>
                  <a:pt x="2" y="11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38" y="14"/>
                  <a:pt x="39" y="8"/>
                </a:cubicBezTo>
                <a:close/>
              </a:path>
            </a:pathLst>
          </a:custGeom>
          <a:solidFill>
            <a:srgbClr val="A97C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Freeform 240"/>
          <p:cNvSpPr>
            <a:spLocks/>
          </p:cNvSpPr>
          <p:nvPr/>
        </p:nvSpPr>
        <p:spPr bwMode="auto">
          <a:xfrm rot="20795896">
            <a:off x="7396647" y="2202752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Freeform 241"/>
          <p:cNvSpPr>
            <a:spLocks/>
          </p:cNvSpPr>
          <p:nvPr/>
        </p:nvSpPr>
        <p:spPr bwMode="auto">
          <a:xfrm rot="20795896">
            <a:off x="7396647" y="2202752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Freeform 242"/>
          <p:cNvSpPr>
            <a:spLocks/>
          </p:cNvSpPr>
          <p:nvPr/>
        </p:nvSpPr>
        <p:spPr bwMode="auto">
          <a:xfrm rot="20795896">
            <a:off x="7253475" y="969768"/>
            <a:ext cx="127000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8"/>
              </a:cxn>
              <a:cxn ang="0">
                <a:pos x="80" y="16"/>
              </a:cxn>
              <a:cxn ang="0">
                <a:pos x="4" y="8"/>
              </a:cxn>
              <a:cxn ang="0">
                <a:pos x="0" y="0"/>
              </a:cxn>
            </a:cxnLst>
            <a:rect l="0" t="0" r="r" b="b"/>
            <a:pathLst>
              <a:path w="80" h="16">
                <a:moveTo>
                  <a:pt x="0" y="0"/>
                </a:moveTo>
                <a:lnTo>
                  <a:pt x="76" y="8"/>
                </a:lnTo>
                <a:lnTo>
                  <a:pt x="80" y="16"/>
                </a:lnTo>
                <a:lnTo>
                  <a:pt x="4" y="8"/>
                </a:lnTo>
                <a:lnTo>
                  <a:pt x="0" y="0"/>
                </a:lnTo>
                <a:close/>
              </a:path>
            </a:pathLst>
          </a:custGeom>
          <a:solidFill>
            <a:srgbClr val="F7D2A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Freeform 243"/>
          <p:cNvSpPr>
            <a:spLocks noEditPoints="1"/>
          </p:cNvSpPr>
          <p:nvPr/>
        </p:nvSpPr>
        <p:spPr bwMode="auto">
          <a:xfrm rot="20795896">
            <a:off x="7251809" y="982663"/>
            <a:ext cx="273050" cy="1228725"/>
          </a:xfrm>
          <a:custGeom>
            <a:avLst/>
            <a:gdLst/>
            <a:ahLst/>
            <a:cxnLst>
              <a:cxn ang="0">
                <a:pos x="172" y="8"/>
              </a:cxn>
              <a:cxn ang="0">
                <a:pos x="96" y="0"/>
              </a:cxn>
              <a:cxn ang="0">
                <a:pos x="40" y="450"/>
              </a:cxn>
              <a:cxn ang="0">
                <a:pos x="116" y="456"/>
              </a:cxn>
              <a:cxn ang="0">
                <a:pos x="172" y="8"/>
              </a:cxn>
              <a:cxn ang="0">
                <a:pos x="114" y="478"/>
              </a:cxn>
              <a:cxn ang="0">
                <a:pos x="38" y="470"/>
              </a:cxn>
              <a:cxn ang="0">
                <a:pos x="0" y="768"/>
              </a:cxn>
              <a:cxn ang="0">
                <a:pos x="76" y="774"/>
              </a:cxn>
              <a:cxn ang="0">
                <a:pos x="114" y="478"/>
              </a:cxn>
            </a:cxnLst>
            <a:rect l="0" t="0" r="r" b="b"/>
            <a:pathLst>
              <a:path w="172" h="774">
                <a:moveTo>
                  <a:pt x="172" y="8"/>
                </a:moveTo>
                <a:lnTo>
                  <a:pt x="96" y="0"/>
                </a:lnTo>
                <a:lnTo>
                  <a:pt x="40" y="450"/>
                </a:lnTo>
                <a:lnTo>
                  <a:pt x="116" y="456"/>
                </a:lnTo>
                <a:lnTo>
                  <a:pt x="172" y="8"/>
                </a:lnTo>
                <a:close/>
                <a:moveTo>
                  <a:pt x="114" y="478"/>
                </a:moveTo>
                <a:lnTo>
                  <a:pt x="38" y="470"/>
                </a:lnTo>
                <a:lnTo>
                  <a:pt x="0" y="768"/>
                </a:lnTo>
                <a:lnTo>
                  <a:pt x="76" y="774"/>
                </a:lnTo>
                <a:lnTo>
                  <a:pt x="114" y="478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Freeform 244"/>
          <p:cNvSpPr>
            <a:spLocks/>
          </p:cNvSpPr>
          <p:nvPr/>
        </p:nvSpPr>
        <p:spPr bwMode="auto">
          <a:xfrm rot="20795896">
            <a:off x="7293869" y="1492619"/>
            <a:ext cx="149225" cy="247650"/>
          </a:xfrm>
          <a:custGeom>
            <a:avLst/>
            <a:gdLst/>
            <a:ahLst/>
            <a:cxnLst>
              <a:cxn ang="0">
                <a:pos x="45" y="73"/>
              </a:cxn>
              <a:cxn ang="0">
                <a:pos x="8" y="71"/>
              </a:cxn>
              <a:cxn ang="0">
                <a:pos x="7" y="71"/>
              </a:cxn>
              <a:cxn ang="0">
                <a:pos x="7" y="71"/>
              </a:cxn>
              <a:cxn ang="0">
                <a:pos x="6" y="68"/>
              </a:cxn>
              <a:cxn ang="0">
                <a:pos x="5" y="20"/>
              </a:cxn>
              <a:cxn ang="0">
                <a:pos x="8" y="5"/>
              </a:cxn>
              <a:cxn ang="0">
                <a:pos x="8" y="5"/>
              </a:cxn>
              <a:cxn ang="0">
                <a:pos x="6" y="13"/>
              </a:cxn>
              <a:cxn ang="0">
                <a:pos x="7" y="31"/>
              </a:cxn>
              <a:cxn ang="0">
                <a:pos x="9" y="21"/>
              </a:cxn>
              <a:cxn ang="0">
                <a:pos x="9" y="12"/>
              </a:cxn>
              <a:cxn ang="0">
                <a:pos x="9" y="3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0" y="20"/>
              </a:cxn>
              <a:cxn ang="0">
                <a:pos x="2" y="69"/>
              </a:cxn>
              <a:cxn ang="0">
                <a:pos x="7" y="75"/>
              </a:cxn>
              <a:cxn ang="0">
                <a:pos x="44" y="78"/>
              </a:cxn>
              <a:cxn ang="0">
                <a:pos x="47" y="76"/>
              </a:cxn>
              <a:cxn ang="0">
                <a:pos x="45" y="73"/>
              </a:cxn>
            </a:cxnLst>
            <a:rect l="0" t="0" r="r" b="b"/>
            <a:pathLst>
              <a:path w="47" h="78">
                <a:moveTo>
                  <a:pt x="45" y="73"/>
                </a:moveTo>
                <a:cubicBezTo>
                  <a:pt x="8" y="71"/>
                  <a:pt x="8" y="71"/>
                  <a:pt x="8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0"/>
                  <a:pt x="7" y="70"/>
                  <a:pt x="6" y="68"/>
                </a:cubicBezTo>
                <a:cubicBezTo>
                  <a:pt x="6" y="66"/>
                  <a:pt x="5" y="37"/>
                  <a:pt x="5" y="20"/>
                </a:cubicBezTo>
                <a:cubicBezTo>
                  <a:pt x="5" y="13"/>
                  <a:pt x="6" y="7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6" y="8"/>
                  <a:pt x="6" y="11"/>
                  <a:pt x="6" y="13"/>
                </a:cubicBezTo>
                <a:cubicBezTo>
                  <a:pt x="5" y="17"/>
                  <a:pt x="5" y="26"/>
                  <a:pt x="7" y="31"/>
                </a:cubicBezTo>
                <a:cubicBezTo>
                  <a:pt x="7" y="29"/>
                  <a:pt x="8" y="26"/>
                  <a:pt x="9" y="21"/>
                </a:cubicBezTo>
                <a:cubicBezTo>
                  <a:pt x="9" y="17"/>
                  <a:pt x="9" y="14"/>
                  <a:pt x="9" y="12"/>
                </a:cubicBezTo>
                <a:cubicBezTo>
                  <a:pt x="9" y="8"/>
                  <a:pt x="9" y="5"/>
                  <a:pt x="9" y="3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1"/>
                  <a:pt x="0" y="12"/>
                  <a:pt x="0" y="20"/>
                </a:cubicBezTo>
                <a:cubicBezTo>
                  <a:pt x="0" y="25"/>
                  <a:pt x="1" y="66"/>
                  <a:pt x="2" y="69"/>
                </a:cubicBezTo>
                <a:cubicBezTo>
                  <a:pt x="3" y="74"/>
                  <a:pt x="6" y="75"/>
                  <a:pt x="7" y="75"/>
                </a:cubicBezTo>
                <a:cubicBezTo>
                  <a:pt x="44" y="78"/>
                  <a:pt x="44" y="78"/>
                  <a:pt x="44" y="78"/>
                </a:cubicBezTo>
                <a:cubicBezTo>
                  <a:pt x="46" y="78"/>
                  <a:pt x="47" y="77"/>
                  <a:pt x="47" y="76"/>
                </a:cubicBezTo>
                <a:cubicBezTo>
                  <a:pt x="47" y="75"/>
                  <a:pt x="46" y="74"/>
                  <a:pt x="45" y="73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1" name="Freeform 127"/>
          <p:cNvSpPr>
            <a:spLocks/>
          </p:cNvSpPr>
          <p:nvPr/>
        </p:nvSpPr>
        <p:spPr bwMode="auto">
          <a:xfrm>
            <a:off x="1266825" y="1720850"/>
            <a:ext cx="92075" cy="190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8" y="6"/>
              </a:cxn>
              <a:cxn ang="0">
                <a:pos x="29" y="2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9" h="6">
                <a:moveTo>
                  <a:pt x="2" y="4"/>
                </a:moveTo>
                <a:cubicBezTo>
                  <a:pt x="28" y="6"/>
                  <a:pt x="28" y="6"/>
                  <a:pt x="28" y="6"/>
                </a:cubicBezTo>
                <a:cubicBezTo>
                  <a:pt x="29" y="2"/>
                  <a:pt x="29" y="2"/>
                  <a:pt x="29" y="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" name="Freeform 129"/>
          <p:cNvSpPr>
            <a:spLocks/>
          </p:cNvSpPr>
          <p:nvPr/>
        </p:nvSpPr>
        <p:spPr bwMode="auto">
          <a:xfrm>
            <a:off x="1330325" y="993775"/>
            <a:ext cx="168275" cy="5619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06" y="8"/>
              </a:cxn>
              <a:cxn ang="0">
                <a:pos x="74" y="354"/>
              </a:cxn>
              <a:cxn ang="0">
                <a:pos x="0" y="346"/>
              </a:cxn>
              <a:cxn ang="0">
                <a:pos x="30" y="0"/>
              </a:cxn>
            </a:cxnLst>
            <a:rect l="0" t="0" r="r" b="b"/>
            <a:pathLst>
              <a:path w="106" h="354">
                <a:moveTo>
                  <a:pt x="30" y="0"/>
                </a:moveTo>
                <a:lnTo>
                  <a:pt x="106" y="8"/>
                </a:lnTo>
                <a:lnTo>
                  <a:pt x="74" y="354"/>
                </a:lnTo>
                <a:lnTo>
                  <a:pt x="0" y="346"/>
                </a:lnTo>
                <a:lnTo>
                  <a:pt x="3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0" name="Freeform 146"/>
          <p:cNvSpPr>
            <a:spLocks/>
          </p:cNvSpPr>
          <p:nvPr/>
        </p:nvSpPr>
        <p:spPr bwMode="auto">
          <a:xfrm>
            <a:off x="1289050" y="2079625"/>
            <a:ext cx="130175" cy="76200"/>
          </a:xfrm>
          <a:custGeom>
            <a:avLst/>
            <a:gdLst/>
            <a:ahLst/>
            <a:cxnLst>
              <a:cxn ang="0">
                <a:pos x="7" y="11"/>
              </a:cxn>
              <a:cxn ang="0">
                <a:pos x="12" y="21"/>
              </a:cxn>
              <a:cxn ang="0">
                <a:pos x="33" y="24"/>
              </a:cxn>
              <a:cxn ang="0">
                <a:pos x="41" y="0"/>
              </a:cxn>
              <a:cxn ang="0">
                <a:pos x="7" y="11"/>
              </a:cxn>
            </a:cxnLst>
            <a:rect l="0" t="0" r="r" b="b"/>
            <a:pathLst>
              <a:path w="41" h="24">
                <a:moveTo>
                  <a:pt x="7" y="11"/>
                </a:moveTo>
                <a:cubicBezTo>
                  <a:pt x="0" y="13"/>
                  <a:pt x="3" y="17"/>
                  <a:pt x="12" y="21"/>
                </a:cubicBezTo>
                <a:cubicBezTo>
                  <a:pt x="19" y="23"/>
                  <a:pt x="26" y="24"/>
                  <a:pt x="33" y="24"/>
                </a:cubicBezTo>
                <a:cubicBezTo>
                  <a:pt x="41" y="0"/>
                  <a:pt x="41" y="0"/>
                  <a:pt x="41" y="0"/>
                </a:cubicBezTo>
                <a:lnTo>
                  <a:pt x="7" y="11"/>
                </a:lnTo>
                <a:close/>
              </a:path>
            </a:pathLst>
          </a:custGeom>
          <a:solidFill>
            <a:srgbClr val="ECBA8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" name="Freeform 237"/>
          <p:cNvSpPr>
            <a:spLocks/>
          </p:cNvSpPr>
          <p:nvPr/>
        </p:nvSpPr>
        <p:spPr bwMode="auto">
          <a:xfrm>
            <a:off x="1247775" y="1025525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0"/>
              </a:cxn>
              <a:cxn ang="0">
                <a:pos x="22" y="196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0"/>
                </a:cubicBezTo>
                <a:cubicBezTo>
                  <a:pt x="22" y="196"/>
                  <a:pt x="22" y="196"/>
                  <a:pt x="22" y="196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" name="Freeform 238"/>
          <p:cNvSpPr>
            <a:spLocks/>
          </p:cNvSpPr>
          <p:nvPr/>
        </p:nvSpPr>
        <p:spPr bwMode="auto">
          <a:xfrm>
            <a:off x="1247775" y="1025525"/>
            <a:ext cx="171450" cy="1241425"/>
          </a:xfrm>
          <a:custGeom>
            <a:avLst/>
            <a:gdLst/>
            <a:ahLst/>
            <a:cxnLst>
              <a:cxn ang="0">
                <a:pos x="54" y="4"/>
              </a:cxn>
              <a:cxn ang="0">
                <a:pos x="26" y="229"/>
              </a:cxn>
              <a:cxn ang="0">
                <a:pos x="24" y="232"/>
              </a:cxn>
              <a:cxn ang="0">
                <a:pos x="25" y="239"/>
              </a:cxn>
              <a:cxn ang="0">
                <a:pos x="6" y="388"/>
              </a:cxn>
              <a:cxn ang="0">
                <a:pos x="6" y="391"/>
              </a:cxn>
              <a:cxn ang="0">
                <a:pos x="2" y="390"/>
              </a:cxn>
              <a:cxn ang="0">
                <a:pos x="0" y="371"/>
              </a:cxn>
              <a:cxn ang="0">
                <a:pos x="5" y="327"/>
              </a:cxn>
              <a:cxn ang="0">
                <a:pos x="11" y="314"/>
              </a:cxn>
              <a:cxn ang="0">
                <a:pos x="10" y="291"/>
              </a:cxn>
              <a:cxn ang="0">
                <a:pos x="21" y="198"/>
              </a:cxn>
              <a:cxn ang="0">
                <a:pos x="27" y="184"/>
              </a:cxn>
              <a:cxn ang="0">
                <a:pos x="26" y="163"/>
              </a:cxn>
              <a:cxn ang="0">
                <a:pos x="52" y="0"/>
              </a:cxn>
              <a:cxn ang="0">
                <a:pos x="54" y="4"/>
              </a:cxn>
            </a:cxnLst>
            <a:rect l="0" t="0" r="r" b="b"/>
            <a:pathLst>
              <a:path w="54" h="391">
                <a:moveTo>
                  <a:pt x="54" y="4"/>
                </a:moveTo>
                <a:cubicBezTo>
                  <a:pt x="26" y="229"/>
                  <a:pt x="26" y="229"/>
                  <a:pt x="26" y="229"/>
                </a:cubicBezTo>
                <a:cubicBezTo>
                  <a:pt x="26" y="228"/>
                  <a:pt x="25" y="227"/>
                  <a:pt x="24" y="232"/>
                </a:cubicBezTo>
                <a:cubicBezTo>
                  <a:pt x="23" y="238"/>
                  <a:pt x="25" y="239"/>
                  <a:pt x="25" y="239"/>
                </a:cubicBezTo>
                <a:cubicBezTo>
                  <a:pt x="6" y="388"/>
                  <a:pt x="6" y="388"/>
                  <a:pt x="6" y="388"/>
                </a:cubicBezTo>
                <a:cubicBezTo>
                  <a:pt x="6" y="391"/>
                  <a:pt x="6" y="391"/>
                  <a:pt x="6" y="391"/>
                </a:cubicBezTo>
                <a:cubicBezTo>
                  <a:pt x="2" y="390"/>
                  <a:pt x="2" y="390"/>
                  <a:pt x="2" y="390"/>
                </a:cubicBezTo>
                <a:cubicBezTo>
                  <a:pt x="0" y="371"/>
                  <a:pt x="0" y="371"/>
                  <a:pt x="0" y="371"/>
                </a:cubicBezTo>
                <a:cubicBezTo>
                  <a:pt x="5" y="327"/>
                  <a:pt x="5" y="327"/>
                  <a:pt x="5" y="327"/>
                </a:cubicBezTo>
                <a:cubicBezTo>
                  <a:pt x="6" y="327"/>
                  <a:pt x="9" y="332"/>
                  <a:pt x="11" y="314"/>
                </a:cubicBezTo>
                <a:cubicBezTo>
                  <a:pt x="14" y="289"/>
                  <a:pt x="10" y="290"/>
                  <a:pt x="10" y="291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22" y="196"/>
                  <a:pt x="25" y="204"/>
                  <a:pt x="27" y="184"/>
                </a:cubicBezTo>
                <a:cubicBezTo>
                  <a:pt x="29" y="167"/>
                  <a:pt x="26" y="163"/>
                  <a:pt x="26" y="163"/>
                </a:cubicBezTo>
                <a:cubicBezTo>
                  <a:pt x="52" y="0"/>
                  <a:pt x="52" y="0"/>
                  <a:pt x="52" y="0"/>
                </a:cubicBezTo>
                <a:lnTo>
                  <a:pt x="54" y="4"/>
                </a:lnTo>
                <a:close/>
              </a:path>
            </a:pathLst>
          </a:custGeom>
          <a:solidFill>
            <a:srgbClr val="8B5E3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" name="Freeform 239"/>
          <p:cNvSpPr>
            <a:spLocks/>
          </p:cNvSpPr>
          <p:nvPr/>
        </p:nvSpPr>
        <p:spPr bwMode="auto">
          <a:xfrm>
            <a:off x="1320800" y="1749425"/>
            <a:ext cx="130175" cy="47625"/>
          </a:xfrm>
          <a:custGeom>
            <a:avLst/>
            <a:gdLst/>
            <a:ahLst/>
            <a:cxnLst>
              <a:cxn ang="0">
                <a:pos x="39" y="8"/>
              </a:cxn>
              <a:cxn ang="0">
                <a:pos x="39" y="7"/>
              </a:cxn>
              <a:cxn ang="0">
                <a:pos x="39" y="7"/>
              </a:cxn>
              <a:cxn ang="0">
                <a:pos x="39" y="7"/>
              </a:cxn>
              <a:cxn ang="0">
                <a:pos x="39" y="6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39" y="5"/>
              </a:cxn>
              <a:cxn ang="0">
                <a:pos x="40" y="4"/>
              </a:cxn>
              <a:cxn ang="0">
                <a:pos x="40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1" y="4"/>
              </a:cxn>
              <a:cxn ang="0">
                <a:pos x="40" y="4"/>
              </a:cxn>
              <a:cxn ang="0">
                <a:pos x="40" y="4"/>
              </a:cxn>
              <a:cxn ang="0">
                <a:pos x="40" y="4"/>
              </a:cxn>
              <a:cxn ang="0">
                <a:pos x="3" y="0"/>
              </a:cxn>
              <a:cxn ang="0">
                <a:pos x="3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2" y="1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2"/>
              </a:cxn>
              <a:cxn ang="0">
                <a:pos x="1" y="4"/>
              </a:cxn>
              <a:cxn ang="0">
                <a:pos x="1" y="4"/>
              </a:cxn>
              <a:cxn ang="0">
                <a:pos x="2" y="11"/>
              </a:cxn>
              <a:cxn ang="0">
                <a:pos x="40" y="15"/>
              </a:cxn>
              <a:cxn ang="0">
                <a:pos x="39" y="8"/>
              </a:cxn>
            </a:cxnLst>
            <a:rect l="0" t="0" r="r" b="b"/>
            <a:pathLst>
              <a:path w="41" h="15">
                <a:moveTo>
                  <a:pt x="39" y="8"/>
                </a:moveTo>
                <a:cubicBezTo>
                  <a:pt x="39" y="8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9" y="7"/>
                  <a:pt x="39" y="6"/>
                  <a:pt x="39" y="6"/>
                </a:cubicBezTo>
                <a:cubicBezTo>
                  <a:pt x="39" y="6"/>
                  <a:pt x="39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29" y="3"/>
                  <a:pt x="14" y="1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3"/>
                  <a:pt x="1" y="3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10"/>
                  <a:pt x="2" y="11"/>
                  <a:pt x="2" y="11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38" y="14"/>
                  <a:pt x="39" y="8"/>
                </a:cubicBezTo>
                <a:close/>
              </a:path>
            </a:pathLst>
          </a:custGeom>
          <a:solidFill>
            <a:srgbClr val="A97C5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" name="Freeform 240"/>
          <p:cNvSpPr>
            <a:spLocks/>
          </p:cNvSpPr>
          <p:nvPr/>
        </p:nvSpPr>
        <p:spPr bwMode="auto">
          <a:xfrm>
            <a:off x="1266825" y="2257425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" name="Freeform 241"/>
          <p:cNvSpPr>
            <a:spLocks/>
          </p:cNvSpPr>
          <p:nvPr/>
        </p:nvSpPr>
        <p:spPr bwMode="auto">
          <a:xfrm>
            <a:off x="1266825" y="2257425"/>
            <a:ext cx="120650" cy="22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6"/>
              </a:cxn>
              <a:cxn ang="0">
                <a:pos x="74" y="14"/>
              </a:cxn>
              <a:cxn ang="0">
                <a:pos x="0" y="6"/>
              </a:cxn>
              <a:cxn ang="0">
                <a:pos x="0" y="0"/>
              </a:cxn>
            </a:cxnLst>
            <a:rect l="0" t="0" r="r" b="b"/>
            <a:pathLst>
              <a:path w="76" h="14">
                <a:moveTo>
                  <a:pt x="0" y="0"/>
                </a:moveTo>
                <a:lnTo>
                  <a:pt x="76" y="6"/>
                </a:lnTo>
                <a:lnTo>
                  <a:pt x="74" y="14"/>
                </a:lnTo>
                <a:lnTo>
                  <a:pt x="0" y="6"/>
                </a:lnTo>
                <a:lnTo>
                  <a:pt x="0" y="0"/>
                </a:lnTo>
                <a:close/>
              </a:path>
            </a:pathLst>
          </a:custGeom>
          <a:solidFill>
            <a:srgbClr val="E3AD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" name="Freeform 242"/>
          <p:cNvSpPr>
            <a:spLocks/>
          </p:cNvSpPr>
          <p:nvPr/>
        </p:nvSpPr>
        <p:spPr bwMode="auto">
          <a:xfrm>
            <a:off x="1412875" y="1025525"/>
            <a:ext cx="127000" cy="2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" y="8"/>
              </a:cxn>
              <a:cxn ang="0">
                <a:pos x="80" y="16"/>
              </a:cxn>
              <a:cxn ang="0">
                <a:pos x="4" y="8"/>
              </a:cxn>
              <a:cxn ang="0">
                <a:pos x="0" y="0"/>
              </a:cxn>
            </a:cxnLst>
            <a:rect l="0" t="0" r="r" b="b"/>
            <a:pathLst>
              <a:path w="80" h="16">
                <a:moveTo>
                  <a:pt x="0" y="0"/>
                </a:moveTo>
                <a:lnTo>
                  <a:pt x="76" y="8"/>
                </a:lnTo>
                <a:lnTo>
                  <a:pt x="80" y="16"/>
                </a:lnTo>
                <a:lnTo>
                  <a:pt x="4" y="8"/>
                </a:lnTo>
                <a:lnTo>
                  <a:pt x="0" y="0"/>
                </a:lnTo>
                <a:close/>
              </a:path>
            </a:pathLst>
          </a:custGeom>
          <a:solidFill>
            <a:srgbClr val="F7D2A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" name="Freeform 243"/>
          <p:cNvSpPr>
            <a:spLocks noEditPoints="1"/>
          </p:cNvSpPr>
          <p:nvPr/>
        </p:nvSpPr>
        <p:spPr bwMode="auto">
          <a:xfrm>
            <a:off x="1266825" y="1038225"/>
            <a:ext cx="273050" cy="1228725"/>
          </a:xfrm>
          <a:custGeom>
            <a:avLst/>
            <a:gdLst/>
            <a:ahLst/>
            <a:cxnLst>
              <a:cxn ang="0">
                <a:pos x="172" y="8"/>
              </a:cxn>
              <a:cxn ang="0">
                <a:pos x="96" y="0"/>
              </a:cxn>
              <a:cxn ang="0">
                <a:pos x="40" y="450"/>
              </a:cxn>
              <a:cxn ang="0">
                <a:pos x="116" y="456"/>
              </a:cxn>
              <a:cxn ang="0">
                <a:pos x="172" y="8"/>
              </a:cxn>
              <a:cxn ang="0">
                <a:pos x="114" y="478"/>
              </a:cxn>
              <a:cxn ang="0">
                <a:pos x="38" y="470"/>
              </a:cxn>
              <a:cxn ang="0">
                <a:pos x="0" y="768"/>
              </a:cxn>
              <a:cxn ang="0">
                <a:pos x="76" y="774"/>
              </a:cxn>
              <a:cxn ang="0">
                <a:pos x="114" y="478"/>
              </a:cxn>
            </a:cxnLst>
            <a:rect l="0" t="0" r="r" b="b"/>
            <a:pathLst>
              <a:path w="172" h="774">
                <a:moveTo>
                  <a:pt x="172" y="8"/>
                </a:moveTo>
                <a:lnTo>
                  <a:pt x="96" y="0"/>
                </a:lnTo>
                <a:lnTo>
                  <a:pt x="40" y="450"/>
                </a:lnTo>
                <a:lnTo>
                  <a:pt x="116" y="456"/>
                </a:lnTo>
                <a:lnTo>
                  <a:pt x="172" y="8"/>
                </a:lnTo>
                <a:close/>
                <a:moveTo>
                  <a:pt x="114" y="478"/>
                </a:moveTo>
                <a:lnTo>
                  <a:pt x="38" y="470"/>
                </a:lnTo>
                <a:lnTo>
                  <a:pt x="0" y="768"/>
                </a:lnTo>
                <a:lnTo>
                  <a:pt x="76" y="774"/>
                </a:lnTo>
                <a:lnTo>
                  <a:pt x="114" y="478"/>
                </a:lnTo>
                <a:close/>
              </a:path>
            </a:pathLst>
          </a:custGeom>
          <a:solidFill>
            <a:srgbClr val="C49A6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" name="Freeform 244"/>
          <p:cNvSpPr>
            <a:spLocks/>
          </p:cNvSpPr>
          <p:nvPr/>
        </p:nvSpPr>
        <p:spPr bwMode="auto">
          <a:xfrm>
            <a:off x="1304925" y="1543050"/>
            <a:ext cx="149225" cy="247650"/>
          </a:xfrm>
          <a:custGeom>
            <a:avLst/>
            <a:gdLst/>
            <a:ahLst/>
            <a:cxnLst>
              <a:cxn ang="0">
                <a:pos x="45" y="73"/>
              </a:cxn>
              <a:cxn ang="0">
                <a:pos x="8" y="71"/>
              </a:cxn>
              <a:cxn ang="0">
                <a:pos x="7" y="71"/>
              </a:cxn>
              <a:cxn ang="0">
                <a:pos x="7" y="71"/>
              </a:cxn>
              <a:cxn ang="0">
                <a:pos x="6" y="68"/>
              </a:cxn>
              <a:cxn ang="0">
                <a:pos x="5" y="20"/>
              </a:cxn>
              <a:cxn ang="0">
                <a:pos x="8" y="5"/>
              </a:cxn>
              <a:cxn ang="0">
                <a:pos x="8" y="5"/>
              </a:cxn>
              <a:cxn ang="0">
                <a:pos x="6" y="13"/>
              </a:cxn>
              <a:cxn ang="0">
                <a:pos x="7" y="31"/>
              </a:cxn>
              <a:cxn ang="0">
                <a:pos x="9" y="21"/>
              </a:cxn>
              <a:cxn ang="0">
                <a:pos x="9" y="12"/>
              </a:cxn>
              <a:cxn ang="0">
                <a:pos x="9" y="3"/>
              </a:cxn>
              <a:cxn ang="0">
                <a:pos x="7" y="0"/>
              </a:cxn>
              <a:cxn ang="0">
                <a:pos x="7" y="0"/>
              </a:cxn>
              <a:cxn ang="0">
                <a:pos x="7" y="0"/>
              </a:cxn>
              <a:cxn ang="0">
                <a:pos x="0" y="20"/>
              </a:cxn>
              <a:cxn ang="0">
                <a:pos x="2" y="69"/>
              </a:cxn>
              <a:cxn ang="0">
                <a:pos x="7" y="75"/>
              </a:cxn>
              <a:cxn ang="0">
                <a:pos x="44" y="78"/>
              </a:cxn>
              <a:cxn ang="0">
                <a:pos x="47" y="76"/>
              </a:cxn>
              <a:cxn ang="0">
                <a:pos x="45" y="73"/>
              </a:cxn>
            </a:cxnLst>
            <a:rect l="0" t="0" r="r" b="b"/>
            <a:pathLst>
              <a:path w="47" h="78">
                <a:moveTo>
                  <a:pt x="45" y="73"/>
                </a:moveTo>
                <a:cubicBezTo>
                  <a:pt x="8" y="71"/>
                  <a:pt x="8" y="71"/>
                  <a:pt x="8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0"/>
                  <a:pt x="7" y="70"/>
                  <a:pt x="6" y="68"/>
                </a:cubicBezTo>
                <a:cubicBezTo>
                  <a:pt x="6" y="66"/>
                  <a:pt x="5" y="37"/>
                  <a:pt x="5" y="20"/>
                </a:cubicBezTo>
                <a:cubicBezTo>
                  <a:pt x="5" y="13"/>
                  <a:pt x="6" y="7"/>
                  <a:pt x="8" y="5"/>
                </a:cubicBezTo>
                <a:cubicBezTo>
                  <a:pt x="8" y="5"/>
                  <a:pt x="8" y="5"/>
                  <a:pt x="8" y="5"/>
                </a:cubicBezTo>
                <a:cubicBezTo>
                  <a:pt x="6" y="8"/>
                  <a:pt x="6" y="11"/>
                  <a:pt x="6" y="13"/>
                </a:cubicBezTo>
                <a:cubicBezTo>
                  <a:pt x="5" y="17"/>
                  <a:pt x="5" y="26"/>
                  <a:pt x="7" y="31"/>
                </a:cubicBezTo>
                <a:cubicBezTo>
                  <a:pt x="7" y="29"/>
                  <a:pt x="8" y="26"/>
                  <a:pt x="9" y="21"/>
                </a:cubicBezTo>
                <a:cubicBezTo>
                  <a:pt x="9" y="17"/>
                  <a:pt x="9" y="14"/>
                  <a:pt x="9" y="12"/>
                </a:cubicBezTo>
                <a:cubicBezTo>
                  <a:pt x="9" y="8"/>
                  <a:pt x="9" y="5"/>
                  <a:pt x="9" y="3"/>
                </a:cubicBezTo>
                <a:cubicBezTo>
                  <a:pt x="8" y="1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2" y="1"/>
                  <a:pt x="0" y="12"/>
                  <a:pt x="0" y="20"/>
                </a:cubicBezTo>
                <a:cubicBezTo>
                  <a:pt x="0" y="25"/>
                  <a:pt x="1" y="66"/>
                  <a:pt x="2" y="69"/>
                </a:cubicBezTo>
                <a:cubicBezTo>
                  <a:pt x="3" y="74"/>
                  <a:pt x="6" y="75"/>
                  <a:pt x="7" y="75"/>
                </a:cubicBezTo>
                <a:cubicBezTo>
                  <a:pt x="44" y="78"/>
                  <a:pt x="44" y="78"/>
                  <a:pt x="44" y="78"/>
                </a:cubicBezTo>
                <a:cubicBezTo>
                  <a:pt x="46" y="78"/>
                  <a:pt x="47" y="77"/>
                  <a:pt x="47" y="76"/>
                </a:cubicBezTo>
                <a:cubicBezTo>
                  <a:pt x="47" y="75"/>
                  <a:pt x="46" y="74"/>
                  <a:pt x="45" y="73"/>
                </a:cubicBezTo>
                <a:close/>
              </a:path>
            </a:pathLst>
          </a:custGeom>
          <a:solidFill>
            <a:srgbClr val="4140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6" name="Rectangle 1925"/>
          <p:cNvSpPr/>
          <p:nvPr/>
        </p:nvSpPr>
        <p:spPr>
          <a:xfrm rot="1211305" flipH="1">
            <a:off x="2057400" y="4044737"/>
            <a:ext cx="16954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27" name="Rectangle 1926"/>
          <p:cNvSpPr/>
          <p:nvPr/>
        </p:nvSpPr>
        <p:spPr>
          <a:xfrm rot="19472083" flipH="1">
            <a:off x="787399" y="3499291"/>
            <a:ext cx="16954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28" name="Rectangle 1927"/>
          <p:cNvSpPr/>
          <p:nvPr/>
        </p:nvSpPr>
        <p:spPr>
          <a:xfrm rot="21378097" flipH="1">
            <a:off x="3936999" y="4117975"/>
            <a:ext cx="16954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29" name="Rectangle 1928"/>
          <p:cNvSpPr/>
          <p:nvPr/>
        </p:nvSpPr>
        <p:spPr>
          <a:xfrm rot="20373791" flipH="1">
            <a:off x="5715377" y="3794693"/>
            <a:ext cx="16954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Text  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930" name="Rectangle 1929"/>
          <p:cNvSpPr/>
          <p:nvPr/>
        </p:nvSpPr>
        <p:spPr>
          <a:xfrm rot="673486" flipH="1">
            <a:off x="6719340" y="3518049"/>
            <a:ext cx="16954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456" name="Group 455"/>
          <p:cNvGrpSpPr/>
          <p:nvPr/>
        </p:nvGrpSpPr>
        <p:grpSpPr>
          <a:xfrm>
            <a:off x="7162800" y="5181600"/>
            <a:ext cx="769938" cy="1165225"/>
            <a:chOff x="7623175" y="5326063"/>
            <a:chExt cx="769938" cy="1165225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163" name="Freeform 19"/>
            <p:cNvSpPr>
              <a:spLocks/>
            </p:cNvSpPr>
            <p:nvPr/>
          </p:nvSpPr>
          <p:spPr bwMode="auto">
            <a:xfrm>
              <a:off x="7796213" y="5326063"/>
              <a:ext cx="596900" cy="1165225"/>
            </a:xfrm>
            <a:custGeom>
              <a:avLst/>
              <a:gdLst/>
              <a:ahLst/>
              <a:cxnLst>
                <a:cxn ang="0">
                  <a:pos x="10" y="31"/>
                </a:cxn>
                <a:cxn ang="0">
                  <a:pos x="47" y="27"/>
                </a:cxn>
                <a:cxn ang="0">
                  <a:pos x="47" y="5"/>
                </a:cxn>
                <a:cxn ang="0">
                  <a:pos x="114" y="5"/>
                </a:cxn>
                <a:cxn ang="0">
                  <a:pos x="114" y="27"/>
                </a:cxn>
                <a:cxn ang="0">
                  <a:pos x="139" y="28"/>
                </a:cxn>
                <a:cxn ang="0">
                  <a:pos x="157" y="34"/>
                </a:cxn>
                <a:cxn ang="0">
                  <a:pos x="157" y="49"/>
                </a:cxn>
                <a:cxn ang="0">
                  <a:pos x="155" y="50"/>
                </a:cxn>
                <a:cxn ang="0">
                  <a:pos x="157" y="275"/>
                </a:cxn>
                <a:cxn ang="0">
                  <a:pos x="158" y="277"/>
                </a:cxn>
                <a:cxn ang="0">
                  <a:pos x="158" y="291"/>
                </a:cxn>
                <a:cxn ang="0">
                  <a:pos x="150" y="298"/>
                </a:cxn>
                <a:cxn ang="0">
                  <a:pos x="8" y="305"/>
                </a:cxn>
                <a:cxn ang="0">
                  <a:pos x="5" y="288"/>
                </a:cxn>
                <a:cxn ang="0">
                  <a:pos x="0" y="45"/>
                </a:cxn>
                <a:cxn ang="0">
                  <a:pos x="10" y="31"/>
                </a:cxn>
              </a:cxnLst>
              <a:rect l="0" t="0" r="r" b="b"/>
              <a:pathLst>
                <a:path w="159" h="311">
                  <a:moveTo>
                    <a:pt x="10" y="31"/>
                  </a:moveTo>
                  <a:cubicBezTo>
                    <a:pt x="20" y="28"/>
                    <a:pt x="34" y="27"/>
                    <a:pt x="47" y="27"/>
                  </a:cubicBezTo>
                  <a:cubicBezTo>
                    <a:pt x="47" y="25"/>
                    <a:pt x="47" y="8"/>
                    <a:pt x="47" y="5"/>
                  </a:cubicBezTo>
                  <a:cubicBezTo>
                    <a:pt x="48" y="0"/>
                    <a:pt x="112" y="0"/>
                    <a:pt x="114" y="5"/>
                  </a:cubicBezTo>
                  <a:cubicBezTo>
                    <a:pt x="115" y="7"/>
                    <a:pt x="115" y="25"/>
                    <a:pt x="114" y="27"/>
                  </a:cubicBezTo>
                  <a:cubicBezTo>
                    <a:pt x="122" y="26"/>
                    <a:pt x="132" y="27"/>
                    <a:pt x="139" y="28"/>
                  </a:cubicBezTo>
                  <a:cubicBezTo>
                    <a:pt x="146" y="29"/>
                    <a:pt x="155" y="30"/>
                    <a:pt x="157" y="34"/>
                  </a:cubicBezTo>
                  <a:cubicBezTo>
                    <a:pt x="157" y="39"/>
                    <a:pt x="157" y="44"/>
                    <a:pt x="157" y="49"/>
                  </a:cubicBezTo>
                  <a:cubicBezTo>
                    <a:pt x="157" y="50"/>
                    <a:pt x="156" y="50"/>
                    <a:pt x="155" y="50"/>
                  </a:cubicBezTo>
                  <a:cubicBezTo>
                    <a:pt x="156" y="125"/>
                    <a:pt x="156" y="200"/>
                    <a:pt x="157" y="275"/>
                  </a:cubicBezTo>
                  <a:cubicBezTo>
                    <a:pt x="157" y="275"/>
                    <a:pt x="158" y="275"/>
                    <a:pt x="158" y="277"/>
                  </a:cubicBezTo>
                  <a:cubicBezTo>
                    <a:pt x="159" y="281"/>
                    <a:pt x="159" y="286"/>
                    <a:pt x="158" y="291"/>
                  </a:cubicBezTo>
                  <a:cubicBezTo>
                    <a:pt x="158" y="296"/>
                    <a:pt x="155" y="297"/>
                    <a:pt x="150" y="298"/>
                  </a:cubicBezTo>
                  <a:cubicBezTo>
                    <a:pt x="117" y="311"/>
                    <a:pt x="32" y="307"/>
                    <a:pt x="8" y="305"/>
                  </a:cubicBezTo>
                  <a:cubicBezTo>
                    <a:pt x="5" y="304"/>
                    <a:pt x="5" y="296"/>
                    <a:pt x="5" y="288"/>
                  </a:cubicBezTo>
                  <a:cubicBezTo>
                    <a:pt x="3" y="207"/>
                    <a:pt x="1" y="126"/>
                    <a:pt x="0" y="45"/>
                  </a:cubicBezTo>
                  <a:cubicBezTo>
                    <a:pt x="0" y="38"/>
                    <a:pt x="6" y="31"/>
                    <a:pt x="10" y="31"/>
                  </a:cubicBezTo>
                  <a:close/>
                </a:path>
              </a:pathLst>
            </a:custGeom>
            <a:solidFill>
              <a:srgbClr val="0C0C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7848600" y="5486400"/>
              <a:ext cx="536575" cy="9271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4" y="6"/>
                </a:cxn>
                <a:cxn ang="0">
                  <a:pos x="27" y="4"/>
                </a:cxn>
                <a:cxn ang="0">
                  <a:pos x="29" y="0"/>
                </a:cxn>
                <a:cxn ang="0">
                  <a:pos x="141" y="7"/>
                </a:cxn>
                <a:cxn ang="0">
                  <a:pos x="143" y="235"/>
                </a:cxn>
                <a:cxn ang="0">
                  <a:pos x="53" y="246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7" y="113"/>
                </a:cxn>
                <a:cxn ang="0">
                  <a:pos x="2" y="113"/>
                </a:cxn>
                <a:cxn ang="0">
                  <a:pos x="0" y="7"/>
                </a:cxn>
              </a:cxnLst>
              <a:rect l="0" t="0" r="r" b="b"/>
              <a:pathLst>
                <a:path w="143" h="247">
                  <a:moveTo>
                    <a:pt x="0" y="7"/>
                  </a:moveTo>
                  <a:cubicBezTo>
                    <a:pt x="8" y="7"/>
                    <a:pt x="16" y="6"/>
                    <a:pt x="24" y="6"/>
                  </a:cubicBezTo>
                  <a:cubicBezTo>
                    <a:pt x="25" y="6"/>
                    <a:pt x="26" y="6"/>
                    <a:pt x="27" y="4"/>
                  </a:cubicBezTo>
                  <a:cubicBezTo>
                    <a:pt x="27" y="2"/>
                    <a:pt x="28" y="1"/>
                    <a:pt x="29" y="0"/>
                  </a:cubicBezTo>
                  <a:cubicBezTo>
                    <a:pt x="41" y="0"/>
                    <a:pt x="143" y="1"/>
                    <a:pt x="141" y="7"/>
                  </a:cubicBezTo>
                  <a:cubicBezTo>
                    <a:pt x="142" y="83"/>
                    <a:pt x="143" y="159"/>
                    <a:pt x="143" y="235"/>
                  </a:cubicBezTo>
                  <a:cubicBezTo>
                    <a:pt x="138" y="243"/>
                    <a:pt x="92" y="247"/>
                    <a:pt x="53" y="246"/>
                  </a:cubicBezTo>
                  <a:cubicBezTo>
                    <a:pt x="52" y="164"/>
                    <a:pt x="51" y="82"/>
                    <a:pt x="49" y="0"/>
                  </a:cubicBezTo>
                  <a:cubicBezTo>
                    <a:pt x="48" y="0"/>
                    <a:pt x="47" y="0"/>
                    <a:pt x="46" y="0"/>
                  </a:cubicBezTo>
                  <a:cubicBezTo>
                    <a:pt x="47" y="38"/>
                    <a:pt x="47" y="75"/>
                    <a:pt x="47" y="113"/>
                  </a:cubicBezTo>
                  <a:cubicBezTo>
                    <a:pt x="32" y="113"/>
                    <a:pt x="17" y="113"/>
                    <a:pt x="2" y="113"/>
                  </a:cubicBezTo>
                  <a:cubicBezTo>
                    <a:pt x="1" y="78"/>
                    <a:pt x="1" y="42"/>
                    <a:pt x="0" y="7"/>
                  </a:cubicBezTo>
                  <a:close/>
                </a:path>
              </a:pathLst>
            </a:custGeom>
            <a:gradFill flip="none" rotWithShape="1">
              <a:gsLst>
                <a:gs pos="42000">
                  <a:srgbClr val="A88000"/>
                </a:gs>
                <a:gs pos="100000">
                  <a:srgbClr val="644A02"/>
                </a:gs>
              </a:gsLst>
              <a:lin ang="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7972425" y="5332413"/>
              <a:ext cx="52388" cy="9525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25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3"/>
                </a:cxn>
              </a:cxnLst>
              <a:rect l="0" t="0" r="r" b="b"/>
              <a:pathLst>
                <a:path w="14" h="25">
                  <a:moveTo>
                    <a:pt x="0" y="3"/>
                  </a:moveTo>
                  <a:cubicBezTo>
                    <a:pt x="0" y="10"/>
                    <a:pt x="0" y="17"/>
                    <a:pt x="0" y="25"/>
                  </a:cubicBezTo>
                  <a:cubicBezTo>
                    <a:pt x="4" y="24"/>
                    <a:pt x="9" y="24"/>
                    <a:pt x="14" y="24"/>
                  </a:cubicBezTo>
                  <a:cubicBezTo>
                    <a:pt x="14" y="16"/>
                    <a:pt x="14" y="8"/>
                    <a:pt x="14" y="0"/>
                  </a:cubicBezTo>
                  <a:cubicBezTo>
                    <a:pt x="8" y="1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8137525" y="5329238"/>
              <a:ext cx="90488" cy="936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23" y="25"/>
                </a:cxn>
                <a:cxn ang="0">
                  <a:pos x="23" y="4"/>
                </a:cxn>
                <a:cxn ang="0">
                  <a:pos x="23" y="3"/>
                </a:cxn>
                <a:cxn ang="0">
                  <a:pos x="0" y="0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0" y="8"/>
                    <a:pt x="0" y="16"/>
                    <a:pt x="0" y="25"/>
                  </a:cubicBezTo>
                  <a:cubicBezTo>
                    <a:pt x="8" y="25"/>
                    <a:pt x="16" y="25"/>
                    <a:pt x="23" y="25"/>
                  </a:cubicBezTo>
                  <a:cubicBezTo>
                    <a:pt x="24" y="18"/>
                    <a:pt x="24" y="7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1" y="2"/>
                    <a:pt x="10" y="0"/>
                    <a:pt x="0" y="0"/>
                  </a:cubicBez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25"/>
            <p:cNvSpPr>
              <a:spLocks noEditPoints="1"/>
            </p:cNvSpPr>
            <p:nvPr/>
          </p:nvSpPr>
          <p:spPr bwMode="auto">
            <a:xfrm>
              <a:off x="7623175" y="5532438"/>
              <a:ext cx="206375" cy="85407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6" y="0"/>
                </a:cxn>
                <a:cxn ang="0">
                  <a:pos x="55" y="226"/>
                </a:cxn>
                <a:cxn ang="0">
                  <a:pos x="4" y="222"/>
                </a:cxn>
                <a:cxn ang="0">
                  <a:pos x="0" y="3"/>
                </a:cxn>
                <a:cxn ang="0">
                  <a:pos x="8" y="18"/>
                </a:cxn>
                <a:cxn ang="0">
                  <a:pos x="8" y="31"/>
                </a:cxn>
                <a:cxn ang="0">
                  <a:pos x="9" y="33"/>
                </a:cxn>
                <a:cxn ang="0">
                  <a:pos x="14" y="33"/>
                </a:cxn>
                <a:cxn ang="0">
                  <a:pos x="16" y="31"/>
                </a:cxn>
                <a:cxn ang="0">
                  <a:pos x="16" y="18"/>
                </a:cxn>
                <a:cxn ang="0">
                  <a:pos x="14" y="15"/>
                </a:cxn>
                <a:cxn ang="0">
                  <a:pos x="9" y="15"/>
                </a:cxn>
                <a:cxn ang="0">
                  <a:pos x="8" y="18"/>
                </a:cxn>
                <a:cxn ang="0">
                  <a:pos x="33" y="14"/>
                </a:cxn>
                <a:cxn ang="0">
                  <a:pos x="31" y="16"/>
                </a:cxn>
                <a:cxn ang="0">
                  <a:pos x="31" y="30"/>
                </a:cxn>
                <a:cxn ang="0">
                  <a:pos x="33" y="32"/>
                </a:cxn>
                <a:cxn ang="0">
                  <a:pos x="41" y="32"/>
                </a:cxn>
                <a:cxn ang="0">
                  <a:pos x="43" y="30"/>
                </a:cxn>
                <a:cxn ang="0">
                  <a:pos x="43" y="16"/>
                </a:cxn>
                <a:cxn ang="0">
                  <a:pos x="41" y="14"/>
                </a:cxn>
                <a:cxn ang="0">
                  <a:pos x="33" y="14"/>
                </a:cxn>
                <a:cxn ang="0">
                  <a:pos x="10" y="197"/>
                </a:cxn>
                <a:cxn ang="0">
                  <a:pos x="10" y="210"/>
                </a:cxn>
                <a:cxn ang="0">
                  <a:pos x="12" y="212"/>
                </a:cxn>
                <a:cxn ang="0">
                  <a:pos x="17" y="213"/>
                </a:cxn>
                <a:cxn ang="0">
                  <a:pos x="18" y="211"/>
                </a:cxn>
                <a:cxn ang="0">
                  <a:pos x="19" y="198"/>
                </a:cxn>
                <a:cxn ang="0">
                  <a:pos x="17" y="195"/>
                </a:cxn>
                <a:cxn ang="0">
                  <a:pos x="12" y="195"/>
                </a:cxn>
                <a:cxn ang="0">
                  <a:pos x="10" y="197"/>
                </a:cxn>
                <a:cxn ang="0">
                  <a:pos x="33" y="212"/>
                </a:cxn>
                <a:cxn ang="0">
                  <a:pos x="33" y="199"/>
                </a:cxn>
                <a:cxn ang="0">
                  <a:pos x="35" y="196"/>
                </a:cxn>
                <a:cxn ang="0">
                  <a:pos x="43" y="197"/>
                </a:cxn>
                <a:cxn ang="0">
                  <a:pos x="45" y="199"/>
                </a:cxn>
                <a:cxn ang="0">
                  <a:pos x="45" y="212"/>
                </a:cxn>
                <a:cxn ang="0">
                  <a:pos x="44" y="215"/>
                </a:cxn>
                <a:cxn ang="0">
                  <a:pos x="36" y="215"/>
                </a:cxn>
                <a:cxn ang="0">
                  <a:pos x="33" y="212"/>
                </a:cxn>
              </a:cxnLst>
              <a:rect l="0" t="0" r="r" b="b"/>
              <a:pathLst>
                <a:path w="55" h="228">
                  <a:moveTo>
                    <a:pt x="0" y="3"/>
                  </a:moveTo>
                  <a:cubicBezTo>
                    <a:pt x="15" y="1"/>
                    <a:pt x="31" y="1"/>
                    <a:pt x="46" y="0"/>
                  </a:cubicBezTo>
                  <a:cubicBezTo>
                    <a:pt x="49" y="75"/>
                    <a:pt x="52" y="151"/>
                    <a:pt x="55" y="226"/>
                  </a:cubicBezTo>
                  <a:cubicBezTo>
                    <a:pt x="38" y="228"/>
                    <a:pt x="12" y="226"/>
                    <a:pt x="4" y="222"/>
                  </a:cubicBezTo>
                  <a:cubicBezTo>
                    <a:pt x="2" y="149"/>
                    <a:pt x="1" y="76"/>
                    <a:pt x="0" y="3"/>
                  </a:cubicBezTo>
                  <a:close/>
                  <a:moveTo>
                    <a:pt x="8" y="18"/>
                  </a:moveTo>
                  <a:cubicBezTo>
                    <a:pt x="8" y="22"/>
                    <a:pt x="8" y="27"/>
                    <a:pt x="8" y="31"/>
                  </a:cubicBezTo>
                  <a:cubicBezTo>
                    <a:pt x="8" y="32"/>
                    <a:pt x="8" y="33"/>
                    <a:pt x="9" y="33"/>
                  </a:cubicBezTo>
                  <a:cubicBezTo>
                    <a:pt x="10" y="33"/>
                    <a:pt x="12" y="33"/>
                    <a:pt x="14" y="33"/>
                  </a:cubicBezTo>
                  <a:cubicBezTo>
                    <a:pt x="15" y="33"/>
                    <a:pt x="16" y="32"/>
                    <a:pt x="16" y="31"/>
                  </a:cubicBezTo>
                  <a:cubicBezTo>
                    <a:pt x="17" y="27"/>
                    <a:pt x="16" y="22"/>
                    <a:pt x="16" y="18"/>
                  </a:cubicBezTo>
                  <a:cubicBezTo>
                    <a:pt x="16" y="16"/>
                    <a:pt x="15" y="15"/>
                    <a:pt x="14" y="15"/>
                  </a:cubicBezTo>
                  <a:cubicBezTo>
                    <a:pt x="13" y="15"/>
                    <a:pt x="11" y="15"/>
                    <a:pt x="9" y="15"/>
                  </a:cubicBezTo>
                  <a:cubicBezTo>
                    <a:pt x="8" y="15"/>
                    <a:pt x="8" y="16"/>
                    <a:pt x="8" y="18"/>
                  </a:cubicBezTo>
                  <a:close/>
                  <a:moveTo>
                    <a:pt x="33" y="14"/>
                  </a:moveTo>
                  <a:cubicBezTo>
                    <a:pt x="32" y="14"/>
                    <a:pt x="31" y="15"/>
                    <a:pt x="31" y="16"/>
                  </a:cubicBezTo>
                  <a:cubicBezTo>
                    <a:pt x="31" y="21"/>
                    <a:pt x="31" y="25"/>
                    <a:pt x="31" y="30"/>
                  </a:cubicBezTo>
                  <a:cubicBezTo>
                    <a:pt x="31" y="31"/>
                    <a:pt x="32" y="32"/>
                    <a:pt x="33" y="32"/>
                  </a:cubicBezTo>
                  <a:cubicBezTo>
                    <a:pt x="36" y="32"/>
                    <a:pt x="39" y="32"/>
                    <a:pt x="41" y="32"/>
                  </a:cubicBezTo>
                  <a:cubicBezTo>
                    <a:pt x="42" y="32"/>
                    <a:pt x="43" y="31"/>
                    <a:pt x="43" y="30"/>
                  </a:cubicBezTo>
                  <a:cubicBezTo>
                    <a:pt x="44" y="26"/>
                    <a:pt x="43" y="21"/>
                    <a:pt x="43" y="16"/>
                  </a:cubicBezTo>
                  <a:cubicBezTo>
                    <a:pt x="43" y="15"/>
                    <a:pt x="42" y="14"/>
                    <a:pt x="41" y="14"/>
                  </a:cubicBezTo>
                  <a:cubicBezTo>
                    <a:pt x="38" y="13"/>
                    <a:pt x="36" y="13"/>
                    <a:pt x="33" y="14"/>
                  </a:cubicBezTo>
                  <a:close/>
                  <a:moveTo>
                    <a:pt x="10" y="197"/>
                  </a:moveTo>
                  <a:cubicBezTo>
                    <a:pt x="10" y="201"/>
                    <a:pt x="10" y="206"/>
                    <a:pt x="10" y="210"/>
                  </a:cubicBezTo>
                  <a:cubicBezTo>
                    <a:pt x="11" y="211"/>
                    <a:pt x="11" y="212"/>
                    <a:pt x="12" y="212"/>
                  </a:cubicBezTo>
                  <a:cubicBezTo>
                    <a:pt x="13" y="213"/>
                    <a:pt x="14" y="213"/>
                    <a:pt x="17" y="213"/>
                  </a:cubicBezTo>
                  <a:cubicBezTo>
                    <a:pt x="18" y="213"/>
                    <a:pt x="18" y="212"/>
                    <a:pt x="18" y="211"/>
                  </a:cubicBezTo>
                  <a:cubicBezTo>
                    <a:pt x="19" y="207"/>
                    <a:pt x="19" y="202"/>
                    <a:pt x="19" y="198"/>
                  </a:cubicBezTo>
                  <a:cubicBezTo>
                    <a:pt x="19" y="197"/>
                    <a:pt x="18" y="196"/>
                    <a:pt x="17" y="195"/>
                  </a:cubicBezTo>
                  <a:cubicBezTo>
                    <a:pt x="15" y="195"/>
                    <a:pt x="14" y="195"/>
                    <a:pt x="12" y="195"/>
                  </a:cubicBezTo>
                  <a:cubicBezTo>
                    <a:pt x="11" y="195"/>
                    <a:pt x="11" y="196"/>
                    <a:pt x="10" y="197"/>
                  </a:cubicBezTo>
                  <a:close/>
                  <a:moveTo>
                    <a:pt x="33" y="212"/>
                  </a:moveTo>
                  <a:cubicBezTo>
                    <a:pt x="33" y="207"/>
                    <a:pt x="33" y="203"/>
                    <a:pt x="33" y="199"/>
                  </a:cubicBezTo>
                  <a:cubicBezTo>
                    <a:pt x="34" y="198"/>
                    <a:pt x="34" y="197"/>
                    <a:pt x="35" y="196"/>
                  </a:cubicBezTo>
                  <a:cubicBezTo>
                    <a:pt x="38" y="197"/>
                    <a:pt x="40" y="197"/>
                    <a:pt x="43" y="197"/>
                  </a:cubicBezTo>
                  <a:cubicBezTo>
                    <a:pt x="44" y="197"/>
                    <a:pt x="45" y="198"/>
                    <a:pt x="45" y="199"/>
                  </a:cubicBezTo>
                  <a:cubicBezTo>
                    <a:pt x="45" y="204"/>
                    <a:pt x="46" y="208"/>
                    <a:pt x="45" y="212"/>
                  </a:cubicBezTo>
                  <a:cubicBezTo>
                    <a:pt x="45" y="214"/>
                    <a:pt x="45" y="214"/>
                    <a:pt x="44" y="215"/>
                  </a:cubicBezTo>
                  <a:cubicBezTo>
                    <a:pt x="41" y="215"/>
                    <a:pt x="38" y="215"/>
                    <a:pt x="36" y="215"/>
                  </a:cubicBezTo>
                  <a:cubicBezTo>
                    <a:pt x="34" y="214"/>
                    <a:pt x="34" y="213"/>
                    <a:pt x="33" y="212"/>
                  </a:cubicBez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auto">
            <a:xfrm>
              <a:off x="7702550" y="5535613"/>
              <a:ext cx="71438" cy="847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0"/>
                </a:cxn>
                <a:cxn ang="0">
                  <a:pos x="12" y="11"/>
                </a:cxn>
                <a:cxn ang="0">
                  <a:pos x="13" y="11"/>
                </a:cxn>
                <a:cxn ang="0">
                  <a:pos x="19" y="12"/>
                </a:cxn>
                <a:cxn ang="0">
                  <a:pos x="13" y="13"/>
                </a:cxn>
                <a:cxn ang="0">
                  <a:pos x="10" y="15"/>
                </a:cxn>
                <a:cxn ang="0">
                  <a:pos x="10" y="29"/>
                </a:cxn>
                <a:cxn ang="0">
                  <a:pos x="12" y="31"/>
                </a:cxn>
                <a:cxn ang="0">
                  <a:pos x="12" y="33"/>
                </a:cxn>
                <a:cxn ang="0">
                  <a:pos x="17" y="195"/>
                </a:cxn>
                <a:cxn ang="0">
                  <a:pos x="14" y="195"/>
                </a:cxn>
                <a:cxn ang="0">
                  <a:pos x="12" y="198"/>
                </a:cxn>
                <a:cxn ang="0">
                  <a:pos x="12" y="211"/>
                </a:cxn>
                <a:cxn ang="0">
                  <a:pos x="14" y="213"/>
                </a:cxn>
                <a:cxn ang="0">
                  <a:pos x="16" y="214"/>
                </a:cxn>
                <a:cxn ang="0">
                  <a:pos x="15" y="226"/>
                </a:cxn>
                <a:cxn ang="0">
                  <a:pos x="4" y="225"/>
                </a:cxn>
                <a:cxn ang="0">
                  <a:pos x="0" y="0"/>
                </a:cxn>
              </a:cxnLst>
              <a:rect l="0" t="0" r="r" b="b"/>
              <a:pathLst>
                <a:path w="19" h="226">
                  <a:moveTo>
                    <a:pt x="0" y="0"/>
                  </a:moveTo>
                  <a:cubicBezTo>
                    <a:pt x="4" y="0"/>
                    <a:pt x="8" y="0"/>
                    <a:pt x="11" y="0"/>
                  </a:cubicBezTo>
                  <a:cubicBezTo>
                    <a:pt x="11" y="3"/>
                    <a:pt x="12" y="7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5" y="12"/>
                    <a:pt x="17" y="12"/>
                    <a:pt x="19" y="12"/>
                  </a:cubicBezTo>
                  <a:cubicBezTo>
                    <a:pt x="17" y="12"/>
                    <a:pt x="15" y="12"/>
                    <a:pt x="13" y="13"/>
                  </a:cubicBezTo>
                  <a:cubicBezTo>
                    <a:pt x="11" y="13"/>
                    <a:pt x="10" y="14"/>
                    <a:pt x="10" y="15"/>
                  </a:cubicBezTo>
                  <a:cubicBezTo>
                    <a:pt x="10" y="20"/>
                    <a:pt x="10" y="24"/>
                    <a:pt x="10" y="29"/>
                  </a:cubicBezTo>
                  <a:cubicBezTo>
                    <a:pt x="10" y="30"/>
                    <a:pt x="11" y="31"/>
                    <a:pt x="12" y="31"/>
                  </a:cubicBezTo>
                  <a:cubicBezTo>
                    <a:pt x="12" y="32"/>
                    <a:pt x="12" y="32"/>
                    <a:pt x="12" y="33"/>
                  </a:cubicBezTo>
                  <a:cubicBezTo>
                    <a:pt x="14" y="89"/>
                    <a:pt x="15" y="143"/>
                    <a:pt x="17" y="195"/>
                  </a:cubicBezTo>
                  <a:cubicBezTo>
                    <a:pt x="16" y="195"/>
                    <a:pt x="15" y="195"/>
                    <a:pt x="14" y="195"/>
                  </a:cubicBezTo>
                  <a:cubicBezTo>
                    <a:pt x="14" y="196"/>
                    <a:pt x="13" y="197"/>
                    <a:pt x="12" y="198"/>
                  </a:cubicBezTo>
                  <a:cubicBezTo>
                    <a:pt x="12" y="202"/>
                    <a:pt x="12" y="206"/>
                    <a:pt x="12" y="211"/>
                  </a:cubicBezTo>
                  <a:cubicBezTo>
                    <a:pt x="13" y="212"/>
                    <a:pt x="13" y="213"/>
                    <a:pt x="14" y="213"/>
                  </a:cubicBezTo>
                  <a:cubicBezTo>
                    <a:pt x="15" y="214"/>
                    <a:pt x="16" y="214"/>
                    <a:pt x="16" y="214"/>
                  </a:cubicBezTo>
                  <a:cubicBezTo>
                    <a:pt x="16" y="218"/>
                    <a:pt x="16" y="222"/>
                    <a:pt x="15" y="226"/>
                  </a:cubicBezTo>
                  <a:cubicBezTo>
                    <a:pt x="11" y="226"/>
                    <a:pt x="8" y="225"/>
                    <a:pt x="4" y="225"/>
                  </a:cubicBezTo>
                  <a:cubicBezTo>
                    <a:pt x="1" y="150"/>
                    <a:pt x="0" y="75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7" name="Rectangle 456"/>
          <p:cNvSpPr/>
          <p:nvPr/>
        </p:nvSpPr>
        <p:spPr>
          <a:xfrm rot="5400000" flipH="1">
            <a:off x="6903080" y="5676270"/>
            <a:ext cx="1695450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1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1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61" name="Rectangle 560"/>
          <p:cNvSpPr/>
          <p:nvPr/>
        </p:nvSpPr>
        <p:spPr>
          <a:xfrm>
            <a:off x="381000" y="5715000"/>
            <a:ext cx="3200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scrambled it to make a type specimen book.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Your text here. Example text. </a:t>
            </a:r>
          </a:p>
        </p:txBody>
      </p:sp>
    </p:spTree>
    <p:extLst>
      <p:ext uri="{BB962C8B-B14F-4D97-AF65-F5344CB8AC3E}">
        <p14:creationId xmlns:p14="http://schemas.microsoft.com/office/powerpoint/2010/main" val="241004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4551888</TotalTime>
  <Words>42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굴림</vt:lpstr>
      <vt:lpstr>Arial</vt:lpstr>
      <vt:lpstr>Calibri</vt:lpstr>
      <vt:lpstr>Scrum Process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DG-图片呈现</dc:subject>
  <dc:creator>P2</dc:creator>
  <cp:keywords>TZ-手动增减;XG-渐变;KJ-3D;DH-静态</cp:keywords>
  <dc:description/>
  <cp:lastModifiedBy>Shiqing Tian</cp:lastModifiedBy>
  <cp:revision>393</cp:revision>
  <dcterms:created xsi:type="dcterms:W3CDTF">2010-07-23T09:33:49Z</dcterms:created>
  <dcterms:modified xsi:type="dcterms:W3CDTF">2013-07-02T06:02:14Z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