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18367FE-A70C-4DA9-BA12-0E2A01B110B1}" type="datetimeFigureOut">
              <a:rPr lang="en-US" smtClean="0"/>
              <a:pPr/>
              <a:t>8/26/2013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17B63E-0773-47E4-B169-C2F44BFFBE4A}" type="slidenum">
              <a:rPr lang="en-US" smtClean="0"/>
              <a:pPr/>
              <a:t>‹#›</a:t>
            </a:fld>
            <a:endParaRPr lang="en-US"/>
          </a:p>
        </p:txBody>
      </p:sp>
    </p:spTree>
    <p:extLst>
      <p:ext uri="{BB962C8B-B14F-4D97-AF65-F5344CB8AC3E}">
        <p14:creationId xmlns:p14="http://schemas.microsoft.com/office/powerpoint/2010/main" val="99480493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8367FE-A70C-4DA9-BA12-0E2A01B110B1}" type="datetimeFigureOut">
              <a:rPr lang="en-US" smtClean="0"/>
              <a:pPr/>
              <a:t>8/26/2013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17B63E-0773-47E4-B169-C2F44BFFBE4A}" type="slidenum">
              <a:rPr lang="en-US" smtClean="0"/>
              <a:pPr/>
              <a:t>‹#›</a:t>
            </a:fld>
            <a:endParaRPr lang="en-US"/>
          </a:p>
        </p:txBody>
      </p:sp>
    </p:spTree>
    <p:extLst>
      <p:ext uri="{BB962C8B-B14F-4D97-AF65-F5344CB8AC3E}">
        <p14:creationId xmlns:p14="http://schemas.microsoft.com/office/powerpoint/2010/main" val="1617466009"/>
      </p:ext>
    </p:extLst>
  </p:cSld>
  <p:clrMap bg1="lt1" tx1="dk1" bg2="lt2" tx2="dk2" accent1="accent1" accent2="accent2" accent3="accent3" accent4="accent4" accent5="accent5" accent6="accent6" hlink="hlink" folHlink="folHlink"/>
  <p:sldLayoutIdLst>
    <p:sldLayoutId id="214748364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2"/>
          <p:cNvSpPr>
            <a:spLocks/>
          </p:cNvSpPr>
          <p:nvPr/>
        </p:nvSpPr>
        <p:spPr bwMode="auto">
          <a:xfrm>
            <a:off x="490466" y="2943221"/>
            <a:ext cx="6131976" cy="1406615"/>
          </a:xfrm>
          <a:custGeom>
            <a:avLst/>
            <a:gdLst/>
            <a:ahLst/>
            <a:cxnLst>
              <a:cxn ang="0">
                <a:pos x="0" y="0"/>
              </a:cxn>
              <a:cxn ang="0">
                <a:pos x="3861" y="0"/>
              </a:cxn>
              <a:cxn ang="0">
                <a:pos x="3335" y="336"/>
              </a:cxn>
              <a:cxn ang="0">
                <a:pos x="3861" y="683"/>
              </a:cxn>
              <a:cxn ang="0">
                <a:pos x="0" y="683"/>
              </a:cxn>
              <a:cxn ang="0">
                <a:pos x="0" y="0"/>
              </a:cxn>
            </a:cxnLst>
            <a:rect l="0" t="0" r="r" b="b"/>
            <a:pathLst>
              <a:path w="3861" h="683">
                <a:moveTo>
                  <a:pt x="0" y="0"/>
                </a:moveTo>
                <a:lnTo>
                  <a:pt x="3861" y="0"/>
                </a:lnTo>
                <a:lnTo>
                  <a:pt x="3335" y="336"/>
                </a:lnTo>
                <a:lnTo>
                  <a:pt x="3861" y="683"/>
                </a:lnTo>
                <a:lnTo>
                  <a:pt x="0" y="683"/>
                </a:lnTo>
                <a:lnTo>
                  <a:pt x="0" y="0"/>
                </a:lnTo>
                <a:close/>
              </a:path>
            </a:pathLst>
          </a:cu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4" name="Freeform 13"/>
          <p:cNvSpPr>
            <a:spLocks/>
          </p:cNvSpPr>
          <p:nvPr/>
        </p:nvSpPr>
        <p:spPr bwMode="auto">
          <a:xfrm>
            <a:off x="490466" y="4713216"/>
            <a:ext cx="8242669" cy="1406615"/>
          </a:xfrm>
          <a:custGeom>
            <a:avLst/>
            <a:gdLst/>
            <a:ahLst/>
            <a:cxnLst>
              <a:cxn ang="0">
                <a:pos x="0" y="0"/>
              </a:cxn>
              <a:cxn ang="0">
                <a:pos x="5190" y="0"/>
              </a:cxn>
              <a:cxn ang="0">
                <a:pos x="4664" y="339"/>
              </a:cxn>
              <a:cxn ang="0">
                <a:pos x="5190" y="683"/>
              </a:cxn>
              <a:cxn ang="0">
                <a:pos x="0" y="683"/>
              </a:cxn>
              <a:cxn ang="0">
                <a:pos x="0" y="0"/>
              </a:cxn>
            </a:cxnLst>
            <a:rect l="0" t="0" r="r" b="b"/>
            <a:pathLst>
              <a:path w="5190" h="683">
                <a:moveTo>
                  <a:pt x="0" y="0"/>
                </a:moveTo>
                <a:lnTo>
                  <a:pt x="5190" y="0"/>
                </a:lnTo>
                <a:lnTo>
                  <a:pt x="4664" y="339"/>
                </a:lnTo>
                <a:lnTo>
                  <a:pt x="5190" y="683"/>
                </a:lnTo>
                <a:lnTo>
                  <a:pt x="0" y="683"/>
                </a:lnTo>
                <a:lnTo>
                  <a:pt x="0" y="0"/>
                </a:lnTo>
                <a:close/>
              </a:path>
            </a:pathLst>
          </a:custGeom>
          <a:gradFill flip="none" rotWithShape="1">
            <a:gsLst>
              <a:gs pos="0">
                <a:schemeClr val="bg1">
                  <a:lumMod val="85000"/>
                </a:schemeClr>
              </a:gs>
              <a:gs pos="47000">
                <a:schemeClr val="bg1">
                  <a:lumMod val="75000"/>
                </a:schemeClr>
              </a:gs>
              <a:gs pos="100000">
                <a:schemeClr val="bg1">
                  <a:lumMod val="65000"/>
                </a:schemeClr>
              </a:gs>
            </a:gsLst>
            <a:lin ang="5400000" scaled="1"/>
            <a:tileRect/>
          </a:gradFill>
          <a:ln>
            <a:noFill/>
            <a:headEnd/>
            <a:tailEnd/>
          </a:ln>
        </p:spPr>
        <p:style>
          <a:lnRef idx="1">
            <a:schemeClr val="accent5"/>
          </a:lnRef>
          <a:fillRef idx="3">
            <a:schemeClr val="accent5"/>
          </a:fillRef>
          <a:effectRef idx="2">
            <a:schemeClr val="accent5"/>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5" name="Freeform 6"/>
          <p:cNvSpPr>
            <a:spLocks/>
          </p:cNvSpPr>
          <p:nvPr/>
        </p:nvSpPr>
        <p:spPr bwMode="auto">
          <a:xfrm>
            <a:off x="490509" y="1190609"/>
            <a:ext cx="7500990" cy="1410733"/>
          </a:xfrm>
          <a:custGeom>
            <a:avLst/>
            <a:gdLst/>
            <a:ahLst/>
            <a:cxnLst>
              <a:cxn ang="0">
                <a:pos x="0" y="0"/>
              </a:cxn>
              <a:cxn ang="0">
                <a:pos x="4723" y="0"/>
              </a:cxn>
              <a:cxn ang="0">
                <a:pos x="4197" y="338"/>
              </a:cxn>
              <a:cxn ang="0">
                <a:pos x="4723" y="685"/>
              </a:cxn>
              <a:cxn ang="0">
                <a:pos x="0" y="685"/>
              </a:cxn>
              <a:cxn ang="0">
                <a:pos x="0" y="0"/>
              </a:cxn>
            </a:cxnLst>
            <a:rect l="0" t="0" r="r" b="b"/>
            <a:pathLst>
              <a:path w="4723" h="685">
                <a:moveTo>
                  <a:pt x="0" y="0"/>
                </a:moveTo>
                <a:lnTo>
                  <a:pt x="4723" y="0"/>
                </a:lnTo>
                <a:lnTo>
                  <a:pt x="4197" y="338"/>
                </a:lnTo>
                <a:lnTo>
                  <a:pt x="4723" y="685"/>
                </a:lnTo>
                <a:lnTo>
                  <a:pt x="0" y="685"/>
                </a:lnTo>
                <a:lnTo>
                  <a:pt x="0" y="0"/>
                </a:lnTo>
                <a:close/>
              </a:path>
            </a:pathLst>
          </a:custGeom>
          <a:ln>
            <a:headEnd/>
            <a:tailEn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7" name="Freeform 13"/>
          <p:cNvSpPr>
            <a:spLocks/>
          </p:cNvSpPr>
          <p:nvPr/>
        </p:nvSpPr>
        <p:spPr bwMode="auto">
          <a:xfrm rot="1016260">
            <a:off x="698976" y="1667529"/>
            <a:ext cx="392682" cy="410676"/>
          </a:xfrm>
          <a:custGeom>
            <a:avLst/>
            <a:gdLst/>
            <a:ahLst/>
            <a:cxnLst>
              <a:cxn ang="0">
                <a:pos x="2270" y="0"/>
              </a:cxn>
              <a:cxn ang="0">
                <a:pos x="3851" y="1571"/>
              </a:cxn>
              <a:cxn ang="0">
                <a:pos x="6046" y="1160"/>
              </a:cxn>
              <a:cxn ang="0">
                <a:pos x="5039" y="3152"/>
              </a:cxn>
              <a:cxn ang="0">
                <a:pos x="6110" y="5108"/>
              </a:cxn>
              <a:cxn ang="0">
                <a:pos x="3904" y="4769"/>
              </a:cxn>
              <a:cxn ang="0">
                <a:pos x="2373" y="6390"/>
              </a:cxn>
              <a:cxn ang="0">
                <a:pos x="2016" y="4187"/>
              </a:cxn>
              <a:cxn ang="0">
                <a:pos x="0" y="3234"/>
              </a:cxn>
              <a:cxn ang="0">
                <a:pos x="1984" y="2213"/>
              </a:cxn>
              <a:cxn ang="0">
                <a:pos x="2270" y="0"/>
              </a:cxn>
            </a:cxnLst>
            <a:rect l="0" t="0" r="r" b="b"/>
            <a:pathLst>
              <a:path w="6110" h="6390">
                <a:moveTo>
                  <a:pt x="2270" y="0"/>
                </a:moveTo>
                <a:lnTo>
                  <a:pt x="3851" y="1571"/>
                </a:lnTo>
                <a:lnTo>
                  <a:pt x="6046" y="1160"/>
                </a:lnTo>
                <a:lnTo>
                  <a:pt x="5039" y="3152"/>
                </a:lnTo>
                <a:lnTo>
                  <a:pt x="6110" y="5108"/>
                </a:lnTo>
                <a:lnTo>
                  <a:pt x="3904" y="4769"/>
                </a:lnTo>
                <a:lnTo>
                  <a:pt x="2373" y="6390"/>
                </a:lnTo>
                <a:lnTo>
                  <a:pt x="2016" y="4187"/>
                </a:lnTo>
                <a:lnTo>
                  <a:pt x="0" y="3234"/>
                </a:lnTo>
                <a:lnTo>
                  <a:pt x="1984" y="2213"/>
                </a:lnTo>
                <a:lnTo>
                  <a:pt x="2270" y="0"/>
                </a:lnTo>
                <a:close/>
              </a:path>
            </a:pathLst>
          </a:custGeom>
          <a:solidFill>
            <a:schemeClr val="bg1"/>
          </a:solidFill>
          <a:ln w="0">
            <a:noFill/>
            <a:prstDash val="solid"/>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8" name="Freeform 13"/>
          <p:cNvSpPr>
            <a:spLocks/>
          </p:cNvSpPr>
          <p:nvPr/>
        </p:nvSpPr>
        <p:spPr bwMode="auto">
          <a:xfrm>
            <a:off x="1085825" y="1314435"/>
            <a:ext cx="547822" cy="572924"/>
          </a:xfrm>
          <a:custGeom>
            <a:avLst/>
            <a:gdLst/>
            <a:ahLst/>
            <a:cxnLst>
              <a:cxn ang="0">
                <a:pos x="2270" y="0"/>
              </a:cxn>
              <a:cxn ang="0">
                <a:pos x="3851" y="1571"/>
              </a:cxn>
              <a:cxn ang="0">
                <a:pos x="6046" y="1160"/>
              </a:cxn>
              <a:cxn ang="0">
                <a:pos x="5039" y="3152"/>
              </a:cxn>
              <a:cxn ang="0">
                <a:pos x="6110" y="5108"/>
              </a:cxn>
              <a:cxn ang="0">
                <a:pos x="3904" y="4769"/>
              </a:cxn>
              <a:cxn ang="0">
                <a:pos x="2373" y="6390"/>
              </a:cxn>
              <a:cxn ang="0">
                <a:pos x="2016" y="4187"/>
              </a:cxn>
              <a:cxn ang="0">
                <a:pos x="0" y="3234"/>
              </a:cxn>
              <a:cxn ang="0">
                <a:pos x="1984" y="2213"/>
              </a:cxn>
              <a:cxn ang="0">
                <a:pos x="2270" y="0"/>
              </a:cxn>
            </a:cxnLst>
            <a:rect l="0" t="0" r="r" b="b"/>
            <a:pathLst>
              <a:path w="6110" h="6390">
                <a:moveTo>
                  <a:pt x="2270" y="0"/>
                </a:moveTo>
                <a:lnTo>
                  <a:pt x="3851" y="1571"/>
                </a:lnTo>
                <a:lnTo>
                  <a:pt x="6046" y="1160"/>
                </a:lnTo>
                <a:lnTo>
                  <a:pt x="5039" y="3152"/>
                </a:lnTo>
                <a:lnTo>
                  <a:pt x="6110" y="5108"/>
                </a:lnTo>
                <a:lnTo>
                  <a:pt x="3904" y="4769"/>
                </a:lnTo>
                <a:lnTo>
                  <a:pt x="2373" y="6390"/>
                </a:lnTo>
                <a:lnTo>
                  <a:pt x="2016" y="4187"/>
                </a:lnTo>
                <a:lnTo>
                  <a:pt x="0" y="3234"/>
                </a:lnTo>
                <a:lnTo>
                  <a:pt x="1984" y="2213"/>
                </a:lnTo>
                <a:lnTo>
                  <a:pt x="2270" y="0"/>
                </a:lnTo>
                <a:close/>
              </a:path>
            </a:pathLst>
          </a:custGeom>
          <a:solidFill>
            <a:schemeClr val="bg1"/>
          </a:solidFill>
          <a:ln w="0">
            <a:noFill/>
            <a:prstDash val="solid"/>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9" name="Freeform 13"/>
          <p:cNvSpPr>
            <a:spLocks/>
          </p:cNvSpPr>
          <p:nvPr/>
        </p:nvSpPr>
        <p:spPr bwMode="auto">
          <a:xfrm>
            <a:off x="942949" y="2100253"/>
            <a:ext cx="366628" cy="383428"/>
          </a:xfrm>
          <a:custGeom>
            <a:avLst/>
            <a:gdLst/>
            <a:ahLst/>
            <a:cxnLst>
              <a:cxn ang="0">
                <a:pos x="2270" y="0"/>
              </a:cxn>
              <a:cxn ang="0">
                <a:pos x="3851" y="1571"/>
              </a:cxn>
              <a:cxn ang="0">
                <a:pos x="6046" y="1160"/>
              </a:cxn>
              <a:cxn ang="0">
                <a:pos x="5039" y="3152"/>
              </a:cxn>
              <a:cxn ang="0">
                <a:pos x="6110" y="5108"/>
              </a:cxn>
              <a:cxn ang="0">
                <a:pos x="3904" y="4769"/>
              </a:cxn>
              <a:cxn ang="0">
                <a:pos x="2373" y="6390"/>
              </a:cxn>
              <a:cxn ang="0">
                <a:pos x="2016" y="4187"/>
              </a:cxn>
              <a:cxn ang="0">
                <a:pos x="0" y="3234"/>
              </a:cxn>
              <a:cxn ang="0">
                <a:pos x="1984" y="2213"/>
              </a:cxn>
              <a:cxn ang="0">
                <a:pos x="2270" y="0"/>
              </a:cxn>
            </a:cxnLst>
            <a:rect l="0" t="0" r="r" b="b"/>
            <a:pathLst>
              <a:path w="6110" h="6390">
                <a:moveTo>
                  <a:pt x="2270" y="0"/>
                </a:moveTo>
                <a:lnTo>
                  <a:pt x="3851" y="1571"/>
                </a:lnTo>
                <a:lnTo>
                  <a:pt x="6046" y="1160"/>
                </a:lnTo>
                <a:lnTo>
                  <a:pt x="5039" y="3152"/>
                </a:lnTo>
                <a:lnTo>
                  <a:pt x="6110" y="5108"/>
                </a:lnTo>
                <a:lnTo>
                  <a:pt x="3904" y="4769"/>
                </a:lnTo>
                <a:lnTo>
                  <a:pt x="2373" y="6390"/>
                </a:lnTo>
                <a:lnTo>
                  <a:pt x="2016" y="4187"/>
                </a:lnTo>
                <a:lnTo>
                  <a:pt x="0" y="3234"/>
                </a:lnTo>
                <a:lnTo>
                  <a:pt x="1984" y="2213"/>
                </a:lnTo>
                <a:lnTo>
                  <a:pt x="2270" y="0"/>
                </a:lnTo>
                <a:close/>
              </a:path>
            </a:pathLst>
          </a:custGeom>
          <a:solidFill>
            <a:schemeClr val="bg1"/>
          </a:solidFill>
          <a:ln w="0">
            <a:noFill/>
            <a:prstDash val="solid"/>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10" name="Freeform 13"/>
          <p:cNvSpPr>
            <a:spLocks/>
          </p:cNvSpPr>
          <p:nvPr/>
        </p:nvSpPr>
        <p:spPr bwMode="auto">
          <a:xfrm rot="1016260">
            <a:off x="698976" y="3434430"/>
            <a:ext cx="392682" cy="410676"/>
          </a:xfrm>
          <a:custGeom>
            <a:avLst/>
            <a:gdLst/>
            <a:ahLst/>
            <a:cxnLst>
              <a:cxn ang="0">
                <a:pos x="2270" y="0"/>
              </a:cxn>
              <a:cxn ang="0">
                <a:pos x="3851" y="1571"/>
              </a:cxn>
              <a:cxn ang="0">
                <a:pos x="6046" y="1160"/>
              </a:cxn>
              <a:cxn ang="0">
                <a:pos x="5039" y="3152"/>
              </a:cxn>
              <a:cxn ang="0">
                <a:pos x="6110" y="5108"/>
              </a:cxn>
              <a:cxn ang="0">
                <a:pos x="3904" y="4769"/>
              </a:cxn>
              <a:cxn ang="0">
                <a:pos x="2373" y="6390"/>
              </a:cxn>
              <a:cxn ang="0">
                <a:pos x="2016" y="4187"/>
              </a:cxn>
              <a:cxn ang="0">
                <a:pos x="0" y="3234"/>
              </a:cxn>
              <a:cxn ang="0">
                <a:pos x="1984" y="2213"/>
              </a:cxn>
              <a:cxn ang="0">
                <a:pos x="2270" y="0"/>
              </a:cxn>
            </a:cxnLst>
            <a:rect l="0" t="0" r="r" b="b"/>
            <a:pathLst>
              <a:path w="6110" h="6390">
                <a:moveTo>
                  <a:pt x="2270" y="0"/>
                </a:moveTo>
                <a:lnTo>
                  <a:pt x="3851" y="1571"/>
                </a:lnTo>
                <a:lnTo>
                  <a:pt x="6046" y="1160"/>
                </a:lnTo>
                <a:lnTo>
                  <a:pt x="5039" y="3152"/>
                </a:lnTo>
                <a:lnTo>
                  <a:pt x="6110" y="5108"/>
                </a:lnTo>
                <a:lnTo>
                  <a:pt x="3904" y="4769"/>
                </a:lnTo>
                <a:lnTo>
                  <a:pt x="2373" y="6390"/>
                </a:lnTo>
                <a:lnTo>
                  <a:pt x="2016" y="4187"/>
                </a:lnTo>
                <a:lnTo>
                  <a:pt x="0" y="3234"/>
                </a:lnTo>
                <a:lnTo>
                  <a:pt x="1984" y="2213"/>
                </a:lnTo>
                <a:lnTo>
                  <a:pt x="2270" y="0"/>
                </a:lnTo>
                <a:close/>
              </a:path>
            </a:pathLst>
          </a:custGeom>
          <a:solidFill>
            <a:schemeClr val="bg1"/>
          </a:solidFill>
          <a:ln w="0">
            <a:noFill/>
            <a:prstDash val="solid"/>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11" name="Freeform 13"/>
          <p:cNvSpPr>
            <a:spLocks/>
          </p:cNvSpPr>
          <p:nvPr/>
        </p:nvSpPr>
        <p:spPr bwMode="auto">
          <a:xfrm>
            <a:off x="1085825" y="3081336"/>
            <a:ext cx="547822" cy="572924"/>
          </a:xfrm>
          <a:custGeom>
            <a:avLst/>
            <a:gdLst/>
            <a:ahLst/>
            <a:cxnLst>
              <a:cxn ang="0">
                <a:pos x="2270" y="0"/>
              </a:cxn>
              <a:cxn ang="0">
                <a:pos x="3851" y="1571"/>
              </a:cxn>
              <a:cxn ang="0">
                <a:pos x="6046" y="1160"/>
              </a:cxn>
              <a:cxn ang="0">
                <a:pos x="5039" y="3152"/>
              </a:cxn>
              <a:cxn ang="0">
                <a:pos x="6110" y="5108"/>
              </a:cxn>
              <a:cxn ang="0">
                <a:pos x="3904" y="4769"/>
              </a:cxn>
              <a:cxn ang="0">
                <a:pos x="2373" y="6390"/>
              </a:cxn>
              <a:cxn ang="0">
                <a:pos x="2016" y="4187"/>
              </a:cxn>
              <a:cxn ang="0">
                <a:pos x="0" y="3234"/>
              </a:cxn>
              <a:cxn ang="0">
                <a:pos x="1984" y="2213"/>
              </a:cxn>
              <a:cxn ang="0">
                <a:pos x="2270" y="0"/>
              </a:cxn>
            </a:cxnLst>
            <a:rect l="0" t="0" r="r" b="b"/>
            <a:pathLst>
              <a:path w="6110" h="6390">
                <a:moveTo>
                  <a:pt x="2270" y="0"/>
                </a:moveTo>
                <a:lnTo>
                  <a:pt x="3851" y="1571"/>
                </a:lnTo>
                <a:lnTo>
                  <a:pt x="6046" y="1160"/>
                </a:lnTo>
                <a:lnTo>
                  <a:pt x="5039" y="3152"/>
                </a:lnTo>
                <a:lnTo>
                  <a:pt x="6110" y="5108"/>
                </a:lnTo>
                <a:lnTo>
                  <a:pt x="3904" y="4769"/>
                </a:lnTo>
                <a:lnTo>
                  <a:pt x="2373" y="6390"/>
                </a:lnTo>
                <a:lnTo>
                  <a:pt x="2016" y="4187"/>
                </a:lnTo>
                <a:lnTo>
                  <a:pt x="0" y="3234"/>
                </a:lnTo>
                <a:lnTo>
                  <a:pt x="1984" y="2213"/>
                </a:lnTo>
                <a:lnTo>
                  <a:pt x="2270" y="0"/>
                </a:lnTo>
                <a:close/>
              </a:path>
            </a:pathLst>
          </a:custGeom>
          <a:solidFill>
            <a:schemeClr val="bg1"/>
          </a:solidFill>
          <a:ln w="0">
            <a:noFill/>
            <a:prstDash val="solid"/>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12" name="Freeform 13"/>
          <p:cNvSpPr>
            <a:spLocks/>
          </p:cNvSpPr>
          <p:nvPr/>
        </p:nvSpPr>
        <p:spPr bwMode="auto">
          <a:xfrm>
            <a:off x="942949" y="3867154"/>
            <a:ext cx="366628" cy="383428"/>
          </a:xfrm>
          <a:custGeom>
            <a:avLst/>
            <a:gdLst/>
            <a:ahLst/>
            <a:cxnLst>
              <a:cxn ang="0">
                <a:pos x="2270" y="0"/>
              </a:cxn>
              <a:cxn ang="0">
                <a:pos x="3851" y="1571"/>
              </a:cxn>
              <a:cxn ang="0">
                <a:pos x="6046" y="1160"/>
              </a:cxn>
              <a:cxn ang="0">
                <a:pos x="5039" y="3152"/>
              </a:cxn>
              <a:cxn ang="0">
                <a:pos x="6110" y="5108"/>
              </a:cxn>
              <a:cxn ang="0">
                <a:pos x="3904" y="4769"/>
              </a:cxn>
              <a:cxn ang="0">
                <a:pos x="2373" y="6390"/>
              </a:cxn>
              <a:cxn ang="0">
                <a:pos x="2016" y="4187"/>
              </a:cxn>
              <a:cxn ang="0">
                <a:pos x="0" y="3234"/>
              </a:cxn>
              <a:cxn ang="0">
                <a:pos x="1984" y="2213"/>
              </a:cxn>
              <a:cxn ang="0">
                <a:pos x="2270" y="0"/>
              </a:cxn>
            </a:cxnLst>
            <a:rect l="0" t="0" r="r" b="b"/>
            <a:pathLst>
              <a:path w="6110" h="6390">
                <a:moveTo>
                  <a:pt x="2270" y="0"/>
                </a:moveTo>
                <a:lnTo>
                  <a:pt x="3851" y="1571"/>
                </a:lnTo>
                <a:lnTo>
                  <a:pt x="6046" y="1160"/>
                </a:lnTo>
                <a:lnTo>
                  <a:pt x="5039" y="3152"/>
                </a:lnTo>
                <a:lnTo>
                  <a:pt x="6110" y="5108"/>
                </a:lnTo>
                <a:lnTo>
                  <a:pt x="3904" y="4769"/>
                </a:lnTo>
                <a:lnTo>
                  <a:pt x="2373" y="6390"/>
                </a:lnTo>
                <a:lnTo>
                  <a:pt x="2016" y="4187"/>
                </a:lnTo>
                <a:lnTo>
                  <a:pt x="0" y="3234"/>
                </a:lnTo>
                <a:lnTo>
                  <a:pt x="1984" y="2213"/>
                </a:lnTo>
                <a:lnTo>
                  <a:pt x="2270" y="0"/>
                </a:lnTo>
                <a:close/>
              </a:path>
            </a:pathLst>
          </a:custGeom>
          <a:solidFill>
            <a:schemeClr val="bg1"/>
          </a:solidFill>
          <a:ln w="0">
            <a:noFill/>
            <a:prstDash val="solid"/>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13" name="Freeform 13"/>
          <p:cNvSpPr>
            <a:spLocks/>
          </p:cNvSpPr>
          <p:nvPr/>
        </p:nvSpPr>
        <p:spPr bwMode="auto">
          <a:xfrm rot="1016260">
            <a:off x="698976" y="5187030"/>
            <a:ext cx="392682" cy="410676"/>
          </a:xfrm>
          <a:custGeom>
            <a:avLst/>
            <a:gdLst/>
            <a:ahLst/>
            <a:cxnLst>
              <a:cxn ang="0">
                <a:pos x="2270" y="0"/>
              </a:cxn>
              <a:cxn ang="0">
                <a:pos x="3851" y="1571"/>
              </a:cxn>
              <a:cxn ang="0">
                <a:pos x="6046" y="1160"/>
              </a:cxn>
              <a:cxn ang="0">
                <a:pos x="5039" y="3152"/>
              </a:cxn>
              <a:cxn ang="0">
                <a:pos x="6110" y="5108"/>
              </a:cxn>
              <a:cxn ang="0">
                <a:pos x="3904" y="4769"/>
              </a:cxn>
              <a:cxn ang="0">
                <a:pos x="2373" y="6390"/>
              </a:cxn>
              <a:cxn ang="0">
                <a:pos x="2016" y="4187"/>
              </a:cxn>
              <a:cxn ang="0">
                <a:pos x="0" y="3234"/>
              </a:cxn>
              <a:cxn ang="0">
                <a:pos x="1984" y="2213"/>
              </a:cxn>
              <a:cxn ang="0">
                <a:pos x="2270" y="0"/>
              </a:cxn>
            </a:cxnLst>
            <a:rect l="0" t="0" r="r" b="b"/>
            <a:pathLst>
              <a:path w="6110" h="6390">
                <a:moveTo>
                  <a:pt x="2270" y="0"/>
                </a:moveTo>
                <a:lnTo>
                  <a:pt x="3851" y="1571"/>
                </a:lnTo>
                <a:lnTo>
                  <a:pt x="6046" y="1160"/>
                </a:lnTo>
                <a:lnTo>
                  <a:pt x="5039" y="3152"/>
                </a:lnTo>
                <a:lnTo>
                  <a:pt x="6110" y="5108"/>
                </a:lnTo>
                <a:lnTo>
                  <a:pt x="3904" y="4769"/>
                </a:lnTo>
                <a:lnTo>
                  <a:pt x="2373" y="6390"/>
                </a:lnTo>
                <a:lnTo>
                  <a:pt x="2016" y="4187"/>
                </a:lnTo>
                <a:lnTo>
                  <a:pt x="0" y="3234"/>
                </a:lnTo>
                <a:lnTo>
                  <a:pt x="1984" y="2213"/>
                </a:lnTo>
                <a:lnTo>
                  <a:pt x="2270" y="0"/>
                </a:lnTo>
                <a:close/>
              </a:path>
            </a:pathLst>
          </a:custGeom>
          <a:solidFill>
            <a:schemeClr val="bg1"/>
          </a:solidFill>
          <a:ln w="0">
            <a:noFill/>
            <a:prstDash val="solid"/>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1085825" y="4833936"/>
            <a:ext cx="547822" cy="572924"/>
          </a:xfrm>
          <a:custGeom>
            <a:avLst/>
            <a:gdLst/>
            <a:ahLst/>
            <a:cxnLst>
              <a:cxn ang="0">
                <a:pos x="2270" y="0"/>
              </a:cxn>
              <a:cxn ang="0">
                <a:pos x="3851" y="1571"/>
              </a:cxn>
              <a:cxn ang="0">
                <a:pos x="6046" y="1160"/>
              </a:cxn>
              <a:cxn ang="0">
                <a:pos x="5039" y="3152"/>
              </a:cxn>
              <a:cxn ang="0">
                <a:pos x="6110" y="5108"/>
              </a:cxn>
              <a:cxn ang="0">
                <a:pos x="3904" y="4769"/>
              </a:cxn>
              <a:cxn ang="0">
                <a:pos x="2373" y="6390"/>
              </a:cxn>
              <a:cxn ang="0">
                <a:pos x="2016" y="4187"/>
              </a:cxn>
              <a:cxn ang="0">
                <a:pos x="0" y="3234"/>
              </a:cxn>
              <a:cxn ang="0">
                <a:pos x="1984" y="2213"/>
              </a:cxn>
              <a:cxn ang="0">
                <a:pos x="2270" y="0"/>
              </a:cxn>
            </a:cxnLst>
            <a:rect l="0" t="0" r="r" b="b"/>
            <a:pathLst>
              <a:path w="6110" h="6390">
                <a:moveTo>
                  <a:pt x="2270" y="0"/>
                </a:moveTo>
                <a:lnTo>
                  <a:pt x="3851" y="1571"/>
                </a:lnTo>
                <a:lnTo>
                  <a:pt x="6046" y="1160"/>
                </a:lnTo>
                <a:lnTo>
                  <a:pt x="5039" y="3152"/>
                </a:lnTo>
                <a:lnTo>
                  <a:pt x="6110" y="5108"/>
                </a:lnTo>
                <a:lnTo>
                  <a:pt x="3904" y="4769"/>
                </a:lnTo>
                <a:lnTo>
                  <a:pt x="2373" y="6390"/>
                </a:lnTo>
                <a:lnTo>
                  <a:pt x="2016" y="4187"/>
                </a:lnTo>
                <a:lnTo>
                  <a:pt x="0" y="3234"/>
                </a:lnTo>
                <a:lnTo>
                  <a:pt x="1984" y="2213"/>
                </a:lnTo>
                <a:lnTo>
                  <a:pt x="2270" y="0"/>
                </a:lnTo>
                <a:close/>
              </a:path>
            </a:pathLst>
          </a:custGeom>
          <a:solidFill>
            <a:schemeClr val="bg1"/>
          </a:solidFill>
          <a:ln w="0">
            <a:noFill/>
            <a:prstDash val="solid"/>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942949" y="5619754"/>
            <a:ext cx="366628" cy="383428"/>
          </a:xfrm>
          <a:custGeom>
            <a:avLst/>
            <a:gdLst/>
            <a:ahLst/>
            <a:cxnLst>
              <a:cxn ang="0">
                <a:pos x="2270" y="0"/>
              </a:cxn>
              <a:cxn ang="0">
                <a:pos x="3851" y="1571"/>
              </a:cxn>
              <a:cxn ang="0">
                <a:pos x="6046" y="1160"/>
              </a:cxn>
              <a:cxn ang="0">
                <a:pos x="5039" y="3152"/>
              </a:cxn>
              <a:cxn ang="0">
                <a:pos x="6110" y="5108"/>
              </a:cxn>
              <a:cxn ang="0">
                <a:pos x="3904" y="4769"/>
              </a:cxn>
              <a:cxn ang="0">
                <a:pos x="2373" y="6390"/>
              </a:cxn>
              <a:cxn ang="0">
                <a:pos x="2016" y="4187"/>
              </a:cxn>
              <a:cxn ang="0">
                <a:pos x="0" y="3234"/>
              </a:cxn>
              <a:cxn ang="0">
                <a:pos x="1984" y="2213"/>
              </a:cxn>
              <a:cxn ang="0">
                <a:pos x="2270" y="0"/>
              </a:cxn>
            </a:cxnLst>
            <a:rect l="0" t="0" r="r" b="b"/>
            <a:pathLst>
              <a:path w="6110" h="6390">
                <a:moveTo>
                  <a:pt x="2270" y="0"/>
                </a:moveTo>
                <a:lnTo>
                  <a:pt x="3851" y="1571"/>
                </a:lnTo>
                <a:lnTo>
                  <a:pt x="6046" y="1160"/>
                </a:lnTo>
                <a:lnTo>
                  <a:pt x="5039" y="3152"/>
                </a:lnTo>
                <a:lnTo>
                  <a:pt x="6110" y="5108"/>
                </a:lnTo>
                <a:lnTo>
                  <a:pt x="3904" y="4769"/>
                </a:lnTo>
                <a:lnTo>
                  <a:pt x="2373" y="6390"/>
                </a:lnTo>
                <a:lnTo>
                  <a:pt x="2016" y="4187"/>
                </a:lnTo>
                <a:lnTo>
                  <a:pt x="0" y="3234"/>
                </a:lnTo>
                <a:lnTo>
                  <a:pt x="1984" y="2213"/>
                </a:lnTo>
                <a:lnTo>
                  <a:pt x="2270" y="0"/>
                </a:lnTo>
                <a:close/>
              </a:path>
            </a:pathLst>
          </a:custGeom>
          <a:solidFill>
            <a:schemeClr val="bg1"/>
          </a:solidFill>
          <a:ln w="0">
            <a:noFill/>
            <a:prstDash val="solid"/>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16" name="Прямоугольник 121"/>
          <p:cNvSpPr/>
          <p:nvPr/>
        </p:nvSpPr>
        <p:spPr>
          <a:xfrm>
            <a:off x="1862119" y="1500174"/>
            <a:ext cx="5000659" cy="830997"/>
          </a:xfrm>
          <a:prstGeom prst="rect">
            <a:avLst/>
          </a:prstGeom>
        </p:spPr>
        <p:txBody>
          <a:bodyPr wrap="square">
            <a:spAutoFit/>
          </a:bodyPr>
          <a:lstStyle/>
          <a:p>
            <a:r>
              <a:rPr lang="en-US" sz="1200" b="1" dirty="0" smtClean="0">
                <a:solidFill>
                  <a:schemeClr val="bg1"/>
                </a:solidFill>
                <a:latin typeface="Arial" pitchFamily="34" charset="0"/>
                <a:cs typeface="Arial" pitchFamily="34" charset="0"/>
              </a:rPr>
              <a:t>Example text.</a:t>
            </a:r>
          </a:p>
          <a:p>
            <a:r>
              <a:rPr lang="en-US" sz="1200" dirty="0" smtClean="0">
                <a:solidFill>
                  <a:schemeClr val="bg1"/>
                </a:solidFill>
                <a:latin typeface="Arial" pitchFamily="34" charset="0"/>
                <a:cs typeface="Arial" pitchFamily="34" charset="0"/>
              </a:rPr>
              <a:t>Go ahead and replace it with your own text. This is an example text. Go ahead and replace it with your own text. This is an example text. Go ahead and replace it with your own text. </a:t>
            </a:r>
            <a:endParaRPr lang="ru-RU" sz="1200" dirty="0" smtClean="0">
              <a:solidFill>
                <a:schemeClr val="bg1"/>
              </a:solidFill>
              <a:latin typeface="Arial" pitchFamily="34" charset="0"/>
              <a:cs typeface="Arial" pitchFamily="34" charset="0"/>
            </a:endParaRPr>
          </a:p>
        </p:txBody>
      </p:sp>
      <p:sp>
        <p:nvSpPr>
          <p:cNvPr id="17" name="Прямоугольник 121"/>
          <p:cNvSpPr/>
          <p:nvPr/>
        </p:nvSpPr>
        <p:spPr>
          <a:xfrm>
            <a:off x="1862119" y="3257550"/>
            <a:ext cx="3781451" cy="830997"/>
          </a:xfrm>
          <a:prstGeom prst="rect">
            <a:avLst/>
          </a:prstGeom>
        </p:spPr>
        <p:txBody>
          <a:bodyPr wrap="square">
            <a:spAutoFit/>
          </a:bodyPr>
          <a:lstStyle/>
          <a:p>
            <a:r>
              <a:rPr lang="en-US" sz="1200" b="1" dirty="0" smtClean="0">
                <a:solidFill>
                  <a:schemeClr val="bg1"/>
                </a:solidFill>
                <a:latin typeface="Arial" pitchFamily="34" charset="0"/>
                <a:cs typeface="Arial" pitchFamily="34" charset="0"/>
              </a:rPr>
              <a:t>Example text.</a:t>
            </a:r>
          </a:p>
          <a:p>
            <a:r>
              <a:rPr lang="en-US" sz="1200" dirty="0" smtClean="0">
                <a:solidFill>
                  <a:schemeClr val="bg1"/>
                </a:solidFill>
                <a:latin typeface="Arial" pitchFamily="34" charset="0"/>
                <a:cs typeface="Arial" pitchFamily="34" charset="0"/>
              </a:rPr>
              <a:t>Go ahead and replace it with your own text. This is an example text. Go ahead and replace it with your own text. This is an example text. </a:t>
            </a:r>
            <a:endParaRPr lang="ru-RU" sz="1200" dirty="0" smtClean="0">
              <a:solidFill>
                <a:schemeClr val="bg1"/>
              </a:solidFill>
              <a:latin typeface="Arial" pitchFamily="34" charset="0"/>
              <a:cs typeface="Arial" pitchFamily="34" charset="0"/>
            </a:endParaRPr>
          </a:p>
        </p:txBody>
      </p:sp>
      <p:sp>
        <p:nvSpPr>
          <p:cNvPr id="18" name="Прямоугольник 121"/>
          <p:cNvSpPr/>
          <p:nvPr/>
        </p:nvSpPr>
        <p:spPr>
          <a:xfrm>
            <a:off x="1862119" y="4929198"/>
            <a:ext cx="5781715" cy="1015663"/>
          </a:xfrm>
          <a:prstGeom prst="rect">
            <a:avLst/>
          </a:prstGeom>
        </p:spPr>
        <p:txBody>
          <a:bodyPr wrap="square">
            <a:spAutoFit/>
          </a:bodyPr>
          <a:lstStyle/>
          <a:p>
            <a:r>
              <a:rPr lang="en-US" sz="1200" b="1" dirty="0" smtClean="0">
                <a:solidFill>
                  <a:schemeClr val="bg1"/>
                </a:solidFill>
                <a:latin typeface="Arial" pitchFamily="34" charset="0"/>
                <a:cs typeface="Arial" pitchFamily="34" charset="0"/>
              </a:rPr>
              <a:t>Example text.</a:t>
            </a:r>
          </a:p>
          <a:p>
            <a:r>
              <a:rPr lang="en-US" sz="1200" dirty="0" smtClean="0">
                <a:solidFill>
                  <a:schemeClr val="bg1"/>
                </a:solidFill>
                <a:latin typeface="Arial" pitchFamily="34" charset="0"/>
                <a:cs typeface="Arial" pitchFamily="34" charset="0"/>
              </a:rPr>
              <a:t>Go ahead and replace it with your own text. This is an example text. Go ahead and replace it with your own text. This is an example text. </a:t>
            </a:r>
            <a:endParaRPr lang="ru-RU" sz="1200" dirty="0" smtClean="0">
              <a:solidFill>
                <a:schemeClr val="bg1"/>
              </a:solidFill>
              <a:latin typeface="Arial" pitchFamily="34" charset="0"/>
              <a:cs typeface="Arial" pitchFamily="34" charset="0"/>
            </a:endParaRPr>
          </a:p>
          <a:p>
            <a:r>
              <a:rPr lang="en-US" sz="1200" dirty="0" smtClean="0">
                <a:solidFill>
                  <a:schemeClr val="bg1"/>
                </a:solidFill>
                <a:latin typeface="Arial" pitchFamily="34" charset="0"/>
                <a:cs typeface="Arial" pitchFamily="34" charset="0"/>
              </a:rPr>
              <a:t>Go ahead and replace it with your own text. This is an example text. Go ahead and replace it with your own text.</a:t>
            </a:r>
            <a:endParaRPr lang="ru-RU" sz="1200" dirty="0" smtClean="0">
              <a:solidFill>
                <a:schemeClr val="bg1"/>
              </a:solidFill>
              <a:latin typeface="Arial" pitchFamily="34" charset="0"/>
              <a:cs typeface="Arial" pitchFamily="34" charset="0"/>
            </a:endParaRPr>
          </a:p>
        </p:txBody>
      </p:sp>
      <p:sp>
        <p:nvSpPr>
          <p:cNvPr id="19" name="TextBox 44"/>
          <p:cNvSpPr txBox="1">
            <a:spLocks noChangeArrowheads="1"/>
          </p:cNvSpPr>
          <p:nvPr/>
        </p:nvSpPr>
        <p:spPr bwMode="auto">
          <a:xfrm>
            <a:off x="242590" y="302980"/>
            <a:ext cx="3400716" cy="338554"/>
          </a:xfrm>
          <a:prstGeom prst="rect">
            <a:avLst/>
          </a:prstGeom>
          <a:noFill/>
          <a:ln w="9525">
            <a:noFill/>
            <a:miter lim="800000"/>
            <a:headEnd/>
            <a:tailEnd/>
          </a:ln>
        </p:spPr>
        <p:txBody>
          <a:bodyPr wrap="square">
            <a:spAutoFit/>
          </a:bodyPr>
          <a:lstStyle/>
          <a:p>
            <a:pPr marL="228600" indent="-228600"/>
            <a:r>
              <a:rPr lang="en-US" sz="1600" b="1" dirty="0" smtClean="0">
                <a:solidFill>
                  <a:schemeClr val="tx1">
                    <a:lumMod val="85000"/>
                    <a:lumOff val="15000"/>
                  </a:schemeClr>
                </a:solidFill>
                <a:latin typeface="Arial" pitchFamily="34" charset="0"/>
                <a:cs typeface="Arial" pitchFamily="34" charset="0"/>
              </a:rPr>
              <a:t>COLOR ELEMENTS</a:t>
            </a:r>
            <a:endParaRPr lang="ru-RU" sz="1600" b="1" dirty="0">
              <a:solidFill>
                <a:schemeClr val="tx1">
                  <a:lumMod val="85000"/>
                  <a:lumOff val="15000"/>
                </a:schemeClr>
              </a:solidFill>
              <a:latin typeface="Arial" pitchFamily="34" charset="0"/>
              <a:cs typeface="Arial" pitchFamily="34" charset="0"/>
            </a:endParaRPr>
          </a:p>
        </p:txBody>
      </p:sp>
    </p:spTree>
    <p:extLst>
      <p:ext uri="{BB962C8B-B14F-4D97-AF65-F5344CB8AC3E}">
        <p14:creationId xmlns:p14="http://schemas.microsoft.com/office/powerpoint/2010/main" val="33070328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mycolors">
      <a:dk1>
        <a:sysClr val="windowText" lastClr="000000"/>
      </a:dk1>
      <a:lt1>
        <a:sysClr val="window" lastClr="FFFFFF"/>
      </a:lt1>
      <a:dk2>
        <a:srgbClr val="0070C0"/>
      </a:dk2>
      <a:lt2>
        <a:srgbClr val="4EE7FC"/>
      </a:lt2>
      <a:accent1>
        <a:srgbClr val="A00000"/>
      </a:accent1>
      <a:accent2>
        <a:srgbClr val="FF0000"/>
      </a:accent2>
      <a:accent3>
        <a:srgbClr val="127D12"/>
      </a:accent3>
      <a:accent4>
        <a:srgbClr val="28D728"/>
      </a:accent4>
      <a:accent5>
        <a:srgbClr val="FF9900"/>
      </a:accent5>
      <a:accent6>
        <a:srgbClr val="FFFF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TotalTime>
  <Words>143</Words>
  <Application>Microsoft Office PowerPoint</Application>
  <PresentationFormat>全屏显示(4:3)</PresentationFormat>
  <Paragraphs>8</Paragraphs>
  <Slides>1</Slides>
  <Notes>0</Notes>
  <HiddenSlides>0</HiddenSlides>
  <MMClips>0</MMClips>
  <ScaleCrop>false</ScaleCrop>
  <HeadingPairs>
    <vt:vector size="6" baseType="variant">
      <vt:variant>
        <vt:lpstr>已用的字体</vt:lpstr>
      </vt:variant>
      <vt:variant>
        <vt:i4>2</vt:i4>
      </vt:variant>
      <vt:variant>
        <vt:lpstr>主题</vt:lpstr>
      </vt:variant>
      <vt:variant>
        <vt:i4>1</vt:i4>
      </vt:variant>
      <vt:variant>
        <vt:lpstr>幻灯片标题</vt:lpstr>
      </vt:variant>
      <vt:variant>
        <vt:i4>1</vt:i4>
      </vt:variant>
    </vt:vector>
  </HeadingPairs>
  <TitlesOfParts>
    <vt:vector size="4" baseType="lpstr">
      <vt:lpstr>Arial</vt:lpstr>
      <vt:lpstr>Calibri</vt:lpstr>
      <vt:lpstr>Office Theme</vt:lpstr>
      <vt:lpstr>PowerPoint 演示文稿</vt:lpstr>
    </vt:vector>
  </TitlesOfParts>
  <Company>CtrlSoft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dc:description/>
  <cp:lastModifiedBy>Shiqing Tian</cp:lastModifiedBy>
  <cp:revision>30</cp:revision>
  <dcterms:created xsi:type="dcterms:W3CDTF">2010-11-26T09:48:13Z</dcterms:created>
  <dcterms:modified xsi:type="dcterms:W3CDTF">2013-08-26T08:06:39Z</dcterms:modified>
  <dc:subject>DG-阵列</dc:subject>
  <cp:keywords>TZ-手动增减;XG-渐变;KJ-平面;DH-静态</cp:keywords>
  <cp:category>UDi-逻辑图示</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Slide 1</vt:lpwstr>
  </property>
  <property fmtid="{D5CDD505-2E9C-101B-9397-08002B2CF9AE}" pid="3" name="SlideDescription">
    <vt:lpwstr/>
  </property>
</Properties>
</file>