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8367FE-A70C-4DA9-BA12-0E2A01B110B1}"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7B63E-0773-47E4-B169-C2F44BFFBE4A}" type="slidenum">
              <a:rPr lang="en-US" smtClean="0"/>
              <a:pPr/>
              <a:t>‹#›</a:t>
            </a:fld>
            <a:endParaRPr lang="en-US"/>
          </a:p>
        </p:txBody>
      </p:sp>
    </p:spTree>
    <p:extLst>
      <p:ext uri="{BB962C8B-B14F-4D97-AF65-F5344CB8AC3E}">
        <p14:creationId xmlns:p14="http://schemas.microsoft.com/office/powerpoint/2010/main" val="90877554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367FE-A70C-4DA9-BA12-0E2A01B110B1}" type="datetimeFigureOut">
              <a:rPr lang="en-US" smtClean="0"/>
              <a:pPr/>
              <a:t>8/26/2013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7B63E-0773-47E4-B169-C2F44BFFBE4A}" type="slidenum">
              <a:rPr lang="en-US" smtClean="0"/>
              <a:pPr/>
              <a:t>‹#›</a:t>
            </a:fld>
            <a:endParaRPr lang="en-US"/>
          </a:p>
        </p:txBody>
      </p:sp>
    </p:spTree>
    <p:extLst>
      <p:ext uri="{BB962C8B-B14F-4D97-AF65-F5344CB8AC3E}">
        <p14:creationId xmlns:p14="http://schemas.microsoft.com/office/powerpoint/2010/main" val="2910419878"/>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31"/>
          <p:cNvGrpSpPr/>
          <p:nvPr/>
        </p:nvGrpSpPr>
        <p:grpSpPr>
          <a:xfrm>
            <a:off x="2000232" y="1207294"/>
            <a:ext cx="1694904" cy="3417102"/>
            <a:chOff x="3929058" y="2589797"/>
            <a:chExt cx="2212526" cy="4460680"/>
          </a:xfrm>
        </p:grpSpPr>
        <p:sp>
          <p:nvSpPr>
            <p:cNvPr id="3095" name="Freeform 23"/>
            <p:cNvSpPr>
              <a:spLocks/>
            </p:cNvSpPr>
            <p:nvPr/>
          </p:nvSpPr>
          <p:spPr bwMode="auto">
            <a:xfrm>
              <a:off x="5323077" y="4527356"/>
              <a:ext cx="818507" cy="2523121"/>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rgbClr val="000000"/>
            </a:solidFill>
            <a:ln w="0">
              <a:solidFill>
                <a:schemeClr val="dk1">
                  <a:shade val="95000"/>
                  <a:satMod val="10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1" name="Freeform 29"/>
            <p:cNvSpPr>
              <a:spLocks/>
            </p:cNvSpPr>
            <p:nvPr/>
          </p:nvSpPr>
          <p:spPr bwMode="auto">
            <a:xfrm>
              <a:off x="3929058" y="2589797"/>
              <a:ext cx="1670814" cy="2073673"/>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gradFill flip="none" rotWithShape="1">
              <a:gsLst>
                <a:gs pos="100000">
                  <a:schemeClr val="accent4">
                    <a:shade val="51000"/>
                    <a:satMod val="130000"/>
                  </a:schemeClr>
                </a:gs>
                <a:gs pos="16000">
                  <a:schemeClr val="accent4">
                    <a:shade val="93000"/>
                    <a:satMod val="130000"/>
                  </a:schemeClr>
                </a:gs>
                <a:gs pos="0">
                  <a:schemeClr val="accent4">
                    <a:shade val="94000"/>
                    <a:satMod val="135000"/>
                  </a:schemeClr>
                </a:gs>
              </a:gsLst>
              <a:path path="circle">
                <a:fillToRect l="50000" t="50000" r="50000" b="50000"/>
              </a:path>
              <a:tileRect/>
            </a:gradFill>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6" name="Group 32"/>
          <p:cNvGrpSpPr/>
          <p:nvPr/>
        </p:nvGrpSpPr>
        <p:grpSpPr>
          <a:xfrm>
            <a:off x="493666" y="2552694"/>
            <a:ext cx="2006986" cy="2378786"/>
            <a:chOff x="4134598" y="4671691"/>
            <a:chExt cx="2006986" cy="2378786"/>
          </a:xfrm>
        </p:grpSpPr>
        <p:sp>
          <p:nvSpPr>
            <p:cNvPr id="3097" name="Freeform 25"/>
            <p:cNvSpPr>
              <a:spLocks/>
            </p:cNvSpPr>
            <p:nvPr/>
          </p:nvSpPr>
          <p:spPr bwMode="auto">
            <a:xfrm>
              <a:off x="5434526" y="5797138"/>
              <a:ext cx="707058" cy="1253339"/>
            </a:xfrm>
            <a:custGeom>
              <a:avLst/>
              <a:gdLst/>
              <a:ahLst/>
              <a:cxnLst>
                <a:cxn ang="0">
                  <a:pos x="4" y="0"/>
                </a:cxn>
                <a:cxn ang="0">
                  <a:pos x="42" y="45"/>
                </a:cxn>
                <a:cxn ang="0">
                  <a:pos x="86" y="95"/>
                </a:cxn>
                <a:cxn ang="0">
                  <a:pos x="138" y="154"/>
                </a:cxn>
                <a:cxn ang="0">
                  <a:pos x="193" y="219"/>
                </a:cxn>
                <a:cxn ang="0">
                  <a:pos x="254" y="293"/>
                </a:cxn>
                <a:cxn ang="0">
                  <a:pos x="315" y="373"/>
                </a:cxn>
                <a:cxn ang="0">
                  <a:pos x="378" y="461"/>
                </a:cxn>
                <a:cxn ang="0">
                  <a:pos x="441" y="554"/>
                </a:cxn>
                <a:cxn ang="0">
                  <a:pos x="503" y="655"/>
                </a:cxn>
                <a:cxn ang="0">
                  <a:pos x="561" y="760"/>
                </a:cxn>
                <a:cxn ang="0">
                  <a:pos x="618" y="871"/>
                </a:cxn>
                <a:cxn ang="0">
                  <a:pos x="667" y="989"/>
                </a:cxn>
                <a:cxn ang="0">
                  <a:pos x="711" y="1111"/>
                </a:cxn>
                <a:cxn ang="0">
                  <a:pos x="747" y="1239"/>
                </a:cxn>
                <a:cxn ang="0">
                  <a:pos x="774" y="1372"/>
                </a:cxn>
                <a:cxn ang="0">
                  <a:pos x="768" y="1372"/>
                </a:cxn>
                <a:cxn ang="0">
                  <a:pos x="740" y="1239"/>
                </a:cxn>
                <a:cxn ang="0">
                  <a:pos x="704" y="1113"/>
                </a:cxn>
                <a:cxn ang="0">
                  <a:pos x="660" y="989"/>
                </a:cxn>
                <a:cxn ang="0">
                  <a:pos x="612" y="873"/>
                </a:cxn>
                <a:cxn ang="0">
                  <a:pos x="557" y="762"/>
                </a:cxn>
                <a:cxn ang="0">
                  <a:pos x="498" y="657"/>
                </a:cxn>
                <a:cxn ang="0">
                  <a:pos x="435" y="556"/>
                </a:cxn>
                <a:cxn ang="0">
                  <a:pos x="374" y="463"/>
                </a:cxn>
                <a:cxn ang="0">
                  <a:pos x="311" y="377"/>
                </a:cxn>
                <a:cxn ang="0">
                  <a:pos x="248" y="297"/>
                </a:cxn>
                <a:cxn ang="0">
                  <a:pos x="189" y="223"/>
                </a:cxn>
                <a:cxn ang="0">
                  <a:pos x="134" y="158"/>
                </a:cxn>
                <a:cxn ang="0">
                  <a:pos x="82" y="99"/>
                </a:cxn>
                <a:cxn ang="0">
                  <a:pos x="37" y="49"/>
                </a:cxn>
                <a:cxn ang="0">
                  <a:pos x="0" y="5"/>
                </a:cxn>
                <a:cxn ang="0">
                  <a:pos x="4" y="0"/>
                </a:cxn>
              </a:cxnLst>
              <a:rect l="0" t="0" r="r" b="b"/>
              <a:pathLst>
                <a:path w="774" h="1372">
                  <a:moveTo>
                    <a:pt x="4" y="0"/>
                  </a:moveTo>
                  <a:lnTo>
                    <a:pt x="42" y="45"/>
                  </a:lnTo>
                  <a:lnTo>
                    <a:pt x="86" y="95"/>
                  </a:lnTo>
                  <a:lnTo>
                    <a:pt x="138" y="154"/>
                  </a:lnTo>
                  <a:lnTo>
                    <a:pt x="193" y="219"/>
                  </a:lnTo>
                  <a:lnTo>
                    <a:pt x="254" y="293"/>
                  </a:lnTo>
                  <a:lnTo>
                    <a:pt x="315" y="373"/>
                  </a:lnTo>
                  <a:lnTo>
                    <a:pt x="378" y="461"/>
                  </a:lnTo>
                  <a:lnTo>
                    <a:pt x="441" y="554"/>
                  </a:lnTo>
                  <a:lnTo>
                    <a:pt x="503" y="655"/>
                  </a:lnTo>
                  <a:lnTo>
                    <a:pt x="561" y="760"/>
                  </a:lnTo>
                  <a:lnTo>
                    <a:pt x="618" y="871"/>
                  </a:lnTo>
                  <a:lnTo>
                    <a:pt x="667" y="989"/>
                  </a:lnTo>
                  <a:lnTo>
                    <a:pt x="711" y="1111"/>
                  </a:lnTo>
                  <a:lnTo>
                    <a:pt x="747" y="1239"/>
                  </a:lnTo>
                  <a:lnTo>
                    <a:pt x="774" y="1372"/>
                  </a:lnTo>
                  <a:lnTo>
                    <a:pt x="768" y="1372"/>
                  </a:lnTo>
                  <a:lnTo>
                    <a:pt x="740" y="1239"/>
                  </a:lnTo>
                  <a:lnTo>
                    <a:pt x="704" y="1113"/>
                  </a:lnTo>
                  <a:lnTo>
                    <a:pt x="660" y="989"/>
                  </a:lnTo>
                  <a:lnTo>
                    <a:pt x="612" y="873"/>
                  </a:lnTo>
                  <a:lnTo>
                    <a:pt x="557" y="762"/>
                  </a:lnTo>
                  <a:lnTo>
                    <a:pt x="498" y="657"/>
                  </a:lnTo>
                  <a:lnTo>
                    <a:pt x="435" y="556"/>
                  </a:lnTo>
                  <a:lnTo>
                    <a:pt x="374" y="463"/>
                  </a:lnTo>
                  <a:lnTo>
                    <a:pt x="311" y="377"/>
                  </a:lnTo>
                  <a:lnTo>
                    <a:pt x="248" y="297"/>
                  </a:lnTo>
                  <a:lnTo>
                    <a:pt x="189" y="223"/>
                  </a:lnTo>
                  <a:lnTo>
                    <a:pt x="134" y="158"/>
                  </a:lnTo>
                  <a:lnTo>
                    <a:pt x="82" y="99"/>
                  </a:lnTo>
                  <a:lnTo>
                    <a:pt x="37" y="49"/>
                  </a:lnTo>
                  <a:lnTo>
                    <a:pt x="0" y="5"/>
                  </a:lnTo>
                  <a:lnTo>
                    <a:pt x="4" y="0"/>
                  </a:lnTo>
                  <a:close/>
                </a:path>
              </a:pathLst>
            </a:custGeom>
            <a:solidFill>
              <a:srgbClr val="000000"/>
            </a:solidFill>
            <a:ln w="0">
              <a:solidFill>
                <a:schemeClr val="dk1">
                  <a:shade val="95000"/>
                  <a:satMod val="10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2" name="Freeform 30"/>
            <p:cNvSpPr>
              <a:spLocks/>
            </p:cNvSpPr>
            <p:nvPr/>
          </p:nvSpPr>
          <p:spPr bwMode="auto">
            <a:xfrm>
              <a:off x="4134598" y="4671691"/>
              <a:ext cx="1422338" cy="1278004"/>
            </a:xfrm>
            <a:custGeom>
              <a:avLst/>
              <a:gdLst/>
              <a:ahLst/>
              <a:cxnLst>
                <a:cxn ang="0">
                  <a:pos x="709" y="0"/>
                </a:cxn>
                <a:cxn ang="0">
                  <a:pos x="869" y="29"/>
                </a:cxn>
                <a:cxn ang="0">
                  <a:pos x="1019" y="99"/>
                </a:cxn>
                <a:cxn ang="0">
                  <a:pos x="1151" y="202"/>
                </a:cxn>
                <a:cxn ang="0">
                  <a:pos x="1256" y="334"/>
                </a:cxn>
                <a:cxn ang="0">
                  <a:pos x="1343" y="490"/>
                </a:cxn>
                <a:cxn ang="0">
                  <a:pos x="1410" y="660"/>
                </a:cxn>
                <a:cxn ang="0">
                  <a:pos x="1463" y="833"/>
                </a:cxn>
                <a:cxn ang="0">
                  <a:pos x="1503" y="997"/>
                </a:cxn>
                <a:cxn ang="0">
                  <a:pos x="1530" y="1142"/>
                </a:cxn>
                <a:cxn ang="0">
                  <a:pos x="1547" y="1260"/>
                </a:cxn>
                <a:cxn ang="0">
                  <a:pos x="1555" y="1338"/>
                </a:cxn>
                <a:cxn ang="0">
                  <a:pos x="1557" y="1365"/>
                </a:cxn>
                <a:cxn ang="0">
                  <a:pos x="1532" y="1369"/>
                </a:cxn>
                <a:cxn ang="0">
                  <a:pos x="1460" y="1378"/>
                </a:cxn>
                <a:cxn ang="0">
                  <a:pos x="1351" y="1388"/>
                </a:cxn>
                <a:cxn ang="0">
                  <a:pos x="1214" y="1397"/>
                </a:cxn>
                <a:cxn ang="0">
                  <a:pos x="1057" y="1399"/>
                </a:cxn>
                <a:cxn ang="0">
                  <a:pos x="888" y="1390"/>
                </a:cxn>
                <a:cxn ang="0">
                  <a:pos x="716" y="1371"/>
                </a:cxn>
                <a:cxn ang="0">
                  <a:pos x="547" y="1336"/>
                </a:cxn>
                <a:cxn ang="0">
                  <a:pos x="394" y="1279"/>
                </a:cxn>
                <a:cxn ang="0">
                  <a:pos x="263" y="1199"/>
                </a:cxn>
                <a:cxn ang="0">
                  <a:pos x="143" y="1079"/>
                </a:cxn>
                <a:cxn ang="0">
                  <a:pos x="59" y="940"/>
                </a:cxn>
                <a:cxn ang="0">
                  <a:pos x="11" y="789"/>
                </a:cxn>
                <a:cxn ang="0">
                  <a:pos x="0" y="629"/>
                </a:cxn>
                <a:cxn ang="0">
                  <a:pos x="28" y="471"/>
                </a:cxn>
                <a:cxn ang="0">
                  <a:pos x="93" y="322"/>
                </a:cxn>
                <a:cxn ang="0">
                  <a:pos x="198" y="189"/>
                </a:cxn>
                <a:cxn ang="0">
                  <a:pos x="326" y="90"/>
                </a:cxn>
                <a:cxn ang="0">
                  <a:pos x="474" y="27"/>
                </a:cxn>
                <a:cxn ang="0">
                  <a:pos x="629" y="0"/>
                </a:cxn>
              </a:cxnLst>
              <a:rect l="0" t="0" r="r" b="b"/>
              <a:pathLst>
                <a:path w="1557" h="1399">
                  <a:moveTo>
                    <a:pt x="629" y="0"/>
                  </a:moveTo>
                  <a:lnTo>
                    <a:pt x="709" y="0"/>
                  </a:lnTo>
                  <a:lnTo>
                    <a:pt x="789" y="10"/>
                  </a:lnTo>
                  <a:lnTo>
                    <a:pt x="869" y="29"/>
                  </a:lnTo>
                  <a:lnTo>
                    <a:pt x="945" y="59"/>
                  </a:lnTo>
                  <a:lnTo>
                    <a:pt x="1019" y="99"/>
                  </a:lnTo>
                  <a:lnTo>
                    <a:pt x="1090" y="147"/>
                  </a:lnTo>
                  <a:lnTo>
                    <a:pt x="1151" y="202"/>
                  </a:lnTo>
                  <a:lnTo>
                    <a:pt x="1206" y="265"/>
                  </a:lnTo>
                  <a:lnTo>
                    <a:pt x="1256" y="334"/>
                  </a:lnTo>
                  <a:lnTo>
                    <a:pt x="1303" y="410"/>
                  </a:lnTo>
                  <a:lnTo>
                    <a:pt x="1343" y="490"/>
                  </a:lnTo>
                  <a:lnTo>
                    <a:pt x="1378" y="574"/>
                  </a:lnTo>
                  <a:lnTo>
                    <a:pt x="1410" y="660"/>
                  </a:lnTo>
                  <a:lnTo>
                    <a:pt x="1439" y="746"/>
                  </a:lnTo>
                  <a:lnTo>
                    <a:pt x="1463" y="833"/>
                  </a:lnTo>
                  <a:lnTo>
                    <a:pt x="1484" y="915"/>
                  </a:lnTo>
                  <a:lnTo>
                    <a:pt x="1503" y="997"/>
                  </a:lnTo>
                  <a:lnTo>
                    <a:pt x="1517" y="1073"/>
                  </a:lnTo>
                  <a:lnTo>
                    <a:pt x="1530" y="1142"/>
                  </a:lnTo>
                  <a:lnTo>
                    <a:pt x="1538" y="1205"/>
                  </a:lnTo>
                  <a:lnTo>
                    <a:pt x="1547" y="1260"/>
                  </a:lnTo>
                  <a:lnTo>
                    <a:pt x="1551" y="1304"/>
                  </a:lnTo>
                  <a:lnTo>
                    <a:pt x="1555" y="1338"/>
                  </a:lnTo>
                  <a:lnTo>
                    <a:pt x="1557" y="1359"/>
                  </a:lnTo>
                  <a:lnTo>
                    <a:pt x="1557" y="1365"/>
                  </a:lnTo>
                  <a:lnTo>
                    <a:pt x="1551" y="1365"/>
                  </a:lnTo>
                  <a:lnTo>
                    <a:pt x="1532" y="1369"/>
                  </a:lnTo>
                  <a:lnTo>
                    <a:pt x="1500" y="1373"/>
                  </a:lnTo>
                  <a:lnTo>
                    <a:pt x="1460" y="1378"/>
                  </a:lnTo>
                  <a:lnTo>
                    <a:pt x="1410" y="1382"/>
                  </a:lnTo>
                  <a:lnTo>
                    <a:pt x="1351" y="1388"/>
                  </a:lnTo>
                  <a:lnTo>
                    <a:pt x="1286" y="1392"/>
                  </a:lnTo>
                  <a:lnTo>
                    <a:pt x="1214" y="1397"/>
                  </a:lnTo>
                  <a:lnTo>
                    <a:pt x="1139" y="1399"/>
                  </a:lnTo>
                  <a:lnTo>
                    <a:pt x="1057" y="1399"/>
                  </a:lnTo>
                  <a:lnTo>
                    <a:pt x="972" y="1397"/>
                  </a:lnTo>
                  <a:lnTo>
                    <a:pt x="888" y="1390"/>
                  </a:lnTo>
                  <a:lnTo>
                    <a:pt x="802" y="1382"/>
                  </a:lnTo>
                  <a:lnTo>
                    <a:pt x="716" y="1371"/>
                  </a:lnTo>
                  <a:lnTo>
                    <a:pt x="631" y="1354"/>
                  </a:lnTo>
                  <a:lnTo>
                    <a:pt x="547" y="1336"/>
                  </a:lnTo>
                  <a:lnTo>
                    <a:pt x="469" y="1310"/>
                  </a:lnTo>
                  <a:lnTo>
                    <a:pt x="394" y="1279"/>
                  </a:lnTo>
                  <a:lnTo>
                    <a:pt x="326" y="1241"/>
                  </a:lnTo>
                  <a:lnTo>
                    <a:pt x="263" y="1199"/>
                  </a:lnTo>
                  <a:lnTo>
                    <a:pt x="200" y="1142"/>
                  </a:lnTo>
                  <a:lnTo>
                    <a:pt x="143" y="1079"/>
                  </a:lnTo>
                  <a:lnTo>
                    <a:pt x="97" y="1012"/>
                  </a:lnTo>
                  <a:lnTo>
                    <a:pt x="59" y="940"/>
                  </a:lnTo>
                  <a:lnTo>
                    <a:pt x="30" y="864"/>
                  </a:lnTo>
                  <a:lnTo>
                    <a:pt x="11" y="789"/>
                  </a:lnTo>
                  <a:lnTo>
                    <a:pt x="0" y="709"/>
                  </a:lnTo>
                  <a:lnTo>
                    <a:pt x="0" y="629"/>
                  </a:lnTo>
                  <a:lnTo>
                    <a:pt x="9" y="549"/>
                  </a:lnTo>
                  <a:lnTo>
                    <a:pt x="28" y="471"/>
                  </a:lnTo>
                  <a:lnTo>
                    <a:pt x="55" y="395"/>
                  </a:lnTo>
                  <a:lnTo>
                    <a:pt x="93" y="322"/>
                  </a:lnTo>
                  <a:lnTo>
                    <a:pt x="141" y="252"/>
                  </a:lnTo>
                  <a:lnTo>
                    <a:pt x="198" y="189"/>
                  </a:lnTo>
                  <a:lnTo>
                    <a:pt x="259" y="136"/>
                  </a:lnTo>
                  <a:lnTo>
                    <a:pt x="326" y="90"/>
                  </a:lnTo>
                  <a:lnTo>
                    <a:pt x="398" y="54"/>
                  </a:lnTo>
                  <a:lnTo>
                    <a:pt x="474" y="27"/>
                  </a:lnTo>
                  <a:lnTo>
                    <a:pt x="549" y="8"/>
                  </a:lnTo>
                  <a:lnTo>
                    <a:pt x="629" y="0"/>
                  </a:lnTo>
                  <a:close/>
                </a:path>
              </a:pathLst>
            </a:custGeom>
            <a:ln w="0">
              <a:noFill/>
              <a:prstDash val="solid"/>
              <a:round/>
              <a:headEnd/>
              <a:tailEnd/>
            </a:ln>
          </p:spPr>
          <p:style>
            <a:lnRef idx="0">
              <a:scrgbClr r="0" g="0" b="0"/>
            </a:lnRef>
            <a:fillRef idx="1003">
              <a:schemeClr val="lt2"/>
            </a:fillRef>
            <a:effectRef idx="0">
              <a:scrgbClr r="0" g="0" b="0"/>
            </a:effectRef>
            <a:fontRef idx="major"/>
          </p:style>
          <p:txBody>
            <a:bodyPr vert="horz" wrap="square" lIns="91440" tIns="45720" rIns="91440" bIns="45720" numCol="1" anchor="t" anchorCtr="0" compatLnSpc="1">
              <a:prstTxWarp prst="textNoShape">
                <a:avLst/>
              </a:prstTxWarp>
            </a:bodyPr>
            <a:lstStyle/>
            <a:p>
              <a:endParaRPr lang="en-US"/>
            </a:p>
          </p:txBody>
        </p:sp>
      </p:grpSp>
      <p:grpSp>
        <p:nvGrpSpPr>
          <p:cNvPr id="40" name="Group 39"/>
          <p:cNvGrpSpPr/>
          <p:nvPr/>
        </p:nvGrpSpPr>
        <p:grpSpPr>
          <a:xfrm>
            <a:off x="5259475" y="1321655"/>
            <a:ext cx="1955731" cy="3233700"/>
            <a:chOff x="3972193" y="561975"/>
            <a:chExt cx="1955731" cy="3233700"/>
          </a:xfrm>
        </p:grpSpPr>
        <p:sp>
          <p:nvSpPr>
            <p:cNvPr id="3099" name="Freeform 27"/>
            <p:cNvSpPr>
              <a:spLocks/>
            </p:cNvSpPr>
            <p:nvPr/>
          </p:nvSpPr>
          <p:spPr bwMode="auto">
            <a:xfrm>
              <a:off x="4459267" y="561975"/>
              <a:ext cx="1468657" cy="1599543"/>
            </a:xfrm>
            <a:custGeom>
              <a:avLst/>
              <a:gdLst/>
              <a:ahLst/>
              <a:cxnLst>
                <a:cxn ang="0">
                  <a:pos x="1012" y="6"/>
                </a:cxn>
                <a:cxn ang="0">
                  <a:pos x="1189" y="48"/>
                </a:cxn>
                <a:cxn ang="0">
                  <a:pos x="1355" y="130"/>
                </a:cxn>
                <a:cxn ang="0">
                  <a:pos x="1503" y="252"/>
                </a:cxn>
                <a:cxn ang="0">
                  <a:pos x="1616" y="399"/>
                </a:cxn>
                <a:cxn ang="0">
                  <a:pos x="1690" y="566"/>
                </a:cxn>
                <a:cxn ang="0">
                  <a:pos x="1724" y="742"/>
                </a:cxn>
                <a:cxn ang="0">
                  <a:pos x="1719" y="925"/>
                </a:cxn>
                <a:cxn ang="0">
                  <a:pos x="1675" y="1102"/>
                </a:cxn>
                <a:cxn ang="0">
                  <a:pos x="1591" y="1272"/>
                </a:cxn>
                <a:cxn ang="0">
                  <a:pos x="1471" y="1415"/>
                </a:cxn>
                <a:cxn ang="0">
                  <a:pos x="1324" y="1531"/>
                </a:cxn>
                <a:cxn ang="0">
                  <a:pos x="1151" y="1626"/>
                </a:cxn>
                <a:cxn ang="0">
                  <a:pos x="964" y="1702"/>
                </a:cxn>
                <a:cxn ang="0">
                  <a:pos x="770" y="1763"/>
                </a:cxn>
                <a:cxn ang="0">
                  <a:pos x="583" y="1807"/>
                </a:cxn>
                <a:cxn ang="0">
                  <a:pos x="406" y="1840"/>
                </a:cxn>
                <a:cxn ang="0">
                  <a:pos x="255" y="1861"/>
                </a:cxn>
                <a:cxn ang="0">
                  <a:pos x="133" y="1874"/>
                </a:cxn>
                <a:cxn ang="0">
                  <a:pos x="55" y="1880"/>
                </a:cxn>
                <a:cxn ang="0">
                  <a:pos x="26" y="1882"/>
                </a:cxn>
                <a:cxn ang="0">
                  <a:pos x="23" y="1857"/>
                </a:cxn>
                <a:cxn ang="0">
                  <a:pos x="15" y="1784"/>
                </a:cxn>
                <a:cxn ang="0">
                  <a:pos x="7" y="1670"/>
                </a:cxn>
                <a:cxn ang="0">
                  <a:pos x="0" y="1527"/>
                </a:cxn>
                <a:cxn ang="0">
                  <a:pos x="2" y="1270"/>
                </a:cxn>
                <a:cxn ang="0">
                  <a:pos x="15" y="1081"/>
                </a:cxn>
                <a:cxn ang="0">
                  <a:pos x="40" y="890"/>
                </a:cxn>
                <a:cxn ang="0">
                  <a:pos x="80" y="702"/>
                </a:cxn>
                <a:cxn ang="0">
                  <a:pos x="141" y="528"/>
                </a:cxn>
                <a:cxn ang="0">
                  <a:pos x="221" y="372"/>
                </a:cxn>
                <a:cxn ang="0">
                  <a:pos x="337" y="233"/>
                </a:cxn>
                <a:cxn ang="0">
                  <a:pos x="486" y="117"/>
                </a:cxn>
                <a:cxn ang="0">
                  <a:pos x="655" y="42"/>
                </a:cxn>
                <a:cxn ang="0">
                  <a:pos x="831" y="4"/>
                </a:cxn>
              </a:cxnLst>
              <a:rect l="0" t="0" r="r" b="b"/>
              <a:pathLst>
                <a:path w="1728" h="1882">
                  <a:moveTo>
                    <a:pt x="922" y="0"/>
                  </a:moveTo>
                  <a:lnTo>
                    <a:pt x="1012" y="6"/>
                  </a:lnTo>
                  <a:lnTo>
                    <a:pt x="1103" y="21"/>
                  </a:lnTo>
                  <a:lnTo>
                    <a:pt x="1189" y="48"/>
                  </a:lnTo>
                  <a:lnTo>
                    <a:pt x="1275" y="84"/>
                  </a:lnTo>
                  <a:lnTo>
                    <a:pt x="1355" y="130"/>
                  </a:lnTo>
                  <a:lnTo>
                    <a:pt x="1433" y="187"/>
                  </a:lnTo>
                  <a:lnTo>
                    <a:pt x="1503" y="252"/>
                  </a:lnTo>
                  <a:lnTo>
                    <a:pt x="1564" y="324"/>
                  </a:lnTo>
                  <a:lnTo>
                    <a:pt x="1616" y="399"/>
                  </a:lnTo>
                  <a:lnTo>
                    <a:pt x="1656" y="481"/>
                  </a:lnTo>
                  <a:lnTo>
                    <a:pt x="1690" y="566"/>
                  </a:lnTo>
                  <a:lnTo>
                    <a:pt x="1711" y="654"/>
                  </a:lnTo>
                  <a:lnTo>
                    <a:pt x="1724" y="742"/>
                  </a:lnTo>
                  <a:lnTo>
                    <a:pt x="1728" y="835"/>
                  </a:lnTo>
                  <a:lnTo>
                    <a:pt x="1719" y="925"/>
                  </a:lnTo>
                  <a:lnTo>
                    <a:pt x="1703" y="1014"/>
                  </a:lnTo>
                  <a:lnTo>
                    <a:pt x="1675" y="1102"/>
                  </a:lnTo>
                  <a:lnTo>
                    <a:pt x="1637" y="1188"/>
                  </a:lnTo>
                  <a:lnTo>
                    <a:pt x="1591" y="1272"/>
                  </a:lnTo>
                  <a:lnTo>
                    <a:pt x="1532" y="1350"/>
                  </a:lnTo>
                  <a:lnTo>
                    <a:pt x="1471" y="1415"/>
                  </a:lnTo>
                  <a:lnTo>
                    <a:pt x="1400" y="1476"/>
                  </a:lnTo>
                  <a:lnTo>
                    <a:pt x="1324" y="1531"/>
                  </a:lnTo>
                  <a:lnTo>
                    <a:pt x="1240" y="1582"/>
                  </a:lnTo>
                  <a:lnTo>
                    <a:pt x="1151" y="1626"/>
                  </a:lnTo>
                  <a:lnTo>
                    <a:pt x="1059" y="1666"/>
                  </a:lnTo>
                  <a:lnTo>
                    <a:pt x="964" y="1702"/>
                  </a:lnTo>
                  <a:lnTo>
                    <a:pt x="867" y="1733"/>
                  </a:lnTo>
                  <a:lnTo>
                    <a:pt x="770" y="1763"/>
                  </a:lnTo>
                  <a:lnTo>
                    <a:pt x="676" y="1786"/>
                  </a:lnTo>
                  <a:lnTo>
                    <a:pt x="583" y="1807"/>
                  </a:lnTo>
                  <a:lnTo>
                    <a:pt x="493" y="1826"/>
                  </a:lnTo>
                  <a:lnTo>
                    <a:pt x="406" y="1840"/>
                  </a:lnTo>
                  <a:lnTo>
                    <a:pt x="326" y="1851"/>
                  </a:lnTo>
                  <a:lnTo>
                    <a:pt x="255" y="1861"/>
                  </a:lnTo>
                  <a:lnTo>
                    <a:pt x="190" y="1868"/>
                  </a:lnTo>
                  <a:lnTo>
                    <a:pt x="133" y="1874"/>
                  </a:lnTo>
                  <a:lnTo>
                    <a:pt x="89" y="1878"/>
                  </a:lnTo>
                  <a:lnTo>
                    <a:pt x="55" y="1880"/>
                  </a:lnTo>
                  <a:lnTo>
                    <a:pt x="32" y="1882"/>
                  </a:lnTo>
                  <a:lnTo>
                    <a:pt x="26" y="1882"/>
                  </a:lnTo>
                  <a:lnTo>
                    <a:pt x="26" y="1876"/>
                  </a:lnTo>
                  <a:lnTo>
                    <a:pt x="23" y="1857"/>
                  </a:lnTo>
                  <a:lnTo>
                    <a:pt x="19" y="1826"/>
                  </a:lnTo>
                  <a:lnTo>
                    <a:pt x="15" y="1784"/>
                  </a:lnTo>
                  <a:lnTo>
                    <a:pt x="11" y="1731"/>
                  </a:lnTo>
                  <a:lnTo>
                    <a:pt x="7" y="1670"/>
                  </a:lnTo>
                  <a:lnTo>
                    <a:pt x="5" y="1603"/>
                  </a:lnTo>
                  <a:lnTo>
                    <a:pt x="0" y="1527"/>
                  </a:lnTo>
                  <a:lnTo>
                    <a:pt x="0" y="1359"/>
                  </a:lnTo>
                  <a:lnTo>
                    <a:pt x="2" y="1270"/>
                  </a:lnTo>
                  <a:lnTo>
                    <a:pt x="7" y="1176"/>
                  </a:lnTo>
                  <a:lnTo>
                    <a:pt x="15" y="1081"/>
                  </a:lnTo>
                  <a:lnTo>
                    <a:pt x="26" y="986"/>
                  </a:lnTo>
                  <a:lnTo>
                    <a:pt x="40" y="890"/>
                  </a:lnTo>
                  <a:lnTo>
                    <a:pt x="59" y="795"/>
                  </a:lnTo>
                  <a:lnTo>
                    <a:pt x="80" y="702"/>
                  </a:lnTo>
                  <a:lnTo>
                    <a:pt x="108" y="614"/>
                  </a:lnTo>
                  <a:lnTo>
                    <a:pt x="141" y="528"/>
                  </a:lnTo>
                  <a:lnTo>
                    <a:pt x="179" y="448"/>
                  </a:lnTo>
                  <a:lnTo>
                    <a:pt x="221" y="372"/>
                  </a:lnTo>
                  <a:lnTo>
                    <a:pt x="272" y="305"/>
                  </a:lnTo>
                  <a:lnTo>
                    <a:pt x="337" y="233"/>
                  </a:lnTo>
                  <a:lnTo>
                    <a:pt x="411" y="170"/>
                  </a:lnTo>
                  <a:lnTo>
                    <a:pt x="486" y="117"/>
                  </a:lnTo>
                  <a:lnTo>
                    <a:pt x="568" y="75"/>
                  </a:lnTo>
                  <a:lnTo>
                    <a:pt x="655" y="42"/>
                  </a:lnTo>
                  <a:lnTo>
                    <a:pt x="743" y="19"/>
                  </a:lnTo>
                  <a:lnTo>
                    <a:pt x="831" y="4"/>
                  </a:lnTo>
                  <a:lnTo>
                    <a:pt x="922" y="0"/>
                  </a:lnTo>
                  <a:close/>
                </a:path>
              </a:pathLst>
            </a:custGeom>
            <a:gradFill flip="none" rotWithShape="1">
              <a:gsLst>
                <a:gs pos="100000">
                  <a:schemeClr val="accent5">
                    <a:shade val="51000"/>
                    <a:satMod val="130000"/>
                  </a:schemeClr>
                </a:gs>
                <a:gs pos="44000">
                  <a:schemeClr val="accent5">
                    <a:shade val="93000"/>
                    <a:satMod val="130000"/>
                  </a:schemeClr>
                </a:gs>
                <a:gs pos="0">
                  <a:schemeClr val="accent5">
                    <a:shade val="94000"/>
                    <a:satMod val="135000"/>
                  </a:schemeClr>
                </a:gs>
              </a:gsLst>
              <a:path path="circle">
                <a:fillToRect l="50000" t="50000" r="50000" b="50000"/>
              </a:path>
              <a:tileRect/>
            </a:gradFill>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39" name="Freeform 23"/>
            <p:cNvSpPr>
              <a:spLocks/>
            </p:cNvSpPr>
            <p:nvPr/>
          </p:nvSpPr>
          <p:spPr bwMode="auto">
            <a:xfrm flipH="1">
              <a:off x="3972193" y="2166929"/>
              <a:ext cx="528369" cy="1628746"/>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rgbClr val="000000"/>
            </a:solidFill>
            <a:ln w="0">
              <a:solidFill>
                <a:schemeClr val="dk1">
                  <a:shade val="95000"/>
                  <a:satMod val="10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4" name="Group 43"/>
          <p:cNvGrpSpPr/>
          <p:nvPr/>
        </p:nvGrpSpPr>
        <p:grpSpPr>
          <a:xfrm rot="591452">
            <a:off x="6818782" y="2249603"/>
            <a:ext cx="1734224" cy="3103836"/>
            <a:chOff x="5605470" y="1857364"/>
            <a:chExt cx="1878642" cy="3362308"/>
          </a:xfrm>
        </p:grpSpPr>
        <p:sp>
          <p:nvSpPr>
            <p:cNvPr id="3100" name="Freeform 28"/>
            <p:cNvSpPr>
              <a:spLocks/>
            </p:cNvSpPr>
            <p:nvPr/>
          </p:nvSpPr>
          <p:spPr bwMode="auto">
            <a:xfrm>
              <a:off x="6009704" y="1857364"/>
              <a:ext cx="1474408" cy="1773127"/>
            </a:xfrm>
            <a:custGeom>
              <a:avLst/>
              <a:gdLst/>
              <a:ahLst/>
              <a:cxnLst>
                <a:cxn ang="0">
                  <a:pos x="888" y="0"/>
                </a:cxn>
                <a:cxn ang="0">
                  <a:pos x="1063" y="33"/>
                </a:cxn>
                <a:cxn ang="0">
                  <a:pos x="1231" y="109"/>
                </a:cxn>
                <a:cxn ang="0">
                  <a:pos x="1376" y="221"/>
                </a:cxn>
                <a:cxn ang="0">
                  <a:pos x="1488" y="359"/>
                </a:cxn>
                <a:cxn ang="0">
                  <a:pos x="1566" y="515"/>
                </a:cxn>
                <a:cxn ang="0">
                  <a:pos x="1608" y="685"/>
                </a:cxn>
                <a:cxn ang="0">
                  <a:pos x="1610" y="862"/>
                </a:cxn>
                <a:cxn ang="0">
                  <a:pos x="1574" y="1039"/>
                </a:cxn>
                <a:cxn ang="0">
                  <a:pos x="1498" y="1209"/>
                </a:cxn>
                <a:cxn ang="0">
                  <a:pos x="1395" y="1344"/>
                </a:cxn>
                <a:cxn ang="0">
                  <a:pos x="1265" y="1464"/>
                </a:cxn>
                <a:cxn ang="0">
                  <a:pos x="1113" y="1569"/>
                </a:cxn>
                <a:cxn ang="0">
                  <a:pos x="949" y="1659"/>
                </a:cxn>
                <a:cxn ang="0">
                  <a:pos x="781" y="1737"/>
                </a:cxn>
                <a:cxn ang="0">
                  <a:pos x="617" y="1803"/>
                </a:cxn>
                <a:cxn ang="0">
                  <a:pos x="463" y="1853"/>
                </a:cxn>
                <a:cxn ang="0">
                  <a:pos x="331" y="1893"/>
                </a:cxn>
                <a:cxn ang="0">
                  <a:pos x="225" y="1920"/>
                </a:cxn>
                <a:cxn ang="0">
                  <a:pos x="158" y="1935"/>
                </a:cxn>
                <a:cxn ang="0">
                  <a:pos x="133" y="1941"/>
                </a:cxn>
                <a:cxn ang="0">
                  <a:pos x="127" y="1916"/>
                </a:cxn>
                <a:cxn ang="0">
                  <a:pos x="108" y="1847"/>
                </a:cxn>
                <a:cxn ang="0">
                  <a:pos x="85" y="1742"/>
                </a:cxn>
                <a:cxn ang="0">
                  <a:pos x="57" y="1605"/>
                </a:cxn>
                <a:cxn ang="0">
                  <a:pos x="32" y="1445"/>
                </a:cxn>
                <a:cxn ang="0">
                  <a:pos x="11" y="1268"/>
                </a:cxn>
                <a:cxn ang="0">
                  <a:pos x="0" y="1083"/>
                </a:cxn>
                <a:cxn ang="0">
                  <a:pos x="5" y="896"/>
                </a:cxn>
                <a:cxn ang="0">
                  <a:pos x="24" y="715"/>
                </a:cxn>
                <a:cxn ang="0">
                  <a:pos x="68" y="545"/>
                </a:cxn>
                <a:cxn ang="0">
                  <a:pos x="135" y="395"/>
                </a:cxn>
                <a:cxn ang="0">
                  <a:pos x="249" y="248"/>
                </a:cxn>
                <a:cxn ang="0">
                  <a:pos x="388" y="132"/>
                </a:cxn>
                <a:cxn ang="0">
                  <a:pos x="543" y="50"/>
                </a:cxn>
                <a:cxn ang="0">
                  <a:pos x="714" y="6"/>
                </a:cxn>
              </a:cxnLst>
              <a:rect l="0" t="0" r="r" b="b"/>
              <a:pathLst>
                <a:path w="1614" h="1941">
                  <a:moveTo>
                    <a:pt x="802" y="0"/>
                  </a:moveTo>
                  <a:lnTo>
                    <a:pt x="888" y="0"/>
                  </a:lnTo>
                  <a:lnTo>
                    <a:pt x="977" y="12"/>
                  </a:lnTo>
                  <a:lnTo>
                    <a:pt x="1063" y="33"/>
                  </a:lnTo>
                  <a:lnTo>
                    <a:pt x="1149" y="67"/>
                  </a:lnTo>
                  <a:lnTo>
                    <a:pt x="1231" y="109"/>
                  </a:lnTo>
                  <a:lnTo>
                    <a:pt x="1307" y="162"/>
                  </a:lnTo>
                  <a:lnTo>
                    <a:pt x="1376" y="221"/>
                  </a:lnTo>
                  <a:lnTo>
                    <a:pt x="1437" y="288"/>
                  </a:lnTo>
                  <a:lnTo>
                    <a:pt x="1488" y="359"/>
                  </a:lnTo>
                  <a:lnTo>
                    <a:pt x="1532" y="435"/>
                  </a:lnTo>
                  <a:lnTo>
                    <a:pt x="1566" y="515"/>
                  </a:lnTo>
                  <a:lnTo>
                    <a:pt x="1591" y="599"/>
                  </a:lnTo>
                  <a:lnTo>
                    <a:pt x="1608" y="685"/>
                  </a:lnTo>
                  <a:lnTo>
                    <a:pt x="1614" y="774"/>
                  </a:lnTo>
                  <a:lnTo>
                    <a:pt x="1610" y="862"/>
                  </a:lnTo>
                  <a:lnTo>
                    <a:pt x="1597" y="953"/>
                  </a:lnTo>
                  <a:lnTo>
                    <a:pt x="1574" y="1039"/>
                  </a:lnTo>
                  <a:lnTo>
                    <a:pt x="1543" y="1125"/>
                  </a:lnTo>
                  <a:lnTo>
                    <a:pt x="1498" y="1209"/>
                  </a:lnTo>
                  <a:lnTo>
                    <a:pt x="1452" y="1279"/>
                  </a:lnTo>
                  <a:lnTo>
                    <a:pt x="1395" y="1344"/>
                  </a:lnTo>
                  <a:lnTo>
                    <a:pt x="1334" y="1405"/>
                  </a:lnTo>
                  <a:lnTo>
                    <a:pt x="1265" y="1464"/>
                  </a:lnTo>
                  <a:lnTo>
                    <a:pt x="1191" y="1519"/>
                  </a:lnTo>
                  <a:lnTo>
                    <a:pt x="1113" y="1569"/>
                  </a:lnTo>
                  <a:lnTo>
                    <a:pt x="1033" y="1615"/>
                  </a:lnTo>
                  <a:lnTo>
                    <a:pt x="949" y="1659"/>
                  </a:lnTo>
                  <a:lnTo>
                    <a:pt x="865" y="1699"/>
                  </a:lnTo>
                  <a:lnTo>
                    <a:pt x="781" y="1737"/>
                  </a:lnTo>
                  <a:lnTo>
                    <a:pt x="699" y="1771"/>
                  </a:lnTo>
                  <a:lnTo>
                    <a:pt x="617" y="1803"/>
                  </a:lnTo>
                  <a:lnTo>
                    <a:pt x="539" y="1830"/>
                  </a:lnTo>
                  <a:lnTo>
                    <a:pt x="463" y="1853"/>
                  </a:lnTo>
                  <a:lnTo>
                    <a:pt x="394" y="1874"/>
                  </a:lnTo>
                  <a:lnTo>
                    <a:pt x="331" y="1893"/>
                  </a:lnTo>
                  <a:lnTo>
                    <a:pt x="274" y="1908"/>
                  </a:lnTo>
                  <a:lnTo>
                    <a:pt x="225" y="1920"/>
                  </a:lnTo>
                  <a:lnTo>
                    <a:pt x="188" y="1929"/>
                  </a:lnTo>
                  <a:lnTo>
                    <a:pt x="158" y="1935"/>
                  </a:lnTo>
                  <a:lnTo>
                    <a:pt x="139" y="1939"/>
                  </a:lnTo>
                  <a:lnTo>
                    <a:pt x="133" y="1941"/>
                  </a:lnTo>
                  <a:lnTo>
                    <a:pt x="131" y="1935"/>
                  </a:lnTo>
                  <a:lnTo>
                    <a:pt x="127" y="1916"/>
                  </a:lnTo>
                  <a:lnTo>
                    <a:pt x="118" y="1887"/>
                  </a:lnTo>
                  <a:lnTo>
                    <a:pt x="108" y="1847"/>
                  </a:lnTo>
                  <a:lnTo>
                    <a:pt x="97" y="1798"/>
                  </a:lnTo>
                  <a:lnTo>
                    <a:pt x="85" y="1742"/>
                  </a:lnTo>
                  <a:lnTo>
                    <a:pt x="70" y="1676"/>
                  </a:lnTo>
                  <a:lnTo>
                    <a:pt x="57" y="1605"/>
                  </a:lnTo>
                  <a:lnTo>
                    <a:pt x="45" y="1527"/>
                  </a:lnTo>
                  <a:lnTo>
                    <a:pt x="32" y="1445"/>
                  </a:lnTo>
                  <a:lnTo>
                    <a:pt x="21" y="1359"/>
                  </a:lnTo>
                  <a:lnTo>
                    <a:pt x="11" y="1268"/>
                  </a:lnTo>
                  <a:lnTo>
                    <a:pt x="5" y="1176"/>
                  </a:lnTo>
                  <a:lnTo>
                    <a:pt x="0" y="1083"/>
                  </a:lnTo>
                  <a:lnTo>
                    <a:pt x="0" y="988"/>
                  </a:lnTo>
                  <a:lnTo>
                    <a:pt x="5" y="896"/>
                  </a:lnTo>
                  <a:lnTo>
                    <a:pt x="11" y="803"/>
                  </a:lnTo>
                  <a:lnTo>
                    <a:pt x="24" y="715"/>
                  </a:lnTo>
                  <a:lnTo>
                    <a:pt x="42" y="629"/>
                  </a:lnTo>
                  <a:lnTo>
                    <a:pt x="68" y="545"/>
                  </a:lnTo>
                  <a:lnTo>
                    <a:pt x="97" y="467"/>
                  </a:lnTo>
                  <a:lnTo>
                    <a:pt x="135" y="395"/>
                  </a:lnTo>
                  <a:lnTo>
                    <a:pt x="188" y="317"/>
                  </a:lnTo>
                  <a:lnTo>
                    <a:pt x="249" y="248"/>
                  </a:lnTo>
                  <a:lnTo>
                    <a:pt x="314" y="185"/>
                  </a:lnTo>
                  <a:lnTo>
                    <a:pt x="388" y="132"/>
                  </a:lnTo>
                  <a:lnTo>
                    <a:pt x="463" y="86"/>
                  </a:lnTo>
                  <a:lnTo>
                    <a:pt x="543" y="50"/>
                  </a:lnTo>
                  <a:lnTo>
                    <a:pt x="627" y="25"/>
                  </a:lnTo>
                  <a:lnTo>
                    <a:pt x="714" y="6"/>
                  </a:lnTo>
                  <a:lnTo>
                    <a:pt x="802" y="0"/>
                  </a:lnTo>
                  <a:close/>
                </a:path>
              </a:pathLst>
            </a:custGeom>
            <a:ln w="0">
              <a:noFill/>
              <a:prstDash val="solid"/>
              <a:round/>
              <a:headEnd/>
              <a:tailEnd/>
            </a:ln>
          </p:spPr>
          <p:style>
            <a:lnRef idx="0">
              <a:scrgbClr r="0" g="0" b="0"/>
            </a:lnRef>
            <a:fillRef idx="1003">
              <a:schemeClr val="dk2"/>
            </a:fillRef>
            <a:effectRef idx="0">
              <a:scrgbClr r="0" g="0" b="0"/>
            </a:effectRef>
            <a:fontRef idx="major"/>
          </p:style>
          <p:txBody>
            <a:bodyPr vert="horz" wrap="square" lIns="91440" tIns="45720" rIns="91440" bIns="45720" numCol="1" anchor="t" anchorCtr="0" compatLnSpc="1">
              <a:prstTxWarp prst="textNoShape">
                <a:avLst/>
              </a:prstTxWarp>
            </a:bodyPr>
            <a:lstStyle/>
            <a:p>
              <a:endParaRPr lang="en-US"/>
            </a:p>
          </p:txBody>
        </p:sp>
        <p:sp>
          <p:nvSpPr>
            <p:cNvPr id="41" name="Freeform 23"/>
            <p:cNvSpPr>
              <a:spLocks/>
            </p:cNvSpPr>
            <p:nvPr/>
          </p:nvSpPr>
          <p:spPr bwMode="auto">
            <a:xfrm flipH="1">
              <a:off x="5605470" y="3590926"/>
              <a:ext cx="528369" cy="1628746"/>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rgbClr val="000000"/>
            </a:solidFill>
            <a:ln w="0">
              <a:solidFill>
                <a:schemeClr val="dk1">
                  <a:shade val="95000"/>
                  <a:satMod val="10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5" name="Group 14"/>
          <p:cNvGrpSpPr/>
          <p:nvPr/>
        </p:nvGrpSpPr>
        <p:grpSpPr>
          <a:xfrm>
            <a:off x="1984339" y="4727084"/>
            <a:ext cx="1285796" cy="1254634"/>
            <a:chOff x="2160185" y="3098894"/>
            <a:chExt cx="2054625" cy="2004832"/>
          </a:xfrm>
        </p:grpSpPr>
        <p:sp>
          <p:nvSpPr>
            <p:cNvPr id="46" name="Freeform 11"/>
            <p:cNvSpPr>
              <a:spLocks noEditPoints="1"/>
            </p:cNvSpPr>
            <p:nvPr/>
          </p:nvSpPr>
          <p:spPr bwMode="auto">
            <a:xfrm rot="21129250">
              <a:off x="2160185" y="3098894"/>
              <a:ext cx="2054625" cy="2004832"/>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2">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2"/>
            <p:cNvSpPr>
              <a:spLocks/>
            </p:cNvSpPr>
            <p:nvPr/>
          </p:nvSpPr>
          <p:spPr bwMode="auto">
            <a:xfrm rot="21129250">
              <a:off x="2274582" y="3210411"/>
              <a:ext cx="1825830" cy="178179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48" name="Group 15"/>
          <p:cNvGrpSpPr/>
          <p:nvPr/>
        </p:nvGrpSpPr>
        <p:grpSpPr>
          <a:xfrm>
            <a:off x="3135175" y="3767140"/>
            <a:ext cx="1278056" cy="1247084"/>
            <a:chOff x="883578" y="924689"/>
            <a:chExt cx="2416287" cy="2357729"/>
          </a:xfrm>
        </p:grpSpPr>
        <p:sp>
          <p:nvSpPr>
            <p:cNvPr id="50" name="Freeform 11"/>
            <p:cNvSpPr>
              <a:spLocks noEditPoints="1"/>
            </p:cNvSpPr>
            <p:nvPr/>
          </p:nvSpPr>
          <p:spPr bwMode="auto">
            <a:xfrm>
              <a:off x="883578" y="924689"/>
              <a:ext cx="2416287" cy="235772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12"/>
            <p:cNvSpPr>
              <a:spLocks/>
            </p:cNvSpPr>
            <p:nvPr/>
          </p:nvSpPr>
          <p:spPr bwMode="auto">
            <a:xfrm>
              <a:off x="1018112" y="1055836"/>
              <a:ext cx="2147219" cy="209543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56" name="Group 15"/>
          <p:cNvGrpSpPr/>
          <p:nvPr/>
        </p:nvGrpSpPr>
        <p:grpSpPr>
          <a:xfrm>
            <a:off x="4706811" y="3762377"/>
            <a:ext cx="1278056" cy="1247084"/>
            <a:chOff x="883578" y="924689"/>
            <a:chExt cx="2416287" cy="2357729"/>
          </a:xfrm>
        </p:grpSpPr>
        <p:sp>
          <p:nvSpPr>
            <p:cNvPr id="57" name="Freeform 11"/>
            <p:cNvSpPr>
              <a:spLocks noEditPoints="1"/>
            </p:cNvSpPr>
            <p:nvPr/>
          </p:nvSpPr>
          <p:spPr bwMode="auto">
            <a:xfrm>
              <a:off x="883578" y="924689"/>
              <a:ext cx="2416287" cy="235772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2"/>
            <p:cNvSpPr>
              <a:spLocks/>
            </p:cNvSpPr>
            <p:nvPr/>
          </p:nvSpPr>
          <p:spPr bwMode="auto">
            <a:xfrm>
              <a:off x="1018112" y="1055836"/>
              <a:ext cx="2147219" cy="209543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gradFill>
              <a:gsLst>
                <a:gs pos="0">
                  <a:schemeClr val="tx1">
                    <a:lumMod val="65000"/>
                    <a:lumOff val="35000"/>
                  </a:schemeClr>
                </a:gs>
                <a:gs pos="80000">
                  <a:schemeClr val="bg1">
                    <a:lumMod val="75000"/>
                  </a:schemeClr>
                </a:gs>
                <a:gs pos="100000">
                  <a:schemeClr val="bg1">
                    <a:lumMod val="85000"/>
                  </a:schemeClr>
                </a:gs>
              </a:gsLst>
            </a:gradFill>
            <a:ln>
              <a:solidFill>
                <a:schemeClr val="bg1">
                  <a:lumMod val="50000"/>
                </a:schemeClr>
              </a:solidFill>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60" name="Group 13"/>
          <p:cNvGrpSpPr/>
          <p:nvPr/>
        </p:nvGrpSpPr>
        <p:grpSpPr>
          <a:xfrm>
            <a:off x="5851516" y="4695834"/>
            <a:ext cx="1267092" cy="1236384"/>
            <a:chOff x="888578" y="4639736"/>
            <a:chExt cx="1731612" cy="1689647"/>
          </a:xfrm>
        </p:grpSpPr>
        <p:sp>
          <p:nvSpPr>
            <p:cNvPr id="61" name="Freeform 11"/>
            <p:cNvSpPr>
              <a:spLocks noEditPoints="1"/>
            </p:cNvSpPr>
            <p:nvPr/>
          </p:nvSpPr>
          <p:spPr bwMode="auto">
            <a:xfrm rot="943525">
              <a:off x="888578" y="4639736"/>
              <a:ext cx="1731612" cy="1689647"/>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12"/>
            <p:cNvSpPr>
              <a:spLocks/>
            </p:cNvSpPr>
            <p:nvPr/>
          </p:nvSpPr>
          <p:spPr bwMode="auto">
            <a:xfrm rot="943525">
              <a:off x="984991" y="4733721"/>
              <a:ext cx="1538787" cy="150167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solidFill>
                <a:schemeClr val="accent4">
                  <a:lumMod val="40000"/>
                  <a:lumOff val="60000"/>
                </a:schemeClr>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64" name="Прямоугольник 55"/>
          <p:cNvSpPr/>
          <p:nvPr/>
        </p:nvSpPr>
        <p:spPr>
          <a:xfrm>
            <a:off x="3648069" y="1238235"/>
            <a:ext cx="1805000" cy="1938992"/>
          </a:xfrm>
          <a:prstGeom prst="rect">
            <a:avLst/>
          </a:prstGeom>
        </p:spPr>
        <p:txBody>
          <a:bodyPr wrap="square">
            <a:spAutoFit/>
          </a:bodyPr>
          <a:lstStyle/>
          <a:p>
            <a:pPr algn="ctr"/>
            <a:r>
              <a:rPr lang="en-US" sz="1200" b="1" dirty="0" smtClean="0">
                <a:latin typeface="Arial" pitchFamily="34" charset="0"/>
                <a:cs typeface="Arial" pitchFamily="34" charset="0"/>
              </a:rPr>
              <a:t>Example text. </a:t>
            </a:r>
          </a:p>
          <a:p>
            <a:pPr algn="ctr"/>
            <a:r>
              <a:rPr lang="en-US" sz="1200" dirty="0" smtClean="0">
                <a:latin typeface="Arial" pitchFamily="34" charset="0"/>
                <a:cs typeface="Arial" pitchFamily="34" charset="0"/>
              </a:rPr>
              <a:t>This is an example text.</a:t>
            </a:r>
            <a:r>
              <a:rPr lang="ru-RU" sz="1200" dirty="0" smtClean="0">
                <a:latin typeface="Arial" pitchFamily="34" charset="0"/>
                <a:cs typeface="Arial" pitchFamily="34" charset="0"/>
              </a:rPr>
              <a:t> </a:t>
            </a:r>
            <a:r>
              <a:rPr lang="en-US" sz="1200" dirty="0" smtClean="0">
                <a:latin typeface="Arial" pitchFamily="34" charset="0"/>
                <a:cs typeface="Arial" pitchFamily="34" charset="0"/>
              </a:rPr>
              <a:t>Go ahead and replace it with your own text. This is an example text. Go ahead and replace it with your own text. This is an example text. Go ahead and replace it with your own text.</a:t>
            </a:r>
          </a:p>
        </p:txBody>
      </p:sp>
      <p:sp>
        <p:nvSpPr>
          <p:cNvPr id="65" name="Прямоугольник 55"/>
          <p:cNvSpPr/>
          <p:nvPr/>
        </p:nvSpPr>
        <p:spPr>
          <a:xfrm>
            <a:off x="590540" y="2906495"/>
            <a:ext cx="1195378" cy="646331"/>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 </a:t>
            </a:r>
          </a:p>
          <a:p>
            <a:r>
              <a:rPr lang="en-US" sz="1200" dirty="0" smtClean="0">
                <a:solidFill>
                  <a:schemeClr val="bg1"/>
                </a:solidFill>
                <a:latin typeface="Arial" pitchFamily="34" charset="0"/>
                <a:cs typeface="Arial" pitchFamily="34" charset="0"/>
              </a:rPr>
              <a:t>This is an example text.</a:t>
            </a:r>
          </a:p>
        </p:txBody>
      </p:sp>
      <p:sp>
        <p:nvSpPr>
          <p:cNvPr id="66" name="Прямоугольник 55"/>
          <p:cNvSpPr/>
          <p:nvPr/>
        </p:nvSpPr>
        <p:spPr>
          <a:xfrm>
            <a:off x="2068542" y="1594448"/>
            <a:ext cx="1195378" cy="646331"/>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 </a:t>
            </a:r>
          </a:p>
          <a:p>
            <a:r>
              <a:rPr lang="en-US" sz="1200" dirty="0" smtClean="0">
                <a:solidFill>
                  <a:schemeClr val="bg1"/>
                </a:solidFill>
                <a:latin typeface="Arial" pitchFamily="34" charset="0"/>
                <a:cs typeface="Arial" pitchFamily="34" charset="0"/>
              </a:rPr>
              <a:t>This is an example text.</a:t>
            </a:r>
          </a:p>
        </p:txBody>
      </p:sp>
      <p:sp>
        <p:nvSpPr>
          <p:cNvPr id="67" name="Прямоугольник 55"/>
          <p:cNvSpPr/>
          <p:nvPr/>
        </p:nvSpPr>
        <p:spPr>
          <a:xfrm>
            <a:off x="5883315" y="1775409"/>
            <a:ext cx="1195378" cy="646331"/>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 </a:t>
            </a:r>
          </a:p>
          <a:p>
            <a:r>
              <a:rPr lang="en-US" sz="1200" dirty="0" smtClean="0">
                <a:solidFill>
                  <a:schemeClr val="bg1"/>
                </a:solidFill>
                <a:latin typeface="Arial" pitchFamily="34" charset="0"/>
                <a:cs typeface="Arial" pitchFamily="34" charset="0"/>
              </a:rPr>
              <a:t>This is an example text.</a:t>
            </a:r>
          </a:p>
        </p:txBody>
      </p:sp>
      <p:sp>
        <p:nvSpPr>
          <p:cNvPr id="68" name="Прямоугольник 55"/>
          <p:cNvSpPr/>
          <p:nvPr/>
        </p:nvSpPr>
        <p:spPr>
          <a:xfrm>
            <a:off x="7400931" y="2720761"/>
            <a:ext cx="1195378" cy="646331"/>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 </a:t>
            </a:r>
          </a:p>
          <a:p>
            <a:r>
              <a:rPr lang="en-US" sz="1200" dirty="0" smtClean="0">
                <a:solidFill>
                  <a:schemeClr val="bg1"/>
                </a:solidFill>
                <a:latin typeface="Arial" pitchFamily="34" charset="0"/>
                <a:cs typeface="Arial" pitchFamily="34" charset="0"/>
              </a:rPr>
              <a:t>This is an example text.</a:t>
            </a:r>
          </a:p>
        </p:txBody>
      </p:sp>
      <p:sp>
        <p:nvSpPr>
          <p:cNvPr id="69" name="TextBox 44"/>
          <p:cNvSpPr txBox="1">
            <a:spLocks noChangeArrowheads="1"/>
          </p:cNvSpPr>
          <p:nvPr/>
        </p:nvSpPr>
        <p:spPr bwMode="auto">
          <a:xfrm>
            <a:off x="2152633" y="4906374"/>
            <a:ext cx="938219" cy="784830"/>
          </a:xfrm>
          <a:prstGeom prst="rect">
            <a:avLst/>
          </a:prstGeom>
          <a:noFill/>
          <a:ln w="9525">
            <a:noFill/>
            <a:miter lim="800000"/>
            <a:headEnd/>
            <a:tailEnd/>
          </a:ln>
        </p:spPr>
        <p:txBody>
          <a:bodyPr wrap="square">
            <a:spAutoFit/>
          </a:bodyPr>
          <a:lstStyle/>
          <a:p>
            <a:pPr algn="ctr"/>
            <a:r>
              <a:rPr lang="en-US" sz="2000" b="1" dirty="0" smtClean="0">
                <a:solidFill>
                  <a:schemeClr val="bg1"/>
                </a:solidFill>
                <a:latin typeface="Arial" pitchFamily="34" charset="0"/>
                <a:cs typeface="Arial" pitchFamily="34" charset="0"/>
              </a:rPr>
              <a:t>1</a:t>
            </a:r>
            <a:r>
              <a:rPr lang="en-US" sz="2500" b="1" dirty="0" smtClean="0">
                <a:solidFill>
                  <a:schemeClr val="bg1"/>
                </a:solidFill>
                <a:latin typeface="Arial" pitchFamily="34" charset="0"/>
                <a:cs typeface="Arial" pitchFamily="34" charset="0"/>
              </a:rPr>
              <a:t> </a:t>
            </a:r>
            <a:r>
              <a:rPr lang="en-US" sz="1000" b="1" dirty="0" smtClean="0">
                <a:solidFill>
                  <a:schemeClr val="bg1"/>
                </a:solidFill>
                <a:latin typeface="Arial" pitchFamily="34" charset="0"/>
                <a:cs typeface="Arial" pitchFamily="34" charset="0"/>
              </a:rPr>
              <a:t>EXAMPLE TEXT </a:t>
            </a:r>
            <a:endParaRPr lang="en-US" sz="1000" b="1" dirty="0">
              <a:solidFill>
                <a:schemeClr val="bg1"/>
              </a:solidFill>
              <a:latin typeface="Arial" pitchFamily="34" charset="0"/>
              <a:cs typeface="Arial" pitchFamily="34" charset="0"/>
            </a:endParaRPr>
          </a:p>
        </p:txBody>
      </p:sp>
      <p:sp>
        <p:nvSpPr>
          <p:cNvPr id="70" name="TextBox 44"/>
          <p:cNvSpPr txBox="1">
            <a:spLocks noChangeArrowheads="1"/>
          </p:cNvSpPr>
          <p:nvPr/>
        </p:nvSpPr>
        <p:spPr bwMode="auto">
          <a:xfrm>
            <a:off x="3319457" y="3949101"/>
            <a:ext cx="938219" cy="784830"/>
          </a:xfrm>
          <a:prstGeom prst="rect">
            <a:avLst/>
          </a:prstGeom>
          <a:noFill/>
          <a:ln w="9525">
            <a:noFill/>
            <a:miter lim="800000"/>
            <a:headEnd/>
            <a:tailEnd/>
          </a:ln>
        </p:spPr>
        <p:txBody>
          <a:bodyPr wrap="square">
            <a:spAutoFit/>
          </a:bodyPr>
          <a:lstStyle/>
          <a:p>
            <a:pPr algn="ctr"/>
            <a:r>
              <a:rPr lang="ru-RU" sz="2000" b="1" dirty="0" smtClean="0">
                <a:solidFill>
                  <a:schemeClr val="bg1"/>
                </a:solidFill>
                <a:latin typeface="Arial" pitchFamily="34" charset="0"/>
                <a:cs typeface="Arial" pitchFamily="34" charset="0"/>
              </a:rPr>
              <a:t>2</a:t>
            </a:r>
            <a:r>
              <a:rPr lang="en-US" sz="2500" b="1" dirty="0" smtClean="0">
                <a:solidFill>
                  <a:schemeClr val="bg1"/>
                </a:solidFill>
                <a:latin typeface="Arial" pitchFamily="34" charset="0"/>
                <a:cs typeface="Arial" pitchFamily="34" charset="0"/>
              </a:rPr>
              <a:t> </a:t>
            </a:r>
            <a:r>
              <a:rPr lang="en-US" sz="1000" b="1" dirty="0" smtClean="0">
                <a:solidFill>
                  <a:schemeClr val="bg1"/>
                </a:solidFill>
                <a:latin typeface="Arial" pitchFamily="34" charset="0"/>
                <a:cs typeface="Arial" pitchFamily="34" charset="0"/>
              </a:rPr>
              <a:t>EXAMPLE TEXT </a:t>
            </a:r>
            <a:endParaRPr lang="en-US" sz="1000" b="1" dirty="0">
              <a:solidFill>
                <a:schemeClr val="bg1"/>
              </a:solidFill>
              <a:latin typeface="Arial" pitchFamily="34" charset="0"/>
              <a:cs typeface="Arial" pitchFamily="34" charset="0"/>
            </a:endParaRPr>
          </a:p>
        </p:txBody>
      </p:sp>
      <p:sp>
        <p:nvSpPr>
          <p:cNvPr id="71" name="TextBox 44"/>
          <p:cNvSpPr txBox="1">
            <a:spLocks noChangeArrowheads="1"/>
          </p:cNvSpPr>
          <p:nvPr/>
        </p:nvSpPr>
        <p:spPr bwMode="auto">
          <a:xfrm>
            <a:off x="4886323" y="3949101"/>
            <a:ext cx="938219" cy="784830"/>
          </a:xfrm>
          <a:prstGeom prst="rect">
            <a:avLst/>
          </a:prstGeom>
          <a:noFill/>
          <a:ln w="9525">
            <a:noFill/>
            <a:miter lim="800000"/>
            <a:headEnd/>
            <a:tailEnd/>
          </a:ln>
        </p:spPr>
        <p:txBody>
          <a:bodyPr wrap="square">
            <a:spAutoFit/>
          </a:bodyPr>
          <a:lstStyle/>
          <a:p>
            <a:pPr algn="ctr"/>
            <a:r>
              <a:rPr lang="ru-RU" sz="2000" b="1" dirty="0" smtClean="0">
                <a:solidFill>
                  <a:schemeClr val="bg1"/>
                </a:solidFill>
                <a:latin typeface="Arial" pitchFamily="34" charset="0"/>
                <a:cs typeface="Arial" pitchFamily="34" charset="0"/>
              </a:rPr>
              <a:t>3</a:t>
            </a:r>
            <a:r>
              <a:rPr lang="en-US" sz="2500" b="1" dirty="0" smtClean="0">
                <a:solidFill>
                  <a:schemeClr val="bg1"/>
                </a:solidFill>
                <a:latin typeface="Arial" pitchFamily="34" charset="0"/>
                <a:cs typeface="Arial" pitchFamily="34" charset="0"/>
              </a:rPr>
              <a:t> </a:t>
            </a:r>
            <a:r>
              <a:rPr lang="en-US" sz="1000" b="1" dirty="0" smtClean="0">
                <a:solidFill>
                  <a:schemeClr val="bg1"/>
                </a:solidFill>
                <a:latin typeface="Arial" pitchFamily="34" charset="0"/>
                <a:cs typeface="Arial" pitchFamily="34" charset="0"/>
              </a:rPr>
              <a:t>EXAMPLE TEXT </a:t>
            </a:r>
            <a:endParaRPr lang="en-US" sz="1000" b="1" dirty="0">
              <a:solidFill>
                <a:schemeClr val="bg1"/>
              </a:solidFill>
              <a:latin typeface="Arial" pitchFamily="34" charset="0"/>
              <a:cs typeface="Arial" pitchFamily="34" charset="0"/>
            </a:endParaRPr>
          </a:p>
        </p:txBody>
      </p:sp>
      <p:sp>
        <p:nvSpPr>
          <p:cNvPr id="72" name="TextBox 44"/>
          <p:cNvSpPr txBox="1">
            <a:spLocks noChangeArrowheads="1"/>
          </p:cNvSpPr>
          <p:nvPr/>
        </p:nvSpPr>
        <p:spPr bwMode="auto">
          <a:xfrm>
            <a:off x="6019795" y="4887324"/>
            <a:ext cx="938219" cy="784830"/>
          </a:xfrm>
          <a:prstGeom prst="rect">
            <a:avLst/>
          </a:prstGeom>
          <a:noFill/>
          <a:ln w="9525">
            <a:noFill/>
            <a:miter lim="800000"/>
            <a:headEnd/>
            <a:tailEnd/>
          </a:ln>
        </p:spPr>
        <p:txBody>
          <a:bodyPr wrap="square">
            <a:spAutoFit/>
          </a:bodyPr>
          <a:lstStyle/>
          <a:p>
            <a:pPr algn="ctr"/>
            <a:r>
              <a:rPr lang="ru-RU" sz="2000" b="1" dirty="0" smtClean="0">
                <a:solidFill>
                  <a:schemeClr val="bg1"/>
                </a:solidFill>
                <a:latin typeface="Arial" pitchFamily="34" charset="0"/>
                <a:cs typeface="Arial" pitchFamily="34" charset="0"/>
              </a:rPr>
              <a:t>4</a:t>
            </a:r>
            <a:r>
              <a:rPr lang="en-US" sz="2500" b="1" dirty="0" smtClean="0">
                <a:solidFill>
                  <a:schemeClr val="bg1"/>
                </a:solidFill>
                <a:latin typeface="Arial" pitchFamily="34" charset="0"/>
                <a:cs typeface="Arial" pitchFamily="34" charset="0"/>
              </a:rPr>
              <a:t> </a:t>
            </a:r>
            <a:r>
              <a:rPr lang="en-US" sz="1000" b="1" dirty="0" smtClean="0">
                <a:solidFill>
                  <a:schemeClr val="bg1"/>
                </a:solidFill>
                <a:latin typeface="Arial" pitchFamily="34" charset="0"/>
                <a:cs typeface="Arial" pitchFamily="34" charset="0"/>
              </a:rPr>
              <a:t>EXAMPLE TEXT </a:t>
            </a:r>
            <a:endParaRPr lang="en-US" sz="1000" b="1" dirty="0">
              <a:solidFill>
                <a:schemeClr val="bg1"/>
              </a:solidFill>
              <a:latin typeface="Arial" pitchFamily="34" charset="0"/>
              <a:cs typeface="Arial" pitchFamily="34" charset="0"/>
            </a:endParaRPr>
          </a:p>
        </p:txBody>
      </p:sp>
      <p:sp>
        <p:nvSpPr>
          <p:cNvPr id="36" name="TextBox 44"/>
          <p:cNvSpPr txBox="1">
            <a:spLocks noChangeArrowheads="1"/>
          </p:cNvSpPr>
          <p:nvPr/>
        </p:nvSpPr>
        <p:spPr bwMode="auto">
          <a:xfrm>
            <a:off x="242590" y="302980"/>
            <a:ext cx="3400716" cy="338554"/>
          </a:xfrm>
          <a:prstGeom prst="rect">
            <a:avLst/>
          </a:prstGeom>
          <a:noFill/>
          <a:ln w="9525">
            <a:noFill/>
            <a:miter lim="800000"/>
            <a:headEnd/>
            <a:tailEnd/>
          </a:ln>
        </p:spPr>
        <p:txBody>
          <a:bodyPr wrap="square">
            <a:spAutoFit/>
          </a:bodyPr>
          <a:lstStyle/>
          <a:p>
            <a:pPr marL="228600" indent="-228600"/>
            <a:r>
              <a:rPr lang="en-US" sz="1600" b="1" dirty="0" smtClean="0">
                <a:solidFill>
                  <a:schemeClr val="tx1">
                    <a:lumMod val="85000"/>
                    <a:lumOff val="15000"/>
                  </a:schemeClr>
                </a:solidFill>
                <a:latin typeface="Arial" pitchFamily="34" charset="0"/>
                <a:cs typeface="Arial" pitchFamily="34" charset="0"/>
              </a:rPr>
              <a:t>COLOR ELEMENTS</a:t>
            </a:r>
            <a:endParaRPr lang="ru-RU" sz="1600" b="1"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2411306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ycolors">
      <a:dk1>
        <a:sysClr val="windowText" lastClr="000000"/>
      </a:dk1>
      <a:lt1>
        <a:sysClr val="window" lastClr="FFFFFF"/>
      </a:lt1>
      <a:dk2>
        <a:srgbClr val="0070C0"/>
      </a:dk2>
      <a:lt2>
        <a:srgbClr val="4EE7FC"/>
      </a:lt2>
      <a:accent1>
        <a:srgbClr val="A00000"/>
      </a:accent1>
      <a:accent2>
        <a:srgbClr val="FF0000"/>
      </a:accent2>
      <a:accent3>
        <a:srgbClr val="127D12"/>
      </a:accent3>
      <a:accent4>
        <a:srgbClr val="28D728"/>
      </a:accent4>
      <a:accent5>
        <a:srgbClr val="FF9900"/>
      </a:accent5>
      <a:accent6>
        <a:srgbClr val="FFFF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101</Words>
  <Application>Microsoft Office PowerPoint</Application>
  <PresentationFormat>全屏显示(4:3)</PresentationFormat>
  <Paragraphs>15</Paragraphs>
  <Slides>1</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1</vt:i4>
      </vt:variant>
    </vt:vector>
  </HeadingPairs>
  <TitlesOfParts>
    <vt:vector size="4" baseType="lpstr">
      <vt:lpstr>Arial</vt:lpstr>
      <vt:lpstr>Calibri</vt:lpstr>
      <vt:lpstr>Office Theme</vt:lpstr>
      <vt:lpstr>PowerPoint 演示文稿</vt:lpstr>
    </vt:vector>
  </TitlesOfParts>
  <Company>CtrlSoft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dc:description/>
  <cp:lastModifiedBy>Shiqing Tian</cp:lastModifiedBy>
  <cp:revision>30</cp:revision>
  <dcterms:created xsi:type="dcterms:W3CDTF">2010-11-26T09:48:13Z</dcterms:created>
  <dcterms:modified xsi:type="dcterms:W3CDTF">2013-08-26T08:06:41Z</dcterms:modified>
  <dc:subject>DG-阵列</dc:subject>
  <cp:keywords>TZ-手动增减;XG-渐变;KJ-平面;DH-静态</cp:keywords>
  <cp:category>UDi-逻辑图示</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Slide 1</vt:lpwstr>
  </property>
  <property fmtid="{D5CDD505-2E9C-101B-9397-08002B2CF9AE}" pid="3" name="SlideDescription">
    <vt:lpwstr/>
  </property>
</Properties>
</file>