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1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8367FE-A70C-4DA9-BA12-0E2A01B110B1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7B63E-0773-47E4-B169-C2F44BFFBE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9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Прямоугольник 55"/>
          <p:cNvSpPr/>
          <p:nvPr/>
        </p:nvSpPr>
        <p:spPr>
          <a:xfrm flipV="1">
            <a:off x="-32" y="-24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rgbClr val="9D9D9D"/>
              </a:gs>
              <a:gs pos="46000">
                <a:srgbClr val="EEEEEE"/>
              </a:gs>
              <a:gs pos="34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Прямоугольник 15"/>
          <p:cNvSpPr/>
          <p:nvPr/>
        </p:nvSpPr>
        <p:spPr>
          <a:xfrm>
            <a:off x="-32" y="4929174"/>
            <a:ext cx="9144000" cy="192880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53000">
                <a:srgbClr val="C9C9C9"/>
              </a:gs>
              <a:gs pos="7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732869" y="1357298"/>
            <a:ext cx="1458128" cy="1454148"/>
            <a:chOff x="4357686" y="285728"/>
            <a:chExt cx="1458128" cy="1454148"/>
          </a:xfrm>
        </p:grpSpPr>
        <p:grpSp>
          <p:nvGrpSpPr>
            <p:cNvPr id="4" name="Group 21"/>
            <p:cNvGrpSpPr/>
            <p:nvPr/>
          </p:nvGrpSpPr>
          <p:grpSpPr>
            <a:xfrm>
              <a:off x="4357686" y="285728"/>
              <a:ext cx="1458128" cy="1454148"/>
              <a:chOff x="2371725" y="2324100"/>
              <a:chExt cx="1744663" cy="1739900"/>
            </a:xfrm>
          </p:grpSpPr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2371725" y="2324100"/>
                <a:ext cx="1744663" cy="1739900"/>
              </a:xfrm>
              <a:custGeom>
                <a:avLst/>
                <a:gdLst/>
                <a:ahLst/>
                <a:cxnLst>
                  <a:cxn ang="0">
                    <a:pos x="1099" y="606"/>
                  </a:cxn>
                  <a:cxn ang="0">
                    <a:pos x="1089" y="668"/>
                  </a:cxn>
                  <a:cxn ang="0">
                    <a:pos x="1072" y="728"/>
                  </a:cxn>
                  <a:cxn ang="0">
                    <a:pos x="1048" y="785"/>
                  </a:cxn>
                  <a:cxn ang="0">
                    <a:pos x="1018" y="839"/>
                  </a:cxn>
                  <a:cxn ang="0">
                    <a:pos x="983" y="888"/>
                  </a:cxn>
                  <a:cxn ang="0">
                    <a:pos x="942" y="933"/>
                  </a:cxn>
                  <a:cxn ang="0">
                    <a:pos x="897" y="974"/>
                  </a:cxn>
                  <a:cxn ang="0">
                    <a:pos x="848" y="1010"/>
                  </a:cxn>
                  <a:cxn ang="0">
                    <a:pos x="795" y="1040"/>
                  </a:cxn>
                  <a:cxn ang="0">
                    <a:pos x="738" y="1063"/>
                  </a:cxn>
                  <a:cxn ang="0">
                    <a:pos x="678" y="1081"/>
                  </a:cxn>
                  <a:cxn ang="0">
                    <a:pos x="616" y="1092"/>
                  </a:cxn>
                  <a:cxn ang="0">
                    <a:pos x="551" y="1096"/>
                  </a:cxn>
                  <a:cxn ang="0">
                    <a:pos x="487" y="1092"/>
                  </a:cxn>
                  <a:cxn ang="0">
                    <a:pos x="425" y="1081"/>
                  </a:cxn>
                  <a:cxn ang="0">
                    <a:pos x="365" y="1064"/>
                  </a:cxn>
                  <a:cxn ang="0">
                    <a:pos x="309" y="1040"/>
                  </a:cxn>
                  <a:cxn ang="0">
                    <a:pos x="256" y="1010"/>
                  </a:cxn>
                  <a:cxn ang="0">
                    <a:pos x="206" y="975"/>
                  </a:cxn>
                  <a:cxn ang="0">
                    <a:pos x="161" y="935"/>
                  </a:cxn>
                  <a:cxn ang="0">
                    <a:pos x="121" y="889"/>
                  </a:cxn>
                  <a:cxn ang="0">
                    <a:pos x="86" y="840"/>
                  </a:cxn>
                  <a:cxn ang="0">
                    <a:pos x="56" y="787"/>
                  </a:cxn>
                  <a:cxn ang="0">
                    <a:pos x="32" y="731"/>
                  </a:cxn>
                  <a:cxn ang="0">
                    <a:pos x="14" y="671"/>
                  </a:cxn>
                  <a:cxn ang="0">
                    <a:pos x="3" y="609"/>
                  </a:cxn>
                  <a:cxn ang="0">
                    <a:pos x="0" y="545"/>
                  </a:cxn>
                  <a:cxn ang="0">
                    <a:pos x="4" y="480"/>
                  </a:cxn>
                  <a:cxn ang="0">
                    <a:pos x="15" y="417"/>
                  </a:cxn>
                  <a:cxn ang="0">
                    <a:pos x="33" y="356"/>
                  </a:cxn>
                  <a:cxn ang="0">
                    <a:pos x="58" y="299"/>
                  </a:cxn>
                  <a:cxn ang="0">
                    <a:pos x="88" y="245"/>
                  </a:cxn>
                  <a:cxn ang="0">
                    <a:pos x="125" y="196"/>
                  </a:cxn>
                  <a:cxn ang="0">
                    <a:pos x="167" y="150"/>
                  </a:cxn>
                  <a:cxn ang="0">
                    <a:pos x="213" y="110"/>
                  </a:cxn>
                  <a:cxn ang="0">
                    <a:pos x="264" y="75"/>
                  </a:cxn>
                  <a:cxn ang="0">
                    <a:pos x="319" y="46"/>
                  </a:cxn>
                  <a:cxn ang="0">
                    <a:pos x="377" y="22"/>
                  </a:cxn>
                  <a:cxn ang="0">
                    <a:pos x="438" y="6"/>
                  </a:cxn>
                </a:cxnLst>
                <a:rect l="0" t="0" r="r" b="b"/>
                <a:pathLst>
                  <a:path w="1099" h="1096">
                    <a:moveTo>
                      <a:pt x="470" y="0"/>
                    </a:moveTo>
                    <a:lnTo>
                      <a:pt x="1099" y="606"/>
                    </a:lnTo>
                    <a:lnTo>
                      <a:pt x="1095" y="638"/>
                    </a:lnTo>
                    <a:lnTo>
                      <a:pt x="1089" y="668"/>
                    </a:lnTo>
                    <a:lnTo>
                      <a:pt x="1081" y="699"/>
                    </a:lnTo>
                    <a:lnTo>
                      <a:pt x="1072" y="728"/>
                    </a:lnTo>
                    <a:lnTo>
                      <a:pt x="1061" y="757"/>
                    </a:lnTo>
                    <a:lnTo>
                      <a:pt x="1048" y="785"/>
                    </a:lnTo>
                    <a:lnTo>
                      <a:pt x="1034" y="812"/>
                    </a:lnTo>
                    <a:lnTo>
                      <a:pt x="1018" y="839"/>
                    </a:lnTo>
                    <a:lnTo>
                      <a:pt x="1001" y="864"/>
                    </a:lnTo>
                    <a:lnTo>
                      <a:pt x="983" y="888"/>
                    </a:lnTo>
                    <a:lnTo>
                      <a:pt x="963" y="911"/>
                    </a:lnTo>
                    <a:lnTo>
                      <a:pt x="942" y="933"/>
                    </a:lnTo>
                    <a:lnTo>
                      <a:pt x="920" y="954"/>
                    </a:lnTo>
                    <a:lnTo>
                      <a:pt x="897" y="974"/>
                    </a:lnTo>
                    <a:lnTo>
                      <a:pt x="873" y="992"/>
                    </a:lnTo>
                    <a:lnTo>
                      <a:pt x="848" y="1010"/>
                    </a:lnTo>
                    <a:lnTo>
                      <a:pt x="822" y="1025"/>
                    </a:lnTo>
                    <a:lnTo>
                      <a:pt x="795" y="1040"/>
                    </a:lnTo>
                    <a:lnTo>
                      <a:pt x="767" y="1052"/>
                    </a:lnTo>
                    <a:lnTo>
                      <a:pt x="738" y="1063"/>
                    </a:lnTo>
                    <a:lnTo>
                      <a:pt x="709" y="1073"/>
                    </a:lnTo>
                    <a:lnTo>
                      <a:pt x="678" y="1081"/>
                    </a:lnTo>
                    <a:lnTo>
                      <a:pt x="647" y="1088"/>
                    </a:lnTo>
                    <a:lnTo>
                      <a:pt x="616" y="1092"/>
                    </a:lnTo>
                    <a:lnTo>
                      <a:pt x="584" y="1095"/>
                    </a:lnTo>
                    <a:lnTo>
                      <a:pt x="551" y="1096"/>
                    </a:lnTo>
                    <a:lnTo>
                      <a:pt x="519" y="1095"/>
                    </a:lnTo>
                    <a:lnTo>
                      <a:pt x="487" y="1092"/>
                    </a:lnTo>
                    <a:lnTo>
                      <a:pt x="455" y="1088"/>
                    </a:lnTo>
                    <a:lnTo>
                      <a:pt x="425" y="1081"/>
                    </a:lnTo>
                    <a:lnTo>
                      <a:pt x="395" y="1073"/>
                    </a:lnTo>
                    <a:lnTo>
                      <a:pt x="365" y="1064"/>
                    </a:lnTo>
                    <a:lnTo>
                      <a:pt x="337" y="1053"/>
                    </a:lnTo>
                    <a:lnTo>
                      <a:pt x="309" y="1040"/>
                    </a:lnTo>
                    <a:lnTo>
                      <a:pt x="282" y="1026"/>
                    </a:lnTo>
                    <a:lnTo>
                      <a:pt x="256" y="1010"/>
                    </a:lnTo>
                    <a:lnTo>
                      <a:pt x="230" y="993"/>
                    </a:lnTo>
                    <a:lnTo>
                      <a:pt x="206" y="975"/>
                    </a:lnTo>
                    <a:lnTo>
                      <a:pt x="183" y="955"/>
                    </a:lnTo>
                    <a:lnTo>
                      <a:pt x="161" y="935"/>
                    </a:lnTo>
                    <a:lnTo>
                      <a:pt x="140" y="913"/>
                    </a:lnTo>
                    <a:lnTo>
                      <a:pt x="121" y="889"/>
                    </a:lnTo>
                    <a:lnTo>
                      <a:pt x="103" y="866"/>
                    </a:lnTo>
                    <a:lnTo>
                      <a:pt x="86" y="840"/>
                    </a:lnTo>
                    <a:lnTo>
                      <a:pt x="70" y="814"/>
                    </a:lnTo>
                    <a:lnTo>
                      <a:pt x="56" y="787"/>
                    </a:lnTo>
                    <a:lnTo>
                      <a:pt x="43" y="760"/>
                    </a:lnTo>
                    <a:lnTo>
                      <a:pt x="32" y="731"/>
                    </a:lnTo>
                    <a:lnTo>
                      <a:pt x="22" y="702"/>
                    </a:lnTo>
                    <a:lnTo>
                      <a:pt x="14" y="671"/>
                    </a:lnTo>
                    <a:lnTo>
                      <a:pt x="8" y="641"/>
                    </a:lnTo>
                    <a:lnTo>
                      <a:pt x="3" y="609"/>
                    </a:lnTo>
                    <a:lnTo>
                      <a:pt x="1" y="577"/>
                    </a:lnTo>
                    <a:lnTo>
                      <a:pt x="0" y="545"/>
                    </a:lnTo>
                    <a:lnTo>
                      <a:pt x="1" y="512"/>
                    </a:lnTo>
                    <a:lnTo>
                      <a:pt x="4" y="480"/>
                    </a:lnTo>
                    <a:lnTo>
                      <a:pt x="8" y="448"/>
                    </a:lnTo>
                    <a:lnTo>
                      <a:pt x="15" y="417"/>
                    </a:lnTo>
                    <a:lnTo>
                      <a:pt x="23" y="386"/>
                    </a:lnTo>
                    <a:lnTo>
                      <a:pt x="33" y="356"/>
                    </a:lnTo>
                    <a:lnTo>
                      <a:pt x="44" y="327"/>
                    </a:lnTo>
                    <a:lnTo>
                      <a:pt x="58" y="299"/>
                    </a:lnTo>
                    <a:lnTo>
                      <a:pt x="72" y="272"/>
                    </a:lnTo>
                    <a:lnTo>
                      <a:pt x="88" y="245"/>
                    </a:lnTo>
                    <a:lnTo>
                      <a:pt x="106" y="220"/>
                    </a:lnTo>
                    <a:lnTo>
                      <a:pt x="125" y="196"/>
                    </a:lnTo>
                    <a:lnTo>
                      <a:pt x="145" y="172"/>
                    </a:lnTo>
                    <a:lnTo>
                      <a:pt x="167" y="150"/>
                    </a:lnTo>
                    <a:lnTo>
                      <a:pt x="189" y="130"/>
                    </a:lnTo>
                    <a:lnTo>
                      <a:pt x="213" y="110"/>
                    </a:lnTo>
                    <a:lnTo>
                      <a:pt x="238" y="92"/>
                    </a:lnTo>
                    <a:lnTo>
                      <a:pt x="264" y="75"/>
                    </a:lnTo>
                    <a:lnTo>
                      <a:pt x="291" y="60"/>
                    </a:lnTo>
                    <a:lnTo>
                      <a:pt x="319" y="46"/>
                    </a:lnTo>
                    <a:lnTo>
                      <a:pt x="347" y="33"/>
                    </a:lnTo>
                    <a:lnTo>
                      <a:pt x="377" y="22"/>
                    </a:lnTo>
                    <a:lnTo>
                      <a:pt x="407" y="13"/>
                    </a:lnTo>
                    <a:lnTo>
                      <a:pt x="438" y="6"/>
                    </a:lnTo>
                    <a:lnTo>
                      <a:pt x="47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0"/>
              </a:gradFill>
              <a:ln w="6667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3121025" y="2352675"/>
                <a:ext cx="974725" cy="9423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33" y="606"/>
                  </a:cxn>
                  <a:cxn ang="0">
                    <a:pos x="603" y="610"/>
                  </a:cxn>
                  <a:cxn ang="0">
                    <a:pos x="573" y="612"/>
                  </a:cxn>
                  <a:cxn ang="0">
                    <a:pos x="540" y="612"/>
                  </a:cxn>
                  <a:cxn ang="0">
                    <a:pos x="508" y="611"/>
                  </a:cxn>
                  <a:cxn ang="0">
                    <a:pos x="476" y="607"/>
                  </a:cxn>
                  <a:cxn ang="0">
                    <a:pos x="446" y="602"/>
                  </a:cxn>
                  <a:cxn ang="0">
                    <a:pos x="415" y="595"/>
                  </a:cxn>
                  <a:cxn ang="0">
                    <a:pos x="386" y="587"/>
                  </a:cxn>
                  <a:cxn ang="0">
                    <a:pos x="356" y="577"/>
                  </a:cxn>
                  <a:cxn ang="0">
                    <a:pos x="328" y="565"/>
                  </a:cxn>
                  <a:cxn ang="0">
                    <a:pos x="300" y="552"/>
                  </a:cxn>
                  <a:cxn ang="0">
                    <a:pos x="274" y="537"/>
                  </a:cxn>
                  <a:cxn ang="0">
                    <a:pos x="248" y="521"/>
                  </a:cxn>
                  <a:cxn ang="0">
                    <a:pos x="223" y="504"/>
                  </a:cxn>
                  <a:cxn ang="0">
                    <a:pos x="199" y="485"/>
                  </a:cxn>
                  <a:cxn ang="0">
                    <a:pos x="177" y="465"/>
                  </a:cxn>
                  <a:cxn ang="0">
                    <a:pos x="155" y="444"/>
                  </a:cxn>
                  <a:cxn ang="0">
                    <a:pos x="135" y="422"/>
                  </a:cxn>
                  <a:cxn ang="0">
                    <a:pos x="116" y="399"/>
                  </a:cxn>
                  <a:cxn ang="0">
                    <a:pos x="98" y="374"/>
                  </a:cxn>
                  <a:cxn ang="0">
                    <a:pos x="81" y="348"/>
                  </a:cxn>
                  <a:cxn ang="0">
                    <a:pos x="66" y="322"/>
                  </a:cxn>
                  <a:cxn ang="0">
                    <a:pos x="52" y="295"/>
                  </a:cxn>
                  <a:cxn ang="0">
                    <a:pos x="40" y="267"/>
                  </a:cxn>
                  <a:cxn ang="0">
                    <a:pos x="29" y="238"/>
                  </a:cxn>
                  <a:cxn ang="0">
                    <a:pos x="20" y="208"/>
                  </a:cxn>
                  <a:cxn ang="0">
                    <a:pos x="12" y="177"/>
                  </a:cxn>
                  <a:cxn ang="0">
                    <a:pos x="7" y="146"/>
                  </a:cxn>
                  <a:cxn ang="0">
                    <a:pos x="3" y="115"/>
                  </a:cxn>
                  <a:cxn ang="0">
                    <a:pos x="0" y="82"/>
                  </a:cxn>
                  <a:cxn ang="0">
                    <a:pos x="0" y="55"/>
                  </a:cxn>
                  <a:cxn ang="0">
                    <a:pos x="1" y="27"/>
                  </a:cxn>
                  <a:cxn ang="0">
                    <a:pos x="4" y="0"/>
                  </a:cxn>
                </a:cxnLst>
                <a:rect l="0" t="0" r="r" b="b"/>
                <a:pathLst>
                  <a:path w="633" h="612">
                    <a:moveTo>
                      <a:pt x="4" y="0"/>
                    </a:moveTo>
                    <a:lnTo>
                      <a:pt x="633" y="606"/>
                    </a:lnTo>
                    <a:lnTo>
                      <a:pt x="603" y="610"/>
                    </a:lnTo>
                    <a:lnTo>
                      <a:pt x="573" y="612"/>
                    </a:lnTo>
                    <a:lnTo>
                      <a:pt x="540" y="612"/>
                    </a:lnTo>
                    <a:lnTo>
                      <a:pt x="508" y="611"/>
                    </a:lnTo>
                    <a:lnTo>
                      <a:pt x="476" y="607"/>
                    </a:lnTo>
                    <a:lnTo>
                      <a:pt x="446" y="602"/>
                    </a:lnTo>
                    <a:lnTo>
                      <a:pt x="415" y="595"/>
                    </a:lnTo>
                    <a:lnTo>
                      <a:pt x="386" y="587"/>
                    </a:lnTo>
                    <a:lnTo>
                      <a:pt x="356" y="577"/>
                    </a:lnTo>
                    <a:lnTo>
                      <a:pt x="328" y="565"/>
                    </a:lnTo>
                    <a:lnTo>
                      <a:pt x="300" y="552"/>
                    </a:lnTo>
                    <a:lnTo>
                      <a:pt x="274" y="537"/>
                    </a:lnTo>
                    <a:lnTo>
                      <a:pt x="248" y="521"/>
                    </a:lnTo>
                    <a:lnTo>
                      <a:pt x="223" y="504"/>
                    </a:lnTo>
                    <a:lnTo>
                      <a:pt x="199" y="485"/>
                    </a:lnTo>
                    <a:lnTo>
                      <a:pt x="177" y="465"/>
                    </a:lnTo>
                    <a:lnTo>
                      <a:pt x="155" y="444"/>
                    </a:lnTo>
                    <a:lnTo>
                      <a:pt x="135" y="422"/>
                    </a:lnTo>
                    <a:lnTo>
                      <a:pt x="116" y="399"/>
                    </a:lnTo>
                    <a:lnTo>
                      <a:pt x="98" y="374"/>
                    </a:lnTo>
                    <a:lnTo>
                      <a:pt x="81" y="348"/>
                    </a:lnTo>
                    <a:lnTo>
                      <a:pt x="66" y="322"/>
                    </a:lnTo>
                    <a:lnTo>
                      <a:pt x="52" y="295"/>
                    </a:lnTo>
                    <a:lnTo>
                      <a:pt x="40" y="267"/>
                    </a:lnTo>
                    <a:lnTo>
                      <a:pt x="29" y="238"/>
                    </a:lnTo>
                    <a:lnTo>
                      <a:pt x="20" y="208"/>
                    </a:lnTo>
                    <a:lnTo>
                      <a:pt x="12" y="177"/>
                    </a:lnTo>
                    <a:lnTo>
                      <a:pt x="7" y="146"/>
                    </a:lnTo>
                    <a:lnTo>
                      <a:pt x="3" y="115"/>
                    </a:lnTo>
                    <a:lnTo>
                      <a:pt x="0" y="82"/>
                    </a:lnTo>
                    <a:lnTo>
                      <a:pt x="0" y="55"/>
                    </a:lnTo>
                    <a:lnTo>
                      <a:pt x="1" y="2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Box 44"/>
            <p:cNvSpPr txBox="1">
              <a:spLocks noChangeArrowheads="1"/>
            </p:cNvSpPr>
            <p:nvPr/>
          </p:nvSpPr>
          <p:spPr bwMode="auto">
            <a:xfrm>
              <a:off x="4543425" y="990583"/>
              <a:ext cx="9286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Concept</a:t>
              </a:r>
              <a:endPara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19097" y="1357298"/>
            <a:ext cx="1458128" cy="1454148"/>
            <a:chOff x="1714480" y="1357298"/>
            <a:chExt cx="1458128" cy="1454148"/>
          </a:xfrm>
        </p:grpSpPr>
        <p:grpSp>
          <p:nvGrpSpPr>
            <p:cNvPr id="3" name="Group 18"/>
            <p:cNvGrpSpPr/>
            <p:nvPr/>
          </p:nvGrpSpPr>
          <p:grpSpPr>
            <a:xfrm>
              <a:off x="1714480" y="1357298"/>
              <a:ext cx="1458128" cy="1454148"/>
              <a:chOff x="2371725" y="2324100"/>
              <a:chExt cx="1744663" cy="1739900"/>
            </a:xfrm>
          </p:grpSpPr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2371725" y="2324100"/>
                <a:ext cx="1744663" cy="1739900"/>
              </a:xfrm>
              <a:custGeom>
                <a:avLst/>
                <a:gdLst/>
                <a:ahLst/>
                <a:cxnLst>
                  <a:cxn ang="0">
                    <a:pos x="1099" y="606"/>
                  </a:cxn>
                  <a:cxn ang="0">
                    <a:pos x="1089" y="668"/>
                  </a:cxn>
                  <a:cxn ang="0">
                    <a:pos x="1072" y="728"/>
                  </a:cxn>
                  <a:cxn ang="0">
                    <a:pos x="1048" y="785"/>
                  </a:cxn>
                  <a:cxn ang="0">
                    <a:pos x="1018" y="839"/>
                  </a:cxn>
                  <a:cxn ang="0">
                    <a:pos x="983" y="888"/>
                  </a:cxn>
                  <a:cxn ang="0">
                    <a:pos x="942" y="933"/>
                  </a:cxn>
                  <a:cxn ang="0">
                    <a:pos x="897" y="974"/>
                  </a:cxn>
                  <a:cxn ang="0">
                    <a:pos x="848" y="1010"/>
                  </a:cxn>
                  <a:cxn ang="0">
                    <a:pos x="795" y="1040"/>
                  </a:cxn>
                  <a:cxn ang="0">
                    <a:pos x="738" y="1063"/>
                  </a:cxn>
                  <a:cxn ang="0">
                    <a:pos x="678" y="1081"/>
                  </a:cxn>
                  <a:cxn ang="0">
                    <a:pos x="616" y="1092"/>
                  </a:cxn>
                  <a:cxn ang="0">
                    <a:pos x="551" y="1096"/>
                  </a:cxn>
                  <a:cxn ang="0">
                    <a:pos x="487" y="1092"/>
                  </a:cxn>
                  <a:cxn ang="0">
                    <a:pos x="425" y="1081"/>
                  </a:cxn>
                  <a:cxn ang="0">
                    <a:pos x="365" y="1064"/>
                  </a:cxn>
                  <a:cxn ang="0">
                    <a:pos x="309" y="1040"/>
                  </a:cxn>
                  <a:cxn ang="0">
                    <a:pos x="256" y="1010"/>
                  </a:cxn>
                  <a:cxn ang="0">
                    <a:pos x="206" y="975"/>
                  </a:cxn>
                  <a:cxn ang="0">
                    <a:pos x="161" y="935"/>
                  </a:cxn>
                  <a:cxn ang="0">
                    <a:pos x="121" y="889"/>
                  </a:cxn>
                  <a:cxn ang="0">
                    <a:pos x="86" y="840"/>
                  </a:cxn>
                  <a:cxn ang="0">
                    <a:pos x="56" y="787"/>
                  </a:cxn>
                  <a:cxn ang="0">
                    <a:pos x="32" y="731"/>
                  </a:cxn>
                  <a:cxn ang="0">
                    <a:pos x="14" y="671"/>
                  </a:cxn>
                  <a:cxn ang="0">
                    <a:pos x="3" y="609"/>
                  </a:cxn>
                  <a:cxn ang="0">
                    <a:pos x="0" y="545"/>
                  </a:cxn>
                  <a:cxn ang="0">
                    <a:pos x="4" y="480"/>
                  </a:cxn>
                  <a:cxn ang="0">
                    <a:pos x="15" y="417"/>
                  </a:cxn>
                  <a:cxn ang="0">
                    <a:pos x="33" y="356"/>
                  </a:cxn>
                  <a:cxn ang="0">
                    <a:pos x="58" y="299"/>
                  </a:cxn>
                  <a:cxn ang="0">
                    <a:pos x="88" y="245"/>
                  </a:cxn>
                  <a:cxn ang="0">
                    <a:pos x="125" y="196"/>
                  </a:cxn>
                  <a:cxn ang="0">
                    <a:pos x="167" y="150"/>
                  </a:cxn>
                  <a:cxn ang="0">
                    <a:pos x="213" y="110"/>
                  </a:cxn>
                  <a:cxn ang="0">
                    <a:pos x="264" y="75"/>
                  </a:cxn>
                  <a:cxn ang="0">
                    <a:pos x="319" y="46"/>
                  </a:cxn>
                  <a:cxn ang="0">
                    <a:pos x="377" y="22"/>
                  </a:cxn>
                  <a:cxn ang="0">
                    <a:pos x="438" y="6"/>
                  </a:cxn>
                </a:cxnLst>
                <a:rect l="0" t="0" r="r" b="b"/>
                <a:pathLst>
                  <a:path w="1099" h="1096">
                    <a:moveTo>
                      <a:pt x="470" y="0"/>
                    </a:moveTo>
                    <a:lnTo>
                      <a:pt x="1099" y="606"/>
                    </a:lnTo>
                    <a:lnTo>
                      <a:pt x="1095" y="638"/>
                    </a:lnTo>
                    <a:lnTo>
                      <a:pt x="1089" y="668"/>
                    </a:lnTo>
                    <a:lnTo>
                      <a:pt x="1081" y="699"/>
                    </a:lnTo>
                    <a:lnTo>
                      <a:pt x="1072" y="728"/>
                    </a:lnTo>
                    <a:lnTo>
                      <a:pt x="1061" y="757"/>
                    </a:lnTo>
                    <a:lnTo>
                      <a:pt x="1048" y="785"/>
                    </a:lnTo>
                    <a:lnTo>
                      <a:pt x="1034" y="812"/>
                    </a:lnTo>
                    <a:lnTo>
                      <a:pt x="1018" y="839"/>
                    </a:lnTo>
                    <a:lnTo>
                      <a:pt x="1001" y="864"/>
                    </a:lnTo>
                    <a:lnTo>
                      <a:pt x="983" y="888"/>
                    </a:lnTo>
                    <a:lnTo>
                      <a:pt x="963" y="911"/>
                    </a:lnTo>
                    <a:lnTo>
                      <a:pt x="942" y="933"/>
                    </a:lnTo>
                    <a:lnTo>
                      <a:pt x="920" y="954"/>
                    </a:lnTo>
                    <a:lnTo>
                      <a:pt x="897" y="974"/>
                    </a:lnTo>
                    <a:lnTo>
                      <a:pt x="873" y="992"/>
                    </a:lnTo>
                    <a:lnTo>
                      <a:pt x="848" y="1010"/>
                    </a:lnTo>
                    <a:lnTo>
                      <a:pt x="822" y="1025"/>
                    </a:lnTo>
                    <a:lnTo>
                      <a:pt x="795" y="1040"/>
                    </a:lnTo>
                    <a:lnTo>
                      <a:pt x="767" y="1052"/>
                    </a:lnTo>
                    <a:lnTo>
                      <a:pt x="738" y="1063"/>
                    </a:lnTo>
                    <a:lnTo>
                      <a:pt x="709" y="1073"/>
                    </a:lnTo>
                    <a:lnTo>
                      <a:pt x="678" y="1081"/>
                    </a:lnTo>
                    <a:lnTo>
                      <a:pt x="647" y="1088"/>
                    </a:lnTo>
                    <a:lnTo>
                      <a:pt x="616" y="1092"/>
                    </a:lnTo>
                    <a:lnTo>
                      <a:pt x="584" y="1095"/>
                    </a:lnTo>
                    <a:lnTo>
                      <a:pt x="551" y="1096"/>
                    </a:lnTo>
                    <a:lnTo>
                      <a:pt x="519" y="1095"/>
                    </a:lnTo>
                    <a:lnTo>
                      <a:pt x="487" y="1092"/>
                    </a:lnTo>
                    <a:lnTo>
                      <a:pt x="455" y="1088"/>
                    </a:lnTo>
                    <a:lnTo>
                      <a:pt x="425" y="1081"/>
                    </a:lnTo>
                    <a:lnTo>
                      <a:pt x="395" y="1073"/>
                    </a:lnTo>
                    <a:lnTo>
                      <a:pt x="365" y="1064"/>
                    </a:lnTo>
                    <a:lnTo>
                      <a:pt x="337" y="1053"/>
                    </a:lnTo>
                    <a:lnTo>
                      <a:pt x="309" y="1040"/>
                    </a:lnTo>
                    <a:lnTo>
                      <a:pt x="282" y="1026"/>
                    </a:lnTo>
                    <a:lnTo>
                      <a:pt x="256" y="1010"/>
                    </a:lnTo>
                    <a:lnTo>
                      <a:pt x="230" y="993"/>
                    </a:lnTo>
                    <a:lnTo>
                      <a:pt x="206" y="975"/>
                    </a:lnTo>
                    <a:lnTo>
                      <a:pt x="183" y="955"/>
                    </a:lnTo>
                    <a:lnTo>
                      <a:pt x="161" y="935"/>
                    </a:lnTo>
                    <a:lnTo>
                      <a:pt x="140" y="913"/>
                    </a:lnTo>
                    <a:lnTo>
                      <a:pt x="121" y="889"/>
                    </a:lnTo>
                    <a:lnTo>
                      <a:pt x="103" y="866"/>
                    </a:lnTo>
                    <a:lnTo>
                      <a:pt x="86" y="840"/>
                    </a:lnTo>
                    <a:lnTo>
                      <a:pt x="70" y="814"/>
                    </a:lnTo>
                    <a:lnTo>
                      <a:pt x="56" y="787"/>
                    </a:lnTo>
                    <a:lnTo>
                      <a:pt x="43" y="760"/>
                    </a:lnTo>
                    <a:lnTo>
                      <a:pt x="32" y="731"/>
                    </a:lnTo>
                    <a:lnTo>
                      <a:pt x="22" y="702"/>
                    </a:lnTo>
                    <a:lnTo>
                      <a:pt x="14" y="671"/>
                    </a:lnTo>
                    <a:lnTo>
                      <a:pt x="8" y="641"/>
                    </a:lnTo>
                    <a:lnTo>
                      <a:pt x="3" y="609"/>
                    </a:lnTo>
                    <a:lnTo>
                      <a:pt x="1" y="577"/>
                    </a:lnTo>
                    <a:lnTo>
                      <a:pt x="0" y="545"/>
                    </a:lnTo>
                    <a:lnTo>
                      <a:pt x="1" y="512"/>
                    </a:lnTo>
                    <a:lnTo>
                      <a:pt x="4" y="480"/>
                    </a:lnTo>
                    <a:lnTo>
                      <a:pt x="8" y="448"/>
                    </a:lnTo>
                    <a:lnTo>
                      <a:pt x="15" y="417"/>
                    </a:lnTo>
                    <a:lnTo>
                      <a:pt x="23" y="386"/>
                    </a:lnTo>
                    <a:lnTo>
                      <a:pt x="33" y="356"/>
                    </a:lnTo>
                    <a:lnTo>
                      <a:pt x="44" y="327"/>
                    </a:lnTo>
                    <a:lnTo>
                      <a:pt x="58" y="299"/>
                    </a:lnTo>
                    <a:lnTo>
                      <a:pt x="72" y="272"/>
                    </a:lnTo>
                    <a:lnTo>
                      <a:pt x="88" y="245"/>
                    </a:lnTo>
                    <a:lnTo>
                      <a:pt x="106" y="220"/>
                    </a:lnTo>
                    <a:lnTo>
                      <a:pt x="125" y="196"/>
                    </a:lnTo>
                    <a:lnTo>
                      <a:pt x="145" y="172"/>
                    </a:lnTo>
                    <a:lnTo>
                      <a:pt x="167" y="150"/>
                    </a:lnTo>
                    <a:lnTo>
                      <a:pt x="189" y="130"/>
                    </a:lnTo>
                    <a:lnTo>
                      <a:pt x="213" y="110"/>
                    </a:lnTo>
                    <a:lnTo>
                      <a:pt x="238" y="92"/>
                    </a:lnTo>
                    <a:lnTo>
                      <a:pt x="264" y="75"/>
                    </a:lnTo>
                    <a:lnTo>
                      <a:pt x="291" y="60"/>
                    </a:lnTo>
                    <a:lnTo>
                      <a:pt x="319" y="46"/>
                    </a:lnTo>
                    <a:lnTo>
                      <a:pt x="347" y="33"/>
                    </a:lnTo>
                    <a:lnTo>
                      <a:pt x="377" y="22"/>
                    </a:lnTo>
                    <a:lnTo>
                      <a:pt x="407" y="13"/>
                    </a:lnTo>
                    <a:lnTo>
                      <a:pt x="438" y="6"/>
                    </a:lnTo>
                    <a:lnTo>
                      <a:pt x="47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/>
                  </a:gs>
                  <a:gs pos="100000">
                    <a:schemeClr val="accent4"/>
                  </a:gs>
                </a:gsLst>
                <a:lin ang="5400000" scaled="0"/>
              </a:gradFill>
              <a:ln w="6667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3121025" y="2352675"/>
                <a:ext cx="974725" cy="9423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33" y="606"/>
                  </a:cxn>
                  <a:cxn ang="0">
                    <a:pos x="603" y="610"/>
                  </a:cxn>
                  <a:cxn ang="0">
                    <a:pos x="573" y="612"/>
                  </a:cxn>
                  <a:cxn ang="0">
                    <a:pos x="540" y="612"/>
                  </a:cxn>
                  <a:cxn ang="0">
                    <a:pos x="508" y="611"/>
                  </a:cxn>
                  <a:cxn ang="0">
                    <a:pos x="476" y="607"/>
                  </a:cxn>
                  <a:cxn ang="0">
                    <a:pos x="446" y="602"/>
                  </a:cxn>
                  <a:cxn ang="0">
                    <a:pos x="415" y="595"/>
                  </a:cxn>
                  <a:cxn ang="0">
                    <a:pos x="386" y="587"/>
                  </a:cxn>
                  <a:cxn ang="0">
                    <a:pos x="356" y="577"/>
                  </a:cxn>
                  <a:cxn ang="0">
                    <a:pos x="328" y="565"/>
                  </a:cxn>
                  <a:cxn ang="0">
                    <a:pos x="300" y="552"/>
                  </a:cxn>
                  <a:cxn ang="0">
                    <a:pos x="274" y="537"/>
                  </a:cxn>
                  <a:cxn ang="0">
                    <a:pos x="248" y="521"/>
                  </a:cxn>
                  <a:cxn ang="0">
                    <a:pos x="223" y="504"/>
                  </a:cxn>
                  <a:cxn ang="0">
                    <a:pos x="199" y="485"/>
                  </a:cxn>
                  <a:cxn ang="0">
                    <a:pos x="177" y="465"/>
                  </a:cxn>
                  <a:cxn ang="0">
                    <a:pos x="155" y="444"/>
                  </a:cxn>
                  <a:cxn ang="0">
                    <a:pos x="135" y="422"/>
                  </a:cxn>
                  <a:cxn ang="0">
                    <a:pos x="116" y="399"/>
                  </a:cxn>
                  <a:cxn ang="0">
                    <a:pos x="98" y="374"/>
                  </a:cxn>
                  <a:cxn ang="0">
                    <a:pos x="81" y="348"/>
                  </a:cxn>
                  <a:cxn ang="0">
                    <a:pos x="66" y="322"/>
                  </a:cxn>
                  <a:cxn ang="0">
                    <a:pos x="52" y="295"/>
                  </a:cxn>
                  <a:cxn ang="0">
                    <a:pos x="40" y="267"/>
                  </a:cxn>
                  <a:cxn ang="0">
                    <a:pos x="29" y="238"/>
                  </a:cxn>
                  <a:cxn ang="0">
                    <a:pos x="20" y="208"/>
                  </a:cxn>
                  <a:cxn ang="0">
                    <a:pos x="12" y="177"/>
                  </a:cxn>
                  <a:cxn ang="0">
                    <a:pos x="7" y="146"/>
                  </a:cxn>
                  <a:cxn ang="0">
                    <a:pos x="3" y="115"/>
                  </a:cxn>
                  <a:cxn ang="0">
                    <a:pos x="0" y="82"/>
                  </a:cxn>
                  <a:cxn ang="0">
                    <a:pos x="0" y="55"/>
                  </a:cxn>
                  <a:cxn ang="0">
                    <a:pos x="1" y="27"/>
                  </a:cxn>
                  <a:cxn ang="0">
                    <a:pos x="4" y="0"/>
                  </a:cxn>
                </a:cxnLst>
                <a:rect l="0" t="0" r="r" b="b"/>
                <a:pathLst>
                  <a:path w="633" h="612">
                    <a:moveTo>
                      <a:pt x="4" y="0"/>
                    </a:moveTo>
                    <a:lnTo>
                      <a:pt x="633" y="606"/>
                    </a:lnTo>
                    <a:lnTo>
                      <a:pt x="603" y="610"/>
                    </a:lnTo>
                    <a:lnTo>
                      <a:pt x="573" y="612"/>
                    </a:lnTo>
                    <a:lnTo>
                      <a:pt x="540" y="612"/>
                    </a:lnTo>
                    <a:lnTo>
                      <a:pt x="508" y="611"/>
                    </a:lnTo>
                    <a:lnTo>
                      <a:pt x="476" y="607"/>
                    </a:lnTo>
                    <a:lnTo>
                      <a:pt x="446" y="602"/>
                    </a:lnTo>
                    <a:lnTo>
                      <a:pt x="415" y="595"/>
                    </a:lnTo>
                    <a:lnTo>
                      <a:pt x="386" y="587"/>
                    </a:lnTo>
                    <a:lnTo>
                      <a:pt x="356" y="577"/>
                    </a:lnTo>
                    <a:lnTo>
                      <a:pt x="328" y="565"/>
                    </a:lnTo>
                    <a:lnTo>
                      <a:pt x="300" y="552"/>
                    </a:lnTo>
                    <a:lnTo>
                      <a:pt x="274" y="537"/>
                    </a:lnTo>
                    <a:lnTo>
                      <a:pt x="248" y="521"/>
                    </a:lnTo>
                    <a:lnTo>
                      <a:pt x="223" y="504"/>
                    </a:lnTo>
                    <a:lnTo>
                      <a:pt x="199" y="485"/>
                    </a:lnTo>
                    <a:lnTo>
                      <a:pt x="177" y="465"/>
                    </a:lnTo>
                    <a:lnTo>
                      <a:pt x="155" y="444"/>
                    </a:lnTo>
                    <a:lnTo>
                      <a:pt x="135" y="422"/>
                    </a:lnTo>
                    <a:lnTo>
                      <a:pt x="116" y="399"/>
                    </a:lnTo>
                    <a:lnTo>
                      <a:pt x="98" y="374"/>
                    </a:lnTo>
                    <a:lnTo>
                      <a:pt x="81" y="348"/>
                    </a:lnTo>
                    <a:lnTo>
                      <a:pt x="66" y="322"/>
                    </a:lnTo>
                    <a:lnTo>
                      <a:pt x="52" y="295"/>
                    </a:lnTo>
                    <a:lnTo>
                      <a:pt x="40" y="267"/>
                    </a:lnTo>
                    <a:lnTo>
                      <a:pt x="29" y="238"/>
                    </a:lnTo>
                    <a:lnTo>
                      <a:pt x="20" y="208"/>
                    </a:lnTo>
                    <a:lnTo>
                      <a:pt x="12" y="177"/>
                    </a:lnTo>
                    <a:lnTo>
                      <a:pt x="7" y="146"/>
                    </a:lnTo>
                    <a:lnTo>
                      <a:pt x="3" y="115"/>
                    </a:lnTo>
                    <a:lnTo>
                      <a:pt x="0" y="82"/>
                    </a:lnTo>
                    <a:lnTo>
                      <a:pt x="0" y="55"/>
                    </a:lnTo>
                    <a:lnTo>
                      <a:pt x="1" y="2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TextBox 44"/>
            <p:cNvSpPr txBox="1">
              <a:spLocks noChangeArrowheads="1"/>
            </p:cNvSpPr>
            <p:nvPr/>
          </p:nvSpPr>
          <p:spPr bwMode="auto">
            <a:xfrm>
              <a:off x="1909744" y="2071678"/>
              <a:ext cx="9286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Concept</a:t>
              </a:r>
              <a:endPara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048517" y="1357298"/>
            <a:ext cx="1458128" cy="1454148"/>
            <a:chOff x="6153161" y="4543433"/>
            <a:chExt cx="1458128" cy="1454148"/>
          </a:xfrm>
        </p:grpSpPr>
        <p:grpSp>
          <p:nvGrpSpPr>
            <p:cNvPr id="5" name="Group 12"/>
            <p:cNvGrpSpPr/>
            <p:nvPr/>
          </p:nvGrpSpPr>
          <p:grpSpPr>
            <a:xfrm>
              <a:off x="6153161" y="4543433"/>
              <a:ext cx="1458128" cy="1454148"/>
              <a:chOff x="2371725" y="2324100"/>
              <a:chExt cx="1744663" cy="1739900"/>
            </a:xfrm>
          </p:grpSpPr>
          <p:sp>
            <p:nvSpPr>
              <p:cNvPr id="34" name="Freeform 10"/>
              <p:cNvSpPr>
                <a:spLocks/>
              </p:cNvSpPr>
              <p:nvPr/>
            </p:nvSpPr>
            <p:spPr bwMode="auto">
              <a:xfrm>
                <a:off x="2371725" y="2324100"/>
                <a:ext cx="1744663" cy="1739900"/>
              </a:xfrm>
              <a:custGeom>
                <a:avLst/>
                <a:gdLst/>
                <a:ahLst/>
                <a:cxnLst>
                  <a:cxn ang="0">
                    <a:pos x="1099" y="606"/>
                  </a:cxn>
                  <a:cxn ang="0">
                    <a:pos x="1089" y="668"/>
                  </a:cxn>
                  <a:cxn ang="0">
                    <a:pos x="1072" y="728"/>
                  </a:cxn>
                  <a:cxn ang="0">
                    <a:pos x="1048" y="785"/>
                  </a:cxn>
                  <a:cxn ang="0">
                    <a:pos x="1018" y="839"/>
                  </a:cxn>
                  <a:cxn ang="0">
                    <a:pos x="983" y="888"/>
                  </a:cxn>
                  <a:cxn ang="0">
                    <a:pos x="942" y="933"/>
                  </a:cxn>
                  <a:cxn ang="0">
                    <a:pos x="897" y="974"/>
                  </a:cxn>
                  <a:cxn ang="0">
                    <a:pos x="848" y="1010"/>
                  </a:cxn>
                  <a:cxn ang="0">
                    <a:pos x="795" y="1040"/>
                  </a:cxn>
                  <a:cxn ang="0">
                    <a:pos x="738" y="1063"/>
                  </a:cxn>
                  <a:cxn ang="0">
                    <a:pos x="678" y="1081"/>
                  </a:cxn>
                  <a:cxn ang="0">
                    <a:pos x="616" y="1092"/>
                  </a:cxn>
                  <a:cxn ang="0">
                    <a:pos x="551" y="1096"/>
                  </a:cxn>
                  <a:cxn ang="0">
                    <a:pos x="487" y="1092"/>
                  </a:cxn>
                  <a:cxn ang="0">
                    <a:pos x="425" y="1081"/>
                  </a:cxn>
                  <a:cxn ang="0">
                    <a:pos x="365" y="1064"/>
                  </a:cxn>
                  <a:cxn ang="0">
                    <a:pos x="309" y="1040"/>
                  </a:cxn>
                  <a:cxn ang="0">
                    <a:pos x="256" y="1010"/>
                  </a:cxn>
                  <a:cxn ang="0">
                    <a:pos x="206" y="975"/>
                  </a:cxn>
                  <a:cxn ang="0">
                    <a:pos x="161" y="935"/>
                  </a:cxn>
                  <a:cxn ang="0">
                    <a:pos x="121" y="889"/>
                  </a:cxn>
                  <a:cxn ang="0">
                    <a:pos x="86" y="840"/>
                  </a:cxn>
                  <a:cxn ang="0">
                    <a:pos x="56" y="787"/>
                  </a:cxn>
                  <a:cxn ang="0">
                    <a:pos x="32" y="731"/>
                  </a:cxn>
                  <a:cxn ang="0">
                    <a:pos x="14" y="671"/>
                  </a:cxn>
                  <a:cxn ang="0">
                    <a:pos x="3" y="609"/>
                  </a:cxn>
                  <a:cxn ang="0">
                    <a:pos x="0" y="545"/>
                  </a:cxn>
                  <a:cxn ang="0">
                    <a:pos x="4" y="480"/>
                  </a:cxn>
                  <a:cxn ang="0">
                    <a:pos x="15" y="417"/>
                  </a:cxn>
                  <a:cxn ang="0">
                    <a:pos x="33" y="356"/>
                  </a:cxn>
                  <a:cxn ang="0">
                    <a:pos x="58" y="299"/>
                  </a:cxn>
                  <a:cxn ang="0">
                    <a:pos x="88" y="245"/>
                  </a:cxn>
                  <a:cxn ang="0">
                    <a:pos x="125" y="196"/>
                  </a:cxn>
                  <a:cxn ang="0">
                    <a:pos x="167" y="150"/>
                  </a:cxn>
                  <a:cxn ang="0">
                    <a:pos x="213" y="110"/>
                  </a:cxn>
                  <a:cxn ang="0">
                    <a:pos x="264" y="75"/>
                  </a:cxn>
                  <a:cxn ang="0">
                    <a:pos x="319" y="46"/>
                  </a:cxn>
                  <a:cxn ang="0">
                    <a:pos x="377" y="22"/>
                  </a:cxn>
                  <a:cxn ang="0">
                    <a:pos x="438" y="6"/>
                  </a:cxn>
                </a:cxnLst>
                <a:rect l="0" t="0" r="r" b="b"/>
                <a:pathLst>
                  <a:path w="1099" h="1096">
                    <a:moveTo>
                      <a:pt x="470" y="0"/>
                    </a:moveTo>
                    <a:lnTo>
                      <a:pt x="1099" y="606"/>
                    </a:lnTo>
                    <a:lnTo>
                      <a:pt x="1095" y="638"/>
                    </a:lnTo>
                    <a:lnTo>
                      <a:pt x="1089" y="668"/>
                    </a:lnTo>
                    <a:lnTo>
                      <a:pt x="1081" y="699"/>
                    </a:lnTo>
                    <a:lnTo>
                      <a:pt x="1072" y="728"/>
                    </a:lnTo>
                    <a:lnTo>
                      <a:pt x="1061" y="757"/>
                    </a:lnTo>
                    <a:lnTo>
                      <a:pt x="1048" y="785"/>
                    </a:lnTo>
                    <a:lnTo>
                      <a:pt x="1034" y="812"/>
                    </a:lnTo>
                    <a:lnTo>
                      <a:pt x="1018" y="839"/>
                    </a:lnTo>
                    <a:lnTo>
                      <a:pt x="1001" y="864"/>
                    </a:lnTo>
                    <a:lnTo>
                      <a:pt x="983" y="888"/>
                    </a:lnTo>
                    <a:lnTo>
                      <a:pt x="963" y="911"/>
                    </a:lnTo>
                    <a:lnTo>
                      <a:pt x="942" y="933"/>
                    </a:lnTo>
                    <a:lnTo>
                      <a:pt x="920" y="954"/>
                    </a:lnTo>
                    <a:lnTo>
                      <a:pt x="897" y="974"/>
                    </a:lnTo>
                    <a:lnTo>
                      <a:pt x="873" y="992"/>
                    </a:lnTo>
                    <a:lnTo>
                      <a:pt x="848" y="1010"/>
                    </a:lnTo>
                    <a:lnTo>
                      <a:pt x="822" y="1025"/>
                    </a:lnTo>
                    <a:lnTo>
                      <a:pt x="795" y="1040"/>
                    </a:lnTo>
                    <a:lnTo>
                      <a:pt x="767" y="1052"/>
                    </a:lnTo>
                    <a:lnTo>
                      <a:pt x="738" y="1063"/>
                    </a:lnTo>
                    <a:lnTo>
                      <a:pt x="709" y="1073"/>
                    </a:lnTo>
                    <a:lnTo>
                      <a:pt x="678" y="1081"/>
                    </a:lnTo>
                    <a:lnTo>
                      <a:pt x="647" y="1088"/>
                    </a:lnTo>
                    <a:lnTo>
                      <a:pt x="616" y="1092"/>
                    </a:lnTo>
                    <a:lnTo>
                      <a:pt x="584" y="1095"/>
                    </a:lnTo>
                    <a:lnTo>
                      <a:pt x="551" y="1096"/>
                    </a:lnTo>
                    <a:lnTo>
                      <a:pt x="519" y="1095"/>
                    </a:lnTo>
                    <a:lnTo>
                      <a:pt x="487" y="1092"/>
                    </a:lnTo>
                    <a:lnTo>
                      <a:pt x="455" y="1088"/>
                    </a:lnTo>
                    <a:lnTo>
                      <a:pt x="425" y="1081"/>
                    </a:lnTo>
                    <a:lnTo>
                      <a:pt x="395" y="1073"/>
                    </a:lnTo>
                    <a:lnTo>
                      <a:pt x="365" y="1064"/>
                    </a:lnTo>
                    <a:lnTo>
                      <a:pt x="337" y="1053"/>
                    </a:lnTo>
                    <a:lnTo>
                      <a:pt x="309" y="1040"/>
                    </a:lnTo>
                    <a:lnTo>
                      <a:pt x="282" y="1026"/>
                    </a:lnTo>
                    <a:lnTo>
                      <a:pt x="256" y="1010"/>
                    </a:lnTo>
                    <a:lnTo>
                      <a:pt x="230" y="993"/>
                    </a:lnTo>
                    <a:lnTo>
                      <a:pt x="206" y="975"/>
                    </a:lnTo>
                    <a:lnTo>
                      <a:pt x="183" y="955"/>
                    </a:lnTo>
                    <a:lnTo>
                      <a:pt x="161" y="935"/>
                    </a:lnTo>
                    <a:lnTo>
                      <a:pt x="140" y="913"/>
                    </a:lnTo>
                    <a:lnTo>
                      <a:pt x="121" y="889"/>
                    </a:lnTo>
                    <a:lnTo>
                      <a:pt x="103" y="866"/>
                    </a:lnTo>
                    <a:lnTo>
                      <a:pt x="86" y="840"/>
                    </a:lnTo>
                    <a:lnTo>
                      <a:pt x="70" y="814"/>
                    </a:lnTo>
                    <a:lnTo>
                      <a:pt x="56" y="787"/>
                    </a:lnTo>
                    <a:lnTo>
                      <a:pt x="43" y="760"/>
                    </a:lnTo>
                    <a:lnTo>
                      <a:pt x="32" y="731"/>
                    </a:lnTo>
                    <a:lnTo>
                      <a:pt x="22" y="702"/>
                    </a:lnTo>
                    <a:lnTo>
                      <a:pt x="14" y="671"/>
                    </a:lnTo>
                    <a:lnTo>
                      <a:pt x="8" y="641"/>
                    </a:lnTo>
                    <a:lnTo>
                      <a:pt x="3" y="609"/>
                    </a:lnTo>
                    <a:lnTo>
                      <a:pt x="1" y="577"/>
                    </a:lnTo>
                    <a:lnTo>
                      <a:pt x="0" y="545"/>
                    </a:lnTo>
                    <a:lnTo>
                      <a:pt x="1" y="512"/>
                    </a:lnTo>
                    <a:lnTo>
                      <a:pt x="4" y="480"/>
                    </a:lnTo>
                    <a:lnTo>
                      <a:pt x="8" y="448"/>
                    </a:lnTo>
                    <a:lnTo>
                      <a:pt x="15" y="417"/>
                    </a:lnTo>
                    <a:lnTo>
                      <a:pt x="23" y="386"/>
                    </a:lnTo>
                    <a:lnTo>
                      <a:pt x="33" y="356"/>
                    </a:lnTo>
                    <a:lnTo>
                      <a:pt x="44" y="327"/>
                    </a:lnTo>
                    <a:lnTo>
                      <a:pt x="58" y="299"/>
                    </a:lnTo>
                    <a:lnTo>
                      <a:pt x="72" y="272"/>
                    </a:lnTo>
                    <a:lnTo>
                      <a:pt x="88" y="245"/>
                    </a:lnTo>
                    <a:lnTo>
                      <a:pt x="106" y="220"/>
                    </a:lnTo>
                    <a:lnTo>
                      <a:pt x="125" y="196"/>
                    </a:lnTo>
                    <a:lnTo>
                      <a:pt x="145" y="172"/>
                    </a:lnTo>
                    <a:lnTo>
                      <a:pt x="167" y="150"/>
                    </a:lnTo>
                    <a:lnTo>
                      <a:pt x="189" y="130"/>
                    </a:lnTo>
                    <a:lnTo>
                      <a:pt x="213" y="110"/>
                    </a:lnTo>
                    <a:lnTo>
                      <a:pt x="238" y="92"/>
                    </a:lnTo>
                    <a:lnTo>
                      <a:pt x="264" y="75"/>
                    </a:lnTo>
                    <a:lnTo>
                      <a:pt x="291" y="60"/>
                    </a:lnTo>
                    <a:lnTo>
                      <a:pt x="319" y="46"/>
                    </a:lnTo>
                    <a:lnTo>
                      <a:pt x="347" y="33"/>
                    </a:lnTo>
                    <a:lnTo>
                      <a:pt x="377" y="22"/>
                    </a:lnTo>
                    <a:lnTo>
                      <a:pt x="407" y="13"/>
                    </a:lnTo>
                    <a:lnTo>
                      <a:pt x="438" y="6"/>
                    </a:lnTo>
                    <a:lnTo>
                      <a:pt x="47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6667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11"/>
              <p:cNvSpPr>
                <a:spLocks/>
              </p:cNvSpPr>
              <p:nvPr/>
            </p:nvSpPr>
            <p:spPr bwMode="auto">
              <a:xfrm>
                <a:off x="3121025" y="2352675"/>
                <a:ext cx="974725" cy="9423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33" y="606"/>
                  </a:cxn>
                  <a:cxn ang="0">
                    <a:pos x="603" y="610"/>
                  </a:cxn>
                  <a:cxn ang="0">
                    <a:pos x="573" y="612"/>
                  </a:cxn>
                  <a:cxn ang="0">
                    <a:pos x="540" y="612"/>
                  </a:cxn>
                  <a:cxn ang="0">
                    <a:pos x="508" y="611"/>
                  </a:cxn>
                  <a:cxn ang="0">
                    <a:pos x="476" y="607"/>
                  </a:cxn>
                  <a:cxn ang="0">
                    <a:pos x="446" y="602"/>
                  </a:cxn>
                  <a:cxn ang="0">
                    <a:pos x="415" y="595"/>
                  </a:cxn>
                  <a:cxn ang="0">
                    <a:pos x="386" y="587"/>
                  </a:cxn>
                  <a:cxn ang="0">
                    <a:pos x="356" y="577"/>
                  </a:cxn>
                  <a:cxn ang="0">
                    <a:pos x="328" y="565"/>
                  </a:cxn>
                  <a:cxn ang="0">
                    <a:pos x="300" y="552"/>
                  </a:cxn>
                  <a:cxn ang="0">
                    <a:pos x="274" y="537"/>
                  </a:cxn>
                  <a:cxn ang="0">
                    <a:pos x="248" y="521"/>
                  </a:cxn>
                  <a:cxn ang="0">
                    <a:pos x="223" y="504"/>
                  </a:cxn>
                  <a:cxn ang="0">
                    <a:pos x="199" y="485"/>
                  </a:cxn>
                  <a:cxn ang="0">
                    <a:pos x="177" y="465"/>
                  </a:cxn>
                  <a:cxn ang="0">
                    <a:pos x="155" y="444"/>
                  </a:cxn>
                  <a:cxn ang="0">
                    <a:pos x="135" y="422"/>
                  </a:cxn>
                  <a:cxn ang="0">
                    <a:pos x="116" y="399"/>
                  </a:cxn>
                  <a:cxn ang="0">
                    <a:pos x="98" y="374"/>
                  </a:cxn>
                  <a:cxn ang="0">
                    <a:pos x="81" y="348"/>
                  </a:cxn>
                  <a:cxn ang="0">
                    <a:pos x="66" y="322"/>
                  </a:cxn>
                  <a:cxn ang="0">
                    <a:pos x="52" y="295"/>
                  </a:cxn>
                  <a:cxn ang="0">
                    <a:pos x="40" y="267"/>
                  </a:cxn>
                  <a:cxn ang="0">
                    <a:pos x="29" y="238"/>
                  </a:cxn>
                  <a:cxn ang="0">
                    <a:pos x="20" y="208"/>
                  </a:cxn>
                  <a:cxn ang="0">
                    <a:pos x="12" y="177"/>
                  </a:cxn>
                  <a:cxn ang="0">
                    <a:pos x="7" y="146"/>
                  </a:cxn>
                  <a:cxn ang="0">
                    <a:pos x="3" y="115"/>
                  </a:cxn>
                  <a:cxn ang="0">
                    <a:pos x="0" y="82"/>
                  </a:cxn>
                  <a:cxn ang="0">
                    <a:pos x="0" y="55"/>
                  </a:cxn>
                  <a:cxn ang="0">
                    <a:pos x="1" y="27"/>
                  </a:cxn>
                  <a:cxn ang="0">
                    <a:pos x="4" y="0"/>
                  </a:cxn>
                </a:cxnLst>
                <a:rect l="0" t="0" r="r" b="b"/>
                <a:pathLst>
                  <a:path w="633" h="612">
                    <a:moveTo>
                      <a:pt x="4" y="0"/>
                    </a:moveTo>
                    <a:lnTo>
                      <a:pt x="633" y="606"/>
                    </a:lnTo>
                    <a:lnTo>
                      <a:pt x="603" y="610"/>
                    </a:lnTo>
                    <a:lnTo>
                      <a:pt x="573" y="612"/>
                    </a:lnTo>
                    <a:lnTo>
                      <a:pt x="540" y="612"/>
                    </a:lnTo>
                    <a:lnTo>
                      <a:pt x="508" y="611"/>
                    </a:lnTo>
                    <a:lnTo>
                      <a:pt x="476" y="607"/>
                    </a:lnTo>
                    <a:lnTo>
                      <a:pt x="446" y="602"/>
                    </a:lnTo>
                    <a:lnTo>
                      <a:pt x="415" y="595"/>
                    </a:lnTo>
                    <a:lnTo>
                      <a:pt x="386" y="587"/>
                    </a:lnTo>
                    <a:lnTo>
                      <a:pt x="356" y="577"/>
                    </a:lnTo>
                    <a:lnTo>
                      <a:pt x="328" y="565"/>
                    </a:lnTo>
                    <a:lnTo>
                      <a:pt x="300" y="552"/>
                    </a:lnTo>
                    <a:lnTo>
                      <a:pt x="274" y="537"/>
                    </a:lnTo>
                    <a:lnTo>
                      <a:pt x="248" y="521"/>
                    </a:lnTo>
                    <a:lnTo>
                      <a:pt x="223" y="504"/>
                    </a:lnTo>
                    <a:lnTo>
                      <a:pt x="199" y="485"/>
                    </a:lnTo>
                    <a:lnTo>
                      <a:pt x="177" y="465"/>
                    </a:lnTo>
                    <a:lnTo>
                      <a:pt x="155" y="444"/>
                    </a:lnTo>
                    <a:lnTo>
                      <a:pt x="135" y="422"/>
                    </a:lnTo>
                    <a:lnTo>
                      <a:pt x="116" y="399"/>
                    </a:lnTo>
                    <a:lnTo>
                      <a:pt x="98" y="374"/>
                    </a:lnTo>
                    <a:lnTo>
                      <a:pt x="81" y="348"/>
                    </a:lnTo>
                    <a:lnTo>
                      <a:pt x="66" y="322"/>
                    </a:lnTo>
                    <a:lnTo>
                      <a:pt x="52" y="295"/>
                    </a:lnTo>
                    <a:lnTo>
                      <a:pt x="40" y="267"/>
                    </a:lnTo>
                    <a:lnTo>
                      <a:pt x="29" y="238"/>
                    </a:lnTo>
                    <a:lnTo>
                      <a:pt x="20" y="208"/>
                    </a:lnTo>
                    <a:lnTo>
                      <a:pt x="12" y="177"/>
                    </a:lnTo>
                    <a:lnTo>
                      <a:pt x="7" y="146"/>
                    </a:lnTo>
                    <a:lnTo>
                      <a:pt x="3" y="115"/>
                    </a:lnTo>
                    <a:lnTo>
                      <a:pt x="0" y="82"/>
                    </a:lnTo>
                    <a:lnTo>
                      <a:pt x="0" y="55"/>
                    </a:lnTo>
                    <a:lnTo>
                      <a:pt x="1" y="2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" name="TextBox 44"/>
            <p:cNvSpPr txBox="1">
              <a:spLocks noChangeArrowheads="1"/>
            </p:cNvSpPr>
            <p:nvPr/>
          </p:nvSpPr>
          <p:spPr bwMode="auto">
            <a:xfrm>
              <a:off x="6325405" y="5257813"/>
              <a:ext cx="9286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Concept</a:t>
              </a:r>
              <a:endPara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905377" y="1357298"/>
            <a:ext cx="1458128" cy="1454148"/>
            <a:chOff x="6500826" y="2143116"/>
            <a:chExt cx="1458128" cy="1454148"/>
          </a:xfrm>
        </p:grpSpPr>
        <p:grpSp>
          <p:nvGrpSpPr>
            <p:cNvPr id="6" name="Group 15"/>
            <p:cNvGrpSpPr/>
            <p:nvPr/>
          </p:nvGrpSpPr>
          <p:grpSpPr>
            <a:xfrm>
              <a:off x="6500826" y="2143116"/>
              <a:ext cx="1458128" cy="1454148"/>
              <a:chOff x="2371725" y="2324100"/>
              <a:chExt cx="1744663" cy="1739900"/>
            </a:xfrm>
          </p:grpSpPr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2371725" y="2324100"/>
                <a:ext cx="1744663" cy="1739900"/>
              </a:xfrm>
              <a:custGeom>
                <a:avLst/>
                <a:gdLst/>
                <a:ahLst/>
                <a:cxnLst>
                  <a:cxn ang="0">
                    <a:pos x="1099" y="606"/>
                  </a:cxn>
                  <a:cxn ang="0">
                    <a:pos x="1089" y="668"/>
                  </a:cxn>
                  <a:cxn ang="0">
                    <a:pos x="1072" y="728"/>
                  </a:cxn>
                  <a:cxn ang="0">
                    <a:pos x="1048" y="785"/>
                  </a:cxn>
                  <a:cxn ang="0">
                    <a:pos x="1018" y="839"/>
                  </a:cxn>
                  <a:cxn ang="0">
                    <a:pos x="983" y="888"/>
                  </a:cxn>
                  <a:cxn ang="0">
                    <a:pos x="942" y="933"/>
                  </a:cxn>
                  <a:cxn ang="0">
                    <a:pos x="897" y="974"/>
                  </a:cxn>
                  <a:cxn ang="0">
                    <a:pos x="848" y="1010"/>
                  </a:cxn>
                  <a:cxn ang="0">
                    <a:pos x="795" y="1040"/>
                  </a:cxn>
                  <a:cxn ang="0">
                    <a:pos x="738" y="1063"/>
                  </a:cxn>
                  <a:cxn ang="0">
                    <a:pos x="678" y="1081"/>
                  </a:cxn>
                  <a:cxn ang="0">
                    <a:pos x="616" y="1092"/>
                  </a:cxn>
                  <a:cxn ang="0">
                    <a:pos x="551" y="1096"/>
                  </a:cxn>
                  <a:cxn ang="0">
                    <a:pos x="487" y="1092"/>
                  </a:cxn>
                  <a:cxn ang="0">
                    <a:pos x="425" y="1081"/>
                  </a:cxn>
                  <a:cxn ang="0">
                    <a:pos x="365" y="1064"/>
                  </a:cxn>
                  <a:cxn ang="0">
                    <a:pos x="309" y="1040"/>
                  </a:cxn>
                  <a:cxn ang="0">
                    <a:pos x="256" y="1010"/>
                  </a:cxn>
                  <a:cxn ang="0">
                    <a:pos x="206" y="975"/>
                  </a:cxn>
                  <a:cxn ang="0">
                    <a:pos x="161" y="935"/>
                  </a:cxn>
                  <a:cxn ang="0">
                    <a:pos x="121" y="889"/>
                  </a:cxn>
                  <a:cxn ang="0">
                    <a:pos x="86" y="840"/>
                  </a:cxn>
                  <a:cxn ang="0">
                    <a:pos x="56" y="787"/>
                  </a:cxn>
                  <a:cxn ang="0">
                    <a:pos x="32" y="731"/>
                  </a:cxn>
                  <a:cxn ang="0">
                    <a:pos x="14" y="671"/>
                  </a:cxn>
                  <a:cxn ang="0">
                    <a:pos x="3" y="609"/>
                  </a:cxn>
                  <a:cxn ang="0">
                    <a:pos x="0" y="545"/>
                  </a:cxn>
                  <a:cxn ang="0">
                    <a:pos x="4" y="480"/>
                  </a:cxn>
                  <a:cxn ang="0">
                    <a:pos x="15" y="417"/>
                  </a:cxn>
                  <a:cxn ang="0">
                    <a:pos x="33" y="356"/>
                  </a:cxn>
                  <a:cxn ang="0">
                    <a:pos x="58" y="299"/>
                  </a:cxn>
                  <a:cxn ang="0">
                    <a:pos x="88" y="245"/>
                  </a:cxn>
                  <a:cxn ang="0">
                    <a:pos x="125" y="196"/>
                  </a:cxn>
                  <a:cxn ang="0">
                    <a:pos x="167" y="150"/>
                  </a:cxn>
                  <a:cxn ang="0">
                    <a:pos x="213" y="110"/>
                  </a:cxn>
                  <a:cxn ang="0">
                    <a:pos x="264" y="75"/>
                  </a:cxn>
                  <a:cxn ang="0">
                    <a:pos x="319" y="46"/>
                  </a:cxn>
                  <a:cxn ang="0">
                    <a:pos x="377" y="22"/>
                  </a:cxn>
                  <a:cxn ang="0">
                    <a:pos x="438" y="6"/>
                  </a:cxn>
                </a:cxnLst>
                <a:rect l="0" t="0" r="r" b="b"/>
                <a:pathLst>
                  <a:path w="1099" h="1096">
                    <a:moveTo>
                      <a:pt x="470" y="0"/>
                    </a:moveTo>
                    <a:lnTo>
                      <a:pt x="1099" y="606"/>
                    </a:lnTo>
                    <a:lnTo>
                      <a:pt x="1095" y="638"/>
                    </a:lnTo>
                    <a:lnTo>
                      <a:pt x="1089" y="668"/>
                    </a:lnTo>
                    <a:lnTo>
                      <a:pt x="1081" y="699"/>
                    </a:lnTo>
                    <a:lnTo>
                      <a:pt x="1072" y="728"/>
                    </a:lnTo>
                    <a:lnTo>
                      <a:pt x="1061" y="757"/>
                    </a:lnTo>
                    <a:lnTo>
                      <a:pt x="1048" y="785"/>
                    </a:lnTo>
                    <a:lnTo>
                      <a:pt x="1034" y="812"/>
                    </a:lnTo>
                    <a:lnTo>
                      <a:pt x="1018" y="839"/>
                    </a:lnTo>
                    <a:lnTo>
                      <a:pt x="1001" y="864"/>
                    </a:lnTo>
                    <a:lnTo>
                      <a:pt x="983" y="888"/>
                    </a:lnTo>
                    <a:lnTo>
                      <a:pt x="963" y="911"/>
                    </a:lnTo>
                    <a:lnTo>
                      <a:pt x="942" y="933"/>
                    </a:lnTo>
                    <a:lnTo>
                      <a:pt x="920" y="954"/>
                    </a:lnTo>
                    <a:lnTo>
                      <a:pt x="897" y="974"/>
                    </a:lnTo>
                    <a:lnTo>
                      <a:pt x="873" y="992"/>
                    </a:lnTo>
                    <a:lnTo>
                      <a:pt x="848" y="1010"/>
                    </a:lnTo>
                    <a:lnTo>
                      <a:pt x="822" y="1025"/>
                    </a:lnTo>
                    <a:lnTo>
                      <a:pt x="795" y="1040"/>
                    </a:lnTo>
                    <a:lnTo>
                      <a:pt x="767" y="1052"/>
                    </a:lnTo>
                    <a:lnTo>
                      <a:pt x="738" y="1063"/>
                    </a:lnTo>
                    <a:lnTo>
                      <a:pt x="709" y="1073"/>
                    </a:lnTo>
                    <a:lnTo>
                      <a:pt x="678" y="1081"/>
                    </a:lnTo>
                    <a:lnTo>
                      <a:pt x="647" y="1088"/>
                    </a:lnTo>
                    <a:lnTo>
                      <a:pt x="616" y="1092"/>
                    </a:lnTo>
                    <a:lnTo>
                      <a:pt x="584" y="1095"/>
                    </a:lnTo>
                    <a:lnTo>
                      <a:pt x="551" y="1096"/>
                    </a:lnTo>
                    <a:lnTo>
                      <a:pt x="519" y="1095"/>
                    </a:lnTo>
                    <a:lnTo>
                      <a:pt x="487" y="1092"/>
                    </a:lnTo>
                    <a:lnTo>
                      <a:pt x="455" y="1088"/>
                    </a:lnTo>
                    <a:lnTo>
                      <a:pt x="425" y="1081"/>
                    </a:lnTo>
                    <a:lnTo>
                      <a:pt x="395" y="1073"/>
                    </a:lnTo>
                    <a:lnTo>
                      <a:pt x="365" y="1064"/>
                    </a:lnTo>
                    <a:lnTo>
                      <a:pt x="337" y="1053"/>
                    </a:lnTo>
                    <a:lnTo>
                      <a:pt x="309" y="1040"/>
                    </a:lnTo>
                    <a:lnTo>
                      <a:pt x="282" y="1026"/>
                    </a:lnTo>
                    <a:lnTo>
                      <a:pt x="256" y="1010"/>
                    </a:lnTo>
                    <a:lnTo>
                      <a:pt x="230" y="993"/>
                    </a:lnTo>
                    <a:lnTo>
                      <a:pt x="206" y="975"/>
                    </a:lnTo>
                    <a:lnTo>
                      <a:pt x="183" y="955"/>
                    </a:lnTo>
                    <a:lnTo>
                      <a:pt x="161" y="935"/>
                    </a:lnTo>
                    <a:lnTo>
                      <a:pt x="140" y="913"/>
                    </a:lnTo>
                    <a:lnTo>
                      <a:pt x="121" y="889"/>
                    </a:lnTo>
                    <a:lnTo>
                      <a:pt x="103" y="866"/>
                    </a:lnTo>
                    <a:lnTo>
                      <a:pt x="86" y="840"/>
                    </a:lnTo>
                    <a:lnTo>
                      <a:pt x="70" y="814"/>
                    </a:lnTo>
                    <a:lnTo>
                      <a:pt x="56" y="787"/>
                    </a:lnTo>
                    <a:lnTo>
                      <a:pt x="43" y="760"/>
                    </a:lnTo>
                    <a:lnTo>
                      <a:pt x="32" y="731"/>
                    </a:lnTo>
                    <a:lnTo>
                      <a:pt x="22" y="702"/>
                    </a:lnTo>
                    <a:lnTo>
                      <a:pt x="14" y="671"/>
                    </a:lnTo>
                    <a:lnTo>
                      <a:pt x="8" y="641"/>
                    </a:lnTo>
                    <a:lnTo>
                      <a:pt x="3" y="609"/>
                    </a:lnTo>
                    <a:lnTo>
                      <a:pt x="1" y="577"/>
                    </a:lnTo>
                    <a:lnTo>
                      <a:pt x="0" y="545"/>
                    </a:lnTo>
                    <a:lnTo>
                      <a:pt x="1" y="512"/>
                    </a:lnTo>
                    <a:lnTo>
                      <a:pt x="4" y="480"/>
                    </a:lnTo>
                    <a:lnTo>
                      <a:pt x="8" y="448"/>
                    </a:lnTo>
                    <a:lnTo>
                      <a:pt x="15" y="417"/>
                    </a:lnTo>
                    <a:lnTo>
                      <a:pt x="23" y="386"/>
                    </a:lnTo>
                    <a:lnTo>
                      <a:pt x="33" y="356"/>
                    </a:lnTo>
                    <a:lnTo>
                      <a:pt x="44" y="327"/>
                    </a:lnTo>
                    <a:lnTo>
                      <a:pt x="58" y="299"/>
                    </a:lnTo>
                    <a:lnTo>
                      <a:pt x="72" y="272"/>
                    </a:lnTo>
                    <a:lnTo>
                      <a:pt x="88" y="245"/>
                    </a:lnTo>
                    <a:lnTo>
                      <a:pt x="106" y="220"/>
                    </a:lnTo>
                    <a:lnTo>
                      <a:pt x="125" y="196"/>
                    </a:lnTo>
                    <a:lnTo>
                      <a:pt x="145" y="172"/>
                    </a:lnTo>
                    <a:lnTo>
                      <a:pt x="167" y="150"/>
                    </a:lnTo>
                    <a:lnTo>
                      <a:pt x="189" y="130"/>
                    </a:lnTo>
                    <a:lnTo>
                      <a:pt x="213" y="110"/>
                    </a:lnTo>
                    <a:lnTo>
                      <a:pt x="238" y="92"/>
                    </a:lnTo>
                    <a:lnTo>
                      <a:pt x="264" y="75"/>
                    </a:lnTo>
                    <a:lnTo>
                      <a:pt x="291" y="60"/>
                    </a:lnTo>
                    <a:lnTo>
                      <a:pt x="319" y="46"/>
                    </a:lnTo>
                    <a:lnTo>
                      <a:pt x="347" y="33"/>
                    </a:lnTo>
                    <a:lnTo>
                      <a:pt x="377" y="22"/>
                    </a:lnTo>
                    <a:lnTo>
                      <a:pt x="407" y="13"/>
                    </a:lnTo>
                    <a:lnTo>
                      <a:pt x="438" y="6"/>
                    </a:lnTo>
                    <a:lnTo>
                      <a:pt x="47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>
                      <a:lumMod val="75000"/>
                    </a:schemeClr>
                  </a:gs>
                  <a:gs pos="100000">
                    <a:schemeClr val="accent5"/>
                  </a:gs>
                </a:gsLst>
                <a:lin ang="5400000" scaled="0"/>
              </a:gradFill>
              <a:ln w="6667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3121025" y="2352675"/>
                <a:ext cx="974725" cy="94238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33" y="606"/>
                  </a:cxn>
                  <a:cxn ang="0">
                    <a:pos x="603" y="610"/>
                  </a:cxn>
                  <a:cxn ang="0">
                    <a:pos x="573" y="612"/>
                  </a:cxn>
                  <a:cxn ang="0">
                    <a:pos x="540" y="612"/>
                  </a:cxn>
                  <a:cxn ang="0">
                    <a:pos x="508" y="611"/>
                  </a:cxn>
                  <a:cxn ang="0">
                    <a:pos x="476" y="607"/>
                  </a:cxn>
                  <a:cxn ang="0">
                    <a:pos x="446" y="602"/>
                  </a:cxn>
                  <a:cxn ang="0">
                    <a:pos x="415" y="595"/>
                  </a:cxn>
                  <a:cxn ang="0">
                    <a:pos x="386" y="587"/>
                  </a:cxn>
                  <a:cxn ang="0">
                    <a:pos x="356" y="577"/>
                  </a:cxn>
                  <a:cxn ang="0">
                    <a:pos x="328" y="565"/>
                  </a:cxn>
                  <a:cxn ang="0">
                    <a:pos x="300" y="552"/>
                  </a:cxn>
                  <a:cxn ang="0">
                    <a:pos x="274" y="537"/>
                  </a:cxn>
                  <a:cxn ang="0">
                    <a:pos x="248" y="521"/>
                  </a:cxn>
                  <a:cxn ang="0">
                    <a:pos x="223" y="504"/>
                  </a:cxn>
                  <a:cxn ang="0">
                    <a:pos x="199" y="485"/>
                  </a:cxn>
                  <a:cxn ang="0">
                    <a:pos x="177" y="465"/>
                  </a:cxn>
                  <a:cxn ang="0">
                    <a:pos x="155" y="444"/>
                  </a:cxn>
                  <a:cxn ang="0">
                    <a:pos x="135" y="422"/>
                  </a:cxn>
                  <a:cxn ang="0">
                    <a:pos x="116" y="399"/>
                  </a:cxn>
                  <a:cxn ang="0">
                    <a:pos x="98" y="374"/>
                  </a:cxn>
                  <a:cxn ang="0">
                    <a:pos x="81" y="348"/>
                  </a:cxn>
                  <a:cxn ang="0">
                    <a:pos x="66" y="322"/>
                  </a:cxn>
                  <a:cxn ang="0">
                    <a:pos x="52" y="295"/>
                  </a:cxn>
                  <a:cxn ang="0">
                    <a:pos x="40" y="267"/>
                  </a:cxn>
                  <a:cxn ang="0">
                    <a:pos x="29" y="238"/>
                  </a:cxn>
                  <a:cxn ang="0">
                    <a:pos x="20" y="208"/>
                  </a:cxn>
                  <a:cxn ang="0">
                    <a:pos x="12" y="177"/>
                  </a:cxn>
                  <a:cxn ang="0">
                    <a:pos x="7" y="146"/>
                  </a:cxn>
                  <a:cxn ang="0">
                    <a:pos x="3" y="115"/>
                  </a:cxn>
                  <a:cxn ang="0">
                    <a:pos x="0" y="82"/>
                  </a:cxn>
                  <a:cxn ang="0">
                    <a:pos x="0" y="55"/>
                  </a:cxn>
                  <a:cxn ang="0">
                    <a:pos x="1" y="27"/>
                  </a:cxn>
                  <a:cxn ang="0">
                    <a:pos x="4" y="0"/>
                  </a:cxn>
                </a:cxnLst>
                <a:rect l="0" t="0" r="r" b="b"/>
                <a:pathLst>
                  <a:path w="633" h="612">
                    <a:moveTo>
                      <a:pt x="4" y="0"/>
                    </a:moveTo>
                    <a:lnTo>
                      <a:pt x="633" y="606"/>
                    </a:lnTo>
                    <a:lnTo>
                      <a:pt x="603" y="610"/>
                    </a:lnTo>
                    <a:lnTo>
                      <a:pt x="573" y="612"/>
                    </a:lnTo>
                    <a:lnTo>
                      <a:pt x="540" y="612"/>
                    </a:lnTo>
                    <a:lnTo>
                      <a:pt x="508" y="611"/>
                    </a:lnTo>
                    <a:lnTo>
                      <a:pt x="476" y="607"/>
                    </a:lnTo>
                    <a:lnTo>
                      <a:pt x="446" y="602"/>
                    </a:lnTo>
                    <a:lnTo>
                      <a:pt x="415" y="595"/>
                    </a:lnTo>
                    <a:lnTo>
                      <a:pt x="386" y="587"/>
                    </a:lnTo>
                    <a:lnTo>
                      <a:pt x="356" y="577"/>
                    </a:lnTo>
                    <a:lnTo>
                      <a:pt x="328" y="565"/>
                    </a:lnTo>
                    <a:lnTo>
                      <a:pt x="300" y="552"/>
                    </a:lnTo>
                    <a:lnTo>
                      <a:pt x="274" y="537"/>
                    </a:lnTo>
                    <a:lnTo>
                      <a:pt x="248" y="521"/>
                    </a:lnTo>
                    <a:lnTo>
                      <a:pt x="223" y="504"/>
                    </a:lnTo>
                    <a:lnTo>
                      <a:pt x="199" y="485"/>
                    </a:lnTo>
                    <a:lnTo>
                      <a:pt x="177" y="465"/>
                    </a:lnTo>
                    <a:lnTo>
                      <a:pt x="155" y="444"/>
                    </a:lnTo>
                    <a:lnTo>
                      <a:pt x="135" y="422"/>
                    </a:lnTo>
                    <a:lnTo>
                      <a:pt x="116" y="399"/>
                    </a:lnTo>
                    <a:lnTo>
                      <a:pt x="98" y="374"/>
                    </a:lnTo>
                    <a:lnTo>
                      <a:pt x="81" y="348"/>
                    </a:lnTo>
                    <a:lnTo>
                      <a:pt x="66" y="322"/>
                    </a:lnTo>
                    <a:lnTo>
                      <a:pt x="52" y="295"/>
                    </a:lnTo>
                    <a:lnTo>
                      <a:pt x="40" y="267"/>
                    </a:lnTo>
                    <a:lnTo>
                      <a:pt x="29" y="238"/>
                    </a:lnTo>
                    <a:lnTo>
                      <a:pt x="20" y="208"/>
                    </a:lnTo>
                    <a:lnTo>
                      <a:pt x="12" y="177"/>
                    </a:lnTo>
                    <a:lnTo>
                      <a:pt x="7" y="146"/>
                    </a:lnTo>
                    <a:lnTo>
                      <a:pt x="3" y="115"/>
                    </a:lnTo>
                    <a:lnTo>
                      <a:pt x="0" y="82"/>
                    </a:lnTo>
                    <a:lnTo>
                      <a:pt x="0" y="55"/>
                    </a:lnTo>
                    <a:lnTo>
                      <a:pt x="1" y="2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3" name="TextBox 44"/>
            <p:cNvSpPr txBox="1">
              <a:spLocks noChangeArrowheads="1"/>
            </p:cNvSpPr>
            <p:nvPr/>
          </p:nvSpPr>
          <p:spPr bwMode="auto">
            <a:xfrm>
              <a:off x="6686565" y="2857496"/>
              <a:ext cx="92869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Concept</a:t>
              </a:r>
              <a:endParaRPr lang="en-U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3" name="Folded Corner 52"/>
          <p:cNvSpPr/>
          <p:nvPr/>
        </p:nvSpPr>
        <p:spPr>
          <a:xfrm>
            <a:off x="476221" y="4286256"/>
            <a:ext cx="1714512" cy="1928826"/>
          </a:xfrm>
          <a:prstGeom prst="foldedCorner">
            <a:avLst>
              <a:gd name="adj" fmla="val 27334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5400000" scaled="0"/>
          </a:gra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olded Corner 53"/>
          <p:cNvSpPr/>
          <p:nvPr/>
        </p:nvSpPr>
        <p:spPr>
          <a:xfrm>
            <a:off x="2643174" y="4286256"/>
            <a:ext cx="1714512" cy="1928826"/>
          </a:xfrm>
          <a:prstGeom prst="foldedCorner">
            <a:avLst>
              <a:gd name="adj" fmla="val 27334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olded Corner 54"/>
          <p:cNvSpPr/>
          <p:nvPr/>
        </p:nvSpPr>
        <p:spPr>
          <a:xfrm>
            <a:off x="4824414" y="4286256"/>
            <a:ext cx="1714512" cy="1928826"/>
          </a:xfrm>
          <a:prstGeom prst="foldedCorner">
            <a:avLst>
              <a:gd name="adj" fmla="val 27334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olded Corner 55"/>
          <p:cNvSpPr/>
          <p:nvPr/>
        </p:nvSpPr>
        <p:spPr>
          <a:xfrm>
            <a:off x="6991367" y="4286256"/>
            <a:ext cx="1714512" cy="1928826"/>
          </a:xfrm>
          <a:prstGeom prst="foldedCorner">
            <a:avLst>
              <a:gd name="adj" fmla="val 27334"/>
            </a:avLst>
          </a:prstGeom>
          <a:gradFill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Up Arrow 56"/>
          <p:cNvSpPr/>
          <p:nvPr/>
        </p:nvSpPr>
        <p:spPr>
          <a:xfrm rot="10800000">
            <a:off x="1076300" y="3100809"/>
            <a:ext cx="571504" cy="996521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Up Arrow 57"/>
          <p:cNvSpPr/>
          <p:nvPr/>
        </p:nvSpPr>
        <p:spPr>
          <a:xfrm rot="10800000">
            <a:off x="3214678" y="3100809"/>
            <a:ext cx="571504" cy="996521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Up Arrow 58"/>
          <p:cNvSpPr/>
          <p:nvPr/>
        </p:nvSpPr>
        <p:spPr>
          <a:xfrm rot="10800000">
            <a:off x="5376869" y="3100809"/>
            <a:ext cx="571504" cy="996521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Up Arrow 59"/>
          <p:cNvSpPr/>
          <p:nvPr/>
        </p:nvSpPr>
        <p:spPr>
          <a:xfrm rot="10800000">
            <a:off x="7534296" y="3100809"/>
            <a:ext cx="571504" cy="996521"/>
          </a:xfrm>
          <a:prstGeom prst="upArrow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Прямоугольник 229"/>
          <p:cNvSpPr/>
          <p:nvPr/>
        </p:nvSpPr>
        <p:spPr>
          <a:xfrm>
            <a:off x="552422" y="4391032"/>
            <a:ext cx="1571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2" name="Прямоугольник 229"/>
          <p:cNvSpPr/>
          <p:nvPr/>
        </p:nvSpPr>
        <p:spPr>
          <a:xfrm>
            <a:off x="2714612" y="4391032"/>
            <a:ext cx="1571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3" name="Прямоугольник 229"/>
          <p:cNvSpPr/>
          <p:nvPr/>
        </p:nvSpPr>
        <p:spPr>
          <a:xfrm>
            <a:off x="4886327" y="4391032"/>
            <a:ext cx="1571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4" name="Прямоугольник 229"/>
          <p:cNvSpPr/>
          <p:nvPr/>
        </p:nvSpPr>
        <p:spPr>
          <a:xfrm>
            <a:off x="7053280" y="4391032"/>
            <a:ext cx="1571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This is an example text. Go ahead and replace it with your own text</a:t>
            </a:r>
            <a:r>
              <a:rPr lang="en-U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8" name="TextBox 44"/>
          <p:cNvSpPr txBox="1">
            <a:spLocks noChangeArrowheads="1"/>
          </p:cNvSpPr>
          <p:nvPr/>
        </p:nvSpPr>
        <p:spPr bwMode="auto">
          <a:xfrm>
            <a:off x="242888" y="303213"/>
            <a:ext cx="190022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ROUND STICKERS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96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ycolors">
      <a:dk1>
        <a:sysClr val="windowText" lastClr="000000"/>
      </a:dk1>
      <a:lt1>
        <a:sysClr val="window" lastClr="FFFFFF"/>
      </a:lt1>
      <a:dk2>
        <a:srgbClr val="0070C0"/>
      </a:dk2>
      <a:lt2>
        <a:srgbClr val="4EE7FC"/>
      </a:lt2>
      <a:accent1>
        <a:srgbClr val="A00000"/>
      </a:accent1>
      <a:accent2>
        <a:srgbClr val="FF0000"/>
      </a:accent2>
      <a:accent3>
        <a:srgbClr val="127D12"/>
      </a:accent3>
      <a:accent4>
        <a:srgbClr val="28D728"/>
      </a:accent4>
      <a:accent5>
        <a:srgbClr val="FF9900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134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演示文稿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dc:description/>
  <cp:lastModifiedBy>Shiqing Tian</cp:lastModifiedBy>
  <cp:revision>30</cp:revision>
  <dcterms:created xsi:type="dcterms:W3CDTF">2010-11-26T09:48:13Z</dcterms:created>
  <dcterms:modified xsi:type="dcterms:W3CDTF">2013-08-26T08:08:26Z</dcterms:modified>
  <dc:subject>DG-阵列</dc:subject>
  <cp:keywords>TZ-手动增减;XG-渐变;KJ-平面;DH-静态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