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51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2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55"/>
          <p:cNvSpPr/>
          <p:nvPr/>
        </p:nvSpPr>
        <p:spPr>
          <a:xfrm flipV="1"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rgbClr val="9D9D9D"/>
              </a:gs>
              <a:gs pos="46000">
                <a:srgbClr val="EEEEEE"/>
              </a:gs>
              <a:gs pos="34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dirty="0" smtClean="0">
                <a:latin typeface="Arial" pitchFamily="34" charset="0"/>
                <a:cs typeface="Arial" pitchFamily="34" charset="0"/>
              </a:rPr>
              <a:t>ё</a:t>
            </a:r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15"/>
          <p:cNvSpPr/>
          <p:nvPr/>
        </p:nvSpPr>
        <p:spPr>
          <a:xfrm>
            <a:off x="0" y="4929198"/>
            <a:ext cx="9144000" cy="192880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3000">
                <a:srgbClr val="C9C9C9"/>
              </a:gs>
              <a:gs pos="7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44"/>
          <p:cNvSpPr txBox="1">
            <a:spLocks noChangeArrowheads="1"/>
          </p:cNvSpPr>
          <p:nvPr/>
        </p:nvSpPr>
        <p:spPr bwMode="auto">
          <a:xfrm>
            <a:off x="242590" y="302980"/>
            <a:ext cx="34007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HOT SALE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8" name="Прямоугольник 47"/>
          <p:cNvSpPr/>
          <p:nvPr/>
        </p:nvSpPr>
        <p:spPr>
          <a:xfrm>
            <a:off x="866016" y="1071546"/>
            <a:ext cx="2388606" cy="4286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9" name="Прямоугольник 121"/>
          <p:cNvSpPr/>
          <p:nvPr/>
        </p:nvSpPr>
        <p:spPr>
          <a:xfrm>
            <a:off x="1057628" y="1233472"/>
            <a:ext cx="20717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</a:t>
            </a: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This is an example text. This is an example text.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This is an example text. </a:t>
            </a:r>
          </a:p>
        </p:txBody>
      </p:sp>
      <p:sp>
        <p:nvSpPr>
          <p:cNvPr id="391" name="Прямоугольник 47"/>
          <p:cNvSpPr/>
          <p:nvPr/>
        </p:nvSpPr>
        <p:spPr>
          <a:xfrm>
            <a:off x="3401514" y="1071546"/>
            <a:ext cx="2388606" cy="4286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2" name="Прямоугольник 121"/>
          <p:cNvSpPr/>
          <p:nvPr/>
        </p:nvSpPr>
        <p:spPr>
          <a:xfrm>
            <a:off x="3593126" y="1233472"/>
            <a:ext cx="20717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</a:t>
            </a: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This is an example text. This is an example text.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This is an example text. </a:t>
            </a:r>
          </a:p>
        </p:txBody>
      </p:sp>
      <p:sp>
        <p:nvSpPr>
          <p:cNvPr id="393" name="Прямоугольник 47"/>
          <p:cNvSpPr/>
          <p:nvPr/>
        </p:nvSpPr>
        <p:spPr>
          <a:xfrm>
            <a:off x="5911738" y="1071546"/>
            <a:ext cx="2388606" cy="4286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4" name="Прямоугольник 121"/>
          <p:cNvSpPr/>
          <p:nvPr/>
        </p:nvSpPr>
        <p:spPr>
          <a:xfrm>
            <a:off x="6103350" y="1233472"/>
            <a:ext cx="20717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This is an example text.</a:t>
            </a:r>
          </a:p>
          <a:p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</a:t>
            </a: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This is an example text. This is an example text.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Go ahead and replace it with your own text. This is an example text. This is an example text. </a:t>
            </a:r>
          </a:p>
        </p:txBody>
      </p:sp>
      <p:grpSp>
        <p:nvGrpSpPr>
          <p:cNvPr id="2" name="Group 198"/>
          <p:cNvGrpSpPr/>
          <p:nvPr/>
        </p:nvGrpSpPr>
        <p:grpSpPr>
          <a:xfrm>
            <a:off x="1013068" y="3495826"/>
            <a:ext cx="2120884" cy="2593964"/>
            <a:chOff x="1192214" y="728663"/>
            <a:chExt cx="2120884" cy="2593964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3" name="Group 2621"/>
            <p:cNvGrpSpPr/>
            <p:nvPr/>
          </p:nvGrpSpPr>
          <p:grpSpPr>
            <a:xfrm>
              <a:off x="1973140" y="806220"/>
              <a:ext cx="1282701" cy="1495425"/>
              <a:chOff x="4305301" y="741363"/>
              <a:chExt cx="1282701" cy="1495425"/>
            </a:xfrm>
          </p:grpSpPr>
          <p:sp>
            <p:nvSpPr>
              <p:cNvPr id="242" name="Freeform 318"/>
              <p:cNvSpPr>
                <a:spLocks noEditPoints="1"/>
              </p:cNvSpPr>
              <p:nvPr/>
            </p:nvSpPr>
            <p:spPr bwMode="auto">
              <a:xfrm>
                <a:off x="4894264" y="1597026"/>
                <a:ext cx="166688" cy="336550"/>
              </a:xfrm>
              <a:custGeom>
                <a:avLst/>
                <a:gdLst/>
                <a:ahLst/>
                <a:cxnLst>
                  <a:cxn ang="0">
                    <a:pos x="105" y="30"/>
                  </a:cxn>
                  <a:cxn ang="0">
                    <a:pos x="105" y="42"/>
                  </a:cxn>
                  <a:cxn ang="0">
                    <a:pos x="102" y="72"/>
                  </a:cxn>
                  <a:cxn ang="0">
                    <a:pos x="94" y="107"/>
                  </a:cxn>
                  <a:cxn ang="0">
                    <a:pos x="84" y="138"/>
                  </a:cxn>
                  <a:cxn ang="0">
                    <a:pos x="70" y="163"/>
                  </a:cxn>
                  <a:cxn ang="0">
                    <a:pos x="53" y="183"/>
                  </a:cxn>
                  <a:cxn ang="0">
                    <a:pos x="40" y="195"/>
                  </a:cxn>
                  <a:cxn ang="0">
                    <a:pos x="24" y="204"/>
                  </a:cxn>
                  <a:cxn ang="0">
                    <a:pos x="0" y="212"/>
                  </a:cxn>
                  <a:cxn ang="0">
                    <a:pos x="24" y="202"/>
                  </a:cxn>
                  <a:cxn ang="0">
                    <a:pos x="48" y="182"/>
                  </a:cxn>
                  <a:cxn ang="0">
                    <a:pos x="64" y="166"/>
                  </a:cxn>
                  <a:cxn ang="0">
                    <a:pos x="76" y="146"/>
                  </a:cxn>
                  <a:cxn ang="0">
                    <a:pos x="86" y="123"/>
                  </a:cxn>
                  <a:cxn ang="0">
                    <a:pos x="96" y="95"/>
                  </a:cxn>
                  <a:cxn ang="0">
                    <a:pos x="101" y="64"/>
                  </a:cxn>
                  <a:cxn ang="0">
                    <a:pos x="105" y="30"/>
                  </a:cxn>
                  <a:cxn ang="0">
                    <a:pos x="104" y="0"/>
                  </a:cxn>
                  <a:cxn ang="0">
                    <a:pos x="105" y="14"/>
                  </a:cxn>
                  <a:cxn ang="0">
                    <a:pos x="105" y="30"/>
                  </a:cxn>
                  <a:cxn ang="0">
                    <a:pos x="104" y="0"/>
                  </a:cxn>
                </a:cxnLst>
                <a:rect l="0" t="0" r="r" b="b"/>
                <a:pathLst>
                  <a:path w="105" h="212">
                    <a:moveTo>
                      <a:pt x="105" y="30"/>
                    </a:moveTo>
                    <a:lnTo>
                      <a:pt x="105" y="42"/>
                    </a:lnTo>
                    <a:lnTo>
                      <a:pt x="102" y="72"/>
                    </a:lnTo>
                    <a:lnTo>
                      <a:pt x="94" y="107"/>
                    </a:lnTo>
                    <a:lnTo>
                      <a:pt x="84" y="138"/>
                    </a:lnTo>
                    <a:lnTo>
                      <a:pt x="70" y="163"/>
                    </a:lnTo>
                    <a:lnTo>
                      <a:pt x="53" y="183"/>
                    </a:lnTo>
                    <a:lnTo>
                      <a:pt x="40" y="195"/>
                    </a:lnTo>
                    <a:lnTo>
                      <a:pt x="24" y="204"/>
                    </a:lnTo>
                    <a:lnTo>
                      <a:pt x="0" y="212"/>
                    </a:lnTo>
                    <a:lnTo>
                      <a:pt x="24" y="202"/>
                    </a:lnTo>
                    <a:lnTo>
                      <a:pt x="48" y="182"/>
                    </a:lnTo>
                    <a:lnTo>
                      <a:pt x="64" y="166"/>
                    </a:lnTo>
                    <a:lnTo>
                      <a:pt x="76" y="146"/>
                    </a:lnTo>
                    <a:lnTo>
                      <a:pt x="86" y="123"/>
                    </a:lnTo>
                    <a:lnTo>
                      <a:pt x="96" y="95"/>
                    </a:lnTo>
                    <a:lnTo>
                      <a:pt x="101" y="64"/>
                    </a:lnTo>
                    <a:lnTo>
                      <a:pt x="105" y="30"/>
                    </a:lnTo>
                    <a:close/>
                    <a:moveTo>
                      <a:pt x="104" y="0"/>
                    </a:moveTo>
                    <a:lnTo>
                      <a:pt x="105" y="14"/>
                    </a:lnTo>
                    <a:lnTo>
                      <a:pt x="105" y="30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19"/>
              <p:cNvSpPr>
                <a:spLocks noEditPoints="1"/>
              </p:cNvSpPr>
              <p:nvPr/>
            </p:nvSpPr>
            <p:spPr bwMode="auto">
              <a:xfrm>
                <a:off x="4757739" y="1492251"/>
                <a:ext cx="387350" cy="508000"/>
              </a:xfrm>
              <a:custGeom>
                <a:avLst/>
                <a:gdLst/>
                <a:ahLst/>
                <a:cxnLst>
                  <a:cxn ang="0">
                    <a:pos x="0" y="260"/>
                  </a:cxn>
                  <a:cxn ang="0">
                    <a:pos x="6" y="264"/>
                  </a:cxn>
                  <a:cxn ang="0">
                    <a:pos x="3" y="262"/>
                  </a:cxn>
                  <a:cxn ang="0">
                    <a:pos x="0" y="260"/>
                  </a:cxn>
                  <a:cxn ang="0">
                    <a:pos x="152" y="0"/>
                  </a:cxn>
                  <a:cxn ang="0">
                    <a:pos x="204" y="40"/>
                  </a:cxn>
                  <a:cxn ang="0">
                    <a:pos x="216" y="50"/>
                  </a:cxn>
                  <a:cxn ang="0">
                    <a:pos x="226" y="62"/>
                  </a:cxn>
                  <a:cxn ang="0">
                    <a:pos x="236" y="85"/>
                  </a:cxn>
                  <a:cxn ang="0">
                    <a:pos x="243" y="112"/>
                  </a:cxn>
                  <a:cxn ang="0">
                    <a:pos x="244" y="142"/>
                  </a:cxn>
                  <a:cxn ang="0">
                    <a:pos x="242" y="178"/>
                  </a:cxn>
                  <a:cxn ang="0">
                    <a:pos x="235" y="212"/>
                  </a:cxn>
                  <a:cxn ang="0">
                    <a:pos x="224" y="240"/>
                  </a:cxn>
                  <a:cxn ang="0">
                    <a:pos x="212" y="264"/>
                  </a:cxn>
                  <a:cxn ang="0">
                    <a:pos x="198" y="284"/>
                  </a:cxn>
                  <a:cxn ang="0">
                    <a:pos x="196" y="286"/>
                  </a:cxn>
                  <a:cxn ang="0">
                    <a:pos x="194" y="288"/>
                  </a:cxn>
                  <a:cxn ang="0">
                    <a:pos x="187" y="294"/>
                  </a:cxn>
                  <a:cxn ang="0">
                    <a:pos x="180" y="298"/>
                  </a:cxn>
                  <a:cxn ang="0">
                    <a:pos x="176" y="302"/>
                  </a:cxn>
                  <a:cxn ang="0">
                    <a:pos x="160" y="310"/>
                  </a:cxn>
                  <a:cxn ang="0">
                    <a:pos x="156" y="313"/>
                  </a:cxn>
                  <a:cxn ang="0">
                    <a:pos x="151" y="314"/>
                  </a:cxn>
                  <a:cxn ang="0">
                    <a:pos x="143" y="317"/>
                  </a:cxn>
                  <a:cxn ang="0">
                    <a:pos x="135" y="318"/>
                  </a:cxn>
                  <a:cxn ang="0">
                    <a:pos x="122" y="320"/>
                  </a:cxn>
                  <a:cxn ang="0">
                    <a:pos x="106" y="320"/>
                  </a:cxn>
                  <a:cxn ang="0">
                    <a:pos x="79" y="314"/>
                  </a:cxn>
                  <a:cxn ang="0">
                    <a:pos x="55" y="302"/>
                  </a:cxn>
                  <a:cxn ang="0">
                    <a:pos x="55" y="301"/>
                  </a:cxn>
                  <a:cxn ang="0">
                    <a:pos x="54" y="301"/>
                  </a:cxn>
                  <a:cxn ang="0">
                    <a:pos x="52" y="300"/>
                  </a:cxn>
                  <a:cxn ang="0">
                    <a:pos x="6" y="264"/>
                  </a:cxn>
                  <a:cxn ang="0">
                    <a:pos x="18" y="270"/>
                  </a:cxn>
                  <a:cxn ang="0">
                    <a:pos x="35" y="277"/>
                  </a:cxn>
                  <a:cxn ang="0">
                    <a:pos x="54" y="280"/>
                  </a:cxn>
                  <a:cxn ang="0">
                    <a:pos x="68" y="280"/>
                  </a:cxn>
                  <a:cxn ang="0">
                    <a:pos x="82" y="278"/>
                  </a:cxn>
                  <a:cxn ang="0">
                    <a:pos x="87" y="278"/>
                  </a:cxn>
                  <a:cxn ang="0">
                    <a:pos x="92" y="277"/>
                  </a:cxn>
                  <a:cxn ang="0">
                    <a:pos x="99" y="274"/>
                  </a:cxn>
                  <a:cxn ang="0">
                    <a:pos x="103" y="273"/>
                  </a:cxn>
                  <a:cxn ang="0">
                    <a:pos x="114" y="268"/>
                  </a:cxn>
                  <a:cxn ang="0">
                    <a:pos x="120" y="264"/>
                  </a:cxn>
                  <a:cxn ang="0">
                    <a:pos x="136" y="253"/>
                  </a:cxn>
                  <a:cxn ang="0">
                    <a:pos x="139" y="249"/>
                  </a:cxn>
                  <a:cxn ang="0">
                    <a:pos x="142" y="248"/>
                  </a:cxn>
                  <a:cxn ang="0">
                    <a:pos x="143" y="245"/>
                  </a:cxn>
                  <a:cxn ang="0">
                    <a:pos x="144" y="244"/>
                  </a:cxn>
                  <a:cxn ang="0">
                    <a:pos x="160" y="224"/>
                  </a:cxn>
                  <a:cxn ang="0">
                    <a:pos x="172" y="200"/>
                  </a:cxn>
                  <a:cxn ang="0">
                    <a:pos x="182" y="172"/>
                  </a:cxn>
                  <a:cxn ang="0">
                    <a:pos x="188" y="138"/>
                  </a:cxn>
                  <a:cxn ang="0">
                    <a:pos x="192" y="102"/>
                  </a:cxn>
                  <a:cxn ang="0">
                    <a:pos x="191" y="72"/>
                  </a:cxn>
                  <a:cxn ang="0">
                    <a:pos x="184" y="45"/>
                  </a:cxn>
                  <a:cxn ang="0">
                    <a:pos x="174" y="22"/>
                  </a:cxn>
                  <a:cxn ang="0">
                    <a:pos x="163" y="10"/>
                  </a:cxn>
                  <a:cxn ang="0">
                    <a:pos x="152" y="0"/>
                  </a:cxn>
                </a:cxnLst>
                <a:rect l="0" t="0" r="r" b="b"/>
                <a:pathLst>
                  <a:path w="244" h="320">
                    <a:moveTo>
                      <a:pt x="0" y="260"/>
                    </a:moveTo>
                    <a:lnTo>
                      <a:pt x="6" y="264"/>
                    </a:lnTo>
                    <a:lnTo>
                      <a:pt x="3" y="262"/>
                    </a:lnTo>
                    <a:lnTo>
                      <a:pt x="0" y="260"/>
                    </a:lnTo>
                    <a:close/>
                    <a:moveTo>
                      <a:pt x="152" y="0"/>
                    </a:moveTo>
                    <a:lnTo>
                      <a:pt x="204" y="40"/>
                    </a:lnTo>
                    <a:lnTo>
                      <a:pt x="216" y="50"/>
                    </a:lnTo>
                    <a:lnTo>
                      <a:pt x="226" y="62"/>
                    </a:lnTo>
                    <a:lnTo>
                      <a:pt x="236" y="85"/>
                    </a:lnTo>
                    <a:lnTo>
                      <a:pt x="243" y="112"/>
                    </a:lnTo>
                    <a:lnTo>
                      <a:pt x="244" y="142"/>
                    </a:lnTo>
                    <a:lnTo>
                      <a:pt x="242" y="178"/>
                    </a:lnTo>
                    <a:lnTo>
                      <a:pt x="235" y="212"/>
                    </a:lnTo>
                    <a:lnTo>
                      <a:pt x="224" y="240"/>
                    </a:lnTo>
                    <a:lnTo>
                      <a:pt x="212" y="264"/>
                    </a:lnTo>
                    <a:lnTo>
                      <a:pt x="198" y="284"/>
                    </a:lnTo>
                    <a:lnTo>
                      <a:pt x="196" y="286"/>
                    </a:lnTo>
                    <a:lnTo>
                      <a:pt x="194" y="288"/>
                    </a:lnTo>
                    <a:lnTo>
                      <a:pt x="187" y="294"/>
                    </a:lnTo>
                    <a:lnTo>
                      <a:pt x="180" y="298"/>
                    </a:lnTo>
                    <a:lnTo>
                      <a:pt x="176" y="302"/>
                    </a:lnTo>
                    <a:lnTo>
                      <a:pt x="160" y="310"/>
                    </a:lnTo>
                    <a:lnTo>
                      <a:pt x="156" y="313"/>
                    </a:lnTo>
                    <a:lnTo>
                      <a:pt x="151" y="314"/>
                    </a:lnTo>
                    <a:lnTo>
                      <a:pt x="143" y="317"/>
                    </a:lnTo>
                    <a:lnTo>
                      <a:pt x="135" y="318"/>
                    </a:lnTo>
                    <a:lnTo>
                      <a:pt x="122" y="320"/>
                    </a:lnTo>
                    <a:lnTo>
                      <a:pt x="106" y="320"/>
                    </a:lnTo>
                    <a:lnTo>
                      <a:pt x="79" y="314"/>
                    </a:lnTo>
                    <a:lnTo>
                      <a:pt x="55" y="302"/>
                    </a:lnTo>
                    <a:lnTo>
                      <a:pt x="55" y="301"/>
                    </a:lnTo>
                    <a:lnTo>
                      <a:pt x="54" y="301"/>
                    </a:lnTo>
                    <a:lnTo>
                      <a:pt x="52" y="300"/>
                    </a:lnTo>
                    <a:lnTo>
                      <a:pt x="6" y="264"/>
                    </a:lnTo>
                    <a:lnTo>
                      <a:pt x="18" y="270"/>
                    </a:lnTo>
                    <a:lnTo>
                      <a:pt x="35" y="277"/>
                    </a:lnTo>
                    <a:lnTo>
                      <a:pt x="54" y="280"/>
                    </a:lnTo>
                    <a:lnTo>
                      <a:pt x="68" y="280"/>
                    </a:lnTo>
                    <a:lnTo>
                      <a:pt x="82" y="278"/>
                    </a:lnTo>
                    <a:lnTo>
                      <a:pt x="87" y="278"/>
                    </a:lnTo>
                    <a:lnTo>
                      <a:pt x="92" y="277"/>
                    </a:lnTo>
                    <a:lnTo>
                      <a:pt x="99" y="274"/>
                    </a:lnTo>
                    <a:lnTo>
                      <a:pt x="103" y="273"/>
                    </a:lnTo>
                    <a:lnTo>
                      <a:pt x="114" y="268"/>
                    </a:lnTo>
                    <a:lnTo>
                      <a:pt x="120" y="264"/>
                    </a:lnTo>
                    <a:lnTo>
                      <a:pt x="136" y="253"/>
                    </a:lnTo>
                    <a:lnTo>
                      <a:pt x="139" y="249"/>
                    </a:lnTo>
                    <a:lnTo>
                      <a:pt x="142" y="248"/>
                    </a:lnTo>
                    <a:lnTo>
                      <a:pt x="143" y="245"/>
                    </a:lnTo>
                    <a:lnTo>
                      <a:pt x="144" y="244"/>
                    </a:lnTo>
                    <a:lnTo>
                      <a:pt x="160" y="224"/>
                    </a:lnTo>
                    <a:lnTo>
                      <a:pt x="172" y="200"/>
                    </a:lnTo>
                    <a:lnTo>
                      <a:pt x="182" y="172"/>
                    </a:lnTo>
                    <a:lnTo>
                      <a:pt x="188" y="138"/>
                    </a:lnTo>
                    <a:lnTo>
                      <a:pt x="192" y="102"/>
                    </a:lnTo>
                    <a:lnTo>
                      <a:pt x="191" y="72"/>
                    </a:lnTo>
                    <a:lnTo>
                      <a:pt x="184" y="45"/>
                    </a:lnTo>
                    <a:lnTo>
                      <a:pt x="174" y="22"/>
                    </a:lnTo>
                    <a:lnTo>
                      <a:pt x="163" y="10"/>
                    </a:lnTo>
                    <a:lnTo>
                      <a:pt x="15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20"/>
              <p:cNvSpPr>
                <a:spLocks/>
              </p:cNvSpPr>
              <p:nvPr/>
            </p:nvSpPr>
            <p:spPr bwMode="auto">
              <a:xfrm>
                <a:off x="4395789" y="741363"/>
                <a:ext cx="227013" cy="725488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0" y="457"/>
                  </a:cxn>
                  <a:cxn ang="0">
                    <a:pos x="2" y="440"/>
                  </a:cxn>
                  <a:cxn ang="0">
                    <a:pos x="139" y="2"/>
                  </a:cxn>
                  <a:cxn ang="0">
                    <a:pos x="143" y="0"/>
                  </a:cxn>
                </a:cxnLst>
                <a:rect l="0" t="0" r="r" b="b"/>
                <a:pathLst>
                  <a:path w="143" h="457">
                    <a:moveTo>
                      <a:pt x="143" y="0"/>
                    </a:moveTo>
                    <a:lnTo>
                      <a:pt x="0" y="457"/>
                    </a:lnTo>
                    <a:lnTo>
                      <a:pt x="2" y="440"/>
                    </a:lnTo>
                    <a:lnTo>
                      <a:pt x="139" y="2"/>
                    </a:lnTo>
                    <a:lnTo>
                      <a:pt x="14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21"/>
              <p:cNvSpPr>
                <a:spLocks noEditPoints="1"/>
              </p:cNvSpPr>
              <p:nvPr/>
            </p:nvSpPr>
            <p:spPr bwMode="auto">
              <a:xfrm>
                <a:off x="4756151" y="1231901"/>
                <a:ext cx="615950" cy="150813"/>
              </a:xfrm>
              <a:custGeom>
                <a:avLst/>
                <a:gdLst/>
                <a:ahLst/>
                <a:cxnLst>
                  <a:cxn ang="0">
                    <a:pos x="381" y="89"/>
                  </a:cxn>
                  <a:cxn ang="0">
                    <a:pos x="388" y="95"/>
                  </a:cxn>
                  <a:cxn ang="0">
                    <a:pos x="383" y="92"/>
                  </a:cxn>
                  <a:cxn ang="0">
                    <a:pos x="381" y="89"/>
                  </a:cxn>
                  <a:cxn ang="0">
                    <a:pos x="379" y="88"/>
                  </a:cxn>
                  <a:cxn ang="0">
                    <a:pos x="381" y="89"/>
                  </a:cxn>
                  <a:cxn ang="0">
                    <a:pos x="379" y="88"/>
                  </a:cxn>
                  <a:cxn ang="0">
                    <a:pos x="113" y="3"/>
                  </a:cxn>
                  <a:cxn ang="0">
                    <a:pos x="117" y="3"/>
                  </a:cxn>
                  <a:cxn ang="0">
                    <a:pos x="111" y="4"/>
                  </a:cxn>
                  <a:cxn ang="0">
                    <a:pos x="113" y="3"/>
                  </a:cxn>
                  <a:cxn ang="0">
                    <a:pos x="145" y="0"/>
                  </a:cxn>
                  <a:cxn ang="0">
                    <a:pos x="180" y="1"/>
                  </a:cxn>
                  <a:cxn ang="0">
                    <a:pos x="185" y="1"/>
                  </a:cxn>
                  <a:cxn ang="0">
                    <a:pos x="225" y="7"/>
                  </a:cxn>
                  <a:cxn ang="0">
                    <a:pos x="263" y="17"/>
                  </a:cxn>
                  <a:cxn ang="0">
                    <a:pos x="297" y="31"/>
                  </a:cxn>
                  <a:cxn ang="0">
                    <a:pos x="328" y="49"/>
                  </a:cxn>
                  <a:cxn ang="0">
                    <a:pos x="331" y="51"/>
                  </a:cxn>
                  <a:cxn ang="0">
                    <a:pos x="332" y="53"/>
                  </a:cxn>
                  <a:cxn ang="0">
                    <a:pos x="335" y="55"/>
                  </a:cxn>
                  <a:cxn ang="0">
                    <a:pos x="379" y="88"/>
                  </a:cxn>
                  <a:cxn ang="0">
                    <a:pos x="351" y="71"/>
                  </a:cxn>
                  <a:cxn ang="0">
                    <a:pos x="316" y="57"/>
                  </a:cxn>
                  <a:cxn ang="0">
                    <a:pos x="279" y="47"/>
                  </a:cxn>
                  <a:cxn ang="0">
                    <a:pos x="239" y="41"/>
                  </a:cxn>
                  <a:cxn ang="0">
                    <a:pos x="232" y="41"/>
                  </a:cxn>
                  <a:cxn ang="0">
                    <a:pos x="197" y="40"/>
                  </a:cxn>
                  <a:cxn ang="0">
                    <a:pos x="161" y="44"/>
                  </a:cxn>
                  <a:cxn ang="0">
                    <a:pos x="160" y="44"/>
                  </a:cxn>
                  <a:cxn ang="0">
                    <a:pos x="157" y="45"/>
                  </a:cxn>
                  <a:cxn ang="0">
                    <a:pos x="156" y="45"/>
                  </a:cxn>
                  <a:cxn ang="0">
                    <a:pos x="123" y="52"/>
                  </a:cxn>
                  <a:cxn ang="0">
                    <a:pos x="88" y="63"/>
                  </a:cxn>
                  <a:cxn ang="0">
                    <a:pos x="80" y="65"/>
                  </a:cxn>
                  <a:cxn ang="0">
                    <a:pos x="28" y="25"/>
                  </a:cxn>
                  <a:cxn ang="0">
                    <a:pos x="0" y="33"/>
                  </a:cxn>
                  <a:cxn ang="0">
                    <a:pos x="28" y="24"/>
                  </a:cxn>
                  <a:cxn ang="0">
                    <a:pos x="51" y="16"/>
                  </a:cxn>
                  <a:cxn ang="0">
                    <a:pos x="72" y="11"/>
                  </a:cxn>
                  <a:cxn ang="0">
                    <a:pos x="85" y="8"/>
                  </a:cxn>
                  <a:cxn ang="0">
                    <a:pos x="97" y="5"/>
                  </a:cxn>
                  <a:cxn ang="0">
                    <a:pos x="103" y="5"/>
                  </a:cxn>
                  <a:cxn ang="0">
                    <a:pos x="107" y="4"/>
                  </a:cxn>
                  <a:cxn ang="0">
                    <a:pos x="111" y="4"/>
                  </a:cxn>
                  <a:cxn ang="0">
                    <a:pos x="109" y="4"/>
                  </a:cxn>
                  <a:cxn ang="0">
                    <a:pos x="145" y="0"/>
                  </a:cxn>
                </a:cxnLst>
                <a:rect l="0" t="0" r="r" b="b"/>
                <a:pathLst>
                  <a:path w="388" h="95">
                    <a:moveTo>
                      <a:pt x="381" y="89"/>
                    </a:moveTo>
                    <a:lnTo>
                      <a:pt x="388" y="95"/>
                    </a:lnTo>
                    <a:lnTo>
                      <a:pt x="383" y="92"/>
                    </a:lnTo>
                    <a:lnTo>
                      <a:pt x="381" y="89"/>
                    </a:lnTo>
                    <a:close/>
                    <a:moveTo>
                      <a:pt x="379" y="88"/>
                    </a:moveTo>
                    <a:lnTo>
                      <a:pt x="381" y="89"/>
                    </a:lnTo>
                    <a:lnTo>
                      <a:pt x="379" y="88"/>
                    </a:lnTo>
                    <a:close/>
                    <a:moveTo>
                      <a:pt x="113" y="3"/>
                    </a:moveTo>
                    <a:lnTo>
                      <a:pt x="117" y="3"/>
                    </a:lnTo>
                    <a:lnTo>
                      <a:pt x="111" y="4"/>
                    </a:lnTo>
                    <a:lnTo>
                      <a:pt x="113" y="3"/>
                    </a:lnTo>
                    <a:close/>
                    <a:moveTo>
                      <a:pt x="145" y="0"/>
                    </a:moveTo>
                    <a:lnTo>
                      <a:pt x="180" y="1"/>
                    </a:lnTo>
                    <a:lnTo>
                      <a:pt x="185" y="1"/>
                    </a:lnTo>
                    <a:lnTo>
                      <a:pt x="225" y="7"/>
                    </a:lnTo>
                    <a:lnTo>
                      <a:pt x="263" y="17"/>
                    </a:lnTo>
                    <a:lnTo>
                      <a:pt x="297" y="31"/>
                    </a:lnTo>
                    <a:lnTo>
                      <a:pt x="328" y="49"/>
                    </a:lnTo>
                    <a:lnTo>
                      <a:pt x="331" y="51"/>
                    </a:lnTo>
                    <a:lnTo>
                      <a:pt x="332" y="53"/>
                    </a:lnTo>
                    <a:lnTo>
                      <a:pt x="335" y="55"/>
                    </a:lnTo>
                    <a:lnTo>
                      <a:pt x="379" y="88"/>
                    </a:lnTo>
                    <a:lnTo>
                      <a:pt x="351" y="71"/>
                    </a:lnTo>
                    <a:lnTo>
                      <a:pt x="316" y="57"/>
                    </a:lnTo>
                    <a:lnTo>
                      <a:pt x="279" y="47"/>
                    </a:lnTo>
                    <a:lnTo>
                      <a:pt x="239" y="41"/>
                    </a:lnTo>
                    <a:lnTo>
                      <a:pt x="232" y="41"/>
                    </a:lnTo>
                    <a:lnTo>
                      <a:pt x="197" y="40"/>
                    </a:lnTo>
                    <a:lnTo>
                      <a:pt x="161" y="44"/>
                    </a:lnTo>
                    <a:lnTo>
                      <a:pt x="160" y="44"/>
                    </a:lnTo>
                    <a:lnTo>
                      <a:pt x="157" y="45"/>
                    </a:lnTo>
                    <a:lnTo>
                      <a:pt x="156" y="45"/>
                    </a:lnTo>
                    <a:lnTo>
                      <a:pt x="123" y="52"/>
                    </a:lnTo>
                    <a:lnTo>
                      <a:pt x="88" y="63"/>
                    </a:lnTo>
                    <a:lnTo>
                      <a:pt x="80" y="65"/>
                    </a:lnTo>
                    <a:lnTo>
                      <a:pt x="28" y="25"/>
                    </a:lnTo>
                    <a:lnTo>
                      <a:pt x="0" y="33"/>
                    </a:lnTo>
                    <a:lnTo>
                      <a:pt x="28" y="24"/>
                    </a:lnTo>
                    <a:lnTo>
                      <a:pt x="51" y="16"/>
                    </a:lnTo>
                    <a:lnTo>
                      <a:pt x="72" y="11"/>
                    </a:lnTo>
                    <a:lnTo>
                      <a:pt x="85" y="8"/>
                    </a:lnTo>
                    <a:lnTo>
                      <a:pt x="97" y="5"/>
                    </a:lnTo>
                    <a:lnTo>
                      <a:pt x="103" y="5"/>
                    </a:lnTo>
                    <a:lnTo>
                      <a:pt x="107" y="4"/>
                    </a:lnTo>
                    <a:lnTo>
                      <a:pt x="111" y="4"/>
                    </a:lnTo>
                    <a:lnTo>
                      <a:pt x="109" y="4"/>
                    </a:lnTo>
                    <a:lnTo>
                      <a:pt x="14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22"/>
              <p:cNvSpPr>
                <a:spLocks/>
              </p:cNvSpPr>
              <p:nvPr/>
            </p:nvSpPr>
            <p:spPr bwMode="auto">
              <a:xfrm>
                <a:off x="4770439" y="1519238"/>
                <a:ext cx="411163" cy="514350"/>
              </a:xfrm>
              <a:custGeom>
                <a:avLst/>
                <a:gdLst/>
                <a:ahLst/>
                <a:cxnLst>
                  <a:cxn ang="0">
                    <a:pos x="151" y="1"/>
                  </a:cxn>
                  <a:cxn ang="0">
                    <a:pos x="195" y="11"/>
                  </a:cxn>
                  <a:cxn ang="0">
                    <a:pos x="226" y="32"/>
                  </a:cxn>
                  <a:cxn ang="0">
                    <a:pos x="248" y="67"/>
                  </a:cxn>
                  <a:cxn ang="0">
                    <a:pos x="259" y="112"/>
                  </a:cxn>
                  <a:cxn ang="0">
                    <a:pos x="255" y="172"/>
                  </a:cxn>
                  <a:cxn ang="0">
                    <a:pos x="244" y="223"/>
                  </a:cxn>
                  <a:cxn ang="0">
                    <a:pos x="232" y="251"/>
                  </a:cxn>
                  <a:cxn ang="0">
                    <a:pos x="226" y="263"/>
                  </a:cxn>
                  <a:cxn ang="0">
                    <a:pos x="211" y="281"/>
                  </a:cxn>
                  <a:cxn ang="0">
                    <a:pos x="194" y="297"/>
                  </a:cxn>
                  <a:cxn ang="0">
                    <a:pos x="182" y="307"/>
                  </a:cxn>
                  <a:cxn ang="0">
                    <a:pos x="175" y="311"/>
                  </a:cxn>
                  <a:cxn ang="0">
                    <a:pos x="154" y="320"/>
                  </a:cxn>
                  <a:cxn ang="0">
                    <a:pos x="130" y="324"/>
                  </a:cxn>
                  <a:cxn ang="0">
                    <a:pos x="104" y="323"/>
                  </a:cxn>
                  <a:cxn ang="0">
                    <a:pos x="71" y="315"/>
                  </a:cxn>
                  <a:cxn ang="0">
                    <a:pos x="54" y="305"/>
                  </a:cxn>
                  <a:cxn ang="0">
                    <a:pos x="39" y="292"/>
                  </a:cxn>
                  <a:cxn ang="0">
                    <a:pos x="31" y="283"/>
                  </a:cxn>
                  <a:cxn ang="0">
                    <a:pos x="28" y="279"/>
                  </a:cxn>
                  <a:cxn ang="0">
                    <a:pos x="22" y="269"/>
                  </a:cxn>
                  <a:cxn ang="0">
                    <a:pos x="15" y="257"/>
                  </a:cxn>
                  <a:cxn ang="0">
                    <a:pos x="10" y="241"/>
                  </a:cxn>
                  <a:cxn ang="0">
                    <a:pos x="6" y="228"/>
                  </a:cxn>
                  <a:cxn ang="0">
                    <a:pos x="3" y="215"/>
                  </a:cxn>
                  <a:cxn ang="0">
                    <a:pos x="0" y="192"/>
                  </a:cxn>
                  <a:cxn ang="0">
                    <a:pos x="2" y="204"/>
                  </a:cxn>
                  <a:cxn ang="0">
                    <a:pos x="4" y="219"/>
                  </a:cxn>
                  <a:cxn ang="0">
                    <a:pos x="11" y="240"/>
                  </a:cxn>
                  <a:cxn ang="0">
                    <a:pos x="16" y="249"/>
                  </a:cxn>
                  <a:cxn ang="0">
                    <a:pos x="31" y="269"/>
                  </a:cxn>
                  <a:cxn ang="0">
                    <a:pos x="42" y="281"/>
                  </a:cxn>
                  <a:cxn ang="0">
                    <a:pos x="64" y="295"/>
                  </a:cxn>
                  <a:cxn ang="0">
                    <a:pos x="86" y="300"/>
                  </a:cxn>
                  <a:cxn ang="0">
                    <a:pos x="115" y="303"/>
                  </a:cxn>
                  <a:cxn ang="0">
                    <a:pos x="138" y="299"/>
                  </a:cxn>
                  <a:cxn ang="0">
                    <a:pos x="151" y="295"/>
                  </a:cxn>
                  <a:cxn ang="0">
                    <a:pos x="162" y="288"/>
                  </a:cxn>
                  <a:cxn ang="0">
                    <a:pos x="168" y="285"/>
                  </a:cxn>
                  <a:cxn ang="0">
                    <a:pos x="176" y="279"/>
                  </a:cxn>
                  <a:cxn ang="0">
                    <a:pos x="183" y="273"/>
                  </a:cxn>
                  <a:cxn ang="0">
                    <a:pos x="196" y="259"/>
                  </a:cxn>
                  <a:cxn ang="0">
                    <a:pos x="208" y="241"/>
                  </a:cxn>
                  <a:cxn ang="0">
                    <a:pos x="216" y="223"/>
                  </a:cxn>
                  <a:cxn ang="0">
                    <a:pos x="228" y="187"/>
                  </a:cxn>
                  <a:cxn ang="0">
                    <a:pos x="236" y="125"/>
                  </a:cxn>
                  <a:cxn ang="0">
                    <a:pos x="228" y="68"/>
                  </a:cxn>
                  <a:cxn ang="0">
                    <a:pos x="203" y="28"/>
                  </a:cxn>
                  <a:cxn ang="0">
                    <a:pos x="163" y="7"/>
                  </a:cxn>
                  <a:cxn ang="0">
                    <a:pos x="120" y="1"/>
                  </a:cxn>
                  <a:cxn ang="0">
                    <a:pos x="114" y="1"/>
                  </a:cxn>
                </a:cxnLst>
                <a:rect l="0" t="0" r="r" b="b"/>
                <a:pathLst>
                  <a:path w="259" h="324">
                    <a:moveTo>
                      <a:pt x="132" y="0"/>
                    </a:moveTo>
                    <a:lnTo>
                      <a:pt x="151" y="1"/>
                    </a:lnTo>
                    <a:lnTo>
                      <a:pt x="175" y="4"/>
                    </a:lnTo>
                    <a:lnTo>
                      <a:pt x="195" y="11"/>
                    </a:lnTo>
                    <a:lnTo>
                      <a:pt x="212" y="20"/>
                    </a:lnTo>
                    <a:lnTo>
                      <a:pt x="226" y="32"/>
                    </a:lnTo>
                    <a:lnTo>
                      <a:pt x="239" y="48"/>
                    </a:lnTo>
                    <a:lnTo>
                      <a:pt x="248" y="67"/>
                    </a:lnTo>
                    <a:lnTo>
                      <a:pt x="256" y="88"/>
                    </a:lnTo>
                    <a:lnTo>
                      <a:pt x="259" y="112"/>
                    </a:lnTo>
                    <a:lnTo>
                      <a:pt x="259" y="140"/>
                    </a:lnTo>
                    <a:lnTo>
                      <a:pt x="255" y="172"/>
                    </a:lnTo>
                    <a:lnTo>
                      <a:pt x="251" y="199"/>
                    </a:lnTo>
                    <a:lnTo>
                      <a:pt x="244" y="223"/>
                    </a:lnTo>
                    <a:lnTo>
                      <a:pt x="239" y="237"/>
                    </a:lnTo>
                    <a:lnTo>
                      <a:pt x="232" y="251"/>
                    </a:lnTo>
                    <a:lnTo>
                      <a:pt x="228" y="257"/>
                    </a:lnTo>
                    <a:lnTo>
                      <a:pt x="226" y="263"/>
                    </a:lnTo>
                    <a:lnTo>
                      <a:pt x="222" y="268"/>
                    </a:lnTo>
                    <a:lnTo>
                      <a:pt x="211" y="281"/>
                    </a:lnTo>
                    <a:lnTo>
                      <a:pt x="199" y="293"/>
                    </a:lnTo>
                    <a:lnTo>
                      <a:pt x="194" y="297"/>
                    </a:lnTo>
                    <a:lnTo>
                      <a:pt x="190" y="301"/>
                    </a:lnTo>
                    <a:lnTo>
                      <a:pt x="182" y="307"/>
                    </a:lnTo>
                    <a:lnTo>
                      <a:pt x="179" y="308"/>
                    </a:lnTo>
                    <a:lnTo>
                      <a:pt x="175" y="311"/>
                    </a:lnTo>
                    <a:lnTo>
                      <a:pt x="159" y="319"/>
                    </a:lnTo>
                    <a:lnTo>
                      <a:pt x="154" y="320"/>
                    </a:lnTo>
                    <a:lnTo>
                      <a:pt x="147" y="321"/>
                    </a:lnTo>
                    <a:lnTo>
                      <a:pt x="130" y="324"/>
                    </a:lnTo>
                    <a:lnTo>
                      <a:pt x="108" y="323"/>
                    </a:lnTo>
                    <a:lnTo>
                      <a:pt x="104" y="323"/>
                    </a:lnTo>
                    <a:lnTo>
                      <a:pt x="83" y="319"/>
                    </a:lnTo>
                    <a:lnTo>
                      <a:pt x="71" y="315"/>
                    </a:lnTo>
                    <a:lnTo>
                      <a:pt x="59" y="309"/>
                    </a:lnTo>
                    <a:lnTo>
                      <a:pt x="54" y="305"/>
                    </a:lnTo>
                    <a:lnTo>
                      <a:pt x="47" y="300"/>
                    </a:lnTo>
                    <a:lnTo>
                      <a:pt x="39" y="292"/>
                    </a:lnTo>
                    <a:lnTo>
                      <a:pt x="35" y="287"/>
                    </a:lnTo>
                    <a:lnTo>
                      <a:pt x="31" y="283"/>
                    </a:lnTo>
                    <a:lnTo>
                      <a:pt x="30" y="280"/>
                    </a:lnTo>
                    <a:lnTo>
                      <a:pt x="28" y="279"/>
                    </a:lnTo>
                    <a:lnTo>
                      <a:pt x="26" y="275"/>
                    </a:lnTo>
                    <a:lnTo>
                      <a:pt x="22" y="269"/>
                    </a:lnTo>
                    <a:lnTo>
                      <a:pt x="19" y="264"/>
                    </a:lnTo>
                    <a:lnTo>
                      <a:pt x="15" y="257"/>
                    </a:lnTo>
                    <a:lnTo>
                      <a:pt x="11" y="249"/>
                    </a:lnTo>
                    <a:lnTo>
                      <a:pt x="10" y="241"/>
                    </a:lnTo>
                    <a:lnTo>
                      <a:pt x="7" y="235"/>
                    </a:lnTo>
                    <a:lnTo>
                      <a:pt x="6" y="228"/>
                    </a:lnTo>
                    <a:lnTo>
                      <a:pt x="3" y="221"/>
                    </a:lnTo>
                    <a:lnTo>
                      <a:pt x="3" y="215"/>
                    </a:lnTo>
                    <a:lnTo>
                      <a:pt x="2" y="209"/>
                    </a:lnTo>
                    <a:lnTo>
                      <a:pt x="0" y="192"/>
                    </a:lnTo>
                    <a:lnTo>
                      <a:pt x="2" y="197"/>
                    </a:lnTo>
                    <a:lnTo>
                      <a:pt x="2" y="204"/>
                    </a:lnTo>
                    <a:lnTo>
                      <a:pt x="4" y="215"/>
                    </a:lnTo>
                    <a:lnTo>
                      <a:pt x="4" y="219"/>
                    </a:lnTo>
                    <a:lnTo>
                      <a:pt x="10" y="235"/>
                    </a:lnTo>
                    <a:lnTo>
                      <a:pt x="11" y="240"/>
                    </a:lnTo>
                    <a:lnTo>
                      <a:pt x="14" y="244"/>
                    </a:lnTo>
                    <a:lnTo>
                      <a:pt x="16" y="249"/>
                    </a:lnTo>
                    <a:lnTo>
                      <a:pt x="24" y="263"/>
                    </a:lnTo>
                    <a:lnTo>
                      <a:pt x="31" y="269"/>
                    </a:lnTo>
                    <a:lnTo>
                      <a:pt x="34" y="273"/>
                    </a:lnTo>
                    <a:lnTo>
                      <a:pt x="42" y="281"/>
                    </a:lnTo>
                    <a:lnTo>
                      <a:pt x="54" y="289"/>
                    </a:lnTo>
                    <a:lnTo>
                      <a:pt x="64" y="295"/>
                    </a:lnTo>
                    <a:lnTo>
                      <a:pt x="76" y="299"/>
                    </a:lnTo>
                    <a:lnTo>
                      <a:pt x="86" y="300"/>
                    </a:lnTo>
                    <a:lnTo>
                      <a:pt x="95" y="303"/>
                    </a:lnTo>
                    <a:lnTo>
                      <a:pt x="115" y="303"/>
                    </a:lnTo>
                    <a:lnTo>
                      <a:pt x="132" y="301"/>
                    </a:lnTo>
                    <a:lnTo>
                      <a:pt x="138" y="299"/>
                    </a:lnTo>
                    <a:lnTo>
                      <a:pt x="143" y="297"/>
                    </a:lnTo>
                    <a:lnTo>
                      <a:pt x="151" y="295"/>
                    </a:lnTo>
                    <a:lnTo>
                      <a:pt x="159" y="291"/>
                    </a:lnTo>
                    <a:lnTo>
                      <a:pt x="162" y="288"/>
                    </a:lnTo>
                    <a:lnTo>
                      <a:pt x="166" y="287"/>
                    </a:lnTo>
                    <a:lnTo>
                      <a:pt x="168" y="285"/>
                    </a:lnTo>
                    <a:lnTo>
                      <a:pt x="172" y="281"/>
                    </a:lnTo>
                    <a:lnTo>
                      <a:pt x="176" y="279"/>
                    </a:lnTo>
                    <a:lnTo>
                      <a:pt x="180" y="275"/>
                    </a:lnTo>
                    <a:lnTo>
                      <a:pt x="183" y="273"/>
                    </a:lnTo>
                    <a:lnTo>
                      <a:pt x="191" y="265"/>
                    </a:lnTo>
                    <a:lnTo>
                      <a:pt x="196" y="259"/>
                    </a:lnTo>
                    <a:lnTo>
                      <a:pt x="204" y="248"/>
                    </a:lnTo>
                    <a:lnTo>
                      <a:pt x="208" y="241"/>
                    </a:lnTo>
                    <a:lnTo>
                      <a:pt x="211" y="236"/>
                    </a:lnTo>
                    <a:lnTo>
                      <a:pt x="216" y="223"/>
                    </a:lnTo>
                    <a:lnTo>
                      <a:pt x="222" y="208"/>
                    </a:lnTo>
                    <a:lnTo>
                      <a:pt x="228" y="187"/>
                    </a:lnTo>
                    <a:lnTo>
                      <a:pt x="234" y="161"/>
                    </a:lnTo>
                    <a:lnTo>
                      <a:pt x="236" y="125"/>
                    </a:lnTo>
                    <a:lnTo>
                      <a:pt x="235" y="95"/>
                    </a:lnTo>
                    <a:lnTo>
                      <a:pt x="228" y="68"/>
                    </a:lnTo>
                    <a:lnTo>
                      <a:pt x="218" y="45"/>
                    </a:lnTo>
                    <a:lnTo>
                      <a:pt x="203" y="28"/>
                    </a:lnTo>
                    <a:lnTo>
                      <a:pt x="184" y="16"/>
                    </a:lnTo>
                    <a:lnTo>
                      <a:pt x="163" y="7"/>
                    </a:lnTo>
                    <a:lnTo>
                      <a:pt x="138" y="3"/>
                    </a:lnTo>
                    <a:lnTo>
                      <a:pt x="120" y="1"/>
                    </a:lnTo>
                    <a:lnTo>
                      <a:pt x="102" y="4"/>
                    </a:lnTo>
                    <a:lnTo>
                      <a:pt x="114" y="1"/>
                    </a:lnTo>
                    <a:lnTo>
                      <a:pt x="13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23"/>
              <p:cNvSpPr>
                <a:spLocks/>
              </p:cNvSpPr>
              <p:nvPr/>
            </p:nvSpPr>
            <p:spPr bwMode="auto">
              <a:xfrm>
                <a:off x="4305301" y="1741488"/>
                <a:ext cx="252413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40"/>
                  </a:cxn>
                  <a:cxn ang="0">
                    <a:pos x="60" y="79"/>
                  </a:cxn>
                  <a:cxn ang="0">
                    <a:pos x="69" y="113"/>
                  </a:cxn>
                  <a:cxn ang="0">
                    <a:pos x="81" y="144"/>
                  </a:cxn>
                  <a:cxn ang="0">
                    <a:pos x="96" y="172"/>
                  </a:cxn>
                  <a:cxn ang="0">
                    <a:pos x="115" y="199"/>
                  </a:cxn>
                  <a:cxn ang="0">
                    <a:pos x="137" y="223"/>
                  </a:cxn>
                  <a:cxn ang="0">
                    <a:pos x="159" y="241"/>
                  </a:cxn>
                  <a:cxn ang="0">
                    <a:pos x="105" y="201"/>
                  </a:cxn>
                  <a:cxn ang="0">
                    <a:pos x="99" y="196"/>
                  </a:cxn>
                  <a:cxn ang="0">
                    <a:pos x="85" y="183"/>
                  </a:cxn>
                  <a:cxn ang="0">
                    <a:pos x="63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159" h="241">
                    <a:moveTo>
                      <a:pt x="0" y="0"/>
                    </a:moveTo>
                    <a:lnTo>
                      <a:pt x="53" y="40"/>
                    </a:lnTo>
                    <a:lnTo>
                      <a:pt x="60" y="79"/>
                    </a:lnTo>
                    <a:lnTo>
                      <a:pt x="69" y="113"/>
                    </a:lnTo>
                    <a:lnTo>
                      <a:pt x="81" y="144"/>
                    </a:lnTo>
                    <a:lnTo>
                      <a:pt x="96" y="172"/>
                    </a:lnTo>
                    <a:lnTo>
                      <a:pt x="115" y="199"/>
                    </a:lnTo>
                    <a:lnTo>
                      <a:pt x="137" y="223"/>
                    </a:lnTo>
                    <a:lnTo>
                      <a:pt x="159" y="241"/>
                    </a:lnTo>
                    <a:lnTo>
                      <a:pt x="105" y="201"/>
                    </a:lnTo>
                    <a:lnTo>
                      <a:pt x="99" y="196"/>
                    </a:lnTo>
                    <a:lnTo>
                      <a:pt x="85" y="183"/>
                    </a:lnTo>
                    <a:lnTo>
                      <a:pt x="63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324"/>
              <p:cNvSpPr>
                <a:spLocks/>
              </p:cNvSpPr>
              <p:nvPr/>
            </p:nvSpPr>
            <p:spPr bwMode="auto">
              <a:xfrm>
                <a:off x="4305301" y="1741488"/>
                <a:ext cx="252413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40"/>
                  </a:cxn>
                  <a:cxn ang="0">
                    <a:pos x="60" y="79"/>
                  </a:cxn>
                  <a:cxn ang="0">
                    <a:pos x="69" y="113"/>
                  </a:cxn>
                  <a:cxn ang="0">
                    <a:pos x="81" y="144"/>
                  </a:cxn>
                  <a:cxn ang="0">
                    <a:pos x="96" y="172"/>
                  </a:cxn>
                  <a:cxn ang="0">
                    <a:pos x="115" y="199"/>
                  </a:cxn>
                  <a:cxn ang="0">
                    <a:pos x="137" y="223"/>
                  </a:cxn>
                  <a:cxn ang="0">
                    <a:pos x="159" y="241"/>
                  </a:cxn>
                  <a:cxn ang="0">
                    <a:pos x="105" y="201"/>
                  </a:cxn>
                  <a:cxn ang="0">
                    <a:pos x="99" y="196"/>
                  </a:cxn>
                  <a:cxn ang="0">
                    <a:pos x="85" y="183"/>
                  </a:cxn>
                  <a:cxn ang="0">
                    <a:pos x="63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159" h="241">
                    <a:moveTo>
                      <a:pt x="0" y="0"/>
                    </a:moveTo>
                    <a:lnTo>
                      <a:pt x="53" y="40"/>
                    </a:lnTo>
                    <a:lnTo>
                      <a:pt x="60" y="79"/>
                    </a:lnTo>
                    <a:lnTo>
                      <a:pt x="69" y="113"/>
                    </a:lnTo>
                    <a:lnTo>
                      <a:pt x="81" y="144"/>
                    </a:lnTo>
                    <a:lnTo>
                      <a:pt x="96" y="172"/>
                    </a:lnTo>
                    <a:lnTo>
                      <a:pt x="115" y="199"/>
                    </a:lnTo>
                    <a:lnTo>
                      <a:pt x="137" y="223"/>
                    </a:lnTo>
                    <a:lnTo>
                      <a:pt x="159" y="241"/>
                    </a:lnTo>
                    <a:lnTo>
                      <a:pt x="105" y="201"/>
                    </a:lnTo>
                    <a:lnTo>
                      <a:pt x="99" y="196"/>
                    </a:lnTo>
                    <a:lnTo>
                      <a:pt x="85" y="183"/>
                    </a:lnTo>
                    <a:lnTo>
                      <a:pt x="63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325"/>
              <p:cNvSpPr>
                <a:spLocks/>
              </p:cNvSpPr>
              <p:nvPr/>
            </p:nvSpPr>
            <p:spPr bwMode="auto">
              <a:xfrm>
                <a:off x="4305301" y="1730376"/>
                <a:ext cx="465138" cy="74613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293" y="42"/>
                  </a:cxn>
                  <a:cxn ang="0">
                    <a:pos x="53" y="47"/>
                  </a:cxn>
                  <a:cxn ang="0">
                    <a:pos x="0" y="7"/>
                  </a:cxn>
                  <a:cxn ang="0">
                    <a:pos x="240" y="0"/>
                  </a:cxn>
                </a:cxnLst>
                <a:rect l="0" t="0" r="r" b="b"/>
                <a:pathLst>
                  <a:path w="293" h="47">
                    <a:moveTo>
                      <a:pt x="240" y="0"/>
                    </a:moveTo>
                    <a:lnTo>
                      <a:pt x="293" y="42"/>
                    </a:lnTo>
                    <a:lnTo>
                      <a:pt x="53" y="47"/>
                    </a:lnTo>
                    <a:lnTo>
                      <a:pt x="0" y="7"/>
                    </a:lnTo>
                    <a:lnTo>
                      <a:pt x="2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326"/>
              <p:cNvSpPr>
                <a:spLocks/>
              </p:cNvSpPr>
              <p:nvPr/>
            </p:nvSpPr>
            <p:spPr bwMode="auto">
              <a:xfrm>
                <a:off x="4876801" y="1295401"/>
                <a:ext cx="647700" cy="40005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3" y="1"/>
                  </a:cxn>
                  <a:cxn ang="0">
                    <a:pos x="165" y="1"/>
                  </a:cxn>
                  <a:cxn ang="0">
                    <a:pos x="168" y="3"/>
                  </a:cxn>
                  <a:cxn ang="0">
                    <a:pos x="209" y="9"/>
                  </a:cxn>
                  <a:cxn ang="0">
                    <a:pos x="247" y="20"/>
                  </a:cxn>
                  <a:cxn ang="0">
                    <a:pos x="280" y="35"/>
                  </a:cxn>
                  <a:cxn ang="0">
                    <a:pos x="311" y="55"/>
                  </a:cxn>
                  <a:cxn ang="0">
                    <a:pos x="337" y="77"/>
                  </a:cxn>
                  <a:cxn ang="0">
                    <a:pos x="347" y="87"/>
                  </a:cxn>
                  <a:cxn ang="0">
                    <a:pos x="355" y="97"/>
                  </a:cxn>
                  <a:cxn ang="0">
                    <a:pos x="356" y="98"/>
                  </a:cxn>
                  <a:cxn ang="0">
                    <a:pos x="357" y="101"/>
                  </a:cxn>
                  <a:cxn ang="0">
                    <a:pos x="371" y="118"/>
                  </a:cxn>
                  <a:cxn ang="0">
                    <a:pos x="380" y="137"/>
                  </a:cxn>
                  <a:cxn ang="0">
                    <a:pos x="388" y="152"/>
                  </a:cxn>
                  <a:cxn ang="0">
                    <a:pos x="393" y="168"/>
                  </a:cxn>
                  <a:cxn ang="0">
                    <a:pos x="399" y="180"/>
                  </a:cxn>
                  <a:cxn ang="0">
                    <a:pos x="401" y="193"/>
                  </a:cxn>
                  <a:cxn ang="0">
                    <a:pos x="405" y="217"/>
                  </a:cxn>
                  <a:cxn ang="0">
                    <a:pos x="407" y="228"/>
                  </a:cxn>
                  <a:cxn ang="0">
                    <a:pos x="408" y="240"/>
                  </a:cxn>
                  <a:cxn ang="0">
                    <a:pos x="408" y="252"/>
                  </a:cxn>
                  <a:cxn ang="0">
                    <a:pos x="407" y="240"/>
                  </a:cxn>
                  <a:cxn ang="0">
                    <a:pos x="405" y="229"/>
                  </a:cxn>
                  <a:cxn ang="0">
                    <a:pos x="404" y="217"/>
                  </a:cxn>
                  <a:cxn ang="0">
                    <a:pos x="401" y="206"/>
                  </a:cxn>
                  <a:cxn ang="0">
                    <a:pos x="399" y="193"/>
                  </a:cxn>
                  <a:cxn ang="0">
                    <a:pos x="395" y="181"/>
                  </a:cxn>
                  <a:cxn ang="0">
                    <a:pos x="388" y="165"/>
                  </a:cxn>
                  <a:cxn ang="0">
                    <a:pos x="381" y="150"/>
                  </a:cxn>
                  <a:cxn ang="0">
                    <a:pos x="372" y="133"/>
                  </a:cxn>
                  <a:cxn ang="0">
                    <a:pos x="361" y="117"/>
                  </a:cxn>
                  <a:cxn ang="0">
                    <a:pos x="360" y="114"/>
                  </a:cxn>
                  <a:cxn ang="0">
                    <a:pos x="359" y="113"/>
                  </a:cxn>
                  <a:cxn ang="0">
                    <a:pos x="351" y="102"/>
                  </a:cxn>
                  <a:cxn ang="0">
                    <a:pos x="341" y="93"/>
                  </a:cxn>
                  <a:cxn ang="0">
                    <a:pos x="329" y="83"/>
                  </a:cxn>
                  <a:cxn ang="0">
                    <a:pos x="316" y="72"/>
                  </a:cxn>
                  <a:cxn ang="0">
                    <a:pos x="285" y="53"/>
                  </a:cxn>
                  <a:cxn ang="0">
                    <a:pos x="252" y="39"/>
                  </a:cxn>
                  <a:cxn ang="0">
                    <a:pos x="216" y="28"/>
                  </a:cxn>
                  <a:cxn ang="0">
                    <a:pos x="177" y="21"/>
                  </a:cxn>
                  <a:cxn ang="0">
                    <a:pos x="173" y="21"/>
                  </a:cxn>
                  <a:cxn ang="0">
                    <a:pos x="143" y="20"/>
                  </a:cxn>
                  <a:cxn ang="0">
                    <a:pos x="112" y="23"/>
                  </a:cxn>
                  <a:cxn ang="0">
                    <a:pos x="105" y="23"/>
                  </a:cxn>
                  <a:cxn ang="0">
                    <a:pos x="99" y="24"/>
                  </a:cxn>
                  <a:cxn ang="0">
                    <a:pos x="69" y="29"/>
                  </a:cxn>
                  <a:cxn ang="0">
                    <a:pos x="49" y="35"/>
                  </a:cxn>
                  <a:cxn ang="0">
                    <a:pos x="27" y="43"/>
                  </a:cxn>
                  <a:cxn ang="0">
                    <a:pos x="0" y="52"/>
                  </a:cxn>
                  <a:cxn ang="0">
                    <a:pos x="4" y="25"/>
                  </a:cxn>
                  <a:cxn ang="0">
                    <a:pos x="56" y="9"/>
                  </a:cxn>
                  <a:cxn ang="0">
                    <a:pos x="85" y="4"/>
                  </a:cxn>
                  <a:cxn ang="0">
                    <a:pos x="91" y="4"/>
                  </a:cxn>
                  <a:cxn ang="0">
                    <a:pos x="95" y="3"/>
                  </a:cxn>
                  <a:cxn ang="0">
                    <a:pos x="100" y="3"/>
                  </a:cxn>
                  <a:cxn ang="0">
                    <a:pos x="132" y="0"/>
                  </a:cxn>
                </a:cxnLst>
                <a:rect l="0" t="0" r="r" b="b"/>
                <a:pathLst>
                  <a:path w="408" h="252">
                    <a:moveTo>
                      <a:pt x="132" y="0"/>
                    </a:moveTo>
                    <a:lnTo>
                      <a:pt x="163" y="1"/>
                    </a:lnTo>
                    <a:lnTo>
                      <a:pt x="165" y="1"/>
                    </a:lnTo>
                    <a:lnTo>
                      <a:pt x="168" y="3"/>
                    </a:lnTo>
                    <a:lnTo>
                      <a:pt x="209" y="9"/>
                    </a:lnTo>
                    <a:lnTo>
                      <a:pt x="247" y="20"/>
                    </a:lnTo>
                    <a:lnTo>
                      <a:pt x="280" y="35"/>
                    </a:lnTo>
                    <a:lnTo>
                      <a:pt x="311" y="55"/>
                    </a:lnTo>
                    <a:lnTo>
                      <a:pt x="337" y="77"/>
                    </a:lnTo>
                    <a:lnTo>
                      <a:pt x="347" y="87"/>
                    </a:lnTo>
                    <a:lnTo>
                      <a:pt x="355" y="97"/>
                    </a:lnTo>
                    <a:lnTo>
                      <a:pt x="356" y="98"/>
                    </a:lnTo>
                    <a:lnTo>
                      <a:pt x="357" y="101"/>
                    </a:lnTo>
                    <a:lnTo>
                      <a:pt x="371" y="118"/>
                    </a:lnTo>
                    <a:lnTo>
                      <a:pt x="380" y="137"/>
                    </a:lnTo>
                    <a:lnTo>
                      <a:pt x="388" y="152"/>
                    </a:lnTo>
                    <a:lnTo>
                      <a:pt x="393" y="168"/>
                    </a:lnTo>
                    <a:lnTo>
                      <a:pt x="399" y="180"/>
                    </a:lnTo>
                    <a:lnTo>
                      <a:pt x="401" y="193"/>
                    </a:lnTo>
                    <a:lnTo>
                      <a:pt x="405" y="217"/>
                    </a:lnTo>
                    <a:lnTo>
                      <a:pt x="407" y="228"/>
                    </a:lnTo>
                    <a:lnTo>
                      <a:pt x="408" y="240"/>
                    </a:lnTo>
                    <a:lnTo>
                      <a:pt x="408" y="252"/>
                    </a:lnTo>
                    <a:lnTo>
                      <a:pt x="407" y="240"/>
                    </a:lnTo>
                    <a:lnTo>
                      <a:pt x="405" y="229"/>
                    </a:lnTo>
                    <a:lnTo>
                      <a:pt x="404" y="217"/>
                    </a:lnTo>
                    <a:lnTo>
                      <a:pt x="401" y="206"/>
                    </a:lnTo>
                    <a:lnTo>
                      <a:pt x="399" y="193"/>
                    </a:lnTo>
                    <a:lnTo>
                      <a:pt x="395" y="181"/>
                    </a:lnTo>
                    <a:lnTo>
                      <a:pt x="388" y="165"/>
                    </a:lnTo>
                    <a:lnTo>
                      <a:pt x="381" y="150"/>
                    </a:lnTo>
                    <a:lnTo>
                      <a:pt x="372" y="133"/>
                    </a:lnTo>
                    <a:lnTo>
                      <a:pt x="361" y="117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1" y="102"/>
                    </a:lnTo>
                    <a:lnTo>
                      <a:pt x="341" y="93"/>
                    </a:lnTo>
                    <a:lnTo>
                      <a:pt x="329" y="83"/>
                    </a:lnTo>
                    <a:lnTo>
                      <a:pt x="316" y="72"/>
                    </a:lnTo>
                    <a:lnTo>
                      <a:pt x="285" y="53"/>
                    </a:lnTo>
                    <a:lnTo>
                      <a:pt x="252" y="39"/>
                    </a:lnTo>
                    <a:lnTo>
                      <a:pt x="216" y="28"/>
                    </a:lnTo>
                    <a:lnTo>
                      <a:pt x="177" y="21"/>
                    </a:lnTo>
                    <a:lnTo>
                      <a:pt x="173" y="21"/>
                    </a:lnTo>
                    <a:lnTo>
                      <a:pt x="143" y="20"/>
                    </a:lnTo>
                    <a:lnTo>
                      <a:pt x="112" y="23"/>
                    </a:lnTo>
                    <a:lnTo>
                      <a:pt x="105" y="23"/>
                    </a:lnTo>
                    <a:lnTo>
                      <a:pt x="99" y="24"/>
                    </a:lnTo>
                    <a:lnTo>
                      <a:pt x="69" y="29"/>
                    </a:lnTo>
                    <a:lnTo>
                      <a:pt x="49" y="35"/>
                    </a:lnTo>
                    <a:lnTo>
                      <a:pt x="27" y="43"/>
                    </a:lnTo>
                    <a:lnTo>
                      <a:pt x="0" y="52"/>
                    </a:lnTo>
                    <a:lnTo>
                      <a:pt x="4" y="25"/>
                    </a:lnTo>
                    <a:lnTo>
                      <a:pt x="56" y="9"/>
                    </a:lnTo>
                    <a:lnTo>
                      <a:pt x="85" y="4"/>
                    </a:lnTo>
                    <a:lnTo>
                      <a:pt x="91" y="4"/>
                    </a:lnTo>
                    <a:lnTo>
                      <a:pt x="95" y="3"/>
                    </a:lnTo>
                    <a:lnTo>
                      <a:pt x="100" y="3"/>
                    </a:lnTo>
                    <a:lnTo>
                      <a:pt x="13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327"/>
              <p:cNvSpPr>
                <a:spLocks/>
              </p:cNvSpPr>
              <p:nvPr/>
            </p:nvSpPr>
            <p:spPr bwMode="auto">
              <a:xfrm>
                <a:off x="4389439" y="1804988"/>
                <a:ext cx="715963" cy="4318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" y="19"/>
                  </a:cxn>
                  <a:cxn ang="0">
                    <a:pos x="30" y="48"/>
                  </a:cxn>
                  <a:cxn ang="0">
                    <a:pos x="38" y="79"/>
                  </a:cxn>
                  <a:cxn ang="0">
                    <a:pos x="50" y="109"/>
                  </a:cxn>
                  <a:cxn ang="0">
                    <a:pos x="64" y="136"/>
                  </a:cxn>
                  <a:cxn ang="0">
                    <a:pos x="83" y="160"/>
                  </a:cxn>
                  <a:cxn ang="0">
                    <a:pos x="104" y="184"/>
                  </a:cxn>
                  <a:cxn ang="0">
                    <a:pos x="123" y="201"/>
                  </a:cxn>
                  <a:cxn ang="0">
                    <a:pos x="144" y="216"/>
                  </a:cxn>
                  <a:cxn ang="0">
                    <a:pos x="168" y="228"/>
                  </a:cxn>
                  <a:cxn ang="0">
                    <a:pos x="195" y="240"/>
                  </a:cxn>
                  <a:cxn ang="0">
                    <a:pos x="224" y="249"/>
                  </a:cxn>
                  <a:cxn ang="0">
                    <a:pos x="258" y="257"/>
                  </a:cxn>
                  <a:cxn ang="0">
                    <a:pos x="294" y="263"/>
                  </a:cxn>
                  <a:cxn ang="0">
                    <a:pos x="332" y="268"/>
                  </a:cxn>
                  <a:cxn ang="0">
                    <a:pos x="374" y="269"/>
                  </a:cxn>
                  <a:cxn ang="0">
                    <a:pos x="414" y="268"/>
                  </a:cxn>
                  <a:cxn ang="0">
                    <a:pos x="451" y="264"/>
                  </a:cxn>
                  <a:cxn ang="0">
                    <a:pos x="440" y="267"/>
                  </a:cxn>
                  <a:cxn ang="0">
                    <a:pos x="403" y="271"/>
                  </a:cxn>
                  <a:cxn ang="0">
                    <a:pos x="362" y="272"/>
                  </a:cxn>
                  <a:cxn ang="0">
                    <a:pos x="318" y="269"/>
                  </a:cxn>
                  <a:cxn ang="0">
                    <a:pos x="266" y="263"/>
                  </a:cxn>
                  <a:cxn ang="0">
                    <a:pos x="219" y="253"/>
                  </a:cxn>
                  <a:cxn ang="0">
                    <a:pos x="178" y="240"/>
                  </a:cxn>
                  <a:cxn ang="0">
                    <a:pos x="143" y="224"/>
                  </a:cxn>
                  <a:cxn ang="0">
                    <a:pos x="111" y="205"/>
                  </a:cxn>
                  <a:cxn ang="0">
                    <a:pos x="84" y="183"/>
                  </a:cxn>
                  <a:cxn ang="0">
                    <a:pos x="62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451" h="272">
                    <a:moveTo>
                      <a:pt x="0" y="0"/>
                    </a:moveTo>
                    <a:lnTo>
                      <a:pt x="24" y="19"/>
                    </a:lnTo>
                    <a:lnTo>
                      <a:pt x="30" y="48"/>
                    </a:lnTo>
                    <a:lnTo>
                      <a:pt x="38" y="79"/>
                    </a:lnTo>
                    <a:lnTo>
                      <a:pt x="50" y="109"/>
                    </a:lnTo>
                    <a:lnTo>
                      <a:pt x="64" y="136"/>
                    </a:lnTo>
                    <a:lnTo>
                      <a:pt x="83" y="160"/>
                    </a:lnTo>
                    <a:lnTo>
                      <a:pt x="104" y="184"/>
                    </a:lnTo>
                    <a:lnTo>
                      <a:pt x="123" y="201"/>
                    </a:lnTo>
                    <a:lnTo>
                      <a:pt x="144" y="216"/>
                    </a:lnTo>
                    <a:lnTo>
                      <a:pt x="168" y="228"/>
                    </a:lnTo>
                    <a:lnTo>
                      <a:pt x="195" y="240"/>
                    </a:lnTo>
                    <a:lnTo>
                      <a:pt x="224" y="249"/>
                    </a:lnTo>
                    <a:lnTo>
                      <a:pt x="258" y="257"/>
                    </a:lnTo>
                    <a:lnTo>
                      <a:pt x="294" y="263"/>
                    </a:lnTo>
                    <a:lnTo>
                      <a:pt x="332" y="268"/>
                    </a:lnTo>
                    <a:lnTo>
                      <a:pt x="374" y="269"/>
                    </a:lnTo>
                    <a:lnTo>
                      <a:pt x="414" y="268"/>
                    </a:lnTo>
                    <a:lnTo>
                      <a:pt x="451" y="264"/>
                    </a:lnTo>
                    <a:lnTo>
                      <a:pt x="440" y="267"/>
                    </a:lnTo>
                    <a:lnTo>
                      <a:pt x="403" y="271"/>
                    </a:lnTo>
                    <a:lnTo>
                      <a:pt x="362" y="272"/>
                    </a:lnTo>
                    <a:lnTo>
                      <a:pt x="318" y="269"/>
                    </a:lnTo>
                    <a:lnTo>
                      <a:pt x="266" y="263"/>
                    </a:lnTo>
                    <a:lnTo>
                      <a:pt x="219" y="253"/>
                    </a:lnTo>
                    <a:lnTo>
                      <a:pt x="178" y="240"/>
                    </a:lnTo>
                    <a:lnTo>
                      <a:pt x="143" y="224"/>
                    </a:lnTo>
                    <a:lnTo>
                      <a:pt x="111" y="205"/>
                    </a:lnTo>
                    <a:lnTo>
                      <a:pt x="84" y="183"/>
                    </a:lnTo>
                    <a:lnTo>
                      <a:pt x="62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328"/>
              <p:cNvSpPr>
                <a:spLocks/>
              </p:cNvSpPr>
              <p:nvPr/>
            </p:nvSpPr>
            <p:spPr bwMode="auto">
              <a:xfrm>
                <a:off x="4389439" y="1797051"/>
                <a:ext cx="384175" cy="3810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242" y="18"/>
                  </a:cxn>
                  <a:cxn ang="0">
                    <a:pos x="24" y="24"/>
                  </a:cxn>
                  <a:cxn ang="0">
                    <a:pos x="0" y="5"/>
                  </a:cxn>
                  <a:cxn ang="0">
                    <a:pos x="240" y="0"/>
                  </a:cxn>
                </a:cxnLst>
                <a:rect l="0" t="0" r="r" b="b"/>
                <a:pathLst>
                  <a:path w="242" h="24">
                    <a:moveTo>
                      <a:pt x="240" y="0"/>
                    </a:moveTo>
                    <a:lnTo>
                      <a:pt x="242" y="18"/>
                    </a:lnTo>
                    <a:lnTo>
                      <a:pt x="24" y="24"/>
                    </a:lnTo>
                    <a:lnTo>
                      <a:pt x="0" y="5"/>
                    </a:lnTo>
                    <a:lnTo>
                      <a:pt x="2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29"/>
              <p:cNvSpPr>
                <a:spLocks/>
              </p:cNvSpPr>
              <p:nvPr/>
            </p:nvSpPr>
            <p:spPr bwMode="auto">
              <a:xfrm>
                <a:off x="4946651" y="1130301"/>
                <a:ext cx="601663" cy="555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79" y="33"/>
                  </a:cxn>
                  <a:cxn ang="0">
                    <a:pos x="375" y="35"/>
                  </a:cxn>
                  <a:cxn ang="0">
                    <a:pos x="0" y="3"/>
                  </a:cxn>
                  <a:cxn ang="0">
                    <a:pos x="4" y="0"/>
                  </a:cxn>
                </a:cxnLst>
                <a:rect l="0" t="0" r="r" b="b"/>
                <a:pathLst>
                  <a:path w="379" h="35">
                    <a:moveTo>
                      <a:pt x="4" y="0"/>
                    </a:moveTo>
                    <a:lnTo>
                      <a:pt x="379" y="33"/>
                    </a:lnTo>
                    <a:lnTo>
                      <a:pt x="375" y="35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30"/>
              <p:cNvSpPr>
                <a:spLocks/>
              </p:cNvSpPr>
              <p:nvPr/>
            </p:nvSpPr>
            <p:spPr bwMode="auto">
              <a:xfrm>
                <a:off x="4478339" y="1530351"/>
                <a:ext cx="327025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1"/>
                  </a:cxn>
                  <a:cxn ang="0">
                    <a:pos x="206" y="44"/>
                  </a:cxn>
                  <a:cxn ang="0">
                    <a:pos x="195" y="46"/>
                  </a:cxn>
                  <a:cxn ang="0">
                    <a:pos x="0" y="0"/>
                  </a:cxn>
                </a:cxnLst>
                <a:rect l="0" t="0" r="r" b="b"/>
                <a:pathLst>
                  <a:path w="206" h="46">
                    <a:moveTo>
                      <a:pt x="0" y="0"/>
                    </a:moveTo>
                    <a:lnTo>
                      <a:pt x="26" y="1"/>
                    </a:lnTo>
                    <a:lnTo>
                      <a:pt x="206" y="44"/>
                    </a:lnTo>
                    <a:lnTo>
                      <a:pt x="195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31"/>
              <p:cNvSpPr>
                <a:spLocks/>
              </p:cNvSpPr>
              <p:nvPr/>
            </p:nvSpPr>
            <p:spPr bwMode="auto">
              <a:xfrm>
                <a:off x="4395789" y="741363"/>
                <a:ext cx="311150" cy="788988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96" y="40"/>
                  </a:cxn>
                  <a:cxn ang="0">
                    <a:pos x="52" y="497"/>
                  </a:cxn>
                  <a:cxn ang="0">
                    <a:pos x="0" y="457"/>
                  </a:cxn>
                  <a:cxn ang="0">
                    <a:pos x="143" y="0"/>
                  </a:cxn>
                </a:cxnLst>
                <a:rect l="0" t="0" r="r" b="b"/>
                <a:pathLst>
                  <a:path w="196" h="497">
                    <a:moveTo>
                      <a:pt x="143" y="0"/>
                    </a:moveTo>
                    <a:lnTo>
                      <a:pt x="196" y="40"/>
                    </a:lnTo>
                    <a:lnTo>
                      <a:pt x="52" y="497"/>
                    </a:lnTo>
                    <a:lnTo>
                      <a:pt x="0" y="457"/>
                    </a:lnTo>
                    <a:lnTo>
                      <a:pt x="14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332"/>
              <p:cNvSpPr>
                <a:spLocks/>
              </p:cNvSpPr>
              <p:nvPr/>
            </p:nvSpPr>
            <p:spPr bwMode="auto">
              <a:xfrm>
                <a:off x="4622801" y="741363"/>
                <a:ext cx="965200" cy="141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5" y="49"/>
                  </a:cxn>
                  <a:cxn ang="0">
                    <a:pos x="608" y="89"/>
                  </a:cxn>
                  <a:cxn ang="0">
                    <a:pos x="53" y="40"/>
                  </a:cxn>
                  <a:cxn ang="0">
                    <a:pos x="0" y="0"/>
                  </a:cxn>
                </a:cxnLst>
                <a:rect l="0" t="0" r="r" b="b"/>
                <a:pathLst>
                  <a:path w="608" h="89">
                    <a:moveTo>
                      <a:pt x="0" y="0"/>
                    </a:moveTo>
                    <a:lnTo>
                      <a:pt x="555" y="49"/>
                    </a:lnTo>
                    <a:lnTo>
                      <a:pt x="608" y="89"/>
                    </a:lnTo>
                    <a:lnTo>
                      <a:pt x="53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33"/>
              <p:cNvSpPr>
                <a:spLocks/>
              </p:cNvSpPr>
              <p:nvPr/>
            </p:nvSpPr>
            <p:spPr bwMode="auto">
              <a:xfrm>
                <a:off x="4478339" y="804863"/>
                <a:ext cx="258763" cy="72707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63" y="20"/>
                  </a:cxn>
                  <a:cxn ang="0">
                    <a:pos x="26" y="458"/>
                  </a:cxn>
                  <a:cxn ang="0">
                    <a:pos x="0" y="457"/>
                  </a:cxn>
                  <a:cxn ang="0">
                    <a:pos x="144" y="0"/>
                  </a:cxn>
                </a:cxnLst>
                <a:rect l="0" t="0" r="r" b="b"/>
                <a:pathLst>
                  <a:path w="163" h="458">
                    <a:moveTo>
                      <a:pt x="144" y="0"/>
                    </a:moveTo>
                    <a:lnTo>
                      <a:pt x="163" y="20"/>
                    </a:lnTo>
                    <a:lnTo>
                      <a:pt x="26" y="458"/>
                    </a:lnTo>
                    <a:lnTo>
                      <a:pt x="0" y="457"/>
                    </a:lnTo>
                    <a:lnTo>
                      <a:pt x="14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34"/>
              <p:cNvSpPr>
                <a:spLocks/>
              </p:cNvSpPr>
              <p:nvPr/>
            </p:nvSpPr>
            <p:spPr bwMode="auto">
              <a:xfrm>
                <a:off x="4427539" y="836613"/>
                <a:ext cx="1160463" cy="1395413"/>
              </a:xfrm>
              <a:custGeom>
                <a:avLst/>
                <a:gdLst/>
                <a:ahLst/>
                <a:cxnLst>
                  <a:cxn ang="0">
                    <a:pos x="731" y="48"/>
                  </a:cxn>
                  <a:cxn ang="0">
                    <a:pos x="331" y="185"/>
                  </a:cxn>
                  <a:cxn ang="0">
                    <a:pos x="314" y="330"/>
                  </a:cxn>
                  <a:cxn ang="0">
                    <a:pos x="362" y="317"/>
                  </a:cxn>
                  <a:cxn ang="0">
                    <a:pos x="407" y="310"/>
                  </a:cxn>
                  <a:cxn ang="0">
                    <a:pos x="456" y="310"/>
                  </a:cxn>
                  <a:cxn ang="0">
                    <a:pos x="530" y="326"/>
                  </a:cxn>
                  <a:cxn ang="0">
                    <a:pos x="592" y="357"/>
                  </a:cxn>
                  <a:cxn ang="0">
                    <a:pos x="642" y="402"/>
                  </a:cxn>
                  <a:cxn ang="0">
                    <a:pos x="679" y="474"/>
                  </a:cxn>
                  <a:cxn ang="0">
                    <a:pos x="692" y="555"/>
                  </a:cxn>
                  <a:cxn ang="0">
                    <a:pos x="680" y="639"/>
                  </a:cxn>
                  <a:cxn ang="0">
                    <a:pos x="648" y="715"/>
                  </a:cxn>
                  <a:cxn ang="0">
                    <a:pos x="600" y="783"/>
                  </a:cxn>
                  <a:cxn ang="0">
                    <a:pos x="535" y="835"/>
                  </a:cxn>
                  <a:cxn ang="0">
                    <a:pos x="458" y="869"/>
                  </a:cxn>
                  <a:cxn ang="0">
                    <a:pos x="362" y="879"/>
                  </a:cxn>
                  <a:cxn ang="0">
                    <a:pos x="270" y="873"/>
                  </a:cxn>
                  <a:cxn ang="0">
                    <a:pos x="200" y="859"/>
                  </a:cxn>
                  <a:cxn ang="0">
                    <a:pos x="144" y="838"/>
                  </a:cxn>
                  <a:cxn ang="0">
                    <a:pos x="99" y="811"/>
                  </a:cxn>
                  <a:cxn ang="0">
                    <a:pos x="59" y="770"/>
                  </a:cxn>
                  <a:cxn ang="0">
                    <a:pos x="26" y="719"/>
                  </a:cxn>
                  <a:cxn ang="0">
                    <a:pos x="6" y="658"/>
                  </a:cxn>
                  <a:cxn ang="0">
                    <a:pos x="218" y="623"/>
                  </a:cxn>
                  <a:cxn ang="0">
                    <a:pos x="224" y="671"/>
                  </a:cxn>
                  <a:cxn ang="0">
                    <a:pos x="247" y="713"/>
                  </a:cxn>
                  <a:cxn ang="0">
                    <a:pos x="280" y="742"/>
                  </a:cxn>
                  <a:cxn ang="0">
                    <a:pos x="324" y="753"/>
                  </a:cxn>
                  <a:cxn ang="0">
                    <a:pos x="376" y="749"/>
                  </a:cxn>
                  <a:cxn ang="0">
                    <a:pos x="419" y="719"/>
                  </a:cxn>
                  <a:cxn ang="0">
                    <a:pos x="447" y="682"/>
                  </a:cxn>
                  <a:cxn ang="0">
                    <a:pos x="466" y="633"/>
                  </a:cxn>
                  <a:cxn ang="0">
                    <a:pos x="475" y="570"/>
                  </a:cxn>
                  <a:cxn ang="0">
                    <a:pos x="472" y="518"/>
                  </a:cxn>
                  <a:cxn ang="0">
                    <a:pos x="455" y="478"/>
                  </a:cxn>
                  <a:cxn ang="0">
                    <a:pos x="428" y="450"/>
                  </a:cxn>
                  <a:cxn ang="0">
                    <a:pos x="391" y="434"/>
                  </a:cxn>
                  <a:cxn ang="0">
                    <a:pos x="343" y="430"/>
                  </a:cxn>
                  <a:cxn ang="0">
                    <a:pos x="295" y="443"/>
                  </a:cxn>
                  <a:cxn ang="0">
                    <a:pos x="256" y="465"/>
                  </a:cxn>
                  <a:cxn ang="0">
                    <a:pos x="58" y="438"/>
                  </a:cxn>
                </a:cxnLst>
                <a:rect l="0" t="0" r="r" b="b"/>
                <a:pathLst>
                  <a:path w="731" h="879">
                    <a:moveTo>
                      <a:pt x="195" y="0"/>
                    </a:moveTo>
                    <a:lnTo>
                      <a:pt x="731" y="48"/>
                    </a:lnTo>
                    <a:lnTo>
                      <a:pt x="706" y="218"/>
                    </a:lnTo>
                    <a:lnTo>
                      <a:pt x="331" y="185"/>
                    </a:lnTo>
                    <a:lnTo>
                      <a:pt x="283" y="341"/>
                    </a:lnTo>
                    <a:lnTo>
                      <a:pt x="314" y="330"/>
                    </a:lnTo>
                    <a:lnTo>
                      <a:pt x="340" y="322"/>
                    </a:lnTo>
                    <a:lnTo>
                      <a:pt x="362" y="317"/>
                    </a:lnTo>
                    <a:lnTo>
                      <a:pt x="382" y="313"/>
                    </a:lnTo>
                    <a:lnTo>
                      <a:pt x="407" y="310"/>
                    </a:lnTo>
                    <a:lnTo>
                      <a:pt x="431" y="309"/>
                    </a:lnTo>
                    <a:lnTo>
                      <a:pt x="456" y="310"/>
                    </a:lnTo>
                    <a:lnTo>
                      <a:pt x="494" y="316"/>
                    </a:lnTo>
                    <a:lnTo>
                      <a:pt x="530" y="326"/>
                    </a:lnTo>
                    <a:lnTo>
                      <a:pt x="562" y="340"/>
                    </a:lnTo>
                    <a:lnTo>
                      <a:pt x="592" y="357"/>
                    </a:lnTo>
                    <a:lnTo>
                      <a:pt x="619" y="377"/>
                    </a:lnTo>
                    <a:lnTo>
                      <a:pt x="642" y="402"/>
                    </a:lnTo>
                    <a:lnTo>
                      <a:pt x="663" y="435"/>
                    </a:lnTo>
                    <a:lnTo>
                      <a:pt x="679" y="474"/>
                    </a:lnTo>
                    <a:lnTo>
                      <a:pt x="688" y="514"/>
                    </a:lnTo>
                    <a:lnTo>
                      <a:pt x="692" y="555"/>
                    </a:lnTo>
                    <a:lnTo>
                      <a:pt x="690" y="599"/>
                    </a:lnTo>
                    <a:lnTo>
                      <a:pt x="680" y="639"/>
                    </a:lnTo>
                    <a:lnTo>
                      <a:pt x="667" y="678"/>
                    </a:lnTo>
                    <a:lnTo>
                      <a:pt x="648" y="715"/>
                    </a:lnTo>
                    <a:lnTo>
                      <a:pt x="627" y="751"/>
                    </a:lnTo>
                    <a:lnTo>
                      <a:pt x="600" y="783"/>
                    </a:lnTo>
                    <a:lnTo>
                      <a:pt x="570" y="811"/>
                    </a:lnTo>
                    <a:lnTo>
                      <a:pt x="535" y="835"/>
                    </a:lnTo>
                    <a:lnTo>
                      <a:pt x="499" y="855"/>
                    </a:lnTo>
                    <a:lnTo>
                      <a:pt x="458" y="869"/>
                    </a:lnTo>
                    <a:lnTo>
                      <a:pt x="412" y="877"/>
                    </a:lnTo>
                    <a:lnTo>
                      <a:pt x="362" y="879"/>
                    </a:lnTo>
                    <a:lnTo>
                      <a:pt x="308" y="878"/>
                    </a:lnTo>
                    <a:lnTo>
                      <a:pt x="270" y="873"/>
                    </a:lnTo>
                    <a:lnTo>
                      <a:pt x="234" y="867"/>
                    </a:lnTo>
                    <a:lnTo>
                      <a:pt x="200" y="859"/>
                    </a:lnTo>
                    <a:lnTo>
                      <a:pt x="171" y="850"/>
                    </a:lnTo>
                    <a:lnTo>
                      <a:pt x="144" y="838"/>
                    </a:lnTo>
                    <a:lnTo>
                      <a:pt x="120" y="826"/>
                    </a:lnTo>
                    <a:lnTo>
                      <a:pt x="99" y="811"/>
                    </a:lnTo>
                    <a:lnTo>
                      <a:pt x="80" y="794"/>
                    </a:lnTo>
                    <a:lnTo>
                      <a:pt x="59" y="770"/>
                    </a:lnTo>
                    <a:lnTo>
                      <a:pt x="40" y="746"/>
                    </a:lnTo>
                    <a:lnTo>
                      <a:pt x="26" y="719"/>
                    </a:lnTo>
                    <a:lnTo>
                      <a:pt x="14" y="689"/>
                    </a:lnTo>
                    <a:lnTo>
                      <a:pt x="6" y="658"/>
                    </a:lnTo>
                    <a:lnTo>
                      <a:pt x="0" y="629"/>
                    </a:lnTo>
                    <a:lnTo>
                      <a:pt x="218" y="623"/>
                    </a:lnTo>
                    <a:lnTo>
                      <a:pt x="219" y="649"/>
                    </a:lnTo>
                    <a:lnTo>
                      <a:pt x="224" y="671"/>
                    </a:lnTo>
                    <a:lnTo>
                      <a:pt x="234" y="694"/>
                    </a:lnTo>
                    <a:lnTo>
                      <a:pt x="247" y="713"/>
                    </a:lnTo>
                    <a:lnTo>
                      <a:pt x="263" y="730"/>
                    </a:lnTo>
                    <a:lnTo>
                      <a:pt x="280" y="742"/>
                    </a:lnTo>
                    <a:lnTo>
                      <a:pt x="300" y="749"/>
                    </a:lnTo>
                    <a:lnTo>
                      <a:pt x="324" y="753"/>
                    </a:lnTo>
                    <a:lnTo>
                      <a:pt x="352" y="753"/>
                    </a:lnTo>
                    <a:lnTo>
                      <a:pt x="376" y="749"/>
                    </a:lnTo>
                    <a:lnTo>
                      <a:pt x="398" y="738"/>
                    </a:lnTo>
                    <a:lnTo>
                      <a:pt x="419" y="719"/>
                    </a:lnTo>
                    <a:lnTo>
                      <a:pt x="435" y="702"/>
                    </a:lnTo>
                    <a:lnTo>
                      <a:pt x="447" y="682"/>
                    </a:lnTo>
                    <a:lnTo>
                      <a:pt x="458" y="659"/>
                    </a:lnTo>
                    <a:lnTo>
                      <a:pt x="466" y="633"/>
                    </a:lnTo>
                    <a:lnTo>
                      <a:pt x="471" y="602"/>
                    </a:lnTo>
                    <a:lnTo>
                      <a:pt x="475" y="570"/>
                    </a:lnTo>
                    <a:lnTo>
                      <a:pt x="475" y="542"/>
                    </a:lnTo>
                    <a:lnTo>
                      <a:pt x="472" y="518"/>
                    </a:lnTo>
                    <a:lnTo>
                      <a:pt x="464" y="497"/>
                    </a:lnTo>
                    <a:lnTo>
                      <a:pt x="455" y="478"/>
                    </a:lnTo>
                    <a:lnTo>
                      <a:pt x="442" y="462"/>
                    </a:lnTo>
                    <a:lnTo>
                      <a:pt x="428" y="450"/>
                    </a:lnTo>
                    <a:lnTo>
                      <a:pt x="411" y="441"/>
                    </a:lnTo>
                    <a:lnTo>
                      <a:pt x="391" y="434"/>
                    </a:lnTo>
                    <a:lnTo>
                      <a:pt x="367" y="431"/>
                    </a:lnTo>
                    <a:lnTo>
                      <a:pt x="343" y="430"/>
                    </a:lnTo>
                    <a:lnTo>
                      <a:pt x="319" y="434"/>
                    </a:lnTo>
                    <a:lnTo>
                      <a:pt x="295" y="443"/>
                    </a:lnTo>
                    <a:lnTo>
                      <a:pt x="276" y="453"/>
                    </a:lnTo>
                    <a:lnTo>
                      <a:pt x="256" y="465"/>
                    </a:lnTo>
                    <a:lnTo>
                      <a:pt x="238" y="481"/>
                    </a:lnTo>
                    <a:lnTo>
                      <a:pt x="58" y="438"/>
                    </a:lnTo>
                    <a:lnTo>
                      <a:pt x="19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35"/>
              <p:cNvSpPr>
                <a:spLocks/>
              </p:cNvSpPr>
              <p:nvPr/>
            </p:nvSpPr>
            <p:spPr bwMode="auto">
              <a:xfrm>
                <a:off x="4706939" y="804863"/>
                <a:ext cx="881063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5" y="49"/>
                  </a:cxn>
                  <a:cxn ang="0">
                    <a:pos x="555" y="68"/>
                  </a:cxn>
                  <a:cxn ang="0">
                    <a:pos x="19" y="20"/>
                  </a:cxn>
                  <a:cxn ang="0">
                    <a:pos x="0" y="0"/>
                  </a:cxn>
                </a:cxnLst>
                <a:rect l="0" t="0" r="r" b="b"/>
                <a:pathLst>
                  <a:path w="555" h="68">
                    <a:moveTo>
                      <a:pt x="0" y="0"/>
                    </a:moveTo>
                    <a:lnTo>
                      <a:pt x="555" y="49"/>
                    </a:lnTo>
                    <a:lnTo>
                      <a:pt x="555" y="68"/>
                    </a:lnTo>
                    <a:lnTo>
                      <a:pt x="19" y="2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2620"/>
            <p:cNvGrpSpPr/>
            <p:nvPr/>
          </p:nvGrpSpPr>
          <p:grpSpPr>
            <a:xfrm>
              <a:off x="1192214" y="728663"/>
              <a:ext cx="1039812" cy="1570037"/>
              <a:chOff x="1192214" y="728663"/>
              <a:chExt cx="1039812" cy="1570037"/>
            </a:xfrm>
          </p:grpSpPr>
          <p:sp>
            <p:nvSpPr>
              <p:cNvPr id="231" name="Freeform 182"/>
              <p:cNvSpPr>
                <a:spLocks/>
              </p:cNvSpPr>
              <p:nvPr/>
            </p:nvSpPr>
            <p:spPr bwMode="auto">
              <a:xfrm>
                <a:off x="1892301" y="1797050"/>
                <a:ext cx="250825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40"/>
                  </a:cxn>
                  <a:cxn ang="0">
                    <a:pos x="59" y="78"/>
                  </a:cxn>
                  <a:cxn ang="0">
                    <a:pos x="68" y="114"/>
                  </a:cxn>
                  <a:cxn ang="0">
                    <a:pos x="80" y="145"/>
                  </a:cxn>
                  <a:cxn ang="0">
                    <a:pos x="95" y="173"/>
                  </a:cxn>
                  <a:cxn ang="0">
                    <a:pos x="115" y="198"/>
                  </a:cxn>
                  <a:cxn ang="0">
                    <a:pos x="138" y="224"/>
                  </a:cxn>
                  <a:cxn ang="0">
                    <a:pos x="147" y="232"/>
                  </a:cxn>
                  <a:cxn ang="0">
                    <a:pos x="158" y="241"/>
                  </a:cxn>
                  <a:cxn ang="0">
                    <a:pos x="106" y="201"/>
                  </a:cxn>
                  <a:cxn ang="0">
                    <a:pos x="95" y="192"/>
                  </a:cxn>
                  <a:cxn ang="0">
                    <a:pos x="84" y="184"/>
                  </a:cxn>
                  <a:cxn ang="0">
                    <a:pos x="62" y="158"/>
                  </a:cxn>
                  <a:cxn ang="0">
                    <a:pos x="43" y="133"/>
                  </a:cxn>
                  <a:cxn ang="0">
                    <a:pos x="28" y="105"/>
                  </a:cxn>
                  <a:cxn ang="0">
                    <a:pos x="16" y="74"/>
                  </a:cxn>
                  <a:cxn ang="0">
                    <a:pos x="7" y="38"/>
                  </a:cxn>
                  <a:cxn ang="0">
                    <a:pos x="0" y="0"/>
                  </a:cxn>
                </a:cxnLst>
                <a:rect l="0" t="0" r="r" b="b"/>
                <a:pathLst>
                  <a:path w="158" h="241">
                    <a:moveTo>
                      <a:pt x="0" y="0"/>
                    </a:moveTo>
                    <a:lnTo>
                      <a:pt x="52" y="40"/>
                    </a:lnTo>
                    <a:lnTo>
                      <a:pt x="59" y="78"/>
                    </a:lnTo>
                    <a:lnTo>
                      <a:pt x="68" y="114"/>
                    </a:lnTo>
                    <a:lnTo>
                      <a:pt x="80" y="145"/>
                    </a:lnTo>
                    <a:lnTo>
                      <a:pt x="95" y="173"/>
                    </a:lnTo>
                    <a:lnTo>
                      <a:pt x="115" y="198"/>
                    </a:lnTo>
                    <a:lnTo>
                      <a:pt x="138" y="224"/>
                    </a:lnTo>
                    <a:lnTo>
                      <a:pt x="147" y="232"/>
                    </a:lnTo>
                    <a:lnTo>
                      <a:pt x="158" y="241"/>
                    </a:lnTo>
                    <a:lnTo>
                      <a:pt x="106" y="201"/>
                    </a:lnTo>
                    <a:lnTo>
                      <a:pt x="95" y="192"/>
                    </a:lnTo>
                    <a:lnTo>
                      <a:pt x="84" y="184"/>
                    </a:lnTo>
                    <a:lnTo>
                      <a:pt x="62" y="158"/>
                    </a:lnTo>
                    <a:lnTo>
                      <a:pt x="43" y="133"/>
                    </a:lnTo>
                    <a:lnTo>
                      <a:pt x="28" y="105"/>
                    </a:lnTo>
                    <a:lnTo>
                      <a:pt x="16" y="74"/>
                    </a:lnTo>
                    <a:lnTo>
                      <a:pt x="7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83"/>
              <p:cNvSpPr>
                <a:spLocks/>
              </p:cNvSpPr>
              <p:nvPr/>
            </p:nvSpPr>
            <p:spPr bwMode="auto">
              <a:xfrm>
                <a:off x="1892301" y="1797050"/>
                <a:ext cx="250825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40"/>
                  </a:cxn>
                  <a:cxn ang="0">
                    <a:pos x="59" y="78"/>
                  </a:cxn>
                  <a:cxn ang="0">
                    <a:pos x="68" y="114"/>
                  </a:cxn>
                  <a:cxn ang="0">
                    <a:pos x="80" y="145"/>
                  </a:cxn>
                  <a:cxn ang="0">
                    <a:pos x="95" y="173"/>
                  </a:cxn>
                  <a:cxn ang="0">
                    <a:pos x="115" y="198"/>
                  </a:cxn>
                  <a:cxn ang="0">
                    <a:pos x="138" y="224"/>
                  </a:cxn>
                  <a:cxn ang="0">
                    <a:pos x="147" y="232"/>
                  </a:cxn>
                  <a:cxn ang="0">
                    <a:pos x="158" y="241"/>
                  </a:cxn>
                  <a:cxn ang="0">
                    <a:pos x="106" y="201"/>
                  </a:cxn>
                  <a:cxn ang="0">
                    <a:pos x="95" y="192"/>
                  </a:cxn>
                  <a:cxn ang="0">
                    <a:pos x="84" y="184"/>
                  </a:cxn>
                  <a:cxn ang="0">
                    <a:pos x="62" y="158"/>
                  </a:cxn>
                  <a:cxn ang="0">
                    <a:pos x="43" y="133"/>
                  </a:cxn>
                  <a:cxn ang="0">
                    <a:pos x="28" y="105"/>
                  </a:cxn>
                  <a:cxn ang="0">
                    <a:pos x="16" y="74"/>
                  </a:cxn>
                  <a:cxn ang="0">
                    <a:pos x="7" y="38"/>
                  </a:cxn>
                  <a:cxn ang="0">
                    <a:pos x="0" y="0"/>
                  </a:cxn>
                </a:cxnLst>
                <a:rect l="0" t="0" r="r" b="b"/>
                <a:pathLst>
                  <a:path w="158" h="241">
                    <a:moveTo>
                      <a:pt x="0" y="0"/>
                    </a:moveTo>
                    <a:lnTo>
                      <a:pt x="52" y="40"/>
                    </a:lnTo>
                    <a:lnTo>
                      <a:pt x="59" y="78"/>
                    </a:lnTo>
                    <a:lnTo>
                      <a:pt x="68" y="114"/>
                    </a:lnTo>
                    <a:lnTo>
                      <a:pt x="80" y="145"/>
                    </a:lnTo>
                    <a:lnTo>
                      <a:pt x="95" y="173"/>
                    </a:lnTo>
                    <a:lnTo>
                      <a:pt x="115" y="198"/>
                    </a:lnTo>
                    <a:lnTo>
                      <a:pt x="138" y="224"/>
                    </a:lnTo>
                    <a:lnTo>
                      <a:pt x="147" y="232"/>
                    </a:lnTo>
                    <a:lnTo>
                      <a:pt x="158" y="241"/>
                    </a:lnTo>
                    <a:lnTo>
                      <a:pt x="106" y="201"/>
                    </a:lnTo>
                    <a:lnTo>
                      <a:pt x="95" y="192"/>
                    </a:lnTo>
                    <a:lnTo>
                      <a:pt x="84" y="184"/>
                    </a:lnTo>
                    <a:lnTo>
                      <a:pt x="62" y="158"/>
                    </a:lnTo>
                    <a:lnTo>
                      <a:pt x="43" y="133"/>
                    </a:lnTo>
                    <a:lnTo>
                      <a:pt x="28" y="105"/>
                    </a:lnTo>
                    <a:lnTo>
                      <a:pt x="16" y="74"/>
                    </a:lnTo>
                    <a:lnTo>
                      <a:pt x="7" y="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95"/>
              <p:cNvSpPr>
                <a:spLocks/>
              </p:cNvSpPr>
              <p:nvPr/>
            </p:nvSpPr>
            <p:spPr bwMode="auto">
              <a:xfrm>
                <a:off x="1687514" y="2254250"/>
                <a:ext cx="385763" cy="44450"/>
              </a:xfrm>
              <a:custGeom>
                <a:avLst/>
                <a:gdLst/>
                <a:ahLst/>
                <a:cxnLst>
                  <a:cxn ang="0">
                    <a:pos x="211" y="0"/>
                  </a:cxn>
                  <a:cxn ang="0">
                    <a:pos x="243" y="6"/>
                  </a:cxn>
                  <a:cxn ang="0">
                    <a:pos x="12" y="28"/>
                  </a:cxn>
                  <a:cxn ang="0">
                    <a:pos x="0" y="20"/>
                  </a:cxn>
                  <a:cxn ang="0">
                    <a:pos x="211" y="0"/>
                  </a:cxn>
                </a:cxnLst>
                <a:rect l="0" t="0" r="r" b="b"/>
                <a:pathLst>
                  <a:path w="243" h="28">
                    <a:moveTo>
                      <a:pt x="211" y="0"/>
                    </a:moveTo>
                    <a:lnTo>
                      <a:pt x="243" y="6"/>
                    </a:lnTo>
                    <a:lnTo>
                      <a:pt x="12" y="28"/>
                    </a:lnTo>
                    <a:lnTo>
                      <a:pt x="0" y="20"/>
                    </a:lnTo>
                    <a:lnTo>
                      <a:pt x="21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96"/>
              <p:cNvSpPr>
                <a:spLocks/>
              </p:cNvSpPr>
              <p:nvPr/>
            </p:nvSpPr>
            <p:spPr bwMode="auto">
              <a:xfrm>
                <a:off x="2051051" y="728663"/>
                <a:ext cx="180975" cy="15128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8"/>
                  </a:cxn>
                  <a:cxn ang="0">
                    <a:pos x="114" y="939"/>
                  </a:cxn>
                  <a:cxn ang="0">
                    <a:pos x="103" y="953"/>
                  </a:cxn>
                  <a:cxn ang="0">
                    <a:pos x="0" y="0"/>
                  </a:cxn>
                </a:cxnLst>
                <a:rect l="0" t="0" r="r" b="b"/>
                <a:pathLst>
                  <a:path w="114" h="953">
                    <a:moveTo>
                      <a:pt x="0" y="0"/>
                    </a:moveTo>
                    <a:lnTo>
                      <a:pt x="12" y="8"/>
                    </a:lnTo>
                    <a:lnTo>
                      <a:pt x="114" y="939"/>
                    </a:lnTo>
                    <a:lnTo>
                      <a:pt x="103" y="953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98"/>
              <p:cNvSpPr>
                <a:spLocks/>
              </p:cNvSpPr>
              <p:nvPr/>
            </p:nvSpPr>
            <p:spPr bwMode="auto">
              <a:xfrm>
                <a:off x="1244601" y="1282700"/>
                <a:ext cx="498475" cy="273050"/>
              </a:xfrm>
              <a:custGeom>
                <a:avLst/>
                <a:gdLst/>
                <a:ahLst/>
                <a:cxnLst>
                  <a:cxn ang="0">
                    <a:pos x="314" y="0"/>
                  </a:cxn>
                  <a:cxn ang="0">
                    <a:pos x="292" y="21"/>
                  </a:cxn>
                  <a:cxn ang="0">
                    <a:pos x="254" y="57"/>
                  </a:cxn>
                  <a:cxn ang="0">
                    <a:pos x="215" y="88"/>
                  </a:cxn>
                  <a:cxn ang="0">
                    <a:pos x="179" y="112"/>
                  </a:cxn>
                  <a:cxn ang="0">
                    <a:pos x="138" y="134"/>
                  </a:cxn>
                  <a:cxn ang="0">
                    <a:pos x="91" y="157"/>
                  </a:cxn>
                  <a:cxn ang="0">
                    <a:pos x="0" y="172"/>
                  </a:cxn>
                  <a:cxn ang="0">
                    <a:pos x="48" y="149"/>
                  </a:cxn>
                  <a:cxn ang="0">
                    <a:pos x="90" y="126"/>
                  </a:cxn>
                  <a:cxn ang="0">
                    <a:pos x="124" y="102"/>
                  </a:cxn>
                  <a:cxn ang="0">
                    <a:pos x="163" y="73"/>
                  </a:cxn>
                  <a:cxn ang="0">
                    <a:pos x="203" y="36"/>
                  </a:cxn>
                  <a:cxn ang="0">
                    <a:pos x="223" y="15"/>
                  </a:cxn>
                  <a:cxn ang="0">
                    <a:pos x="314" y="0"/>
                  </a:cxn>
                </a:cxnLst>
                <a:rect l="0" t="0" r="r" b="b"/>
                <a:pathLst>
                  <a:path w="314" h="172">
                    <a:moveTo>
                      <a:pt x="314" y="0"/>
                    </a:moveTo>
                    <a:lnTo>
                      <a:pt x="292" y="21"/>
                    </a:lnTo>
                    <a:lnTo>
                      <a:pt x="254" y="57"/>
                    </a:lnTo>
                    <a:lnTo>
                      <a:pt x="215" y="88"/>
                    </a:lnTo>
                    <a:lnTo>
                      <a:pt x="179" y="112"/>
                    </a:lnTo>
                    <a:lnTo>
                      <a:pt x="138" y="134"/>
                    </a:lnTo>
                    <a:lnTo>
                      <a:pt x="91" y="157"/>
                    </a:lnTo>
                    <a:lnTo>
                      <a:pt x="0" y="172"/>
                    </a:lnTo>
                    <a:lnTo>
                      <a:pt x="48" y="149"/>
                    </a:lnTo>
                    <a:lnTo>
                      <a:pt x="90" y="126"/>
                    </a:lnTo>
                    <a:lnTo>
                      <a:pt x="124" y="102"/>
                    </a:lnTo>
                    <a:lnTo>
                      <a:pt x="163" y="73"/>
                    </a:lnTo>
                    <a:lnTo>
                      <a:pt x="203" y="36"/>
                    </a:lnTo>
                    <a:lnTo>
                      <a:pt x="223" y="15"/>
                    </a:lnTo>
                    <a:lnTo>
                      <a:pt x="31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99"/>
              <p:cNvSpPr>
                <a:spLocks/>
              </p:cNvSpPr>
              <p:nvPr/>
            </p:nvSpPr>
            <p:spPr bwMode="auto">
              <a:xfrm>
                <a:off x="1223964" y="1276350"/>
                <a:ext cx="374650" cy="279400"/>
              </a:xfrm>
              <a:custGeom>
                <a:avLst/>
                <a:gdLst/>
                <a:ahLst/>
                <a:cxnLst>
                  <a:cxn ang="0">
                    <a:pos x="223" y="0"/>
                  </a:cxn>
                  <a:cxn ang="0">
                    <a:pos x="236" y="19"/>
                  </a:cxn>
                  <a:cxn ang="0">
                    <a:pos x="236" y="20"/>
                  </a:cxn>
                  <a:cxn ang="0">
                    <a:pos x="208" y="48"/>
                  </a:cxn>
                  <a:cxn ang="0">
                    <a:pos x="181" y="72"/>
                  </a:cxn>
                  <a:cxn ang="0">
                    <a:pos x="159" y="91"/>
                  </a:cxn>
                  <a:cxn ang="0">
                    <a:pos x="137" y="106"/>
                  </a:cxn>
                  <a:cxn ang="0">
                    <a:pos x="103" y="130"/>
                  </a:cxn>
                  <a:cxn ang="0">
                    <a:pos x="61" y="153"/>
                  </a:cxn>
                  <a:cxn ang="0">
                    <a:pos x="13" y="176"/>
                  </a:cxn>
                  <a:cxn ang="0">
                    <a:pos x="0" y="164"/>
                  </a:cxn>
                  <a:cxn ang="0">
                    <a:pos x="39" y="145"/>
                  </a:cxn>
                  <a:cxn ang="0">
                    <a:pos x="76" y="124"/>
                  </a:cxn>
                  <a:cxn ang="0">
                    <a:pos x="111" y="101"/>
                  </a:cxn>
                  <a:cxn ang="0">
                    <a:pos x="112" y="101"/>
                  </a:cxn>
                  <a:cxn ang="0">
                    <a:pos x="133" y="85"/>
                  </a:cxn>
                  <a:cxn ang="0">
                    <a:pos x="156" y="65"/>
                  </a:cxn>
                  <a:cxn ang="0">
                    <a:pos x="176" y="47"/>
                  </a:cxn>
                  <a:cxn ang="0">
                    <a:pos x="223" y="0"/>
                  </a:cxn>
                </a:cxnLst>
                <a:rect l="0" t="0" r="r" b="b"/>
                <a:pathLst>
                  <a:path w="236" h="176">
                    <a:moveTo>
                      <a:pt x="223" y="0"/>
                    </a:moveTo>
                    <a:lnTo>
                      <a:pt x="236" y="19"/>
                    </a:lnTo>
                    <a:lnTo>
                      <a:pt x="236" y="20"/>
                    </a:lnTo>
                    <a:lnTo>
                      <a:pt x="208" y="48"/>
                    </a:lnTo>
                    <a:lnTo>
                      <a:pt x="181" y="72"/>
                    </a:lnTo>
                    <a:lnTo>
                      <a:pt x="159" y="91"/>
                    </a:lnTo>
                    <a:lnTo>
                      <a:pt x="137" y="106"/>
                    </a:lnTo>
                    <a:lnTo>
                      <a:pt x="103" y="130"/>
                    </a:lnTo>
                    <a:lnTo>
                      <a:pt x="61" y="153"/>
                    </a:lnTo>
                    <a:lnTo>
                      <a:pt x="13" y="176"/>
                    </a:lnTo>
                    <a:lnTo>
                      <a:pt x="0" y="164"/>
                    </a:lnTo>
                    <a:lnTo>
                      <a:pt x="39" y="145"/>
                    </a:lnTo>
                    <a:lnTo>
                      <a:pt x="76" y="124"/>
                    </a:lnTo>
                    <a:lnTo>
                      <a:pt x="111" y="101"/>
                    </a:lnTo>
                    <a:lnTo>
                      <a:pt x="112" y="101"/>
                    </a:lnTo>
                    <a:lnTo>
                      <a:pt x="133" y="85"/>
                    </a:lnTo>
                    <a:lnTo>
                      <a:pt x="156" y="65"/>
                    </a:lnTo>
                    <a:lnTo>
                      <a:pt x="176" y="47"/>
                    </a:lnTo>
                    <a:lnTo>
                      <a:pt x="2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200"/>
              <p:cNvSpPr>
                <a:spLocks/>
              </p:cNvSpPr>
              <p:nvPr/>
            </p:nvSpPr>
            <p:spPr bwMode="auto">
              <a:xfrm>
                <a:off x="1908176" y="728663"/>
                <a:ext cx="306388" cy="1535113"/>
              </a:xfrm>
              <a:custGeom>
                <a:avLst/>
                <a:gdLst/>
                <a:ahLst/>
                <a:cxnLst>
                  <a:cxn ang="0">
                    <a:pos x="90" y="0"/>
                  </a:cxn>
                  <a:cxn ang="0">
                    <a:pos x="193" y="953"/>
                  </a:cxn>
                  <a:cxn ang="0">
                    <a:pos x="104" y="967"/>
                  </a:cxn>
                  <a:cxn ang="0">
                    <a:pos x="0" y="14"/>
                  </a:cxn>
                  <a:cxn ang="0">
                    <a:pos x="90" y="0"/>
                  </a:cxn>
                </a:cxnLst>
                <a:rect l="0" t="0" r="r" b="b"/>
                <a:pathLst>
                  <a:path w="193" h="967">
                    <a:moveTo>
                      <a:pt x="90" y="0"/>
                    </a:moveTo>
                    <a:lnTo>
                      <a:pt x="193" y="953"/>
                    </a:lnTo>
                    <a:lnTo>
                      <a:pt x="104" y="967"/>
                    </a:lnTo>
                    <a:lnTo>
                      <a:pt x="0" y="14"/>
                    </a:lnTo>
                    <a:lnTo>
                      <a:pt x="9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201"/>
              <p:cNvSpPr>
                <a:spLocks/>
              </p:cNvSpPr>
              <p:nvPr/>
            </p:nvSpPr>
            <p:spPr bwMode="auto">
              <a:xfrm>
                <a:off x="1609726" y="728663"/>
                <a:ext cx="441325" cy="50800"/>
              </a:xfrm>
              <a:custGeom>
                <a:avLst/>
                <a:gdLst/>
                <a:ahLst/>
                <a:cxnLst>
                  <a:cxn ang="0">
                    <a:pos x="278" y="0"/>
                  </a:cxn>
                  <a:cxn ang="0">
                    <a:pos x="188" y="14"/>
                  </a:cxn>
                  <a:cxn ang="0">
                    <a:pos x="0" y="32"/>
                  </a:cxn>
                  <a:cxn ang="0">
                    <a:pos x="90" y="16"/>
                  </a:cxn>
                  <a:cxn ang="0">
                    <a:pos x="278" y="0"/>
                  </a:cxn>
                </a:cxnLst>
                <a:rect l="0" t="0" r="r" b="b"/>
                <a:pathLst>
                  <a:path w="278" h="32">
                    <a:moveTo>
                      <a:pt x="278" y="0"/>
                    </a:moveTo>
                    <a:lnTo>
                      <a:pt x="188" y="14"/>
                    </a:lnTo>
                    <a:lnTo>
                      <a:pt x="0" y="32"/>
                    </a:lnTo>
                    <a:lnTo>
                      <a:pt x="90" y="16"/>
                    </a:lnTo>
                    <a:lnTo>
                      <a:pt x="27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202"/>
              <p:cNvSpPr>
                <a:spLocks/>
              </p:cNvSpPr>
              <p:nvPr/>
            </p:nvSpPr>
            <p:spPr bwMode="auto">
              <a:xfrm>
                <a:off x="1860551" y="750888"/>
                <a:ext cx="212725" cy="151288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34" y="953"/>
                  </a:cxn>
                  <a:cxn ang="0">
                    <a:pos x="102" y="947"/>
                  </a:cxn>
                  <a:cxn ang="0">
                    <a:pos x="0" y="15"/>
                  </a:cxn>
                  <a:cxn ang="0">
                    <a:pos x="30" y="0"/>
                  </a:cxn>
                </a:cxnLst>
                <a:rect l="0" t="0" r="r" b="b"/>
                <a:pathLst>
                  <a:path w="134" h="953">
                    <a:moveTo>
                      <a:pt x="30" y="0"/>
                    </a:moveTo>
                    <a:lnTo>
                      <a:pt x="134" y="953"/>
                    </a:lnTo>
                    <a:lnTo>
                      <a:pt x="102" y="947"/>
                    </a:lnTo>
                    <a:lnTo>
                      <a:pt x="0" y="15"/>
                    </a:lnTo>
                    <a:lnTo>
                      <a:pt x="3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203"/>
              <p:cNvSpPr>
                <a:spLocks/>
              </p:cNvSpPr>
              <p:nvPr/>
            </p:nvSpPr>
            <p:spPr bwMode="auto">
              <a:xfrm>
                <a:off x="1192214" y="774700"/>
                <a:ext cx="830263" cy="1511300"/>
              </a:xfrm>
              <a:custGeom>
                <a:avLst/>
                <a:gdLst/>
                <a:ahLst/>
                <a:cxnLst>
                  <a:cxn ang="0">
                    <a:pos x="421" y="0"/>
                  </a:cxn>
                  <a:cxn ang="0">
                    <a:pos x="523" y="932"/>
                  </a:cxn>
                  <a:cxn ang="0">
                    <a:pos x="312" y="952"/>
                  </a:cxn>
                  <a:cxn ang="0">
                    <a:pos x="243" y="316"/>
                  </a:cxn>
                  <a:cxn ang="0">
                    <a:pos x="193" y="365"/>
                  </a:cxn>
                  <a:cxn ang="0">
                    <a:pos x="172" y="385"/>
                  </a:cxn>
                  <a:cxn ang="0">
                    <a:pos x="151" y="403"/>
                  </a:cxn>
                  <a:cxn ang="0">
                    <a:pos x="132" y="417"/>
                  </a:cxn>
                  <a:cxn ang="0">
                    <a:pos x="97" y="440"/>
                  </a:cxn>
                  <a:cxn ang="0">
                    <a:pos x="59" y="461"/>
                  </a:cxn>
                  <a:cxn ang="0">
                    <a:pos x="20" y="480"/>
                  </a:cxn>
                  <a:cxn ang="0">
                    <a:pos x="0" y="289"/>
                  </a:cxn>
                  <a:cxn ang="0">
                    <a:pos x="49" y="264"/>
                  </a:cxn>
                  <a:cxn ang="0">
                    <a:pos x="93" y="235"/>
                  </a:cxn>
                  <a:cxn ang="0">
                    <a:pos x="132" y="204"/>
                  </a:cxn>
                  <a:cxn ang="0">
                    <a:pos x="164" y="171"/>
                  </a:cxn>
                  <a:cxn ang="0">
                    <a:pos x="192" y="136"/>
                  </a:cxn>
                  <a:cxn ang="0">
                    <a:pos x="216" y="99"/>
                  </a:cxn>
                  <a:cxn ang="0">
                    <a:pos x="235" y="59"/>
                  </a:cxn>
                  <a:cxn ang="0">
                    <a:pos x="249" y="16"/>
                  </a:cxn>
                  <a:cxn ang="0">
                    <a:pos x="421" y="0"/>
                  </a:cxn>
                </a:cxnLst>
                <a:rect l="0" t="0" r="r" b="b"/>
                <a:pathLst>
                  <a:path w="523" h="952">
                    <a:moveTo>
                      <a:pt x="421" y="0"/>
                    </a:moveTo>
                    <a:lnTo>
                      <a:pt x="523" y="932"/>
                    </a:lnTo>
                    <a:lnTo>
                      <a:pt x="312" y="952"/>
                    </a:lnTo>
                    <a:lnTo>
                      <a:pt x="243" y="316"/>
                    </a:lnTo>
                    <a:lnTo>
                      <a:pt x="193" y="365"/>
                    </a:lnTo>
                    <a:lnTo>
                      <a:pt x="172" y="385"/>
                    </a:lnTo>
                    <a:lnTo>
                      <a:pt x="151" y="403"/>
                    </a:lnTo>
                    <a:lnTo>
                      <a:pt x="132" y="417"/>
                    </a:lnTo>
                    <a:lnTo>
                      <a:pt x="97" y="440"/>
                    </a:lnTo>
                    <a:lnTo>
                      <a:pt x="59" y="461"/>
                    </a:lnTo>
                    <a:lnTo>
                      <a:pt x="20" y="480"/>
                    </a:lnTo>
                    <a:lnTo>
                      <a:pt x="0" y="289"/>
                    </a:lnTo>
                    <a:lnTo>
                      <a:pt x="49" y="264"/>
                    </a:lnTo>
                    <a:lnTo>
                      <a:pt x="93" y="235"/>
                    </a:lnTo>
                    <a:lnTo>
                      <a:pt x="132" y="204"/>
                    </a:lnTo>
                    <a:lnTo>
                      <a:pt x="164" y="171"/>
                    </a:lnTo>
                    <a:lnTo>
                      <a:pt x="192" y="136"/>
                    </a:lnTo>
                    <a:lnTo>
                      <a:pt x="216" y="99"/>
                    </a:lnTo>
                    <a:lnTo>
                      <a:pt x="235" y="59"/>
                    </a:lnTo>
                    <a:lnTo>
                      <a:pt x="249" y="16"/>
                    </a:lnTo>
                    <a:lnTo>
                      <a:pt x="42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204"/>
              <p:cNvSpPr>
                <a:spLocks/>
              </p:cNvSpPr>
              <p:nvPr/>
            </p:nvSpPr>
            <p:spPr bwMode="auto">
              <a:xfrm>
                <a:off x="1587501" y="750888"/>
                <a:ext cx="320675" cy="49213"/>
              </a:xfrm>
              <a:custGeom>
                <a:avLst/>
                <a:gdLst/>
                <a:ahLst/>
                <a:cxnLst>
                  <a:cxn ang="0">
                    <a:pos x="202" y="0"/>
                  </a:cxn>
                  <a:cxn ang="0">
                    <a:pos x="172" y="15"/>
                  </a:cxn>
                  <a:cxn ang="0">
                    <a:pos x="0" y="31"/>
                  </a:cxn>
                  <a:cxn ang="0">
                    <a:pos x="14" y="18"/>
                  </a:cxn>
                  <a:cxn ang="0">
                    <a:pos x="202" y="0"/>
                  </a:cxn>
                </a:cxnLst>
                <a:rect l="0" t="0" r="r" b="b"/>
                <a:pathLst>
                  <a:path w="202" h="31">
                    <a:moveTo>
                      <a:pt x="202" y="0"/>
                    </a:moveTo>
                    <a:lnTo>
                      <a:pt x="172" y="15"/>
                    </a:lnTo>
                    <a:lnTo>
                      <a:pt x="0" y="31"/>
                    </a:lnTo>
                    <a:lnTo>
                      <a:pt x="14" y="18"/>
                    </a:lnTo>
                    <a:lnTo>
                      <a:pt x="20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20000"/>
                      <a:lumOff val="8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16"/>
            <p:cNvGrpSpPr/>
            <p:nvPr/>
          </p:nvGrpSpPr>
          <p:grpSpPr>
            <a:xfrm>
              <a:off x="1500166" y="1928802"/>
              <a:ext cx="1812932" cy="1393825"/>
              <a:chOff x="4929190" y="4910793"/>
              <a:chExt cx="1812932" cy="1393825"/>
            </a:xfrm>
          </p:grpSpPr>
          <p:grpSp>
            <p:nvGrpSpPr>
              <p:cNvPr id="6" name="Group 2606"/>
              <p:cNvGrpSpPr/>
              <p:nvPr/>
            </p:nvGrpSpPr>
            <p:grpSpPr>
              <a:xfrm>
                <a:off x="5857884" y="5500702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7" name="Group 2607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228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229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0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3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605"/>
              <p:cNvGrpSpPr/>
              <p:nvPr/>
            </p:nvGrpSpPr>
            <p:grpSpPr>
              <a:xfrm>
                <a:off x="5286380" y="4910793"/>
                <a:ext cx="1092200" cy="1393825"/>
                <a:chOff x="6365876" y="3775082"/>
                <a:chExt cx="1092200" cy="1393825"/>
              </a:xfrm>
            </p:grpSpPr>
            <p:sp>
              <p:nvSpPr>
                <p:cNvPr id="215" name="Freeform 488"/>
                <p:cNvSpPr>
                  <a:spLocks/>
                </p:cNvSpPr>
                <p:nvPr/>
              </p:nvSpPr>
              <p:spPr bwMode="auto">
                <a:xfrm>
                  <a:off x="7113588" y="3775082"/>
                  <a:ext cx="209550" cy="25400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15" y="16"/>
                    </a:cxn>
                    <a:cxn ang="0">
                      <a:pos x="0" y="16"/>
                    </a:cxn>
                    <a:cxn ang="0">
                      <a:pos x="95" y="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32" h="16">
                      <a:moveTo>
                        <a:pt x="132" y="0"/>
                      </a:moveTo>
                      <a:lnTo>
                        <a:pt x="15" y="16"/>
                      </a:lnTo>
                      <a:lnTo>
                        <a:pt x="0" y="16"/>
                      </a:lnTo>
                      <a:lnTo>
                        <a:pt x="95" y="2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490"/>
                <p:cNvSpPr>
                  <a:spLocks/>
                </p:cNvSpPr>
                <p:nvPr/>
              </p:nvSpPr>
              <p:spPr bwMode="auto">
                <a:xfrm>
                  <a:off x="6365876" y="3800482"/>
                  <a:ext cx="771525" cy="1296988"/>
                </a:xfrm>
                <a:custGeom>
                  <a:avLst/>
                  <a:gdLst/>
                  <a:ahLst/>
                  <a:cxnLst>
                    <a:cxn ang="0">
                      <a:pos x="471" y="0"/>
                    </a:cxn>
                    <a:cxn ang="0">
                      <a:pos x="486" y="0"/>
                    </a:cxn>
                    <a:cxn ang="0">
                      <a:pos x="2" y="817"/>
                    </a:cxn>
                    <a:cxn ang="0">
                      <a:pos x="0" y="793"/>
                    </a:cxn>
                    <a:cxn ang="0">
                      <a:pos x="471" y="0"/>
                    </a:cxn>
                  </a:cxnLst>
                  <a:rect l="0" t="0" r="r" b="b"/>
                  <a:pathLst>
                    <a:path w="486" h="817">
                      <a:moveTo>
                        <a:pt x="471" y="0"/>
                      </a:moveTo>
                      <a:lnTo>
                        <a:pt x="486" y="0"/>
                      </a:lnTo>
                      <a:lnTo>
                        <a:pt x="2" y="817"/>
                      </a:lnTo>
                      <a:lnTo>
                        <a:pt x="0" y="793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498"/>
                <p:cNvSpPr>
                  <a:spLocks/>
                </p:cNvSpPr>
                <p:nvPr/>
              </p:nvSpPr>
              <p:spPr bwMode="auto">
                <a:xfrm>
                  <a:off x="7137401" y="3775082"/>
                  <a:ext cx="320675" cy="98425"/>
                </a:xfrm>
                <a:custGeom>
                  <a:avLst/>
                  <a:gdLst/>
                  <a:ahLst/>
                  <a:cxnLst>
                    <a:cxn ang="0">
                      <a:pos x="117" y="0"/>
                    </a:cxn>
                    <a:cxn ang="0">
                      <a:pos x="202" y="45"/>
                    </a:cxn>
                    <a:cxn ang="0">
                      <a:pos x="84" y="62"/>
                    </a:cxn>
                    <a:cxn ang="0">
                      <a:pos x="0" y="16"/>
                    </a:cxn>
                    <a:cxn ang="0">
                      <a:pos x="117" y="0"/>
                    </a:cxn>
                  </a:cxnLst>
                  <a:rect l="0" t="0" r="r" b="b"/>
                  <a:pathLst>
                    <a:path w="202" h="62">
                      <a:moveTo>
                        <a:pt x="117" y="0"/>
                      </a:moveTo>
                      <a:lnTo>
                        <a:pt x="202" y="45"/>
                      </a:lnTo>
                      <a:lnTo>
                        <a:pt x="84" y="62"/>
                      </a:lnTo>
                      <a:lnTo>
                        <a:pt x="0" y="16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499"/>
                <p:cNvSpPr>
                  <a:spLocks/>
                </p:cNvSpPr>
                <p:nvPr/>
              </p:nvSpPr>
              <p:spPr bwMode="auto">
                <a:xfrm>
                  <a:off x="6369051" y="3800482"/>
                  <a:ext cx="901700" cy="1368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68" y="46"/>
                    </a:cxn>
                    <a:cxn ang="0">
                      <a:pos x="84" y="862"/>
                    </a:cxn>
                    <a:cxn ang="0">
                      <a:pos x="0" y="817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68" h="862">
                      <a:moveTo>
                        <a:pt x="484" y="0"/>
                      </a:moveTo>
                      <a:lnTo>
                        <a:pt x="568" y="46"/>
                      </a:lnTo>
                      <a:lnTo>
                        <a:pt x="84" y="862"/>
                      </a:lnTo>
                      <a:lnTo>
                        <a:pt x="0" y="817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501"/>
                <p:cNvSpPr>
                  <a:spLocks/>
                </p:cNvSpPr>
                <p:nvPr/>
              </p:nvSpPr>
              <p:spPr bwMode="auto">
                <a:xfrm>
                  <a:off x="7270751" y="3846520"/>
                  <a:ext cx="187325" cy="58738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118" y="24"/>
                    </a:cxn>
                    <a:cxn ang="0">
                      <a:pos x="25" y="37"/>
                    </a:cxn>
                    <a:cxn ang="0">
                      <a:pos x="0" y="17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118" h="37">
                      <a:moveTo>
                        <a:pt x="118" y="0"/>
                      </a:moveTo>
                      <a:lnTo>
                        <a:pt x="118" y="24"/>
                      </a:lnTo>
                      <a:lnTo>
                        <a:pt x="25" y="37"/>
                      </a:lnTo>
                      <a:lnTo>
                        <a:pt x="0" y="17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504"/>
                <p:cNvSpPr>
                  <a:spLocks/>
                </p:cNvSpPr>
                <p:nvPr/>
              </p:nvSpPr>
              <p:spPr bwMode="auto">
                <a:xfrm>
                  <a:off x="6561138" y="3884620"/>
                  <a:ext cx="896938" cy="1279525"/>
                </a:xfrm>
                <a:custGeom>
                  <a:avLst/>
                  <a:gdLst/>
                  <a:ahLst/>
                  <a:cxnLst>
                    <a:cxn ang="0">
                      <a:pos x="565" y="0"/>
                    </a:cxn>
                    <a:cxn ang="0">
                      <a:pos x="95" y="793"/>
                    </a:cxn>
                    <a:cxn ang="0">
                      <a:pos x="0" y="806"/>
                    </a:cxn>
                    <a:cxn ang="0">
                      <a:pos x="472" y="13"/>
                    </a:cxn>
                    <a:cxn ang="0">
                      <a:pos x="565" y="0"/>
                    </a:cxn>
                  </a:cxnLst>
                  <a:rect l="0" t="0" r="r" b="b"/>
                  <a:pathLst>
                    <a:path w="565" h="806">
                      <a:moveTo>
                        <a:pt x="565" y="0"/>
                      </a:moveTo>
                      <a:lnTo>
                        <a:pt x="95" y="793"/>
                      </a:lnTo>
                      <a:lnTo>
                        <a:pt x="0" y="806"/>
                      </a:lnTo>
                      <a:lnTo>
                        <a:pt x="472" y="13"/>
                      </a:lnTo>
                      <a:lnTo>
                        <a:pt x="5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505"/>
                <p:cNvSpPr>
                  <a:spLocks/>
                </p:cNvSpPr>
                <p:nvPr/>
              </p:nvSpPr>
              <p:spPr bwMode="auto">
                <a:xfrm>
                  <a:off x="6502401" y="3873507"/>
                  <a:ext cx="808038" cy="1295400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09" y="20"/>
                    </a:cxn>
                    <a:cxn ang="0">
                      <a:pos x="37" y="813"/>
                    </a:cxn>
                    <a:cxn ang="0">
                      <a:pos x="0" y="816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09" h="816">
                      <a:moveTo>
                        <a:pt x="484" y="0"/>
                      </a:moveTo>
                      <a:lnTo>
                        <a:pt x="509" y="20"/>
                      </a:lnTo>
                      <a:lnTo>
                        <a:pt x="37" y="813"/>
                      </a:lnTo>
                      <a:lnTo>
                        <a:pt x="0" y="816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" name="Group 2602"/>
              <p:cNvGrpSpPr/>
              <p:nvPr/>
            </p:nvGrpSpPr>
            <p:grpSpPr>
              <a:xfrm>
                <a:off x="4929190" y="5000636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10" name="Group 2581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212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213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4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Group 259"/>
          <p:cNvGrpSpPr/>
          <p:nvPr/>
        </p:nvGrpSpPr>
        <p:grpSpPr>
          <a:xfrm>
            <a:off x="3540273" y="3483126"/>
            <a:ext cx="2098681" cy="2606664"/>
            <a:chOff x="3616327" y="715963"/>
            <a:chExt cx="2098681" cy="2606664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12" name="Group 2619"/>
            <p:cNvGrpSpPr/>
            <p:nvPr/>
          </p:nvGrpSpPr>
          <p:grpSpPr>
            <a:xfrm>
              <a:off x="3616327" y="715963"/>
              <a:ext cx="1241425" cy="1487488"/>
              <a:chOff x="3465514" y="715963"/>
              <a:chExt cx="1241425" cy="1487488"/>
            </a:xfrm>
          </p:grpSpPr>
          <p:sp>
            <p:nvSpPr>
              <p:cNvPr id="310" name="Freeform 256"/>
              <p:cNvSpPr>
                <a:spLocks/>
              </p:cNvSpPr>
              <p:nvPr/>
            </p:nvSpPr>
            <p:spPr bwMode="auto">
              <a:xfrm>
                <a:off x="3562351" y="1033463"/>
                <a:ext cx="557213" cy="1131888"/>
              </a:xfrm>
              <a:custGeom>
                <a:avLst/>
                <a:gdLst/>
                <a:ahLst/>
                <a:cxnLst>
                  <a:cxn ang="0">
                    <a:pos x="337" y="0"/>
                  </a:cxn>
                  <a:cxn ang="0">
                    <a:pos x="340" y="5"/>
                  </a:cxn>
                  <a:cxn ang="0">
                    <a:pos x="343" y="9"/>
                  </a:cxn>
                  <a:cxn ang="0">
                    <a:pos x="344" y="14"/>
                  </a:cxn>
                  <a:cxn ang="0">
                    <a:pos x="348" y="26"/>
                  </a:cxn>
                  <a:cxn ang="0">
                    <a:pos x="351" y="38"/>
                  </a:cxn>
                  <a:cxn ang="0">
                    <a:pos x="351" y="62"/>
                  </a:cxn>
                  <a:cxn ang="0">
                    <a:pos x="345" y="89"/>
                  </a:cxn>
                  <a:cxn ang="0">
                    <a:pos x="335" y="117"/>
                  </a:cxn>
                  <a:cxn ang="0">
                    <a:pos x="324" y="137"/>
                  </a:cxn>
                  <a:cxn ang="0">
                    <a:pos x="307" y="161"/>
                  </a:cxn>
                  <a:cxn ang="0">
                    <a:pos x="287" y="188"/>
                  </a:cxn>
                  <a:cxn ang="0">
                    <a:pos x="260" y="220"/>
                  </a:cxn>
                  <a:cxn ang="0">
                    <a:pos x="228" y="256"/>
                  </a:cxn>
                  <a:cxn ang="0">
                    <a:pos x="184" y="305"/>
                  </a:cxn>
                  <a:cxn ang="0">
                    <a:pos x="147" y="351"/>
                  </a:cxn>
                  <a:cxn ang="0">
                    <a:pos x="113" y="395"/>
                  </a:cxn>
                  <a:cxn ang="0">
                    <a:pos x="87" y="435"/>
                  </a:cxn>
                  <a:cxn ang="0">
                    <a:pos x="64" y="474"/>
                  </a:cxn>
                  <a:cxn ang="0">
                    <a:pos x="47" y="509"/>
                  </a:cxn>
                  <a:cxn ang="0">
                    <a:pos x="28" y="559"/>
                  </a:cxn>
                  <a:cxn ang="0">
                    <a:pos x="15" y="610"/>
                  </a:cxn>
                  <a:cxn ang="0">
                    <a:pos x="7" y="661"/>
                  </a:cxn>
                  <a:cxn ang="0">
                    <a:pos x="5" y="713"/>
                  </a:cxn>
                  <a:cxn ang="0">
                    <a:pos x="0" y="694"/>
                  </a:cxn>
                  <a:cxn ang="0">
                    <a:pos x="0" y="659"/>
                  </a:cxn>
                  <a:cxn ang="0">
                    <a:pos x="5" y="623"/>
                  </a:cxn>
                  <a:cxn ang="0">
                    <a:pos x="13" y="585"/>
                  </a:cxn>
                  <a:cxn ang="0">
                    <a:pos x="25" y="546"/>
                  </a:cxn>
                  <a:cxn ang="0">
                    <a:pos x="40" y="507"/>
                  </a:cxn>
                  <a:cxn ang="0">
                    <a:pos x="57" y="473"/>
                  </a:cxn>
                  <a:cxn ang="0">
                    <a:pos x="80" y="435"/>
                  </a:cxn>
                  <a:cxn ang="0">
                    <a:pos x="108" y="395"/>
                  </a:cxn>
                  <a:cxn ang="0">
                    <a:pos x="140" y="353"/>
                  </a:cxn>
                  <a:cxn ang="0">
                    <a:pos x="177" y="306"/>
                  </a:cxn>
                  <a:cxn ang="0">
                    <a:pos x="220" y="257"/>
                  </a:cxn>
                  <a:cxn ang="0">
                    <a:pos x="252" y="221"/>
                  </a:cxn>
                  <a:cxn ang="0">
                    <a:pos x="279" y="189"/>
                  </a:cxn>
                  <a:cxn ang="0">
                    <a:pos x="300" y="161"/>
                  </a:cxn>
                  <a:cxn ang="0">
                    <a:pos x="316" y="137"/>
                  </a:cxn>
                  <a:cxn ang="0">
                    <a:pos x="328" y="116"/>
                  </a:cxn>
                  <a:cxn ang="0">
                    <a:pos x="339" y="93"/>
                  </a:cxn>
                  <a:cxn ang="0">
                    <a:pos x="344" y="72"/>
                  </a:cxn>
                  <a:cxn ang="0">
                    <a:pos x="347" y="50"/>
                  </a:cxn>
                  <a:cxn ang="0">
                    <a:pos x="345" y="32"/>
                  </a:cxn>
                  <a:cxn ang="0">
                    <a:pos x="343" y="14"/>
                  </a:cxn>
                  <a:cxn ang="0">
                    <a:pos x="337" y="0"/>
                  </a:cxn>
                </a:cxnLst>
                <a:rect l="0" t="0" r="r" b="b"/>
                <a:pathLst>
                  <a:path w="351" h="713">
                    <a:moveTo>
                      <a:pt x="337" y="0"/>
                    </a:moveTo>
                    <a:lnTo>
                      <a:pt x="340" y="5"/>
                    </a:lnTo>
                    <a:lnTo>
                      <a:pt x="343" y="9"/>
                    </a:lnTo>
                    <a:lnTo>
                      <a:pt x="344" y="14"/>
                    </a:lnTo>
                    <a:lnTo>
                      <a:pt x="348" y="26"/>
                    </a:lnTo>
                    <a:lnTo>
                      <a:pt x="351" y="38"/>
                    </a:lnTo>
                    <a:lnTo>
                      <a:pt x="351" y="62"/>
                    </a:lnTo>
                    <a:lnTo>
                      <a:pt x="345" y="89"/>
                    </a:lnTo>
                    <a:lnTo>
                      <a:pt x="335" y="117"/>
                    </a:lnTo>
                    <a:lnTo>
                      <a:pt x="324" y="137"/>
                    </a:lnTo>
                    <a:lnTo>
                      <a:pt x="307" y="161"/>
                    </a:lnTo>
                    <a:lnTo>
                      <a:pt x="287" y="188"/>
                    </a:lnTo>
                    <a:lnTo>
                      <a:pt x="260" y="220"/>
                    </a:lnTo>
                    <a:lnTo>
                      <a:pt x="228" y="256"/>
                    </a:lnTo>
                    <a:lnTo>
                      <a:pt x="184" y="305"/>
                    </a:lnTo>
                    <a:lnTo>
                      <a:pt x="147" y="351"/>
                    </a:lnTo>
                    <a:lnTo>
                      <a:pt x="113" y="395"/>
                    </a:lnTo>
                    <a:lnTo>
                      <a:pt x="87" y="435"/>
                    </a:lnTo>
                    <a:lnTo>
                      <a:pt x="64" y="474"/>
                    </a:lnTo>
                    <a:lnTo>
                      <a:pt x="47" y="509"/>
                    </a:lnTo>
                    <a:lnTo>
                      <a:pt x="28" y="559"/>
                    </a:lnTo>
                    <a:lnTo>
                      <a:pt x="15" y="610"/>
                    </a:lnTo>
                    <a:lnTo>
                      <a:pt x="7" y="661"/>
                    </a:lnTo>
                    <a:lnTo>
                      <a:pt x="5" y="713"/>
                    </a:lnTo>
                    <a:lnTo>
                      <a:pt x="0" y="694"/>
                    </a:lnTo>
                    <a:lnTo>
                      <a:pt x="0" y="659"/>
                    </a:lnTo>
                    <a:lnTo>
                      <a:pt x="5" y="623"/>
                    </a:lnTo>
                    <a:lnTo>
                      <a:pt x="13" y="585"/>
                    </a:lnTo>
                    <a:lnTo>
                      <a:pt x="25" y="546"/>
                    </a:lnTo>
                    <a:lnTo>
                      <a:pt x="40" y="507"/>
                    </a:lnTo>
                    <a:lnTo>
                      <a:pt x="57" y="473"/>
                    </a:lnTo>
                    <a:lnTo>
                      <a:pt x="80" y="435"/>
                    </a:lnTo>
                    <a:lnTo>
                      <a:pt x="108" y="395"/>
                    </a:lnTo>
                    <a:lnTo>
                      <a:pt x="140" y="353"/>
                    </a:lnTo>
                    <a:lnTo>
                      <a:pt x="177" y="306"/>
                    </a:lnTo>
                    <a:lnTo>
                      <a:pt x="220" y="257"/>
                    </a:lnTo>
                    <a:lnTo>
                      <a:pt x="252" y="221"/>
                    </a:lnTo>
                    <a:lnTo>
                      <a:pt x="279" y="189"/>
                    </a:lnTo>
                    <a:lnTo>
                      <a:pt x="300" y="161"/>
                    </a:lnTo>
                    <a:lnTo>
                      <a:pt x="316" y="137"/>
                    </a:lnTo>
                    <a:lnTo>
                      <a:pt x="328" y="116"/>
                    </a:lnTo>
                    <a:lnTo>
                      <a:pt x="339" y="93"/>
                    </a:lnTo>
                    <a:lnTo>
                      <a:pt x="344" y="72"/>
                    </a:lnTo>
                    <a:lnTo>
                      <a:pt x="347" y="50"/>
                    </a:lnTo>
                    <a:lnTo>
                      <a:pt x="345" y="32"/>
                    </a:lnTo>
                    <a:lnTo>
                      <a:pt x="343" y="14"/>
                    </a:lnTo>
                    <a:lnTo>
                      <a:pt x="337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257"/>
              <p:cNvSpPr>
                <a:spLocks/>
              </p:cNvSpPr>
              <p:nvPr/>
            </p:nvSpPr>
            <p:spPr bwMode="auto">
              <a:xfrm>
                <a:off x="3562351" y="1033463"/>
                <a:ext cx="557213" cy="1131888"/>
              </a:xfrm>
              <a:custGeom>
                <a:avLst/>
                <a:gdLst/>
                <a:ahLst/>
                <a:cxnLst>
                  <a:cxn ang="0">
                    <a:pos x="337" y="0"/>
                  </a:cxn>
                  <a:cxn ang="0">
                    <a:pos x="341" y="8"/>
                  </a:cxn>
                  <a:cxn ang="0">
                    <a:pos x="343" y="9"/>
                  </a:cxn>
                  <a:cxn ang="0">
                    <a:pos x="344" y="14"/>
                  </a:cxn>
                  <a:cxn ang="0">
                    <a:pos x="347" y="22"/>
                  </a:cxn>
                  <a:cxn ang="0">
                    <a:pos x="351" y="38"/>
                  </a:cxn>
                  <a:cxn ang="0">
                    <a:pos x="351" y="62"/>
                  </a:cxn>
                  <a:cxn ang="0">
                    <a:pos x="345" y="89"/>
                  </a:cxn>
                  <a:cxn ang="0">
                    <a:pos x="335" y="117"/>
                  </a:cxn>
                  <a:cxn ang="0">
                    <a:pos x="324" y="137"/>
                  </a:cxn>
                  <a:cxn ang="0">
                    <a:pos x="307" y="161"/>
                  </a:cxn>
                  <a:cxn ang="0">
                    <a:pos x="287" y="188"/>
                  </a:cxn>
                  <a:cxn ang="0">
                    <a:pos x="260" y="220"/>
                  </a:cxn>
                  <a:cxn ang="0">
                    <a:pos x="228" y="256"/>
                  </a:cxn>
                  <a:cxn ang="0">
                    <a:pos x="184" y="305"/>
                  </a:cxn>
                  <a:cxn ang="0">
                    <a:pos x="147" y="351"/>
                  </a:cxn>
                  <a:cxn ang="0">
                    <a:pos x="113" y="395"/>
                  </a:cxn>
                  <a:cxn ang="0">
                    <a:pos x="87" y="435"/>
                  </a:cxn>
                  <a:cxn ang="0">
                    <a:pos x="64" y="474"/>
                  </a:cxn>
                  <a:cxn ang="0">
                    <a:pos x="47" y="509"/>
                  </a:cxn>
                  <a:cxn ang="0">
                    <a:pos x="28" y="559"/>
                  </a:cxn>
                  <a:cxn ang="0">
                    <a:pos x="15" y="610"/>
                  </a:cxn>
                  <a:cxn ang="0">
                    <a:pos x="7" y="661"/>
                  </a:cxn>
                  <a:cxn ang="0">
                    <a:pos x="5" y="713"/>
                  </a:cxn>
                  <a:cxn ang="0">
                    <a:pos x="0" y="694"/>
                  </a:cxn>
                  <a:cxn ang="0">
                    <a:pos x="0" y="659"/>
                  </a:cxn>
                  <a:cxn ang="0">
                    <a:pos x="5" y="623"/>
                  </a:cxn>
                  <a:cxn ang="0">
                    <a:pos x="13" y="585"/>
                  </a:cxn>
                  <a:cxn ang="0">
                    <a:pos x="25" y="546"/>
                  </a:cxn>
                  <a:cxn ang="0">
                    <a:pos x="40" y="507"/>
                  </a:cxn>
                  <a:cxn ang="0">
                    <a:pos x="57" y="473"/>
                  </a:cxn>
                  <a:cxn ang="0">
                    <a:pos x="80" y="435"/>
                  </a:cxn>
                  <a:cxn ang="0">
                    <a:pos x="108" y="395"/>
                  </a:cxn>
                  <a:cxn ang="0">
                    <a:pos x="140" y="353"/>
                  </a:cxn>
                  <a:cxn ang="0">
                    <a:pos x="177" y="306"/>
                  </a:cxn>
                  <a:cxn ang="0">
                    <a:pos x="220" y="257"/>
                  </a:cxn>
                  <a:cxn ang="0">
                    <a:pos x="252" y="221"/>
                  </a:cxn>
                  <a:cxn ang="0">
                    <a:pos x="279" y="189"/>
                  </a:cxn>
                  <a:cxn ang="0">
                    <a:pos x="300" y="161"/>
                  </a:cxn>
                  <a:cxn ang="0">
                    <a:pos x="316" y="137"/>
                  </a:cxn>
                  <a:cxn ang="0">
                    <a:pos x="328" y="116"/>
                  </a:cxn>
                  <a:cxn ang="0">
                    <a:pos x="339" y="93"/>
                  </a:cxn>
                  <a:cxn ang="0">
                    <a:pos x="344" y="72"/>
                  </a:cxn>
                  <a:cxn ang="0">
                    <a:pos x="347" y="50"/>
                  </a:cxn>
                  <a:cxn ang="0">
                    <a:pos x="345" y="32"/>
                  </a:cxn>
                  <a:cxn ang="0">
                    <a:pos x="343" y="14"/>
                  </a:cxn>
                  <a:cxn ang="0">
                    <a:pos x="337" y="0"/>
                  </a:cxn>
                </a:cxnLst>
                <a:rect l="0" t="0" r="r" b="b"/>
                <a:pathLst>
                  <a:path w="351" h="713">
                    <a:moveTo>
                      <a:pt x="337" y="0"/>
                    </a:moveTo>
                    <a:lnTo>
                      <a:pt x="341" y="8"/>
                    </a:lnTo>
                    <a:lnTo>
                      <a:pt x="343" y="9"/>
                    </a:lnTo>
                    <a:lnTo>
                      <a:pt x="344" y="14"/>
                    </a:lnTo>
                    <a:lnTo>
                      <a:pt x="347" y="22"/>
                    </a:lnTo>
                    <a:lnTo>
                      <a:pt x="351" y="38"/>
                    </a:lnTo>
                    <a:lnTo>
                      <a:pt x="351" y="62"/>
                    </a:lnTo>
                    <a:lnTo>
                      <a:pt x="345" y="89"/>
                    </a:lnTo>
                    <a:lnTo>
                      <a:pt x="335" y="117"/>
                    </a:lnTo>
                    <a:lnTo>
                      <a:pt x="324" y="137"/>
                    </a:lnTo>
                    <a:lnTo>
                      <a:pt x="307" y="161"/>
                    </a:lnTo>
                    <a:lnTo>
                      <a:pt x="287" y="188"/>
                    </a:lnTo>
                    <a:lnTo>
                      <a:pt x="260" y="220"/>
                    </a:lnTo>
                    <a:lnTo>
                      <a:pt x="228" y="256"/>
                    </a:lnTo>
                    <a:lnTo>
                      <a:pt x="184" y="305"/>
                    </a:lnTo>
                    <a:lnTo>
                      <a:pt x="147" y="351"/>
                    </a:lnTo>
                    <a:lnTo>
                      <a:pt x="113" y="395"/>
                    </a:lnTo>
                    <a:lnTo>
                      <a:pt x="87" y="435"/>
                    </a:lnTo>
                    <a:lnTo>
                      <a:pt x="64" y="474"/>
                    </a:lnTo>
                    <a:lnTo>
                      <a:pt x="47" y="509"/>
                    </a:lnTo>
                    <a:lnTo>
                      <a:pt x="28" y="559"/>
                    </a:lnTo>
                    <a:lnTo>
                      <a:pt x="15" y="610"/>
                    </a:lnTo>
                    <a:lnTo>
                      <a:pt x="7" y="661"/>
                    </a:lnTo>
                    <a:lnTo>
                      <a:pt x="5" y="713"/>
                    </a:lnTo>
                    <a:lnTo>
                      <a:pt x="0" y="694"/>
                    </a:lnTo>
                    <a:lnTo>
                      <a:pt x="0" y="659"/>
                    </a:lnTo>
                    <a:lnTo>
                      <a:pt x="5" y="623"/>
                    </a:lnTo>
                    <a:lnTo>
                      <a:pt x="13" y="585"/>
                    </a:lnTo>
                    <a:lnTo>
                      <a:pt x="25" y="546"/>
                    </a:lnTo>
                    <a:lnTo>
                      <a:pt x="40" y="507"/>
                    </a:lnTo>
                    <a:lnTo>
                      <a:pt x="57" y="473"/>
                    </a:lnTo>
                    <a:lnTo>
                      <a:pt x="80" y="435"/>
                    </a:lnTo>
                    <a:lnTo>
                      <a:pt x="108" y="395"/>
                    </a:lnTo>
                    <a:lnTo>
                      <a:pt x="140" y="353"/>
                    </a:lnTo>
                    <a:lnTo>
                      <a:pt x="177" y="306"/>
                    </a:lnTo>
                    <a:lnTo>
                      <a:pt x="220" y="257"/>
                    </a:lnTo>
                    <a:lnTo>
                      <a:pt x="252" y="221"/>
                    </a:lnTo>
                    <a:lnTo>
                      <a:pt x="279" y="189"/>
                    </a:lnTo>
                    <a:lnTo>
                      <a:pt x="300" y="161"/>
                    </a:lnTo>
                    <a:lnTo>
                      <a:pt x="316" y="137"/>
                    </a:lnTo>
                    <a:lnTo>
                      <a:pt x="328" y="116"/>
                    </a:lnTo>
                    <a:lnTo>
                      <a:pt x="339" y="93"/>
                    </a:lnTo>
                    <a:lnTo>
                      <a:pt x="344" y="72"/>
                    </a:lnTo>
                    <a:lnTo>
                      <a:pt x="347" y="50"/>
                    </a:lnTo>
                    <a:lnTo>
                      <a:pt x="345" y="32"/>
                    </a:lnTo>
                    <a:lnTo>
                      <a:pt x="343" y="14"/>
                    </a:lnTo>
                    <a:lnTo>
                      <a:pt x="33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258"/>
              <p:cNvSpPr>
                <a:spLocks/>
              </p:cNvSpPr>
              <p:nvPr/>
            </p:nvSpPr>
            <p:spPr bwMode="auto">
              <a:xfrm>
                <a:off x="4021139" y="1657351"/>
                <a:ext cx="639763" cy="149225"/>
              </a:xfrm>
              <a:custGeom>
                <a:avLst/>
                <a:gdLst/>
                <a:ahLst/>
                <a:cxnLst>
                  <a:cxn ang="0">
                    <a:pos x="335" y="0"/>
                  </a:cxn>
                  <a:cxn ang="0">
                    <a:pos x="403" y="24"/>
                  </a:cxn>
                  <a:cxn ang="0">
                    <a:pos x="68" y="94"/>
                  </a:cxn>
                  <a:cxn ang="0">
                    <a:pos x="0" y="70"/>
                  </a:cxn>
                  <a:cxn ang="0">
                    <a:pos x="335" y="0"/>
                  </a:cxn>
                </a:cxnLst>
                <a:rect l="0" t="0" r="r" b="b"/>
                <a:pathLst>
                  <a:path w="403" h="94">
                    <a:moveTo>
                      <a:pt x="335" y="0"/>
                    </a:moveTo>
                    <a:lnTo>
                      <a:pt x="403" y="24"/>
                    </a:lnTo>
                    <a:lnTo>
                      <a:pt x="68" y="94"/>
                    </a:lnTo>
                    <a:lnTo>
                      <a:pt x="0" y="70"/>
                    </a:lnTo>
                    <a:lnTo>
                      <a:pt x="33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259"/>
              <p:cNvSpPr>
                <a:spLocks noEditPoints="1"/>
              </p:cNvSpPr>
              <p:nvPr/>
            </p:nvSpPr>
            <p:spPr bwMode="auto">
              <a:xfrm>
                <a:off x="3465514" y="785813"/>
                <a:ext cx="287338" cy="469900"/>
              </a:xfrm>
              <a:custGeom>
                <a:avLst/>
                <a:gdLst/>
                <a:ahLst/>
                <a:cxnLst>
                  <a:cxn ang="0">
                    <a:pos x="174" y="1"/>
                  </a:cxn>
                  <a:cxn ang="0">
                    <a:pos x="178" y="1"/>
                  </a:cxn>
                  <a:cxn ang="0">
                    <a:pos x="145" y="16"/>
                  </a:cxn>
                  <a:cxn ang="0">
                    <a:pos x="114" y="34"/>
                  </a:cxn>
                  <a:cxn ang="0">
                    <a:pos x="88" y="57"/>
                  </a:cxn>
                  <a:cxn ang="0">
                    <a:pos x="65" y="81"/>
                  </a:cxn>
                  <a:cxn ang="0">
                    <a:pos x="46" y="108"/>
                  </a:cxn>
                  <a:cxn ang="0">
                    <a:pos x="30" y="137"/>
                  </a:cxn>
                  <a:cxn ang="0">
                    <a:pos x="20" y="169"/>
                  </a:cxn>
                  <a:cxn ang="0">
                    <a:pos x="12" y="206"/>
                  </a:cxn>
                  <a:cxn ang="0">
                    <a:pos x="6" y="249"/>
                  </a:cxn>
                  <a:cxn ang="0">
                    <a:pos x="5" y="296"/>
                  </a:cxn>
                  <a:cxn ang="0">
                    <a:pos x="0" y="278"/>
                  </a:cxn>
                  <a:cxn ang="0">
                    <a:pos x="1" y="240"/>
                  </a:cxn>
                  <a:cxn ang="0">
                    <a:pos x="5" y="202"/>
                  </a:cxn>
                  <a:cxn ang="0">
                    <a:pos x="13" y="168"/>
                  </a:cxn>
                  <a:cxn ang="0">
                    <a:pos x="24" y="136"/>
                  </a:cxn>
                  <a:cxn ang="0">
                    <a:pos x="38" y="108"/>
                  </a:cxn>
                  <a:cxn ang="0">
                    <a:pos x="58" y="82"/>
                  </a:cxn>
                  <a:cxn ang="0">
                    <a:pos x="80" y="58"/>
                  </a:cxn>
                  <a:cxn ang="0">
                    <a:pos x="105" y="38"/>
                  </a:cxn>
                  <a:cxn ang="0">
                    <a:pos x="122" y="26"/>
                  </a:cxn>
                  <a:cxn ang="0">
                    <a:pos x="144" y="14"/>
                  </a:cxn>
                  <a:cxn ang="0">
                    <a:pos x="168" y="5"/>
                  </a:cxn>
                  <a:cxn ang="0">
                    <a:pos x="169" y="4"/>
                  </a:cxn>
                  <a:cxn ang="0">
                    <a:pos x="172" y="4"/>
                  </a:cxn>
                  <a:cxn ang="0">
                    <a:pos x="174" y="1"/>
                  </a:cxn>
                  <a:cxn ang="0">
                    <a:pos x="178" y="0"/>
                  </a:cxn>
                  <a:cxn ang="0">
                    <a:pos x="181" y="0"/>
                  </a:cxn>
                  <a:cxn ang="0">
                    <a:pos x="178" y="1"/>
                  </a:cxn>
                  <a:cxn ang="0">
                    <a:pos x="178" y="0"/>
                  </a:cxn>
                </a:cxnLst>
                <a:rect l="0" t="0" r="r" b="b"/>
                <a:pathLst>
                  <a:path w="181" h="296">
                    <a:moveTo>
                      <a:pt x="174" y="1"/>
                    </a:moveTo>
                    <a:lnTo>
                      <a:pt x="178" y="1"/>
                    </a:lnTo>
                    <a:lnTo>
                      <a:pt x="145" y="16"/>
                    </a:lnTo>
                    <a:lnTo>
                      <a:pt x="114" y="34"/>
                    </a:lnTo>
                    <a:lnTo>
                      <a:pt x="88" y="57"/>
                    </a:lnTo>
                    <a:lnTo>
                      <a:pt x="65" y="81"/>
                    </a:lnTo>
                    <a:lnTo>
                      <a:pt x="46" y="108"/>
                    </a:lnTo>
                    <a:lnTo>
                      <a:pt x="30" y="137"/>
                    </a:lnTo>
                    <a:lnTo>
                      <a:pt x="20" y="169"/>
                    </a:lnTo>
                    <a:lnTo>
                      <a:pt x="12" y="206"/>
                    </a:lnTo>
                    <a:lnTo>
                      <a:pt x="6" y="249"/>
                    </a:lnTo>
                    <a:lnTo>
                      <a:pt x="5" y="296"/>
                    </a:lnTo>
                    <a:lnTo>
                      <a:pt x="0" y="278"/>
                    </a:lnTo>
                    <a:lnTo>
                      <a:pt x="1" y="240"/>
                    </a:lnTo>
                    <a:lnTo>
                      <a:pt x="5" y="202"/>
                    </a:lnTo>
                    <a:lnTo>
                      <a:pt x="13" y="168"/>
                    </a:lnTo>
                    <a:lnTo>
                      <a:pt x="24" y="136"/>
                    </a:lnTo>
                    <a:lnTo>
                      <a:pt x="38" y="108"/>
                    </a:lnTo>
                    <a:lnTo>
                      <a:pt x="58" y="82"/>
                    </a:lnTo>
                    <a:lnTo>
                      <a:pt x="80" y="58"/>
                    </a:lnTo>
                    <a:lnTo>
                      <a:pt x="105" y="38"/>
                    </a:lnTo>
                    <a:lnTo>
                      <a:pt x="122" y="26"/>
                    </a:lnTo>
                    <a:lnTo>
                      <a:pt x="144" y="14"/>
                    </a:lnTo>
                    <a:lnTo>
                      <a:pt x="168" y="5"/>
                    </a:lnTo>
                    <a:lnTo>
                      <a:pt x="169" y="4"/>
                    </a:lnTo>
                    <a:lnTo>
                      <a:pt x="172" y="4"/>
                    </a:lnTo>
                    <a:lnTo>
                      <a:pt x="174" y="1"/>
                    </a:lnTo>
                    <a:close/>
                    <a:moveTo>
                      <a:pt x="178" y="0"/>
                    </a:moveTo>
                    <a:lnTo>
                      <a:pt x="181" y="0"/>
                    </a:lnTo>
                    <a:lnTo>
                      <a:pt x="178" y="1"/>
                    </a:lnTo>
                    <a:lnTo>
                      <a:pt x="17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261"/>
              <p:cNvSpPr>
                <a:spLocks/>
              </p:cNvSpPr>
              <p:nvPr/>
            </p:nvSpPr>
            <p:spPr bwMode="auto">
              <a:xfrm>
                <a:off x="4116389" y="1695451"/>
                <a:ext cx="555625" cy="146050"/>
              </a:xfrm>
              <a:custGeom>
                <a:avLst/>
                <a:gdLst/>
                <a:ahLst/>
                <a:cxnLst>
                  <a:cxn ang="0">
                    <a:pos x="343" y="0"/>
                  </a:cxn>
                  <a:cxn ang="0">
                    <a:pos x="350" y="18"/>
                  </a:cxn>
                  <a:cxn ang="0">
                    <a:pos x="0" y="92"/>
                  </a:cxn>
                  <a:cxn ang="0">
                    <a:pos x="8" y="70"/>
                  </a:cxn>
                  <a:cxn ang="0">
                    <a:pos x="343" y="0"/>
                  </a:cxn>
                </a:cxnLst>
                <a:rect l="0" t="0" r="r" b="b"/>
                <a:pathLst>
                  <a:path w="350" h="92">
                    <a:moveTo>
                      <a:pt x="343" y="0"/>
                    </a:moveTo>
                    <a:lnTo>
                      <a:pt x="350" y="18"/>
                    </a:lnTo>
                    <a:lnTo>
                      <a:pt x="0" y="92"/>
                    </a:lnTo>
                    <a:lnTo>
                      <a:pt x="8" y="70"/>
                    </a:lnTo>
                    <a:lnTo>
                      <a:pt x="34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262"/>
              <p:cNvSpPr>
                <a:spLocks/>
              </p:cNvSpPr>
              <p:nvPr/>
            </p:nvSpPr>
            <p:spPr bwMode="auto">
              <a:xfrm>
                <a:off x="3570289" y="985838"/>
                <a:ext cx="657225" cy="1217613"/>
              </a:xfrm>
              <a:custGeom>
                <a:avLst/>
                <a:gdLst/>
                <a:ahLst/>
                <a:cxnLst>
                  <a:cxn ang="0">
                    <a:pos x="291" y="0"/>
                  </a:cxn>
                  <a:cxn ang="0">
                    <a:pos x="359" y="24"/>
                  </a:cxn>
                  <a:cxn ang="0">
                    <a:pos x="366" y="27"/>
                  </a:cxn>
                  <a:cxn ang="0">
                    <a:pos x="379" y="35"/>
                  </a:cxn>
                  <a:cxn ang="0">
                    <a:pos x="396" y="51"/>
                  </a:cxn>
                  <a:cxn ang="0">
                    <a:pos x="408" y="70"/>
                  </a:cxn>
                  <a:cxn ang="0">
                    <a:pos x="414" y="92"/>
                  </a:cxn>
                  <a:cxn ang="0">
                    <a:pos x="414" y="116"/>
                  </a:cxn>
                  <a:cxn ang="0">
                    <a:pos x="408" y="143"/>
                  </a:cxn>
                  <a:cxn ang="0">
                    <a:pos x="398" y="171"/>
                  </a:cxn>
                  <a:cxn ang="0">
                    <a:pos x="390" y="187"/>
                  </a:cxn>
                  <a:cxn ang="0">
                    <a:pos x="376" y="206"/>
                  </a:cxn>
                  <a:cxn ang="0">
                    <a:pos x="360" y="227"/>
                  </a:cxn>
                  <a:cxn ang="0">
                    <a:pos x="342" y="252"/>
                  </a:cxn>
                  <a:cxn ang="0">
                    <a:pos x="318" y="279"/>
                  </a:cxn>
                  <a:cxn ang="0">
                    <a:pos x="291" y="309"/>
                  </a:cxn>
                  <a:cxn ang="0">
                    <a:pos x="244" y="364"/>
                  </a:cxn>
                  <a:cxn ang="0">
                    <a:pos x="203" y="415"/>
                  </a:cxn>
                  <a:cxn ang="0">
                    <a:pos x="168" y="461"/>
                  </a:cxn>
                  <a:cxn ang="0">
                    <a:pos x="140" y="505"/>
                  </a:cxn>
                  <a:cxn ang="0">
                    <a:pos x="123" y="535"/>
                  </a:cxn>
                  <a:cxn ang="0">
                    <a:pos x="110" y="563"/>
                  </a:cxn>
                  <a:cxn ang="0">
                    <a:pos x="91" y="613"/>
                  </a:cxn>
                  <a:cxn ang="0">
                    <a:pos x="78" y="664"/>
                  </a:cxn>
                  <a:cxn ang="0">
                    <a:pos x="70" y="715"/>
                  </a:cxn>
                  <a:cxn ang="0">
                    <a:pos x="68" y="767"/>
                  </a:cxn>
                  <a:cxn ang="0">
                    <a:pos x="0" y="743"/>
                  </a:cxn>
                  <a:cxn ang="0">
                    <a:pos x="2" y="691"/>
                  </a:cxn>
                  <a:cxn ang="0">
                    <a:pos x="10" y="640"/>
                  </a:cxn>
                  <a:cxn ang="0">
                    <a:pos x="23" y="589"/>
                  </a:cxn>
                  <a:cxn ang="0">
                    <a:pos x="42" y="539"/>
                  </a:cxn>
                  <a:cxn ang="0">
                    <a:pos x="55" y="511"/>
                  </a:cxn>
                  <a:cxn ang="0">
                    <a:pos x="72" y="481"/>
                  </a:cxn>
                  <a:cxn ang="0">
                    <a:pos x="100" y="437"/>
                  </a:cxn>
                  <a:cxn ang="0">
                    <a:pos x="135" y="391"/>
                  </a:cxn>
                  <a:cxn ang="0">
                    <a:pos x="176" y="340"/>
                  </a:cxn>
                  <a:cxn ang="0">
                    <a:pos x="223" y="286"/>
                  </a:cxn>
                  <a:cxn ang="0">
                    <a:pos x="256" y="248"/>
                  </a:cxn>
                  <a:cxn ang="0">
                    <a:pos x="283" y="215"/>
                  </a:cxn>
                  <a:cxn ang="0">
                    <a:pos x="306" y="186"/>
                  </a:cxn>
                  <a:cxn ang="0">
                    <a:pos x="322" y="162"/>
                  </a:cxn>
                  <a:cxn ang="0">
                    <a:pos x="326" y="154"/>
                  </a:cxn>
                  <a:cxn ang="0">
                    <a:pos x="330" y="147"/>
                  </a:cxn>
                  <a:cxn ang="0">
                    <a:pos x="340" y="119"/>
                  </a:cxn>
                  <a:cxn ang="0">
                    <a:pos x="346" y="92"/>
                  </a:cxn>
                  <a:cxn ang="0">
                    <a:pos x="346" y="68"/>
                  </a:cxn>
                  <a:cxn ang="0">
                    <a:pos x="340" y="46"/>
                  </a:cxn>
                  <a:cxn ang="0">
                    <a:pos x="328" y="27"/>
                  </a:cxn>
                  <a:cxn ang="0">
                    <a:pos x="311" y="11"/>
                  </a:cxn>
                  <a:cxn ang="0">
                    <a:pos x="298" y="3"/>
                  </a:cxn>
                  <a:cxn ang="0">
                    <a:pos x="291" y="0"/>
                  </a:cxn>
                </a:cxnLst>
                <a:rect l="0" t="0" r="r" b="b"/>
                <a:pathLst>
                  <a:path w="414" h="767">
                    <a:moveTo>
                      <a:pt x="291" y="0"/>
                    </a:moveTo>
                    <a:lnTo>
                      <a:pt x="359" y="24"/>
                    </a:lnTo>
                    <a:lnTo>
                      <a:pt x="366" y="27"/>
                    </a:lnTo>
                    <a:lnTo>
                      <a:pt x="379" y="35"/>
                    </a:lnTo>
                    <a:lnTo>
                      <a:pt x="396" y="51"/>
                    </a:lnTo>
                    <a:lnTo>
                      <a:pt x="408" y="70"/>
                    </a:lnTo>
                    <a:lnTo>
                      <a:pt x="414" y="92"/>
                    </a:lnTo>
                    <a:lnTo>
                      <a:pt x="414" y="116"/>
                    </a:lnTo>
                    <a:lnTo>
                      <a:pt x="408" y="143"/>
                    </a:lnTo>
                    <a:lnTo>
                      <a:pt x="398" y="171"/>
                    </a:lnTo>
                    <a:lnTo>
                      <a:pt x="390" y="187"/>
                    </a:lnTo>
                    <a:lnTo>
                      <a:pt x="376" y="206"/>
                    </a:lnTo>
                    <a:lnTo>
                      <a:pt x="360" y="227"/>
                    </a:lnTo>
                    <a:lnTo>
                      <a:pt x="342" y="252"/>
                    </a:lnTo>
                    <a:lnTo>
                      <a:pt x="318" y="279"/>
                    </a:lnTo>
                    <a:lnTo>
                      <a:pt x="291" y="309"/>
                    </a:lnTo>
                    <a:lnTo>
                      <a:pt x="244" y="364"/>
                    </a:lnTo>
                    <a:lnTo>
                      <a:pt x="203" y="415"/>
                    </a:lnTo>
                    <a:lnTo>
                      <a:pt x="168" y="461"/>
                    </a:lnTo>
                    <a:lnTo>
                      <a:pt x="140" y="505"/>
                    </a:lnTo>
                    <a:lnTo>
                      <a:pt x="123" y="535"/>
                    </a:lnTo>
                    <a:lnTo>
                      <a:pt x="110" y="563"/>
                    </a:lnTo>
                    <a:lnTo>
                      <a:pt x="91" y="613"/>
                    </a:lnTo>
                    <a:lnTo>
                      <a:pt x="78" y="664"/>
                    </a:lnTo>
                    <a:lnTo>
                      <a:pt x="70" y="715"/>
                    </a:lnTo>
                    <a:lnTo>
                      <a:pt x="68" y="767"/>
                    </a:lnTo>
                    <a:lnTo>
                      <a:pt x="0" y="743"/>
                    </a:lnTo>
                    <a:lnTo>
                      <a:pt x="2" y="691"/>
                    </a:lnTo>
                    <a:lnTo>
                      <a:pt x="10" y="640"/>
                    </a:lnTo>
                    <a:lnTo>
                      <a:pt x="23" y="589"/>
                    </a:lnTo>
                    <a:lnTo>
                      <a:pt x="42" y="539"/>
                    </a:lnTo>
                    <a:lnTo>
                      <a:pt x="55" y="511"/>
                    </a:lnTo>
                    <a:lnTo>
                      <a:pt x="72" y="481"/>
                    </a:lnTo>
                    <a:lnTo>
                      <a:pt x="100" y="437"/>
                    </a:lnTo>
                    <a:lnTo>
                      <a:pt x="135" y="391"/>
                    </a:lnTo>
                    <a:lnTo>
                      <a:pt x="176" y="340"/>
                    </a:lnTo>
                    <a:lnTo>
                      <a:pt x="223" y="286"/>
                    </a:lnTo>
                    <a:lnTo>
                      <a:pt x="256" y="248"/>
                    </a:lnTo>
                    <a:lnTo>
                      <a:pt x="283" y="215"/>
                    </a:lnTo>
                    <a:lnTo>
                      <a:pt x="306" y="186"/>
                    </a:lnTo>
                    <a:lnTo>
                      <a:pt x="322" y="162"/>
                    </a:lnTo>
                    <a:lnTo>
                      <a:pt x="326" y="154"/>
                    </a:lnTo>
                    <a:lnTo>
                      <a:pt x="330" y="147"/>
                    </a:lnTo>
                    <a:lnTo>
                      <a:pt x="340" y="119"/>
                    </a:lnTo>
                    <a:lnTo>
                      <a:pt x="346" y="92"/>
                    </a:lnTo>
                    <a:lnTo>
                      <a:pt x="346" y="68"/>
                    </a:lnTo>
                    <a:lnTo>
                      <a:pt x="340" y="46"/>
                    </a:lnTo>
                    <a:lnTo>
                      <a:pt x="328" y="27"/>
                    </a:lnTo>
                    <a:lnTo>
                      <a:pt x="311" y="11"/>
                    </a:lnTo>
                    <a:lnTo>
                      <a:pt x="298" y="3"/>
                    </a:lnTo>
                    <a:lnTo>
                      <a:pt x="291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263"/>
              <p:cNvSpPr>
                <a:spLocks/>
              </p:cNvSpPr>
              <p:nvPr/>
            </p:nvSpPr>
            <p:spPr bwMode="auto">
              <a:xfrm>
                <a:off x="3678239" y="1984376"/>
                <a:ext cx="1028700" cy="219075"/>
              </a:xfrm>
              <a:custGeom>
                <a:avLst/>
                <a:gdLst/>
                <a:ahLst/>
                <a:cxnLst>
                  <a:cxn ang="0">
                    <a:pos x="648" y="0"/>
                  </a:cxn>
                  <a:cxn ang="0">
                    <a:pos x="644" y="3"/>
                  </a:cxn>
                  <a:cxn ang="0">
                    <a:pos x="0" y="138"/>
                  </a:cxn>
                  <a:cxn ang="0">
                    <a:pos x="26" y="130"/>
                  </a:cxn>
                  <a:cxn ang="0">
                    <a:pos x="648" y="0"/>
                  </a:cxn>
                </a:cxnLst>
                <a:rect l="0" t="0" r="r" b="b"/>
                <a:pathLst>
                  <a:path w="648" h="138">
                    <a:moveTo>
                      <a:pt x="648" y="0"/>
                    </a:moveTo>
                    <a:lnTo>
                      <a:pt x="644" y="3"/>
                    </a:lnTo>
                    <a:lnTo>
                      <a:pt x="0" y="138"/>
                    </a:lnTo>
                    <a:lnTo>
                      <a:pt x="26" y="130"/>
                    </a:lnTo>
                    <a:lnTo>
                      <a:pt x="648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264"/>
              <p:cNvSpPr>
                <a:spLocks/>
              </p:cNvSpPr>
              <p:nvPr/>
            </p:nvSpPr>
            <p:spPr bwMode="auto">
              <a:xfrm>
                <a:off x="3678239" y="1008063"/>
                <a:ext cx="590550" cy="1195388"/>
              </a:xfrm>
              <a:custGeom>
                <a:avLst/>
                <a:gdLst/>
                <a:ahLst/>
                <a:cxnLst>
                  <a:cxn ang="0">
                    <a:pos x="298" y="2"/>
                  </a:cxn>
                  <a:cxn ang="0">
                    <a:pos x="332" y="17"/>
                  </a:cxn>
                  <a:cxn ang="0">
                    <a:pos x="360" y="44"/>
                  </a:cxn>
                  <a:cxn ang="0">
                    <a:pos x="371" y="82"/>
                  </a:cxn>
                  <a:cxn ang="0">
                    <a:pos x="372" y="106"/>
                  </a:cxn>
                  <a:cxn ang="0">
                    <a:pos x="370" y="126"/>
                  </a:cxn>
                  <a:cxn ang="0">
                    <a:pos x="363" y="148"/>
                  </a:cxn>
                  <a:cxn ang="0">
                    <a:pos x="352" y="170"/>
                  </a:cxn>
                  <a:cxn ang="0">
                    <a:pos x="348" y="177"/>
                  </a:cxn>
                  <a:cxn ang="0">
                    <a:pos x="330" y="208"/>
                  </a:cxn>
                  <a:cxn ang="0">
                    <a:pos x="291" y="257"/>
                  </a:cxn>
                  <a:cxn ang="0">
                    <a:pos x="260" y="291"/>
                  </a:cxn>
                  <a:cxn ang="0">
                    <a:pos x="251" y="303"/>
                  </a:cxn>
                  <a:cxn ang="0">
                    <a:pos x="246" y="307"/>
                  </a:cxn>
                  <a:cxn ang="0">
                    <a:pos x="159" y="413"/>
                  </a:cxn>
                  <a:cxn ang="0">
                    <a:pos x="103" y="490"/>
                  </a:cxn>
                  <a:cxn ang="0">
                    <a:pos x="75" y="539"/>
                  </a:cxn>
                  <a:cxn ang="0">
                    <a:pos x="63" y="566"/>
                  </a:cxn>
                  <a:cxn ang="0">
                    <a:pos x="40" y="637"/>
                  </a:cxn>
                  <a:cxn ang="0">
                    <a:pos x="28" y="698"/>
                  </a:cxn>
                  <a:cxn ang="0">
                    <a:pos x="26" y="745"/>
                  </a:cxn>
                  <a:cxn ang="0">
                    <a:pos x="2" y="697"/>
                  </a:cxn>
                  <a:cxn ang="0">
                    <a:pos x="14" y="630"/>
                  </a:cxn>
                  <a:cxn ang="0">
                    <a:pos x="38" y="557"/>
                  </a:cxn>
                  <a:cxn ang="0">
                    <a:pos x="62" y="510"/>
                  </a:cxn>
                  <a:cxn ang="0">
                    <a:pos x="100" y="447"/>
                  </a:cxn>
                  <a:cxn ang="0">
                    <a:pos x="155" y="375"/>
                  </a:cxn>
                  <a:cxn ang="0">
                    <a:pos x="223" y="295"/>
                  </a:cxn>
                  <a:cxn ang="0">
                    <a:pos x="243" y="274"/>
                  </a:cxn>
                  <a:cxn ang="0">
                    <a:pos x="288" y="218"/>
                  </a:cxn>
                  <a:cxn ang="0">
                    <a:pos x="316" y="181"/>
                  </a:cxn>
                  <a:cxn ang="0">
                    <a:pos x="326" y="164"/>
                  </a:cxn>
                  <a:cxn ang="0">
                    <a:pos x="330" y="157"/>
                  </a:cxn>
                  <a:cxn ang="0">
                    <a:pos x="336" y="140"/>
                  </a:cxn>
                  <a:cxn ang="0">
                    <a:pos x="343" y="120"/>
                  </a:cxn>
                  <a:cxn ang="0">
                    <a:pos x="347" y="101"/>
                  </a:cxn>
                  <a:cxn ang="0">
                    <a:pos x="346" y="78"/>
                  </a:cxn>
                  <a:cxn ang="0">
                    <a:pos x="328" y="37"/>
                  </a:cxn>
                  <a:cxn ang="0">
                    <a:pos x="290" y="10"/>
                  </a:cxn>
                  <a:cxn ang="0">
                    <a:pos x="242" y="8"/>
                  </a:cxn>
                  <a:cxn ang="0">
                    <a:pos x="220" y="14"/>
                  </a:cxn>
                  <a:cxn ang="0">
                    <a:pos x="242" y="6"/>
                  </a:cxn>
                  <a:cxn ang="0">
                    <a:pos x="279" y="0"/>
                  </a:cxn>
                </a:cxnLst>
                <a:rect l="0" t="0" r="r" b="b"/>
                <a:pathLst>
                  <a:path w="372" h="753">
                    <a:moveTo>
                      <a:pt x="279" y="0"/>
                    </a:moveTo>
                    <a:lnTo>
                      <a:pt x="298" y="2"/>
                    </a:lnTo>
                    <a:lnTo>
                      <a:pt x="316" y="8"/>
                    </a:lnTo>
                    <a:lnTo>
                      <a:pt x="332" y="17"/>
                    </a:lnTo>
                    <a:lnTo>
                      <a:pt x="350" y="30"/>
                    </a:lnTo>
                    <a:lnTo>
                      <a:pt x="360" y="44"/>
                    </a:lnTo>
                    <a:lnTo>
                      <a:pt x="367" y="61"/>
                    </a:lnTo>
                    <a:lnTo>
                      <a:pt x="371" y="82"/>
                    </a:lnTo>
                    <a:lnTo>
                      <a:pt x="372" y="94"/>
                    </a:lnTo>
                    <a:lnTo>
                      <a:pt x="372" y="106"/>
                    </a:lnTo>
                    <a:lnTo>
                      <a:pt x="371" y="116"/>
                    </a:lnTo>
                    <a:lnTo>
                      <a:pt x="370" y="126"/>
                    </a:lnTo>
                    <a:lnTo>
                      <a:pt x="367" y="137"/>
                    </a:lnTo>
                    <a:lnTo>
                      <a:pt x="363" y="148"/>
                    </a:lnTo>
                    <a:lnTo>
                      <a:pt x="359" y="157"/>
                    </a:lnTo>
                    <a:lnTo>
                      <a:pt x="352" y="170"/>
                    </a:lnTo>
                    <a:lnTo>
                      <a:pt x="351" y="174"/>
                    </a:lnTo>
                    <a:lnTo>
                      <a:pt x="348" y="177"/>
                    </a:lnTo>
                    <a:lnTo>
                      <a:pt x="340" y="192"/>
                    </a:lnTo>
                    <a:lnTo>
                      <a:pt x="330" y="208"/>
                    </a:lnTo>
                    <a:lnTo>
                      <a:pt x="312" y="230"/>
                    </a:lnTo>
                    <a:lnTo>
                      <a:pt x="291" y="257"/>
                    </a:lnTo>
                    <a:lnTo>
                      <a:pt x="266" y="286"/>
                    </a:lnTo>
                    <a:lnTo>
                      <a:pt x="260" y="291"/>
                    </a:lnTo>
                    <a:lnTo>
                      <a:pt x="255" y="298"/>
                    </a:lnTo>
                    <a:lnTo>
                      <a:pt x="251" y="303"/>
                    </a:lnTo>
                    <a:lnTo>
                      <a:pt x="248" y="305"/>
                    </a:lnTo>
                    <a:lnTo>
                      <a:pt x="246" y="307"/>
                    </a:lnTo>
                    <a:lnTo>
                      <a:pt x="199" y="362"/>
                    </a:lnTo>
                    <a:lnTo>
                      <a:pt x="159" y="413"/>
                    </a:lnTo>
                    <a:lnTo>
                      <a:pt x="124" y="459"/>
                    </a:lnTo>
                    <a:lnTo>
                      <a:pt x="103" y="490"/>
                    </a:lnTo>
                    <a:lnTo>
                      <a:pt x="86" y="519"/>
                    </a:lnTo>
                    <a:lnTo>
                      <a:pt x="75" y="539"/>
                    </a:lnTo>
                    <a:lnTo>
                      <a:pt x="66" y="558"/>
                    </a:lnTo>
                    <a:lnTo>
                      <a:pt x="63" y="566"/>
                    </a:lnTo>
                    <a:lnTo>
                      <a:pt x="50" y="602"/>
                    </a:lnTo>
                    <a:lnTo>
                      <a:pt x="40" y="637"/>
                    </a:lnTo>
                    <a:lnTo>
                      <a:pt x="32" y="667"/>
                    </a:lnTo>
                    <a:lnTo>
                      <a:pt x="28" y="698"/>
                    </a:lnTo>
                    <a:lnTo>
                      <a:pt x="26" y="722"/>
                    </a:lnTo>
                    <a:lnTo>
                      <a:pt x="26" y="745"/>
                    </a:lnTo>
                    <a:lnTo>
                      <a:pt x="0" y="753"/>
                    </a:lnTo>
                    <a:lnTo>
                      <a:pt x="2" y="697"/>
                    </a:lnTo>
                    <a:lnTo>
                      <a:pt x="7" y="663"/>
                    </a:lnTo>
                    <a:lnTo>
                      <a:pt x="14" y="630"/>
                    </a:lnTo>
                    <a:lnTo>
                      <a:pt x="24" y="593"/>
                    </a:lnTo>
                    <a:lnTo>
                      <a:pt x="38" y="557"/>
                    </a:lnTo>
                    <a:lnTo>
                      <a:pt x="51" y="530"/>
                    </a:lnTo>
                    <a:lnTo>
                      <a:pt x="62" y="510"/>
                    </a:lnTo>
                    <a:lnTo>
                      <a:pt x="79" y="479"/>
                    </a:lnTo>
                    <a:lnTo>
                      <a:pt x="100" y="447"/>
                    </a:lnTo>
                    <a:lnTo>
                      <a:pt x="126" y="413"/>
                    </a:lnTo>
                    <a:lnTo>
                      <a:pt x="155" y="375"/>
                    </a:lnTo>
                    <a:lnTo>
                      <a:pt x="187" y="337"/>
                    </a:lnTo>
                    <a:lnTo>
                      <a:pt x="223" y="295"/>
                    </a:lnTo>
                    <a:lnTo>
                      <a:pt x="224" y="293"/>
                    </a:lnTo>
                    <a:lnTo>
                      <a:pt x="243" y="274"/>
                    </a:lnTo>
                    <a:lnTo>
                      <a:pt x="268" y="245"/>
                    </a:lnTo>
                    <a:lnTo>
                      <a:pt x="288" y="218"/>
                    </a:lnTo>
                    <a:lnTo>
                      <a:pt x="306" y="196"/>
                    </a:lnTo>
                    <a:lnTo>
                      <a:pt x="316" y="181"/>
                    </a:lnTo>
                    <a:lnTo>
                      <a:pt x="324" y="168"/>
                    </a:lnTo>
                    <a:lnTo>
                      <a:pt x="326" y="164"/>
                    </a:lnTo>
                    <a:lnTo>
                      <a:pt x="328" y="161"/>
                    </a:lnTo>
                    <a:lnTo>
                      <a:pt x="330" y="157"/>
                    </a:lnTo>
                    <a:lnTo>
                      <a:pt x="335" y="146"/>
                    </a:lnTo>
                    <a:lnTo>
                      <a:pt x="336" y="140"/>
                    </a:lnTo>
                    <a:lnTo>
                      <a:pt x="340" y="129"/>
                    </a:lnTo>
                    <a:lnTo>
                      <a:pt x="343" y="120"/>
                    </a:lnTo>
                    <a:lnTo>
                      <a:pt x="344" y="110"/>
                    </a:lnTo>
                    <a:lnTo>
                      <a:pt x="347" y="101"/>
                    </a:lnTo>
                    <a:lnTo>
                      <a:pt x="347" y="89"/>
                    </a:lnTo>
                    <a:lnTo>
                      <a:pt x="346" y="78"/>
                    </a:lnTo>
                    <a:lnTo>
                      <a:pt x="340" y="56"/>
                    </a:lnTo>
                    <a:lnTo>
                      <a:pt x="328" y="37"/>
                    </a:lnTo>
                    <a:lnTo>
                      <a:pt x="311" y="21"/>
                    </a:lnTo>
                    <a:lnTo>
                      <a:pt x="290" y="10"/>
                    </a:lnTo>
                    <a:lnTo>
                      <a:pt x="267" y="5"/>
                    </a:lnTo>
                    <a:lnTo>
                      <a:pt x="242" y="8"/>
                    </a:lnTo>
                    <a:lnTo>
                      <a:pt x="231" y="10"/>
                    </a:lnTo>
                    <a:lnTo>
                      <a:pt x="220" y="14"/>
                    </a:lnTo>
                    <a:lnTo>
                      <a:pt x="230" y="10"/>
                    </a:lnTo>
                    <a:lnTo>
                      <a:pt x="242" y="6"/>
                    </a:lnTo>
                    <a:lnTo>
                      <a:pt x="256" y="4"/>
                    </a:lnTo>
                    <a:lnTo>
                      <a:pt x="279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265"/>
              <p:cNvSpPr>
                <a:spLocks/>
              </p:cNvSpPr>
              <p:nvPr/>
            </p:nvSpPr>
            <p:spPr bwMode="auto">
              <a:xfrm>
                <a:off x="3473451" y="715963"/>
                <a:ext cx="876300" cy="579438"/>
              </a:xfrm>
              <a:custGeom>
                <a:avLst/>
                <a:gdLst/>
                <a:ahLst/>
                <a:cxnLst>
                  <a:cxn ang="0">
                    <a:pos x="387" y="0"/>
                  </a:cxn>
                  <a:cxn ang="0">
                    <a:pos x="424" y="0"/>
                  </a:cxn>
                  <a:cxn ang="0">
                    <a:pos x="456" y="5"/>
                  </a:cxn>
                  <a:cxn ang="0">
                    <a:pos x="484" y="13"/>
                  </a:cxn>
                  <a:cxn ang="0">
                    <a:pos x="552" y="37"/>
                  </a:cxn>
                  <a:cxn ang="0">
                    <a:pos x="524" y="29"/>
                  </a:cxn>
                  <a:cxn ang="0">
                    <a:pos x="492" y="25"/>
                  </a:cxn>
                  <a:cxn ang="0">
                    <a:pos x="455" y="24"/>
                  </a:cxn>
                  <a:cxn ang="0">
                    <a:pos x="412" y="28"/>
                  </a:cxn>
                  <a:cxn ang="0">
                    <a:pos x="365" y="34"/>
                  </a:cxn>
                  <a:cxn ang="0">
                    <a:pos x="344" y="38"/>
                  </a:cxn>
                  <a:cxn ang="0">
                    <a:pos x="296" y="50"/>
                  </a:cxn>
                  <a:cxn ang="0">
                    <a:pos x="255" y="64"/>
                  </a:cxn>
                  <a:cxn ang="0">
                    <a:pos x="217" y="80"/>
                  </a:cxn>
                  <a:cxn ang="0">
                    <a:pos x="196" y="90"/>
                  </a:cxn>
                  <a:cxn ang="0">
                    <a:pos x="177" y="102"/>
                  </a:cxn>
                  <a:cxn ang="0">
                    <a:pos x="176" y="104"/>
                  </a:cxn>
                  <a:cxn ang="0">
                    <a:pos x="173" y="105"/>
                  </a:cxn>
                  <a:cxn ang="0">
                    <a:pos x="172" y="108"/>
                  </a:cxn>
                  <a:cxn ang="0">
                    <a:pos x="153" y="122"/>
                  </a:cxn>
                  <a:cxn ang="0">
                    <a:pos x="136" y="140"/>
                  </a:cxn>
                  <a:cxn ang="0">
                    <a:pos x="121" y="157"/>
                  </a:cxn>
                  <a:cxn ang="0">
                    <a:pos x="108" y="177"/>
                  </a:cxn>
                  <a:cxn ang="0">
                    <a:pos x="93" y="205"/>
                  </a:cxn>
                  <a:cxn ang="0">
                    <a:pos x="83" y="237"/>
                  </a:cxn>
                  <a:cxn ang="0">
                    <a:pos x="75" y="274"/>
                  </a:cxn>
                  <a:cxn ang="0">
                    <a:pos x="69" y="317"/>
                  </a:cxn>
                  <a:cxn ang="0">
                    <a:pos x="68" y="365"/>
                  </a:cxn>
                  <a:cxn ang="0">
                    <a:pos x="0" y="340"/>
                  </a:cxn>
                  <a:cxn ang="0">
                    <a:pos x="1" y="293"/>
                  </a:cxn>
                  <a:cxn ang="0">
                    <a:pos x="7" y="250"/>
                  </a:cxn>
                  <a:cxn ang="0">
                    <a:pos x="15" y="213"/>
                  </a:cxn>
                  <a:cxn ang="0">
                    <a:pos x="25" y="181"/>
                  </a:cxn>
                  <a:cxn ang="0">
                    <a:pos x="32" y="166"/>
                  </a:cxn>
                  <a:cxn ang="0">
                    <a:pos x="40" y="153"/>
                  </a:cxn>
                  <a:cxn ang="0">
                    <a:pos x="53" y="133"/>
                  </a:cxn>
                  <a:cxn ang="0">
                    <a:pos x="68" y="114"/>
                  </a:cxn>
                  <a:cxn ang="0">
                    <a:pos x="104" y="82"/>
                  </a:cxn>
                  <a:cxn ang="0">
                    <a:pos x="107" y="80"/>
                  </a:cxn>
                  <a:cxn ang="0">
                    <a:pos x="109" y="78"/>
                  </a:cxn>
                  <a:cxn ang="0">
                    <a:pos x="149" y="54"/>
                  </a:cxn>
                  <a:cxn ang="0">
                    <a:pos x="187" y="40"/>
                  </a:cxn>
                  <a:cxn ang="0">
                    <a:pos x="228" y="26"/>
                  </a:cxn>
                  <a:cxn ang="0">
                    <a:pos x="276" y="14"/>
                  </a:cxn>
                  <a:cxn ang="0">
                    <a:pos x="297" y="10"/>
                  </a:cxn>
                  <a:cxn ang="0">
                    <a:pos x="344" y="4"/>
                  </a:cxn>
                  <a:cxn ang="0">
                    <a:pos x="387" y="0"/>
                  </a:cxn>
                </a:cxnLst>
                <a:rect l="0" t="0" r="r" b="b"/>
                <a:pathLst>
                  <a:path w="552" h="365">
                    <a:moveTo>
                      <a:pt x="387" y="0"/>
                    </a:moveTo>
                    <a:lnTo>
                      <a:pt x="424" y="0"/>
                    </a:lnTo>
                    <a:lnTo>
                      <a:pt x="456" y="5"/>
                    </a:lnTo>
                    <a:lnTo>
                      <a:pt x="484" y="13"/>
                    </a:lnTo>
                    <a:lnTo>
                      <a:pt x="552" y="37"/>
                    </a:lnTo>
                    <a:lnTo>
                      <a:pt x="524" y="29"/>
                    </a:lnTo>
                    <a:lnTo>
                      <a:pt x="492" y="25"/>
                    </a:lnTo>
                    <a:lnTo>
                      <a:pt x="455" y="24"/>
                    </a:lnTo>
                    <a:lnTo>
                      <a:pt x="412" y="28"/>
                    </a:lnTo>
                    <a:lnTo>
                      <a:pt x="365" y="34"/>
                    </a:lnTo>
                    <a:lnTo>
                      <a:pt x="344" y="38"/>
                    </a:lnTo>
                    <a:lnTo>
                      <a:pt x="296" y="50"/>
                    </a:lnTo>
                    <a:lnTo>
                      <a:pt x="255" y="64"/>
                    </a:lnTo>
                    <a:lnTo>
                      <a:pt x="217" y="80"/>
                    </a:lnTo>
                    <a:lnTo>
                      <a:pt x="196" y="90"/>
                    </a:lnTo>
                    <a:lnTo>
                      <a:pt x="177" y="102"/>
                    </a:lnTo>
                    <a:lnTo>
                      <a:pt x="176" y="104"/>
                    </a:lnTo>
                    <a:lnTo>
                      <a:pt x="173" y="105"/>
                    </a:lnTo>
                    <a:lnTo>
                      <a:pt x="172" y="108"/>
                    </a:lnTo>
                    <a:lnTo>
                      <a:pt x="153" y="122"/>
                    </a:lnTo>
                    <a:lnTo>
                      <a:pt x="136" y="140"/>
                    </a:lnTo>
                    <a:lnTo>
                      <a:pt x="121" y="157"/>
                    </a:lnTo>
                    <a:lnTo>
                      <a:pt x="108" y="177"/>
                    </a:lnTo>
                    <a:lnTo>
                      <a:pt x="93" y="205"/>
                    </a:lnTo>
                    <a:lnTo>
                      <a:pt x="83" y="237"/>
                    </a:lnTo>
                    <a:lnTo>
                      <a:pt x="75" y="274"/>
                    </a:lnTo>
                    <a:lnTo>
                      <a:pt x="69" y="317"/>
                    </a:lnTo>
                    <a:lnTo>
                      <a:pt x="68" y="365"/>
                    </a:lnTo>
                    <a:lnTo>
                      <a:pt x="0" y="340"/>
                    </a:lnTo>
                    <a:lnTo>
                      <a:pt x="1" y="293"/>
                    </a:lnTo>
                    <a:lnTo>
                      <a:pt x="7" y="250"/>
                    </a:lnTo>
                    <a:lnTo>
                      <a:pt x="15" y="213"/>
                    </a:lnTo>
                    <a:lnTo>
                      <a:pt x="25" y="181"/>
                    </a:lnTo>
                    <a:lnTo>
                      <a:pt x="32" y="166"/>
                    </a:lnTo>
                    <a:lnTo>
                      <a:pt x="40" y="153"/>
                    </a:lnTo>
                    <a:lnTo>
                      <a:pt x="53" y="133"/>
                    </a:lnTo>
                    <a:lnTo>
                      <a:pt x="68" y="114"/>
                    </a:lnTo>
                    <a:lnTo>
                      <a:pt x="104" y="82"/>
                    </a:lnTo>
                    <a:lnTo>
                      <a:pt x="107" y="80"/>
                    </a:lnTo>
                    <a:lnTo>
                      <a:pt x="109" y="78"/>
                    </a:lnTo>
                    <a:lnTo>
                      <a:pt x="149" y="54"/>
                    </a:lnTo>
                    <a:lnTo>
                      <a:pt x="187" y="40"/>
                    </a:lnTo>
                    <a:lnTo>
                      <a:pt x="228" y="26"/>
                    </a:lnTo>
                    <a:lnTo>
                      <a:pt x="276" y="14"/>
                    </a:lnTo>
                    <a:lnTo>
                      <a:pt x="297" y="10"/>
                    </a:lnTo>
                    <a:lnTo>
                      <a:pt x="344" y="4"/>
                    </a:lnTo>
                    <a:lnTo>
                      <a:pt x="387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266"/>
              <p:cNvSpPr>
                <a:spLocks/>
              </p:cNvSpPr>
              <p:nvPr/>
            </p:nvSpPr>
            <p:spPr bwMode="auto">
              <a:xfrm>
                <a:off x="3581401" y="1246188"/>
                <a:ext cx="354013" cy="49213"/>
              </a:xfrm>
              <a:custGeom>
                <a:avLst/>
                <a:gdLst/>
                <a:ahLst/>
                <a:cxnLst>
                  <a:cxn ang="0">
                    <a:pos x="223" y="0"/>
                  </a:cxn>
                  <a:cxn ang="0">
                    <a:pos x="217" y="4"/>
                  </a:cxn>
                  <a:cxn ang="0">
                    <a:pos x="0" y="31"/>
                  </a:cxn>
                  <a:cxn ang="0">
                    <a:pos x="25" y="24"/>
                  </a:cxn>
                  <a:cxn ang="0">
                    <a:pos x="223" y="0"/>
                  </a:cxn>
                </a:cxnLst>
                <a:rect l="0" t="0" r="r" b="b"/>
                <a:pathLst>
                  <a:path w="223" h="31">
                    <a:moveTo>
                      <a:pt x="223" y="0"/>
                    </a:moveTo>
                    <a:lnTo>
                      <a:pt x="217" y="4"/>
                    </a:lnTo>
                    <a:lnTo>
                      <a:pt x="0" y="31"/>
                    </a:lnTo>
                    <a:lnTo>
                      <a:pt x="25" y="24"/>
                    </a:lnTo>
                    <a:lnTo>
                      <a:pt x="2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267"/>
              <p:cNvSpPr>
                <a:spLocks/>
              </p:cNvSpPr>
              <p:nvPr/>
            </p:nvSpPr>
            <p:spPr bwMode="auto">
              <a:xfrm>
                <a:off x="3621089" y="781051"/>
                <a:ext cx="1085850" cy="1409700"/>
              </a:xfrm>
              <a:custGeom>
                <a:avLst/>
                <a:gdLst/>
                <a:ahLst/>
                <a:cxnLst>
                  <a:cxn ang="0">
                    <a:pos x="416" y="0"/>
                  </a:cxn>
                  <a:cxn ang="0">
                    <a:pos x="474" y="13"/>
                  </a:cxn>
                  <a:cxn ang="0">
                    <a:pos x="527" y="43"/>
                  </a:cxn>
                  <a:cxn ang="0">
                    <a:pos x="567" y="88"/>
                  </a:cxn>
                  <a:cxn ang="0">
                    <a:pos x="594" y="147"/>
                  </a:cxn>
                  <a:cxn ang="0">
                    <a:pos x="603" y="213"/>
                  </a:cxn>
                  <a:cxn ang="0">
                    <a:pos x="591" y="287"/>
                  </a:cxn>
                  <a:cxn ang="0">
                    <a:pos x="563" y="353"/>
                  </a:cxn>
                  <a:cxn ang="0">
                    <a:pos x="516" y="422"/>
                  </a:cxn>
                  <a:cxn ang="0">
                    <a:pos x="451" y="500"/>
                  </a:cxn>
                  <a:cxn ang="0">
                    <a:pos x="402" y="552"/>
                  </a:cxn>
                  <a:cxn ang="0">
                    <a:pos x="372" y="585"/>
                  </a:cxn>
                  <a:cxn ang="0">
                    <a:pos x="355" y="608"/>
                  </a:cxn>
                  <a:cxn ang="0">
                    <a:pos x="330" y="642"/>
                  </a:cxn>
                  <a:cxn ang="0">
                    <a:pos x="662" y="594"/>
                  </a:cxn>
                  <a:cxn ang="0">
                    <a:pos x="62" y="888"/>
                  </a:cxn>
                  <a:cxn ang="0">
                    <a:pos x="67" y="817"/>
                  </a:cxn>
                  <a:cxn ang="0">
                    <a:pos x="87" y="740"/>
                  </a:cxn>
                  <a:cxn ang="0">
                    <a:pos x="119" y="666"/>
                  </a:cxn>
                  <a:cxn ang="0">
                    <a:pos x="170" y="589"/>
                  </a:cxn>
                  <a:cxn ang="0">
                    <a:pos x="239" y="500"/>
                  </a:cxn>
                  <a:cxn ang="0">
                    <a:pos x="314" y="415"/>
                  </a:cxn>
                  <a:cxn ang="0">
                    <a:pos x="362" y="355"/>
                  </a:cxn>
                  <a:cxn ang="0">
                    <a:pos x="390" y="311"/>
                  </a:cxn>
                  <a:cxn ang="0">
                    <a:pos x="406" y="265"/>
                  </a:cxn>
                  <a:cxn ang="0">
                    <a:pos x="407" y="225"/>
                  </a:cxn>
                  <a:cxn ang="0">
                    <a:pos x="396" y="187"/>
                  </a:cxn>
                  <a:cxn ang="0">
                    <a:pos x="368" y="160"/>
                  </a:cxn>
                  <a:cxn ang="0">
                    <a:pos x="334" y="145"/>
                  </a:cxn>
                  <a:cxn ang="0">
                    <a:pos x="292" y="147"/>
                  </a:cxn>
                  <a:cxn ang="0">
                    <a:pos x="250" y="163"/>
                  </a:cxn>
                  <a:cxn ang="0">
                    <a:pos x="222" y="192"/>
                  </a:cxn>
                  <a:cxn ang="0">
                    <a:pos x="203" y="236"/>
                  </a:cxn>
                  <a:cxn ang="0">
                    <a:pos x="198" y="293"/>
                  </a:cxn>
                  <a:cxn ang="0">
                    <a:pos x="3" y="279"/>
                  </a:cxn>
                  <a:cxn ang="0">
                    <a:pos x="15" y="205"/>
                  </a:cxn>
                  <a:cxn ang="0">
                    <a:pos x="40" y="145"/>
                  </a:cxn>
                  <a:cxn ang="0">
                    <a:pos x="80" y="97"/>
                  </a:cxn>
                  <a:cxn ang="0">
                    <a:pos x="136" y="57"/>
                  </a:cxn>
                  <a:cxn ang="0">
                    <a:pos x="219" y="27"/>
                  </a:cxn>
                  <a:cxn ang="0">
                    <a:pos x="311" y="7"/>
                  </a:cxn>
                  <a:cxn ang="0">
                    <a:pos x="384" y="0"/>
                  </a:cxn>
                </a:cxnLst>
                <a:rect l="0" t="0" r="r" b="b"/>
                <a:pathLst>
                  <a:path w="684" h="888">
                    <a:moveTo>
                      <a:pt x="384" y="0"/>
                    </a:moveTo>
                    <a:lnTo>
                      <a:pt x="416" y="0"/>
                    </a:lnTo>
                    <a:lnTo>
                      <a:pt x="444" y="4"/>
                    </a:lnTo>
                    <a:lnTo>
                      <a:pt x="474" y="13"/>
                    </a:lnTo>
                    <a:lnTo>
                      <a:pt x="500" y="25"/>
                    </a:lnTo>
                    <a:lnTo>
                      <a:pt x="527" y="43"/>
                    </a:lnTo>
                    <a:lnTo>
                      <a:pt x="550" y="64"/>
                    </a:lnTo>
                    <a:lnTo>
                      <a:pt x="567" y="88"/>
                    </a:lnTo>
                    <a:lnTo>
                      <a:pt x="582" y="116"/>
                    </a:lnTo>
                    <a:lnTo>
                      <a:pt x="594" y="147"/>
                    </a:lnTo>
                    <a:lnTo>
                      <a:pt x="600" y="177"/>
                    </a:lnTo>
                    <a:lnTo>
                      <a:pt x="603" y="213"/>
                    </a:lnTo>
                    <a:lnTo>
                      <a:pt x="599" y="251"/>
                    </a:lnTo>
                    <a:lnTo>
                      <a:pt x="591" y="287"/>
                    </a:lnTo>
                    <a:lnTo>
                      <a:pt x="579" y="323"/>
                    </a:lnTo>
                    <a:lnTo>
                      <a:pt x="563" y="353"/>
                    </a:lnTo>
                    <a:lnTo>
                      <a:pt x="543" y="387"/>
                    </a:lnTo>
                    <a:lnTo>
                      <a:pt x="516" y="422"/>
                    </a:lnTo>
                    <a:lnTo>
                      <a:pt x="486" y="460"/>
                    </a:lnTo>
                    <a:lnTo>
                      <a:pt x="451" y="500"/>
                    </a:lnTo>
                    <a:lnTo>
                      <a:pt x="424" y="528"/>
                    </a:lnTo>
                    <a:lnTo>
                      <a:pt x="402" y="552"/>
                    </a:lnTo>
                    <a:lnTo>
                      <a:pt x="384" y="570"/>
                    </a:lnTo>
                    <a:lnTo>
                      <a:pt x="372" y="585"/>
                    </a:lnTo>
                    <a:lnTo>
                      <a:pt x="364" y="596"/>
                    </a:lnTo>
                    <a:lnTo>
                      <a:pt x="355" y="608"/>
                    </a:lnTo>
                    <a:lnTo>
                      <a:pt x="344" y="624"/>
                    </a:lnTo>
                    <a:lnTo>
                      <a:pt x="330" y="642"/>
                    </a:lnTo>
                    <a:lnTo>
                      <a:pt x="312" y="668"/>
                    </a:lnTo>
                    <a:lnTo>
                      <a:pt x="662" y="594"/>
                    </a:lnTo>
                    <a:lnTo>
                      <a:pt x="684" y="758"/>
                    </a:lnTo>
                    <a:lnTo>
                      <a:pt x="62" y="888"/>
                    </a:lnTo>
                    <a:lnTo>
                      <a:pt x="63" y="853"/>
                    </a:lnTo>
                    <a:lnTo>
                      <a:pt x="67" y="817"/>
                    </a:lnTo>
                    <a:lnTo>
                      <a:pt x="76" y="778"/>
                    </a:lnTo>
                    <a:lnTo>
                      <a:pt x="87" y="740"/>
                    </a:lnTo>
                    <a:lnTo>
                      <a:pt x="102" y="701"/>
                    </a:lnTo>
                    <a:lnTo>
                      <a:pt x="119" y="666"/>
                    </a:lnTo>
                    <a:lnTo>
                      <a:pt x="142" y="629"/>
                    </a:lnTo>
                    <a:lnTo>
                      <a:pt x="170" y="589"/>
                    </a:lnTo>
                    <a:lnTo>
                      <a:pt x="202" y="546"/>
                    </a:lnTo>
                    <a:lnTo>
                      <a:pt x="239" y="500"/>
                    </a:lnTo>
                    <a:lnTo>
                      <a:pt x="282" y="450"/>
                    </a:lnTo>
                    <a:lnTo>
                      <a:pt x="314" y="415"/>
                    </a:lnTo>
                    <a:lnTo>
                      <a:pt x="340" y="383"/>
                    </a:lnTo>
                    <a:lnTo>
                      <a:pt x="362" y="355"/>
                    </a:lnTo>
                    <a:lnTo>
                      <a:pt x="379" y="331"/>
                    </a:lnTo>
                    <a:lnTo>
                      <a:pt x="390" y="311"/>
                    </a:lnTo>
                    <a:lnTo>
                      <a:pt x="400" y="287"/>
                    </a:lnTo>
                    <a:lnTo>
                      <a:pt x="406" y="265"/>
                    </a:lnTo>
                    <a:lnTo>
                      <a:pt x="408" y="244"/>
                    </a:lnTo>
                    <a:lnTo>
                      <a:pt x="407" y="225"/>
                    </a:lnTo>
                    <a:lnTo>
                      <a:pt x="403" y="204"/>
                    </a:lnTo>
                    <a:lnTo>
                      <a:pt x="396" y="187"/>
                    </a:lnTo>
                    <a:lnTo>
                      <a:pt x="386" y="173"/>
                    </a:lnTo>
                    <a:lnTo>
                      <a:pt x="368" y="160"/>
                    </a:lnTo>
                    <a:lnTo>
                      <a:pt x="352" y="151"/>
                    </a:lnTo>
                    <a:lnTo>
                      <a:pt x="334" y="145"/>
                    </a:lnTo>
                    <a:lnTo>
                      <a:pt x="315" y="143"/>
                    </a:lnTo>
                    <a:lnTo>
                      <a:pt x="292" y="147"/>
                    </a:lnTo>
                    <a:lnTo>
                      <a:pt x="268" y="152"/>
                    </a:lnTo>
                    <a:lnTo>
                      <a:pt x="250" y="163"/>
                    </a:lnTo>
                    <a:lnTo>
                      <a:pt x="235" y="176"/>
                    </a:lnTo>
                    <a:lnTo>
                      <a:pt x="222" y="192"/>
                    </a:lnTo>
                    <a:lnTo>
                      <a:pt x="211" y="212"/>
                    </a:lnTo>
                    <a:lnTo>
                      <a:pt x="203" y="236"/>
                    </a:lnTo>
                    <a:lnTo>
                      <a:pt x="199" y="263"/>
                    </a:lnTo>
                    <a:lnTo>
                      <a:pt x="198" y="293"/>
                    </a:lnTo>
                    <a:lnTo>
                      <a:pt x="0" y="317"/>
                    </a:lnTo>
                    <a:lnTo>
                      <a:pt x="3" y="279"/>
                    </a:lnTo>
                    <a:lnTo>
                      <a:pt x="7" y="240"/>
                    </a:lnTo>
                    <a:lnTo>
                      <a:pt x="15" y="205"/>
                    </a:lnTo>
                    <a:lnTo>
                      <a:pt x="26" y="173"/>
                    </a:lnTo>
                    <a:lnTo>
                      <a:pt x="40" y="145"/>
                    </a:lnTo>
                    <a:lnTo>
                      <a:pt x="59" y="120"/>
                    </a:lnTo>
                    <a:lnTo>
                      <a:pt x="80" y="97"/>
                    </a:lnTo>
                    <a:lnTo>
                      <a:pt x="106" y="76"/>
                    </a:lnTo>
                    <a:lnTo>
                      <a:pt x="136" y="57"/>
                    </a:lnTo>
                    <a:lnTo>
                      <a:pt x="175" y="40"/>
                    </a:lnTo>
                    <a:lnTo>
                      <a:pt x="219" y="27"/>
                    </a:lnTo>
                    <a:lnTo>
                      <a:pt x="268" y="13"/>
                    </a:lnTo>
                    <a:lnTo>
                      <a:pt x="311" y="7"/>
                    </a:lnTo>
                    <a:lnTo>
                      <a:pt x="350" y="1"/>
                    </a:lnTo>
                    <a:lnTo>
                      <a:pt x="38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268"/>
              <p:cNvSpPr>
                <a:spLocks/>
              </p:cNvSpPr>
              <p:nvPr/>
            </p:nvSpPr>
            <p:spPr bwMode="auto">
              <a:xfrm>
                <a:off x="3581401" y="754063"/>
                <a:ext cx="960438" cy="541338"/>
              </a:xfrm>
              <a:custGeom>
                <a:avLst/>
                <a:gdLst/>
                <a:ahLst/>
                <a:cxnLst>
                  <a:cxn ang="0">
                    <a:pos x="428" y="1"/>
                  </a:cxn>
                  <a:cxn ang="0">
                    <a:pos x="473" y="9"/>
                  </a:cxn>
                  <a:cxn ang="0">
                    <a:pos x="528" y="34"/>
                  </a:cxn>
                  <a:cxn ang="0">
                    <a:pos x="556" y="58"/>
                  </a:cxn>
                  <a:cxn ang="0">
                    <a:pos x="565" y="68"/>
                  </a:cxn>
                  <a:cxn ang="0">
                    <a:pos x="587" y="94"/>
                  </a:cxn>
                  <a:cxn ang="0">
                    <a:pos x="605" y="130"/>
                  </a:cxn>
                  <a:cxn ang="0">
                    <a:pos x="575" y="81"/>
                  </a:cxn>
                  <a:cxn ang="0">
                    <a:pos x="573" y="80"/>
                  </a:cxn>
                  <a:cxn ang="0">
                    <a:pos x="547" y="56"/>
                  </a:cxn>
                  <a:cxn ang="0">
                    <a:pos x="519" y="40"/>
                  </a:cxn>
                  <a:cxn ang="0">
                    <a:pos x="469" y="21"/>
                  </a:cxn>
                  <a:cxn ang="0">
                    <a:pos x="411" y="17"/>
                  </a:cxn>
                  <a:cxn ang="0">
                    <a:pos x="339" y="22"/>
                  </a:cxn>
                  <a:cxn ang="0">
                    <a:pos x="243" y="44"/>
                  </a:cxn>
                  <a:cxn ang="0">
                    <a:pos x="176" y="68"/>
                  </a:cxn>
                  <a:cxn ang="0">
                    <a:pos x="133" y="90"/>
                  </a:cxn>
                  <a:cxn ang="0">
                    <a:pos x="132" y="92"/>
                  </a:cxn>
                  <a:cxn ang="0">
                    <a:pos x="104" y="116"/>
                  </a:cxn>
                  <a:cxn ang="0">
                    <a:pos x="85" y="136"/>
                  </a:cxn>
                  <a:cxn ang="0">
                    <a:pos x="76" y="148"/>
                  </a:cxn>
                  <a:cxn ang="0">
                    <a:pos x="65" y="162"/>
                  </a:cxn>
                  <a:cxn ang="0">
                    <a:pos x="56" y="178"/>
                  </a:cxn>
                  <a:cxn ang="0">
                    <a:pos x="51" y="190"/>
                  </a:cxn>
                  <a:cxn ang="0">
                    <a:pos x="49" y="192"/>
                  </a:cxn>
                  <a:cxn ang="0">
                    <a:pos x="44" y="209"/>
                  </a:cxn>
                  <a:cxn ang="0">
                    <a:pos x="32" y="258"/>
                  </a:cxn>
                  <a:cxn ang="0">
                    <a:pos x="25" y="334"/>
                  </a:cxn>
                  <a:cxn ang="0">
                    <a:pos x="0" y="314"/>
                  </a:cxn>
                  <a:cxn ang="0">
                    <a:pos x="7" y="252"/>
                  </a:cxn>
                  <a:cxn ang="0">
                    <a:pos x="19" y="201"/>
                  </a:cxn>
                  <a:cxn ang="0">
                    <a:pos x="25" y="181"/>
                  </a:cxn>
                  <a:cxn ang="0">
                    <a:pos x="47" y="142"/>
                  </a:cxn>
                  <a:cxn ang="0">
                    <a:pos x="56" y="129"/>
                  </a:cxn>
                  <a:cxn ang="0">
                    <a:pos x="71" y="113"/>
                  </a:cxn>
                  <a:cxn ang="0">
                    <a:pos x="95" y="90"/>
                  </a:cxn>
                  <a:cxn ang="0">
                    <a:pos x="111" y="77"/>
                  </a:cxn>
                  <a:cxn ang="0">
                    <a:pos x="137" y="61"/>
                  </a:cxn>
                  <a:cxn ang="0">
                    <a:pos x="179" y="42"/>
                  </a:cxn>
                  <a:cxn ang="0">
                    <a:pos x="276" y="14"/>
                  </a:cxn>
                  <a:cxn ang="0">
                    <a:pos x="323" y="6"/>
                  </a:cxn>
                  <a:cxn ang="0">
                    <a:pos x="396" y="0"/>
                  </a:cxn>
                </a:cxnLst>
                <a:rect l="0" t="0" r="r" b="b"/>
                <a:pathLst>
                  <a:path w="605" h="341">
                    <a:moveTo>
                      <a:pt x="396" y="0"/>
                    </a:moveTo>
                    <a:lnTo>
                      <a:pt x="428" y="1"/>
                    </a:lnTo>
                    <a:lnTo>
                      <a:pt x="456" y="5"/>
                    </a:lnTo>
                    <a:lnTo>
                      <a:pt x="473" y="9"/>
                    </a:lnTo>
                    <a:lnTo>
                      <a:pt x="491" y="16"/>
                    </a:lnTo>
                    <a:lnTo>
                      <a:pt x="528" y="34"/>
                    </a:lnTo>
                    <a:lnTo>
                      <a:pt x="548" y="50"/>
                    </a:lnTo>
                    <a:lnTo>
                      <a:pt x="556" y="58"/>
                    </a:lnTo>
                    <a:lnTo>
                      <a:pt x="565" y="66"/>
                    </a:lnTo>
                    <a:lnTo>
                      <a:pt x="565" y="68"/>
                    </a:lnTo>
                    <a:lnTo>
                      <a:pt x="567" y="68"/>
                    </a:lnTo>
                    <a:lnTo>
                      <a:pt x="587" y="94"/>
                    </a:lnTo>
                    <a:lnTo>
                      <a:pt x="600" y="118"/>
                    </a:lnTo>
                    <a:lnTo>
                      <a:pt x="605" y="130"/>
                    </a:lnTo>
                    <a:lnTo>
                      <a:pt x="592" y="106"/>
                    </a:lnTo>
                    <a:lnTo>
                      <a:pt x="575" y="81"/>
                    </a:lnTo>
                    <a:lnTo>
                      <a:pt x="573" y="81"/>
                    </a:lnTo>
                    <a:lnTo>
                      <a:pt x="573" y="80"/>
                    </a:lnTo>
                    <a:lnTo>
                      <a:pt x="557" y="64"/>
                    </a:lnTo>
                    <a:lnTo>
                      <a:pt x="547" y="56"/>
                    </a:lnTo>
                    <a:lnTo>
                      <a:pt x="537" y="49"/>
                    </a:lnTo>
                    <a:lnTo>
                      <a:pt x="519" y="40"/>
                    </a:lnTo>
                    <a:lnTo>
                      <a:pt x="501" y="32"/>
                    </a:lnTo>
                    <a:lnTo>
                      <a:pt x="469" y="21"/>
                    </a:lnTo>
                    <a:lnTo>
                      <a:pt x="441" y="17"/>
                    </a:lnTo>
                    <a:lnTo>
                      <a:pt x="411" y="17"/>
                    </a:lnTo>
                    <a:lnTo>
                      <a:pt x="376" y="18"/>
                    </a:lnTo>
                    <a:lnTo>
                      <a:pt x="339" y="22"/>
                    </a:lnTo>
                    <a:lnTo>
                      <a:pt x="293" y="30"/>
                    </a:lnTo>
                    <a:lnTo>
                      <a:pt x="243" y="44"/>
                    </a:lnTo>
                    <a:lnTo>
                      <a:pt x="197" y="58"/>
                    </a:lnTo>
                    <a:lnTo>
                      <a:pt x="176" y="68"/>
                    </a:lnTo>
                    <a:lnTo>
                      <a:pt x="157" y="77"/>
                    </a:lnTo>
                    <a:lnTo>
                      <a:pt x="133" y="90"/>
                    </a:lnTo>
                    <a:lnTo>
                      <a:pt x="133" y="92"/>
                    </a:lnTo>
                    <a:lnTo>
                      <a:pt x="132" y="92"/>
                    </a:lnTo>
                    <a:lnTo>
                      <a:pt x="131" y="93"/>
                    </a:lnTo>
                    <a:lnTo>
                      <a:pt x="104" y="116"/>
                    </a:lnTo>
                    <a:lnTo>
                      <a:pt x="95" y="125"/>
                    </a:lnTo>
                    <a:lnTo>
                      <a:pt x="85" y="136"/>
                    </a:lnTo>
                    <a:lnTo>
                      <a:pt x="80" y="141"/>
                    </a:lnTo>
                    <a:lnTo>
                      <a:pt x="76" y="148"/>
                    </a:lnTo>
                    <a:lnTo>
                      <a:pt x="72" y="153"/>
                    </a:lnTo>
                    <a:lnTo>
                      <a:pt x="65" y="162"/>
                    </a:lnTo>
                    <a:lnTo>
                      <a:pt x="60" y="172"/>
                    </a:lnTo>
                    <a:lnTo>
                      <a:pt x="56" y="178"/>
                    </a:lnTo>
                    <a:lnTo>
                      <a:pt x="53" y="184"/>
                    </a:lnTo>
                    <a:lnTo>
                      <a:pt x="51" y="190"/>
                    </a:lnTo>
                    <a:lnTo>
                      <a:pt x="51" y="192"/>
                    </a:lnTo>
                    <a:lnTo>
                      <a:pt x="49" y="192"/>
                    </a:lnTo>
                    <a:lnTo>
                      <a:pt x="49" y="193"/>
                    </a:lnTo>
                    <a:lnTo>
                      <a:pt x="44" y="209"/>
                    </a:lnTo>
                    <a:lnTo>
                      <a:pt x="39" y="226"/>
                    </a:lnTo>
                    <a:lnTo>
                      <a:pt x="32" y="258"/>
                    </a:lnTo>
                    <a:lnTo>
                      <a:pt x="28" y="292"/>
                    </a:lnTo>
                    <a:lnTo>
                      <a:pt x="25" y="334"/>
                    </a:lnTo>
                    <a:lnTo>
                      <a:pt x="0" y="341"/>
                    </a:lnTo>
                    <a:lnTo>
                      <a:pt x="0" y="314"/>
                    </a:lnTo>
                    <a:lnTo>
                      <a:pt x="1" y="289"/>
                    </a:lnTo>
                    <a:lnTo>
                      <a:pt x="7" y="252"/>
                    </a:lnTo>
                    <a:lnTo>
                      <a:pt x="13" y="218"/>
                    </a:lnTo>
                    <a:lnTo>
                      <a:pt x="19" y="201"/>
                    </a:lnTo>
                    <a:lnTo>
                      <a:pt x="25" y="184"/>
                    </a:lnTo>
                    <a:lnTo>
                      <a:pt x="25" y="181"/>
                    </a:lnTo>
                    <a:lnTo>
                      <a:pt x="31" y="170"/>
                    </a:lnTo>
                    <a:lnTo>
                      <a:pt x="47" y="142"/>
                    </a:lnTo>
                    <a:lnTo>
                      <a:pt x="52" y="136"/>
                    </a:lnTo>
                    <a:lnTo>
                      <a:pt x="56" y="129"/>
                    </a:lnTo>
                    <a:lnTo>
                      <a:pt x="61" y="124"/>
                    </a:lnTo>
                    <a:lnTo>
                      <a:pt x="71" y="113"/>
                    </a:lnTo>
                    <a:lnTo>
                      <a:pt x="81" y="102"/>
                    </a:lnTo>
                    <a:lnTo>
                      <a:pt x="95" y="90"/>
                    </a:lnTo>
                    <a:lnTo>
                      <a:pt x="109" y="78"/>
                    </a:lnTo>
                    <a:lnTo>
                      <a:pt x="111" y="77"/>
                    </a:lnTo>
                    <a:lnTo>
                      <a:pt x="113" y="77"/>
                    </a:lnTo>
                    <a:lnTo>
                      <a:pt x="137" y="61"/>
                    </a:lnTo>
                    <a:lnTo>
                      <a:pt x="157" y="52"/>
                    </a:lnTo>
                    <a:lnTo>
                      <a:pt x="179" y="42"/>
                    </a:lnTo>
                    <a:lnTo>
                      <a:pt x="224" y="28"/>
                    </a:lnTo>
                    <a:lnTo>
                      <a:pt x="276" y="14"/>
                    </a:lnTo>
                    <a:lnTo>
                      <a:pt x="300" y="10"/>
                    </a:lnTo>
                    <a:lnTo>
                      <a:pt x="323" y="6"/>
                    </a:lnTo>
                    <a:lnTo>
                      <a:pt x="361" y="1"/>
                    </a:lnTo>
                    <a:lnTo>
                      <a:pt x="396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2618"/>
            <p:cNvGrpSpPr/>
            <p:nvPr/>
          </p:nvGrpSpPr>
          <p:grpSpPr>
            <a:xfrm>
              <a:off x="4432307" y="741363"/>
              <a:ext cx="1282701" cy="1495425"/>
              <a:chOff x="4305301" y="741363"/>
              <a:chExt cx="1282701" cy="1495425"/>
            </a:xfrm>
          </p:grpSpPr>
          <p:sp>
            <p:nvSpPr>
              <p:cNvPr id="292" name="Freeform 318"/>
              <p:cNvSpPr>
                <a:spLocks noEditPoints="1"/>
              </p:cNvSpPr>
              <p:nvPr/>
            </p:nvSpPr>
            <p:spPr bwMode="auto">
              <a:xfrm>
                <a:off x="4894264" y="1597026"/>
                <a:ext cx="166688" cy="336550"/>
              </a:xfrm>
              <a:custGeom>
                <a:avLst/>
                <a:gdLst/>
                <a:ahLst/>
                <a:cxnLst>
                  <a:cxn ang="0">
                    <a:pos x="105" y="30"/>
                  </a:cxn>
                  <a:cxn ang="0">
                    <a:pos x="105" y="42"/>
                  </a:cxn>
                  <a:cxn ang="0">
                    <a:pos x="102" y="72"/>
                  </a:cxn>
                  <a:cxn ang="0">
                    <a:pos x="94" y="107"/>
                  </a:cxn>
                  <a:cxn ang="0">
                    <a:pos x="84" y="138"/>
                  </a:cxn>
                  <a:cxn ang="0">
                    <a:pos x="70" y="163"/>
                  </a:cxn>
                  <a:cxn ang="0">
                    <a:pos x="53" y="183"/>
                  </a:cxn>
                  <a:cxn ang="0">
                    <a:pos x="40" y="195"/>
                  </a:cxn>
                  <a:cxn ang="0">
                    <a:pos x="24" y="204"/>
                  </a:cxn>
                  <a:cxn ang="0">
                    <a:pos x="0" y="212"/>
                  </a:cxn>
                  <a:cxn ang="0">
                    <a:pos x="24" y="202"/>
                  </a:cxn>
                  <a:cxn ang="0">
                    <a:pos x="48" y="182"/>
                  </a:cxn>
                  <a:cxn ang="0">
                    <a:pos x="64" y="166"/>
                  </a:cxn>
                  <a:cxn ang="0">
                    <a:pos x="76" y="146"/>
                  </a:cxn>
                  <a:cxn ang="0">
                    <a:pos x="86" y="123"/>
                  </a:cxn>
                  <a:cxn ang="0">
                    <a:pos x="96" y="95"/>
                  </a:cxn>
                  <a:cxn ang="0">
                    <a:pos x="101" y="64"/>
                  </a:cxn>
                  <a:cxn ang="0">
                    <a:pos x="105" y="30"/>
                  </a:cxn>
                  <a:cxn ang="0">
                    <a:pos x="104" y="0"/>
                  </a:cxn>
                  <a:cxn ang="0">
                    <a:pos x="105" y="14"/>
                  </a:cxn>
                  <a:cxn ang="0">
                    <a:pos x="105" y="30"/>
                  </a:cxn>
                  <a:cxn ang="0">
                    <a:pos x="104" y="0"/>
                  </a:cxn>
                </a:cxnLst>
                <a:rect l="0" t="0" r="r" b="b"/>
                <a:pathLst>
                  <a:path w="105" h="212">
                    <a:moveTo>
                      <a:pt x="105" y="30"/>
                    </a:moveTo>
                    <a:lnTo>
                      <a:pt x="105" y="42"/>
                    </a:lnTo>
                    <a:lnTo>
                      <a:pt x="102" y="72"/>
                    </a:lnTo>
                    <a:lnTo>
                      <a:pt x="94" y="107"/>
                    </a:lnTo>
                    <a:lnTo>
                      <a:pt x="84" y="138"/>
                    </a:lnTo>
                    <a:lnTo>
                      <a:pt x="70" y="163"/>
                    </a:lnTo>
                    <a:lnTo>
                      <a:pt x="53" y="183"/>
                    </a:lnTo>
                    <a:lnTo>
                      <a:pt x="40" y="195"/>
                    </a:lnTo>
                    <a:lnTo>
                      <a:pt x="24" y="204"/>
                    </a:lnTo>
                    <a:lnTo>
                      <a:pt x="0" y="212"/>
                    </a:lnTo>
                    <a:lnTo>
                      <a:pt x="24" y="202"/>
                    </a:lnTo>
                    <a:lnTo>
                      <a:pt x="48" y="182"/>
                    </a:lnTo>
                    <a:lnTo>
                      <a:pt x="64" y="166"/>
                    </a:lnTo>
                    <a:lnTo>
                      <a:pt x="76" y="146"/>
                    </a:lnTo>
                    <a:lnTo>
                      <a:pt x="86" y="123"/>
                    </a:lnTo>
                    <a:lnTo>
                      <a:pt x="96" y="95"/>
                    </a:lnTo>
                    <a:lnTo>
                      <a:pt x="101" y="64"/>
                    </a:lnTo>
                    <a:lnTo>
                      <a:pt x="105" y="30"/>
                    </a:lnTo>
                    <a:close/>
                    <a:moveTo>
                      <a:pt x="104" y="0"/>
                    </a:moveTo>
                    <a:lnTo>
                      <a:pt x="105" y="14"/>
                    </a:lnTo>
                    <a:lnTo>
                      <a:pt x="105" y="30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19"/>
              <p:cNvSpPr>
                <a:spLocks noEditPoints="1"/>
              </p:cNvSpPr>
              <p:nvPr/>
            </p:nvSpPr>
            <p:spPr bwMode="auto">
              <a:xfrm>
                <a:off x="4757739" y="1492251"/>
                <a:ext cx="387350" cy="508000"/>
              </a:xfrm>
              <a:custGeom>
                <a:avLst/>
                <a:gdLst/>
                <a:ahLst/>
                <a:cxnLst>
                  <a:cxn ang="0">
                    <a:pos x="0" y="260"/>
                  </a:cxn>
                  <a:cxn ang="0">
                    <a:pos x="6" y="264"/>
                  </a:cxn>
                  <a:cxn ang="0">
                    <a:pos x="3" y="262"/>
                  </a:cxn>
                  <a:cxn ang="0">
                    <a:pos x="0" y="260"/>
                  </a:cxn>
                  <a:cxn ang="0">
                    <a:pos x="152" y="0"/>
                  </a:cxn>
                  <a:cxn ang="0">
                    <a:pos x="204" y="40"/>
                  </a:cxn>
                  <a:cxn ang="0">
                    <a:pos x="216" y="50"/>
                  </a:cxn>
                  <a:cxn ang="0">
                    <a:pos x="226" y="62"/>
                  </a:cxn>
                  <a:cxn ang="0">
                    <a:pos x="236" y="85"/>
                  </a:cxn>
                  <a:cxn ang="0">
                    <a:pos x="243" y="112"/>
                  </a:cxn>
                  <a:cxn ang="0">
                    <a:pos x="244" y="142"/>
                  </a:cxn>
                  <a:cxn ang="0">
                    <a:pos x="242" y="178"/>
                  </a:cxn>
                  <a:cxn ang="0">
                    <a:pos x="235" y="212"/>
                  </a:cxn>
                  <a:cxn ang="0">
                    <a:pos x="224" y="240"/>
                  </a:cxn>
                  <a:cxn ang="0">
                    <a:pos x="212" y="264"/>
                  </a:cxn>
                  <a:cxn ang="0">
                    <a:pos x="198" y="284"/>
                  </a:cxn>
                  <a:cxn ang="0">
                    <a:pos x="196" y="286"/>
                  </a:cxn>
                  <a:cxn ang="0">
                    <a:pos x="194" y="288"/>
                  </a:cxn>
                  <a:cxn ang="0">
                    <a:pos x="187" y="294"/>
                  </a:cxn>
                  <a:cxn ang="0">
                    <a:pos x="180" y="298"/>
                  </a:cxn>
                  <a:cxn ang="0">
                    <a:pos x="176" y="302"/>
                  </a:cxn>
                  <a:cxn ang="0">
                    <a:pos x="160" y="310"/>
                  </a:cxn>
                  <a:cxn ang="0">
                    <a:pos x="156" y="313"/>
                  </a:cxn>
                  <a:cxn ang="0">
                    <a:pos x="151" y="314"/>
                  </a:cxn>
                  <a:cxn ang="0">
                    <a:pos x="143" y="317"/>
                  </a:cxn>
                  <a:cxn ang="0">
                    <a:pos x="135" y="318"/>
                  </a:cxn>
                  <a:cxn ang="0">
                    <a:pos x="122" y="320"/>
                  </a:cxn>
                  <a:cxn ang="0">
                    <a:pos x="106" y="320"/>
                  </a:cxn>
                  <a:cxn ang="0">
                    <a:pos x="79" y="314"/>
                  </a:cxn>
                  <a:cxn ang="0">
                    <a:pos x="55" y="302"/>
                  </a:cxn>
                  <a:cxn ang="0">
                    <a:pos x="55" y="301"/>
                  </a:cxn>
                  <a:cxn ang="0">
                    <a:pos x="54" y="301"/>
                  </a:cxn>
                  <a:cxn ang="0">
                    <a:pos x="52" y="300"/>
                  </a:cxn>
                  <a:cxn ang="0">
                    <a:pos x="6" y="264"/>
                  </a:cxn>
                  <a:cxn ang="0">
                    <a:pos x="18" y="270"/>
                  </a:cxn>
                  <a:cxn ang="0">
                    <a:pos x="35" y="277"/>
                  </a:cxn>
                  <a:cxn ang="0">
                    <a:pos x="54" y="280"/>
                  </a:cxn>
                  <a:cxn ang="0">
                    <a:pos x="68" y="280"/>
                  </a:cxn>
                  <a:cxn ang="0">
                    <a:pos x="82" y="278"/>
                  </a:cxn>
                  <a:cxn ang="0">
                    <a:pos x="87" y="278"/>
                  </a:cxn>
                  <a:cxn ang="0">
                    <a:pos x="92" y="277"/>
                  </a:cxn>
                  <a:cxn ang="0">
                    <a:pos x="99" y="274"/>
                  </a:cxn>
                  <a:cxn ang="0">
                    <a:pos x="103" y="273"/>
                  </a:cxn>
                  <a:cxn ang="0">
                    <a:pos x="114" y="268"/>
                  </a:cxn>
                  <a:cxn ang="0">
                    <a:pos x="120" y="264"/>
                  </a:cxn>
                  <a:cxn ang="0">
                    <a:pos x="136" y="253"/>
                  </a:cxn>
                  <a:cxn ang="0">
                    <a:pos x="139" y="249"/>
                  </a:cxn>
                  <a:cxn ang="0">
                    <a:pos x="142" y="248"/>
                  </a:cxn>
                  <a:cxn ang="0">
                    <a:pos x="143" y="245"/>
                  </a:cxn>
                  <a:cxn ang="0">
                    <a:pos x="144" y="244"/>
                  </a:cxn>
                  <a:cxn ang="0">
                    <a:pos x="160" y="224"/>
                  </a:cxn>
                  <a:cxn ang="0">
                    <a:pos x="172" y="200"/>
                  </a:cxn>
                  <a:cxn ang="0">
                    <a:pos x="182" y="172"/>
                  </a:cxn>
                  <a:cxn ang="0">
                    <a:pos x="188" y="138"/>
                  </a:cxn>
                  <a:cxn ang="0">
                    <a:pos x="192" y="102"/>
                  </a:cxn>
                  <a:cxn ang="0">
                    <a:pos x="191" y="72"/>
                  </a:cxn>
                  <a:cxn ang="0">
                    <a:pos x="184" y="45"/>
                  </a:cxn>
                  <a:cxn ang="0">
                    <a:pos x="174" y="22"/>
                  </a:cxn>
                  <a:cxn ang="0">
                    <a:pos x="163" y="10"/>
                  </a:cxn>
                  <a:cxn ang="0">
                    <a:pos x="152" y="0"/>
                  </a:cxn>
                </a:cxnLst>
                <a:rect l="0" t="0" r="r" b="b"/>
                <a:pathLst>
                  <a:path w="244" h="320">
                    <a:moveTo>
                      <a:pt x="0" y="260"/>
                    </a:moveTo>
                    <a:lnTo>
                      <a:pt x="6" y="264"/>
                    </a:lnTo>
                    <a:lnTo>
                      <a:pt x="3" y="262"/>
                    </a:lnTo>
                    <a:lnTo>
                      <a:pt x="0" y="260"/>
                    </a:lnTo>
                    <a:close/>
                    <a:moveTo>
                      <a:pt x="152" y="0"/>
                    </a:moveTo>
                    <a:lnTo>
                      <a:pt x="204" y="40"/>
                    </a:lnTo>
                    <a:lnTo>
                      <a:pt x="216" y="50"/>
                    </a:lnTo>
                    <a:lnTo>
                      <a:pt x="226" y="62"/>
                    </a:lnTo>
                    <a:lnTo>
                      <a:pt x="236" y="85"/>
                    </a:lnTo>
                    <a:lnTo>
                      <a:pt x="243" y="112"/>
                    </a:lnTo>
                    <a:lnTo>
                      <a:pt x="244" y="142"/>
                    </a:lnTo>
                    <a:lnTo>
                      <a:pt x="242" y="178"/>
                    </a:lnTo>
                    <a:lnTo>
                      <a:pt x="235" y="212"/>
                    </a:lnTo>
                    <a:lnTo>
                      <a:pt x="224" y="240"/>
                    </a:lnTo>
                    <a:lnTo>
                      <a:pt x="212" y="264"/>
                    </a:lnTo>
                    <a:lnTo>
                      <a:pt x="198" y="284"/>
                    </a:lnTo>
                    <a:lnTo>
                      <a:pt x="196" y="286"/>
                    </a:lnTo>
                    <a:lnTo>
                      <a:pt x="194" y="288"/>
                    </a:lnTo>
                    <a:lnTo>
                      <a:pt x="187" y="294"/>
                    </a:lnTo>
                    <a:lnTo>
                      <a:pt x="180" y="298"/>
                    </a:lnTo>
                    <a:lnTo>
                      <a:pt x="176" y="302"/>
                    </a:lnTo>
                    <a:lnTo>
                      <a:pt x="160" y="310"/>
                    </a:lnTo>
                    <a:lnTo>
                      <a:pt x="156" y="313"/>
                    </a:lnTo>
                    <a:lnTo>
                      <a:pt x="151" y="314"/>
                    </a:lnTo>
                    <a:lnTo>
                      <a:pt x="143" y="317"/>
                    </a:lnTo>
                    <a:lnTo>
                      <a:pt x="135" y="318"/>
                    </a:lnTo>
                    <a:lnTo>
                      <a:pt x="122" y="320"/>
                    </a:lnTo>
                    <a:lnTo>
                      <a:pt x="106" y="320"/>
                    </a:lnTo>
                    <a:lnTo>
                      <a:pt x="79" y="314"/>
                    </a:lnTo>
                    <a:lnTo>
                      <a:pt x="55" y="302"/>
                    </a:lnTo>
                    <a:lnTo>
                      <a:pt x="55" y="301"/>
                    </a:lnTo>
                    <a:lnTo>
                      <a:pt x="54" y="301"/>
                    </a:lnTo>
                    <a:lnTo>
                      <a:pt x="52" y="300"/>
                    </a:lnTo>
                    <a:lnTo>
                      <a:pt x="6" y="264"/>
                    </a:lnTo>
                    <a:lnTo>
                      <a:pt x="18" y="270"/>
                    </a:lnTo>
                    <a:lnTo>
                      <a:pt x="35" y="277"/>
                    </a:lnTo>
                    <a:lnTo>
                      <a:pt x="54" y="280"/>
                    </a:lnTo>
                    <a:lnTo>
                      <a:pt x="68" y="280"/>
                    </a:lnTo>
                    <a:lnTo>
                      <a:pt x="82" y="278"/>
                    </a:lnTo>
                    <a:lnTo>
                      <a:pt x="87" y="278"/>
                    </a:lnTo>
                    <a:lnTo>
                      <a:pt x="92" y="277"/>
                    </a:lnTo>
                    <a:lnTo>
                      <a:pt x="99" y="274"/>
                    </a:lnTo>
                    <a:lnTo>
                      <a:pt x="103" y="273"/>
                    </a:lnTo>
                    <a:lnTo>
                      <a:pt x="114" y="268"/>
                    </a:lnTo>
                    <a:lnTo>
                      <a:pt x="120" y="264"/>
                    </a:lnTo>
                    <a:lnTo>
                      <a:pt x="136" y="253"/>
                    </a:lnTo>
                    <a:lnTo>
                      <a:pt x="139" y="249"/>
                    </a:lnTo>
                    <a:lnTo>
                      <a:pt x="142" y="248"/>
                    </a:lnTo>
                    <a:lnTo>
                      <a:pt x="143" y="245"/>
                    </a:lnTo>
                    <a:lnTo>
                      <a:pt x="144" y="244"/>
                    </a:lnTo>
                    <a:lnTo>
                      <a:pt x="160" y="224"/>
                    </a:lnTo>
                    <a:lnTo>
                      <a:pt x="172" y="200"/>
                    </a:lnTo>
                    <a:lnTo>
                      <a:pt x="182" y="172"/>
                    </a:lnTo>
                    <a:lnTo>
                      <a:pt x="188" y="138"/>
                    </a:lnTo>
                    <a:lnTo>
                      <a:pt x="192" y="102"/>
                    </a:lnTo>
                    <a:lnTo>
                      <a:pt x="191" y="72"/>
                    </a:lnTo>
                    <a:lnTo>
                      <a:pt x="184" y="45"/>
                    </a:lnTo>
                    <a:lnTo>
                      <a:pt x="174" y="22"/>
                    </a:lnTo>
                    <a:lnTo>
                      <a:pt x="163" y="10"/>
                    </a:lnTo>
                    <a:lnTo>
                      <a:pt x="15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20"/>
              <p:cNvSpPr>
                <a:spLocks/>
              </p:cNvSpPr>
              <p:nvPr/>
            </p:nvSpPr>
            <p:spPr bwMode="auto">
              <a:xfrm>
                <a:off x="4395789" y="741363"/>
                <a:ext cx="227013" cy="725488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0" y="457"/>
                  </a:cxn>
                  <a:cxn ang="0">
                    <a:pos x="2" y="440"/>
                  </a:cxn>
                  <a:cxn ang="0">
                    <a:pos x="139" y="2"/>
                  </a:cxn>
                  <a:cxn ang="0">
                    <a:pos x="143" y="0"/>
                  </a:cxn>
                </a:cxnLst>
                <a:rect l="0" t="0" r="r" b="b"/>
                <a:pathLst>
                  <a:path w="143" h="457">
                    <a:moveTo>
                      <a:pt x="143" y="0"/>
                    </a:moveTo>
                    <a:lnTo>
                      <a:pt x="0" y="457"/>
                    </a:lnTo>
                    <a:lnTo>
                      <a:pt x="2" y="440"/>
                    </a:lnTo>
                    <a:lnTo>
                      <a:pt x="139" y="2"/>
                    </a:lnTo>
                    <a:lnTo>
                      <a:pt x="14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21"/>
              <p:cNvSpPr>
                <a:spLocks noEditPoints="1"/>
              </p:cNvSpPr>
              <p:nvPr/>
            </p:nvSpPr>
            <p:spPr bwMode="auto">
              <a:xfrm>
                <a:off x="4756151" y="1231901"/>
                <a:ext cx="615950" cy="150813"/>
              </a:xfrm>
              <a:custGeom>
                <a:avLst/>
                <a:gdLst/>
                <a:ahLst/>
                <a:cxnLst>
                  <a:cxn ang="0">
                    <a:pos x="381" y="89"/>
                  </a:cxn>
                  <a:cxn ang="0">
                    <a:pos x="388" y="95"/>
                  </a:cxn>
                  <a:cxn ang="0">
                    <a:pos x="383" y="92"/>
                  </a:cxn>
                  <a:cxn ang="0">
                    <a:pos x="381" y="89"/>
                  </a:cxn>
                  <a:cxn ang="0">
                    <a:pos x="379" y="88"/>
                  </a:cxn>
                  <a:cxn ang="0">
                    <a:pos x="381" y="89"/>
                  </a:cxn>
                  <a:cxn ang="0">
                    <a:pos x="379" y="88"/>
                  </a:cxn>
                  <a:cxn ang="0">
                    <a:pos x="113" y="3"/>
                  </a:cxn>
                  <a:cxn ang="0">
                    <a:pos x="117" y="3"/>
                  </a:cxn>
                  <a:cxn ang="0">
                    <a:pos x="111" y="4"/>
                  </a:cxn>
                  <a:cxn ang="0">
                    <a:pos x="113" y="3"/>
                  </a:cxn>
                  <a:cxn ang="0">
                    <a:pos x="145" y="0"/>
                  </a:cxn>
                  <a:cxn ang="0">
                    <a:pos x="180" y="1"/>
                  </a:cxn>
                  <a:cxn ang="0">
                    <a:pos x="185" y="1"/>
                  </a:cxn>
                  <a:cxn ang="0">
                    <a:pos x="225" y="7"/>
                  </a:cxn>
                  <a:cxn ang="0">
                    <a:pos x="263" y="17"/>
                  </a:cxn>
                  <a:cxn ang="0">
                    <a:pos x="297" y="31"/>
                  </a:cxn>
                  <a:cxn ang="0">
                    <a:pos x="328" y="49"/>
                  </a:cxn>
                  <a:cxn ang="0">
                    <a:pos x="331" y="51"/>
                  </a:cxn>
                  <a:cxn ang="0">
                    <a:pos x="332" y="53"/>
                  </a:cxn>
                  <a:cxn ang="0">
                    <a:pos x="335" y="55"/>
                  </a:cxn>
                  <a:cxn ang="0">
                    <a:pos x="379" y="88"/>
                  </a:cxn>
                  <a:cxn ang="0">
                    <a:pos x="351" y="71"/>
                  </a:cxn>
                  <a:cxn ang="0">
                    <a:pos x="316" y="57"/>
                  </a:cxn>
                  <a:cxn ang="0">
                    <a:pos x="279" y="47"/>
                  </a:cxn>
                  <a:cxn ang="0">
                    <a:pos x="239" y="41"/>
                  </a:cxn>
                  <a:cxn ang="0">
                    <a:pos x="232" y="41"/>
                  </a:cxn>
                  <a:cxn ang="0">
                    <a:pos x="197" y="40"/>
                  </a:cxn>
                  <a:cxn ang="0">
                    <a:pos x="161" y="44"/>
                  </a:cxn>
                  <a:cxn ang="0">
                    <a:pos x="160" y="44"/>
                  </a:cxn>
                  <a:cxn ang="0">
                    <a:pos x="157" y="45"/>
                  </a:cxn>
                  <a:cxn ang="0">
                    <a:pos x="156" y="45"/>
                  </a:cxn>
                  <a:cxn ang="0">
                    <a:pos x="123" y="52"/>
                  </a:cxn>
                  <a:cxn ang="0">
                    <a:pos x="88" y="63"/>
                  </a:cxn>
                  <a:cxn ang="0">
                    <a:pos x="80" y="65"/>
                  </a:cxn>
                  <a:cxn ang="0">
                    <a:pos x="28" y="25"/>
                  </a:cxn>
                  <a:cxn ang="0">
                    <a:pos x="0" y="33"/>
                  </a:cxn>
                  <a:cxn ang="0">
                    <a:pos x="28" y="24"/>
                  </a:cxn>
                  <a:cxn ang="0">
                    <a:pos x="51" y="16"/>
                  </a:cxn>
                  <a:cxn ang="0">
                    <a:pos x="72" y="11"/>
                  </a:cxn>
                  <a:cxn ang="0">
                    <a:pos x="85" y="8"/>
                  </a:cxn>
                  <a:cxn ang="0">
                    <a:pos x="97" y="5"/>
                  </a:cxn>
                  <a:cxn ang="0">
                    <a:pos x="103" y="5"/>
                  </a:cxn>
                  <a:cxn ang="0">
                    <a:pos x="107" y="4"/>
                  </a:cxn>
                  <a:cxn ang="0">
                    <a:pos x="111" y="4"/>
                  </a:cxn>
                  <a:cxn ang="0">
                    <a:pos x="109" y="4"/>
                  </a:cxn>
                  <a:cxn ang="0">
                    <a:pos x="145" y="0"/>
                  </a:cxn>
                </a:cxnLst>
                <a:rect l="0" t="0" r="r" b="b"/>
                <a:pathLst>
                  <a:path w="388" h="95">
                    <a:moveTo>
                      <a:pt x="381" y="89"/>
                    </a:moveTo>
                    <a:lnTo>
                      <a:pt x="388" y="95"/>
                    </a:lnTo>
                    <a:lnTo>
                      <a:pt x="383" y="92"/>
                    </a:lnTo>
                    <a:lnTo>
                      <a:pt x="381" y="89"/>
                    </a:lnTo>
                    <a:close/>
                    <a:moveTo>
                      <a:pt x="379" y="88"/>
                    </a:moveTo>
                    <a:lnTo>
                      <a:pt x="381" y="89"/>
                    </a:lnTo>
                    <a:lnTo>
                      <a:pt x="379" y="88"/>
                    </a:lnTo>
                    <a:close/>
                    <a:moveTo>
                      <a:pt x="113" y="3"/>
                    </a:moveTo>
                    <a:lnTo>
                      <a:pt x="117" y="3"/>
                    </a:lnTo>
                    <a:lnTo>
                      <a:pt x="111" y="4"/>
                    </a:lnTo>
                    <a:lnTo>
                      <a:pt x="113" y="3"/>
                    </a:lnTo>
                    <a:close/>
                    <a:moveTo>
                      <a:pt x="145" y="0"/>
                    </a:moveTo>
                    <a:lnTo>
                      <a:pt x="180" y="1"/>
                    </a:lnTo>
                    <a:lnTo>
                      <a:pt x="185" y="1"/>
                    </a:lnTo>
                    <a:lnTo>
                      <a:pt x="225" y="7"/>
                    </a:lnTo>
                    <a:lnTo>
                      <a:pt x="263" y="17"/>
                    </a:lnTo>
                    <a:lnTo>
                      <a:pt x="297" y="31"/>
                    </a:lnTo>
                    <a:lnTo>
                      <a:pt x="328" y="49"/>
                    </a:lnTo>
                    <a:lnTo>
                      <a:pt x="331" y="51"/>
                    </a:lnTo>
                    <a:lnTo>
                      <a:pt x="332" y="53"/>
                    </a:lnTo>
                    <a:lnTo>
                      <a:pt x="335" y="55"/>
                    </a:lnTo>
                    <a:lnTo>
                      <a:pt x="379" y="88"/>
                    </a:lnTo>
                    <a:lnTo>
                      <a:pt x="351" y="71"/>
                    </a:lnTo>
                    <a:lnTo>
                      <a:pt x="316" y="57"/>
                    </a:lnTo>
                    <a:lnTo>
                      <a:pt x="279" y="47"/>
                    </a:lnTo>
                    <a:lnTo>
                      <a:pt x="239" y="41"/>
                    </a:lnTo>
                    <a:lnTo>
                      <a:pt x="232" y="41"/>
                    </a:lnTo>
                    <a:lnTo>
                      <a:pt x="197" y="40"/>
                    </a:lnTo>
                    <a:lnTo>
                      <a:pt x="161" y="44"/>
                    </a:lnTo>
                    <a:lnTo>
                      <a:pt x="160" y="44"/>
                    </a:lnTo>
                    <a:lnTo>
                      <a:pt x="157" y="45"/>
                    </a:lnTo>
                    <a:lnTo>
                      <a:pt x="156" y="45"/>
                    </a:lnTo>
                    <a:lnTo>
                      <a:pt x="123" y="52"/>
                    </a:lnTo>
                    <a:lnTo>
                      <a:pt x="88" y="63"/>
                    </a:lnTo>
                    <a:lnTo>
                      <a:pt x="80" y="65"/>
                    </a:lnTo>
                    <a:lnTo>
                      <a:pt x="28" y="25"/>
                    </a:lnTo>
                    <a:lnTo>
                      <a:pt x="0" y="33"/>
                    </a:lnTo>
                    <a:lnTo>
                      <a:pt x="28" y="24"/>
                    </a:lnTo>
                    <a:lnTo>
                      <a:pt x="51" y="16"/>
                    </a:lnTo>
                    <a:lnTo>
                      <a:pt x="72" y="11"/>
                    </a:lnTo>
                    <a:lnTo>
                      <a:pt x="85" y="8"/>
                    </a:lnTo>
                    <a:lnTo>
                      <a:pt x="97" y="5"/>
                    </a:lnTo>
                    <a:lnTo>
                      <a:pt x="103" y="5"/>
                    </a:lnTo>
                    <a:lnTo>
                      <a:pt x="107" y="4"/>
                    </a:lnTo>
                    <a:lnTo>
                      <a:pt x="111" y="4"/>
                    </a:lnTo>
                    <a:lnTo>
                      <a:pt x="109" y="4"/>
                    </a:lnTo>
                    <a:lnTo>
                      <a:pt x="14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22"/>
              <p:cNvSpPr>
                <a:spLocks/>
              </p:cNvSpPr>
              <p:nvPr/>
            </p:nvSpPr>
            <p:spPr bwMode="auto">
              <a:xfrm>
                <a:off x="4770439" y="1519238"/>
                <a:ext cx="411163" cy="514350"/>
              </a:xfrm>
              <a:custGeom>
                <a:avLst/>
                <a:gdLst/>
                <a:ahLst/>
                <a:cxnLst>
                  <a:cxn ang="0">
                    <a:pos x="151" y="1"/>
                  </a:cxn>
                  <a:cxn ang="0">
                    <a:pos x="195" y="11"/>
                  </a:cxn>
                  <a:cxn ang="0">
                    <a:pos x="226" y="32"/>
                  </a:cxn>
                  <a:cxn ang="0">
                    <a:pos x="248" y="67"/>
                  </a:cxn>
                  <a:cxn ang="0">
                    <a:pos x="259" y="112"/>
                  </a:cxn>
                  <a:cxn ang="0">
                    <a:pos x="255" y="172"/>
                  </a:cxn>
                  <a:cxn ang="0">
                    <a:pos x="244" y="223"/>
                  </a:cxn>
                  <a:cxn ang="0">
                    <a:pos x="232" y="251"/>
                  </a:cxn>
                  <a:cxn ang="0">
                    <a:pos x="226" y="263"/>
                  </a:cxn>
                  <a:cxn ang="0">
                    <a:pos x="211" y="281"/>
                  </a:cxn>
                  <a:cxn ang="0">
                    <a:pos x="194" y="297"/>
                  </a:cxn>
                  <a:cxn ang="0">
                    <a:pos x="182" y="307"/>
                  </a:cxn>
                  <a:cxn ang="0">
                    <a:pos x="175" y="311"/>
                  </a:cxn>
                  <a:cxn ang="0">
                    <a:pos x="154" y="320"/>
                  </a:cxn>
                  <a:cxn ang="0">
                    <a:pos x="130" y="324"/>
                  </a:cxn>
                  <a:cxn ang="0">
                    <a:pos x="104" y="323"/>
                  </a:cxn>
                  <a:cxn ang="0">
                    <a:pos x="71" y="315"/>
                  </a:cxn>
                  <a:cxn ang="0">
                    <a:pos x="54" y="305"/>
                  </a:cxn>
                  <a:cxn ang="0">
                    <a:pos x="39" y="292"/>
                  </a:cxn>
                  <a:cxn ang="0">
                    <a:pos x="31" y="283"/>
                  </a:cxn>
                  <a:cxn ang="0">
                    <a:pos x="28" y="279"/>
                  </a:cxn>
                  <a:cxn ang="0">
                    <a:pos x="22" y="269"/>
                  </a:cxn>
                  <a:cxn ang="0">
                    <a:pos x="15" y="257"/>
                  </a:cxn>
                  <a:cxn ang="0">
                    <a:pos x="10" y="241"/>
                  </a:cxn>
                  <a:cxn ang="0">
                    <a:pos x="6" y="228"/>
                  </a:cxn>
                  <a:cxn ang="0">
                    <a:pos x="3" y="215"/>
                  </a:cxn>
                  <a:cxn ang="0">
                    <a:pos x="0" y="192"/>
                  </a:cxn>
                  <a:cxn ang="0">
                    <a:pos x="2" y="204"/>
                  </a:cxn>
                  <a:cxn ang="0">
                    <a:pos x="4" y="219"/>
                  </a:cxn>
                  <a:cxn ang="0">
                    <a:pos x="11" y="240"/>
                  </a:cxn>
                  <a:cxn ang="0">
                    <a:pos x="16" y="249"/>
                  </a:cxn>
                  <a:cxn ang="0">
                    <a:pos x="31" y="269"/>
                  </a:cxn>
                  <a:cxn ang="0">
                    <a:pos x="42" y="281"/>
                  </a:cxn>
                  <a:cxn ang="0">
                    <a:pos x="64" y="295"/>
                  </a:cxn>
                  <a:cxn ang="0">
                    <a:pos x="86" y="300"/>
                  </a:cxn>
                  <a:cxn ang="0">
                    <a:pos x="115" y="303"/>
                  </a:cxn>
                  <a:cxn ang="0">
                    <a:pos x="138" y="299"/>
                  </a:cxn>
                  <a:cxn ang="0">
                    <a:pos x="151" y="295"/>
                  </a:cxn>
                  <a:cxn ang="0">
                    <a:pos x="162" y="288"/>
                  </a:cxn>
                  <a:cxn ang="0">
                    <a:pos x="168" y="285"/>
                  </a:cxn>
                  <a:cxn ang="0">
                    <a:pos x="176" y="279"/>
                  </a:cxn>
                  <a:cxn ang="0">
                    <a:pos x="183" y="273"/>
                  </a:cxn>
                  <a:cxn ang="0">
                    <a:pos x="196" y="259"/>
                  </a:cxn>
                  <a:cxn ang="0">
                    <a:pos x="208" y="241"/>
                  </a:cxn>
                  <a:cxn ang="0">
                    <a:pos x="216" y="223"/>
                  </a:cxn>
                  <a:cxn ang="0">
                    <a:pos x="228" y="187"/>
                  </a:cxn>
                  <a:cxn ang="0">
                    <a:pos x="236" y="125"/>
                  </a:cxn>
                  <a:cxn ang="0">
                    <a:pos x="228" y="68"/>
                  </a:cxn>
                  <a:cxn ang="0">
                    <a:pos x="203" y="28"/>
                  </a:cxn>
                  <a:cxn ang="0">
                    <a:pos x="163" y="7"/>
                  </a:cxn>
                  <a:cxn ang="0">
                    <a:pos x="120" y="1"/>
                  </a:cxn>
                  <a:cxn ang="0">
                    <a:pos x="114" y="1"/>
                  </a:cxn>
                </a:cxnLst>
                <a:rect l="0" t="0" r="r" b="b"/>
                <a:pathLst>
                  <a:path w="259" h="324">
                    <a:moveTo>
                      <a:pt x="132" y="0"/>
                    </a:moveTo>
                    <a:lnTo>
                      <a:pt x="151" y="1"/>
                    </a:lnTo>
                    <a:lnTo>
                      <a:pt x="175" y="4"/>
                    </a:lnTo>
                    <a:lnTo>
                      <a:pt x="195" y="11"/>
                    </a:lnTo>
                    <a:lnTo>
                      <a:pt x="212" y="20"/>
                    </a:lnTo>
                    <a:lnTo>
                      <a:pt x="226" y="32"/>
                    </a:lnTo>
                    <a:lnTo>
                      <a:pt x="239" y="48"/>
                    </a:lnTo>
                    <a:lnTo>
                      <a:pt x="248" y="67"/>
                    </a:lnTo>
                    <a:lnTo>
                      <a:pt x="256" y="88"/>
                    </a:lnTo>
                    <a:lnTo>
                      <a:pt x="259" y="112"/>
                    </a:lnTo>
                    <a:lnTo>
                      <a:pt x="259" y="140"/>
                    </a:lnTo>
                    <a:lnTo>
                      <a:pt x="255" y="172"/>
                    </a:lnTo>
                    <a:lnTo>
                      <a:pt x="251" y="199"/>
                    </a:lnTo>
                    <a:lnTo>
                      <a:pt x="244" y="223"/>
                    </a:lnTo>
                    <a:lnTo>
                      <a:pt x="239" y="237"/>
                    </a:lnTo>
                    <a:lnTo>
                      <a:pt x="232" y="251"/>
                    </a:lnTo>
                    <a:lnTo>
                      <a:pt x="228" y="257"/>
                    </a:lnTo>
                    <a:lnTo>
                      <a:pt x="226" y="263"/>
                    </a:lnTo>
                    <a:lnTo>
                      <a:pt x="222" y="268"/>
                    </a:lnTo>
                    <a:lnTo>
                      <a:pt x="211" y="281"/>
                    </a:lnTo>
                    <a:lnTo>
                      <a:pt x="199" y="293"/>
                    </a:lnTo>
                    <a:lnTo>
                      <a:pt x="194" y="297"/>
                    </a:lnTo>
                    <a:lnTo>
                      <a:pt x="190" y="301"/>
                    </a:lnTo>
                    <a:lnTo>
                      <a:pt x="182" y="307"/>
                    </a:lnTo>
                    <a:lnTo>
                      <a:pt x="179" y="308"/>
                    </a:lnTo>
                    <a:lnTo>
                      <a:pt x="175" y="311"/>
                    </a:lnTo>
                    <a:lnTo>
                      <a:pt x="159" y="319"/>
                    </a:lnTo>
                    <a:lnTo>
                      <a:pt x="154" y="320"/>
                    </a:lnTo>
                    <a:lnTo>
                      <a:pt x="147" y="321"/>
                    </a:lnTo>
                    <a:lnTo>
                      <a:pt x="130" y="324"/>
                    </a:lnTo>
                    <a:lnTo>
                      <a:pt x="108" y="323"/>
                    </a:lnTo>
                    <a:lnTo>
                      <a:pt x="104" y="323"/>
                    </a:lnTo>
                    <a:lnTo>
                      <a:pt x="83" y="319"/>
                    </a:lnTo>
                    <a:lnTo>
                      <a:pt x="71" y="315"/>
                    </a:lnTo>
                    <a:lnTo>
                      <a:pt x="59" y="309"/>
                    </a:lnTo>
                    <a:lnTo>
                      <a:pt x="54" y="305"/>
                    </a:lnTo>
                    <a:lnTo>
                      <a:pt x="47" y="300"/>
                    </a:lnTo>
                    <a:lnTo>
                      <a:pt x="39" y="292"/>
                    </a:lnTo>
                    <a:lnTo>
                      <a:pt x="35" y="287"/>
                    </a:lnTo>
                    <a:lnTo>
                      <a:pt x="31" y="283"/>
                    </a:lnTo>
                    <a:lnTo>
                      <a:pt x="30" y="280"/>
                    </a:lnTo>
                    <a:lnTo>
                      <a:pt x="28" y="279"/>
                    </a:lnTo>
                    <a:lnTo>
                      <a:pt x="26" y="275"/>
                    </a:lnTo>
                    <a:lnTo>
                      <a:pt x="22" y="269"/>
                    </a:lnTo>
                    <a:lnTo>
                      <a:pt x="19" y="264"/>
                    </a:lnTo>
                    <a:lnTo>
                      <a:pt x="15" y="257"/>
                    </a:lnTo>
                    <a:lnTo>
                      <a:pt x="11" y="249"/>
                    </a:lnTo>
                    <a:lnTo>
                      <a:pt x="10" y="241"/>
                    </a:lnTo>
                    <a:lnTo>
                      <a:pt x="7" y="235"/>
                    </a:lnTo>
                    <a:lnTo>
                      <a:pt x="6" y="228"/>
                    </a:lnTo>
                    <a:lnTo>
                      <a:pt x="3" y="221"/>
                    </a:lnTo>
                    <a:lnTo>
                      <a:pt x="3" y="215"/>
                    </a:lnTo>
                    <a:lnTo>
                      <a:pt x="2" y="209"/>
                    </a:lnTo>
                    <a:lnTo>
                      <a:pt x="0" y="192"/>
                    </a:lnTo>
                    <a:lnTo>
                      <a:pt x="2" y="197"/>
                    </a:lnTo>
                    <a:lnTo>
                      <a:pt x="2" y="204"/>
                    </a:lnTo>
                    <a:lnTo>
                      <a:pt x="4" y="215"/>
                    </a:lnTo>
                    <a:lnTo>
                      <a:pt x="4" y="219"/>
                    </a:lnTo>
                    <a:lnTo>
                      <a:pt x="10" y="235"/>
                    </a:lnTo>
                    <a:lnTo>
                      <a:pt x="11" y="240"/>
                    </a:lnTo>
                    <a:lnTo>
                      <a:pt x="14" y="244"/>
                    </a:lnTo>
                    <a:lnTo>
                      <a:pt x="16" y="249"/>
                    </a:lnTo>
                    <a:lnTo>
                      <a:pt x="24" y="263"/>
                    </a:lnTo>
                    <a:lnTo>
                      <a:pt x="31" y="269"/>
                    </a:lnTo>
                    <a:lnTo>
                      <a:pt x="34" y="273"/>
                    </a:lnTo>
                    <a:lnTo>
                      <a:pt x="42" y="281"/>
                    </a:lnTo>
                    <a:lnTo>
                      <a:pt x="54" y="289"/>
                    </a:lnTo>
                    <a:lnTo>
                      <a:pt x="64" y="295"/>
                    </a:lnTo>
                    <a:lnTo>
                      <a:pt x="76" y="299"/>
                    </a:lnTo>
                    <a:lnTo>
                      <a:pt x="86" y="300"/>
                    </a:lnTo>
                    <a:lnTo>
                      <a:pt x="95" y="303"/>
                    </a:lnTo>
                    <a:lnTo>
                      <a:pt x="115" y="303"/>
                    </a:lnTo>
                    <a:lnTo>
                      <a:pt x="132" y="301"/>
                    </a:lnTo>
                    <a:lnTo>
                      <a:pt x="138" y="299"/>
                    </a:lnTo>
                    <a:lnTo>
                      <a:pt x="143" y="297"/>
                    </a:lnTo>
                    <a:lnTo>
                      <a:pt x="151" y="295"/>
                    </a:lnTo>
                    <a:lnTo>
                      <a:pt x="159" y="291"/>
                    </a:lnTo>
                    <a:lnTo>
                      <a:pt x="162" y="288"/>
                    </a:lnTo>
                    <a:lnTo>
                      <a:pt x="166" y="287"/>
                    </a:lnTo>
                    <a:lnTo>
                      <a:pt x="168" y="285"/>
                    </a:lnTo>
                    <a:lnTo>
                      <a:pt x="172" y="281"/>
                    </a:lnTo>
                    <a:lnTo>
                      <a:pt x="176" y="279"/>
                    </a:lnTo>
                    <a:lnTo>
                      <a:pt x="180" y="275"/>
                    </a:lnTo>
                    <a:lnTo>
                      <a:pt x="183" y="273"/>
                    </a:lnTo>
                    <a:lnTo>
                      <a:pt x="191" y="265"/>
                    </a:lnTo>
                    <a:lnTo>
                      <a:pt x="196" y="259"/>
                    </a:lnTo>
                    <a:lnTo>
                      <a:pt x="204" y="248"/>
                    </a:lnTo>
                    <a:lnTo>
                      <a:pt x="208" y="241"/>
                    </a:lnTo>
                    <a:lnTo>
                      <a:pt x="211" y="236"/>
                    </a:lnTo>
                    <a:lnTo>
                      <a:pt x="216" y="223"/>
                    </a:lnTo>
                    <a:lnTo>
                      <a:pt x="222" y="208"/>
                    </a:lnTo>
                    <a:lnTo>
                      <a:pt x="228" y="187"/>
                    </a:lnTo>
                    <a:lnTo>
                      <a:pt x="234" y="161"/>
                    </a:lnTo>
                    <a:lnTo>
                      <a:pt x="236" y="125"/>
                    </a:lnTo>
                    <a:lnTo>
                      <a:pt x="235" y="95"/>
                    </a:lnTo>
                    <a:lnTo>
                      <a:pt x="228" y="68"/>
                    </a:lnTo>
                    <a:lnTo>
                      <a:pt x="218" y="45"/>
                    </a:lnTo>
                    <a:lnTo>
                      <a:pt x="203" y="28"/>
                    </a:lnTo>
                    <a:lnTo>
                      <a:pt x="184" y="16"/>
                    </a:lnTo>
                    <a:lnTo>
                      <a:pt x="163" y="7"/>
                    </a:lnTo>
                    <a:lnTo>
                      <a:pt x="138" y="3"/>
                    </a:lnTo>
                    <a:lnTo>
                      <a:pt x="120" y="1"/>
                    </a:lnTo>
                    <a:lnTo>
                      <a:pt x="102" y="4"/>
                    </a:lnTo>
                    <a:lnTo>
                      <a:pt x="114" y="1"/>
                    </a:lnTo>
                    <a:lnTo>
                      <a:pt x="13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23"/>
              <p:cNvSpPr>
                <a:spLocks/>
              </p:cNvSpPr>
              <p:nvPr/>
            </p:nvSpPr>
            <p:spPr bwMode="auto">
              <a:xfrm>
                <a:off x="4305301" y="1741488"/>
                <a:ext cx="252413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40"/>
                  </a:cxn>
                  <a:cxn ang="0">
                    <a:pos x="60" y="79"/>
                  </a:cxn>
                  <a:cxn ang="0">
                    <a:pos x="69" y="113"/>
                  </a:cxn>
                  <a:cxn ang="0">
                    <a:pos x="81" y="144"/>
                  </a:cxn>
                  <a:cxn ang="0">
                    <a:pos x="96" y="172"/>
                  </a:cxn>
                  <a:cxn ang="0">
                    <a:pos x="115" y="199"/>
                  </a:cxn>
                  <a:cxn ang="0">
                    <a:pos x="137" y="223"/>
                  </a:cxn>
                  <a:cxn ang="0">
                    <a:pos x="159" y="241"/>
                  </a:cxn>
                  <a:cxn ang="0">
                    <a:pos x="105" y="201"/>
                  </a:cxn>
                  <a:cxn ang="0">
                    <a:pos x="99" y="196"/>
                  </a:cxn>
                  <a:cxn ang="0">
                    <a:pos x="85" y="183"/>
                  </a:cxn>
                  <a:cxn ang="0">
                    <a:pos x="63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159" h="241">
                    <a:moveTo>
                      <a:pt x="0" y="0"/>
                    </a:moveTo>
                    <a:lnTo>
                      <a:pt x="53" y="40"/>
                    </a:lnTo>
                    <a:lnTo>
                      <a:pt x="60" y="79"/>
                    </a:lnTo>
                    <a:lnTo>
                      <a:pt x="69" y="113"/>
                    </a:lnTo>
                    <a:lnTo>
                      <a:pt x="81" y="144"/>
                    </a:lnTo>
                    <a:lnTo>
                      <a:pt x="96" y="172"/>
                    </a:lnTo>
                    <a:lnTo>
                      <a:pt x="115" y="199"/>
                    </a:lnTo>
                    <a:lnTo>
                      <a:pt x="137" y="223"/>
                    </a:lnTo>
                    <a:lnTo>
                      <a:pt x="159" y="241"/>
                    </a:lnTo>
                    <a:lnTo>
                      <a:pt x="105" y="201"/>
                    </a:lnTo>
                    <a:lnTo>
                      <a:pt x="99" y="196"/>
                    </a:lnTo>
                    <a:lnTo>
                      <a:pt x="85" y="183"/>
                    </a:lnTo>
                    <a:lnTo>
                      <a:pt x="63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24"/>
              <p:cNvSpPr>
                <a:spLocks/>
              </p:cNvSpPr>
              <p:nvPr/>
            </p:nvSpPr>
            <p:spPr bwMode="auto">
              <a:xfrm>
                <a:off x="4305301" y="1741488"/>
                <a:ext cx="252413" cy="382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40"/>
                  </a:cxn>
                  <a:cxn ang="0">
                    <a:pos x="60" y="79"/>
                  </a:cxn>
                  <a:cxn ang="0">
                    <a:pos x="69" y="113"/>
                  </a:cxn>
                  <a:cxn ang="0">
                    <a:pos x="81" y="144"/>
                  </a:cxn>
                  <a:cxn ang="0">
                    <a:pos x="96" y="172"/>
                  </a:cxn>
                  <a:cxn ang="0">
                    <a:pos x="115" y="199"/>
                  </a:cxn>
                  <a:cxn ang="0">
                    <a:pos x="137" y="223"/>
                  </a:cxn>
                  <a:cxn ang="0">
                    <a:pos x="159" y="241"/>
                  </a:cxn>
                  <a:cxn ang="0">
                    <a:pos x="105" y="201"/>
                  </a:cxn>
                  <a:cxn ang="0">
                    <a:pos x="99" y="196"/>
                  </a:cxn>
                  <a:cxn ang="0">
                    <a:pos x="85" y="183"/>
                  </a:cxn>
                  <a:cxn ang="0">
                    <a:pos x="63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159" h="241">
                    <a:moveTo>
                      <a:pt x="0" y="0"/>
                    </a:moveTo>
                    <a:lnTo>
                      <a:pt x="53" y="40"/>
                    </a:lnTo>
                    <a:lnTo>
                      <a:pt x="60" y="79"/>
                    </a:lnTo>
                    <a:lnTo>
                      <a:pt x="69" y="113"/>
                    </a:lnTo>
                    <a:lnTo>
                      <a:pt x="81" y="144"/>
                    </a:lnTo>
                    <a:lnTo>
                      <a:pt x="96" y="172"/>
                    </a:lnTo>
                    <a:lnTo>
                      <a:pt x="115" y="199"/>
                    </a:lnTo>
                    <a:lnTo>
                      <a:pt x="137" y="223"/>
                    </a:lnTo>
                    <a:lnTo>
                      <a:pt x="159" y="241"/>
                    </a:lnTo>
                    <a:lnTo>
                      <a:pt x="105" y="201"/>
                    </a:lnTo>
                    <a:lnTo>
                      <a:pt x="99" y="196"/>
                    </a:lnTo>
                    <a:lnTo>
                      <a:pt x="85" y="183"/>
                    </a:lnTo>
                    <a:lnTo>
                      <a:pt x="63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25"/>
              <p:cNvSpPr>
                <a:spLocks/>
              </p:cNvSpPr>
              <p:nvPr/>
            </p:nvSpPr>
            <p:spPr bwMode="auto">
              <a:xfrm>
                <a:off x="4305301" y="1730376"/>
                <a:ext cx="465138" cy="74613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293" y="42"/>
                  </a:cxn>
                  <a:cxn ang="0">
                    <a:pos x="53" y="47"/>
                  </a:cxn>
                  <a:cxn ang="0">
                    <a:pos x="0" y="7"/>
                  </a:cxn>
                  <a:cxn ang="0">
                    <a:pos x="240" y="0"/>
                  </a:cxn>
                </a:cxnLst>
                <a:rect l="0" t="0" r="r" b="b"/>
                <a:pathLst>
                  <a:path w="293" h="47">
                    <a:moveTo>
                      <a:pt x="240" y="0"/>
                    </a:moveTo>
                    <a:lnTo>
                      <a:pt x="293" y="42"/>
                    </a:lnTo>
                    <a:lnTo>
                      <a:pt x="53" y="47"/>
                    </a:lnTo>
                    <a:lnTo>
                      <a:pt x="0" y="7"/>
                    </a:lnTo>
                    <a:lnTo>
                      <a:pt x="2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26"/>
              <p:cNvSpPr>
                <a:spLocks/>
              </p:cNvSpPr>
              <p:nvPr/>
            </p:nvSpPr>
            <p:spPr bwMode="auto">
              <a:xfrm>
                <a:off x="4876801" y="1295401"/>
                <a:ext cx="647700" cy="40005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3" y="1"/>
                  </a:cxn>
                  <a:cxn ang="0">
                    <a:pos x="165" y="1"/>
                  </a:cxn>
                  <a:cxn ang="0">
                    <a:pos x="168" y="3"/>
                  </a:cxn>
                  <a:cxn ang="0">
                    <a:pos x="209" y="9"/>
                  </a:cxn>
                  <a:cxn ang="0">
                    <a:pos x="247" y="20"/>
                  </a:cxn>
                  <a:cxn ang="0">
                    <a:pos x="280" y="35"/>
                  </a:cxn>
                  <a:cxn ang="0">
                    <a:pos x="311" y="55"/>
                  </a:cxn>
                  <a:cxn ang="0">
                    <a:pos x="337" y="77"/>
                  </a:cxn>
                  <a:cxn ang="0">
                    <a:pos x="347" y="87"/>
                  </a:cxn>
                  <a:cxn ang="0">
                    <a:pos x="355" y="97"/>
                  </a:cxn>
                  <a:cxn ang="0">
                    <a:pos x="356" y="98"/>
                  </a:cxn>
                  <a:cxn ang="0">
                    <a:pos x="357" y="101"/>
                  </a:cxn>
                  <a:cxn ang="0">
                    <a:pos x="371" y="118"/>
                  </a:cxn>
                  <a:cxn ang="0">
                    <a:pos x="380" y="137"/>
                  </a:cxn>
                  <a:cxn ang="0">
                    <a:pos x="388" y="152"/>
                  </a:cxn>
                  <a:cxn ang="0">
                    <a:pos x="393" y="168"/>
                  </a:cxn>
                  <a:cxn ang="0">
                    <a:pos x="399" y="180"/>
                  </a:cxn>
                  <a:cxn ang="0">
                    <a:pos x="401" y="193"/>
                  </a:cxn>
                  <a:cxn ang="0">
                    <a:pos x="405" y="217"/>
                  </a:cxn>
                  <a:cxn ang="0">
                    <a:pos x="407" y="228"/>
                  </a:cxn>
                  <a:cxn ang="0">
                    <a:pos x="408" y="240"/>
                  </a:cxn>
                  <a:cxn ang="0">
                    <a:pos x="408" y="252"/>
                  </a:cxn>
                  <a:cxn ang="0">
                    <a:pos x="407" y="240"/>
                  </a:cxn>
                  <a:cxn ang="0">
                    <a:pos x="405" y="229"/>
                  </a:cxn>
                  <a:cxn ang="0">
                    <a:pos x="404" y="217"/>
                  </a:cxn>
                  <a:cxn ang="0">
                    <a:pos x="401" y="206"/>
                  </a:cxn>
                  <a:cxn ang="0">
                    <a:pos x="399" y="193"/>
                  </a:cxn>
                  <a:cxn ang="0">
                    <a:pos x="395" y="181"/>
                  </a:cxn>
                  <a:cxn ang="0">
                    <a:pos x="388" y="165"/>
                  </a:cxn>
                  <a:cxn ang="0">
                    <a:pos x="381" y="150"/>
                  </a:cxn>
                  <a:cxn ang="0">
                    <a:pos x="372" y="133"/>
                  </a:cxn>
                  <a:cxn ang="0">
                    <a:pos x="361" y="117"/>
                  </a:cxn>
                  <a:cxn ang="0">
                    <a:pos x="360" y="114"/>
                  </a:cxn>
                  <a:cxn ang="0">
                    <a:pos x="359" y="113"/>
                  </a:cxn>
                  <a:cxn ang="0">
                    <a:pos x="351" y="102"/>
                  </a:cxn>
                  <a:cxn ang="0">
                    <a:pos x="341" y="93"/>
                  </a:cxn>
                  <a:cxn ang="0">
                    <a:pos x="329" y="83"/>
                  </a:cxn>
                  <a:cxn ang="0">
                    <a:pos x="316" y="72"/>
                  </a:cxn>
                  <a:cxn ang="0">
                    <a:pos x="285" y="53"/>
                  </a:cxn>
                  <a:cxn ang="0">
                    <a:pos x="252" y="39"/>
                  </a:cxn>
                  <a:cxn ang="0">
                    <a:pos x="216" y="28"/>
                  </a:cxn>
                  <a:cxn ang="0">
                    <a:pos x="177" y="21"/>
                  </a:cxn>
                  <a:cxn ang="0">
                    <a:pos x="173" y="21"/>
                  </a:cxn>
                  <a:cxn ang="0">
                    <a:pos x="143" y="20"/>
                  </a:cxn>
                  <a:cxn ang="0">
                    <a:pos x="112" y="23"/>
                  </a:cxn>
                  <a:cxn ang="0">
                    <a:pos x="105" y="23"/>
                  </a:cxn>
                  <a:cxn ang="0">
                    <a:pos x="99" y="24"/>
                  </a:cxn>
                  <a:cxn ang="0">
                    <a:pos x="69" y="29"/>
                  </a:cxn>
                  <a:cxn ang="0">
                    <a:pos x="49" y="35"/>
                  </a:cxn>
                  <a:cxn ang="0">
                    <a:pos x="27" y="43"/>
                  </a:cxn>
                  <a:cxn ang="0">
                    <a:pos x="0" y="52"/>
                  </a:cxn>
                  <a:cxn ang="0">
                    <a:pos x="4" y="25"/>
                  </a:cxn>
                  <a:cxn ang="0">
                    <a:pos x="56" y="9"/>
                  </a:cxn>
                  <a:cxn ang="0">
                    <a:pos x="85" y="4"/>
                  </a:cxn>
                  <a:cxn ang="0">
                    <a:pos x="91" y="4"/>
                  </a:cxn>
                  <a:cxn ang="0">
                    <a:pos x="95" y="3"/>
                  </a:cxn>
                  <a:cxn ang="0">
                    <a:pos x="100" y="3"/>
                  </a:cxn>
                  <a:cxn ang="0">
                    <a:pos x="132" y="0"/>
                  </a:cxn>
                </a:cxnLst>
                <a:rect l="0" t="0" r="r" b="b"/>
                <a:pathLst>
                  <a:path w="408" h="252">
                    <a:moveTo>
                      <a:pt x="132" y="0"/>
                    </a:moveTo>
                    <a:lnTo>
                      <a:pt x="163" y="1"/>
                    </a:lnTo>
                    <a:lnTo>
                      <a:pt x="165" y="1"/>
                    </a:lnTo>
                    <a:lnTo>
                      <a:pt x="168" y="3"/>
                    </a:lnTo>
                    <a:lnTo>
                      <a:pt x="209" y="9"/>
                    </a:lnTo>
                    <a:lnTo>
                      <a:pt x="247" y="20"/>
                    </a:lnTo>
                    <a:lnTo>
                      <a:pt x="280" y="35"/>
                    </a:lnTo>
                    <a:lnTo>
                      <a:pt x="311" y="55"/>
                    </a:lnTo>
                    <a:lnTo>
                      <a:pt x="337" y="77"/>
                    </a:lnTo>
                    <a:lnTo>
                      <a:pt x="347" y="87"/>
                    </a:lnTo>
                    <a:lnTo>
                      <a:pt x="355" y="97"/>
                    </a:lnTo>
                    <a:lnTo>
                      <a:pt x="356" y="98"/>
                    </a:lnTo>
                    <a:lnTo>
                      <a:pt x="357" y="101"/>
                    </a:lnTo>
                    <a:lnTo>
                      <a:pt x="371" y="118"/>
                    </a:lnTo>
                    <a:lnTo>
                      <a:pt x="380" y="137"/>
                    </a:lnTo>
                    <a:lnTo>
                      <a:pt x="388" y="152"/>
                    </a:lnTo>
                    <a:lnTo>
                      <a:pt x="393" y="168"/>
                    </a:lnTo>
                    <a:lnTo>
                      <a:pt x="399" y="180"/>
                    </a:lnTo>
                    <a:lnTo>
                      <a:pt x="401" y="193"/>
                    </a:lnTo>
                    <a:lnTo>
                      <a:pt x="405" y="217"/>
                    </a:lnTo>
                    <a:lnTo>
                      <a:pt x="407" y="228"/>
                    </a:lnTo>
                    <a:lnTo>
                      <a:pt x="408" y="240"/>
                    </a:lnTo>
                    <a:lnTo>
                      <a:pt x="408" y="252"/>
                    </a:lnTo>
                    <a:lnTo>
                      <a:pt x="407" y="240"/>
                    </a:lnTo>
                    <a:lnTo>
                      <a:pt x="405" y="229"/>
                    </a:lnTo>
                    <a:lnTo>
                      <a:pt x="404" y="217"/>
                    </a:lnTo>
                    <a:lnTo>
                      <a:pt x="401" y="206"/>
                    </a:lnTo>
                    <a:lnTo>
                      <a:pt x="399" y="193"/>
                    </a:lnTo>
                    <a:lnTo>
                      <a:pt x="395" y="181"/>
                    </a:lnTo>
                    <a:lnTo>
                      <a:pt x="388" y="165"/>
                    </a:lnTo>
                    <a:lnTo>
                      <a:pt x="381" y="150"/>
                    </a:lnTo>
                    <a:lnTo>
                      <a:pt x="372" y="133"/>
                    </a:lnTo>
                    <a:lnTo>
                      <a:pt x="361" y="117"/>
                    </a:lnTo>
                    <a:lnTo>
                      <a:pt x="360" y="114"/>
                    </a:lnTo>
                    <a:lnTo>
                      <a:pt x="359" y="113"/>
                    </a:lnTo>
                    <a:lnTo>
                      <a:pt x="351" y="102"/>
                    </a:lnTo>
                    <a:lnTo>
                      <a:pt x="341" y="93"/>
                    </a:lnTo>
                    <a:lnTo>
                      <a:pt x="329" y="83"/>
                    </a:lnTo>
                    <a:lnTo>
                      <a:pt x="316" y="72"/>
                    </a:lnTo>
                    <a:lnTo>
                      <a:pt x="285" y="53"/>
                    </a:lnTo>
                    <a:lnTo>
                      <a:pt x="252" y="39"/>
                    </a:lnTo>
                    <a:lnTo>
                      <a:pt x="216" y="28"/>
                    </a:lnTo>
                    <a:lnTo>
                      <a:pt x="177" y="21"/>
                    </a:lnTo>
                    <a:lnTo>
                      <a:pt x="173" y="21"/>
                    </a:lnTo>
                    <a:lnTo>
                      <a:pt x="143" y="20"/>
                    </a:lnTo>
                    <a:lnTo>
                      <a:pt x="112" y="23"/>
                    </a:lnTo>
                    <a:lnTo>
                      <a:pt x="105" y="23"/>
                    </a:lnTo>
                    <a:lnTo>
                      <a:pt x="99" y="24"/>
                    </a:lnTo>
                    <a:lnTo>
                      <a:pt x="69" y="29"/>
                    </a:lnTo>
                    <a:lnTo>
                      <a:pt x="49" y="35"/>
                    </a:lnTo>
                    <a:lnTo>
                      <a:pt x="27" y="43"/>
                    </a:lnTo>
                    <a:lnTo>
                      <a:pt x="0" y="52"/>
                    </a:lnTo>
                    <a:lnTo>
                      <a:pt x="4" y="25"/>
                    </a:lnTo>
                    <a:lnTo>
                      <a:pt x="56" y="9"/>
                    </a:lnTo>
                    <a:lnTo>
                      <a:pt x="85" y="4"/>
                    </a:lnTo>
                    <a:lnTo>
                      <a:pt x="91" y="4"/>
                    </a:lnTo>
                    <a:lnTo>
                      <a:pt x="95" y="3"/>
                    </a:lnTo>
                    <a:lnTo>
                      <a:pt x="100" y="3"/>
                    </a:lnTo>
                    <a:lnTo>
                      <a:pt x="132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27"/>
              <p:cNvSpPr>
                <a:spLocks/>
              </p:cNvSpPr>
              <p:nvPr/>
            </p:nvSpPr>
            <p:spPr bwMode="auto">
              <a:xfrm>
                <a:off x="4389439" y="1804988"/>
                <a:ext cx="715963" cy="4318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" y="19"/>
                  </a:cxn>
                  <a:cxn ang="0">
                    <a:pos x="30" y="48"/>
                  </a:cxn>
                  <a:cxn ang="0">
                    <a:pos x="38" y="79"/>
                  </a:cxn>
                  <a:cxn ang="0">
                    <a:pos x="50" y="109"/>
                  </a:cxn>
                  <a:cxn ang="0">
                    <a:pos x="64" y="136"/>
                  </a:cxn>
                  <a:cxn ang="0">
                    <a:pos x="83" y="160"/>
                  </a:cxn>
                  <a:cxn ang="0">
                    <a:pos x="104" y="184"/>
                  </a:cxn>
                  <a:cxn ang="0">
                    <a:pos x="123" y="201"/>
                  </a:cxn>
                  <a:cxn ang="0">
                    <a:pos x="144" y="216"/>
                  </a:cxn>
                  <a:cxn ang="0">
                    <a:pos x="168" y="228"/>
                  </a:cxn>
                  <a:cxn ang="0">
                    <a:pos x="195" y="240"/>
                  </a:cxn>
                  <a:cxn ang="0">
                    <a:pos x="224" y="249"/>
                  </a:cxn>
                  <a:cxn ang="0">
                    <a:pos x="258" y="257"/>
                  </a:cxn>
                  <a:cxn ang="0">
                    <a:pos x="294" y="263"/>
                  </a:cxn>
                  <a:cxn ang="0">
                    <a:pos x="332" y="268"/>
                  </a:cxn>
                  <a:cxn ang="0">
                    <a:pos x="374" y="269"/>
                  </a:cxn>
                  <a:cxn ang="0">
                    <a:pos x="414" y="268"/>
                  </a:cxn>
                  <a:cxn ang="0">
                    <a:pos x="451" y="264"/>
                  </a:cxn>
                  <a:cxn ang="0">
                    <a:pos x="440" y="267"/>
                  </a:cxn>
                  <a:cxn ang="0">
                    <a:pos x="403" y="271"/>
                  </a:cxn>
                  <a:cxn ang="0">
                    <a:pos x="362" y="272"/>
                  </a:cxn>
                  <a:cxn ang="0">
                    <a:pos x="318" y="269"/>
                  </a:cxn>
                  <a:cxn ang="0">
                    <a:pos x="266" y="263"/>
                  </a:cxn>
                  <a:cxn ang="0">
                    <a:pos x="219" y="253"/>
                  </a:cxn>
                  <a:cxn ang="0">
                    <a:pos x="178" y="240"/>
                  </a:cxn>
                  <a:cxn ang="0">
                    <a:pos x="143" y="224"/>
                  </a:cxn>
                  <a:cxn ang="0">
                    <a:pos x="111" y="205"/>
                  </a:cxn>
                  <a:cxn ang="0">
                    <a:pos x="84" y="183"/>
                  </a:cxn>
                  <a:cxn ang="0">
                    <a:pos x="62" y="159"/>
                  </a:cxn>
                  <a:cxn ang="0">
                    <a:pos x="43" y="132"/>
                  </a:cxn>
                  <a:cxn ang="0">
                    <a:pos x="28" y="104"/>
                  </a:cxn>
                  <a:cxn ang="0">
                    <a:pos x="16" y="73"/>
                  </a:cxn>
                  <a:cxn ang="0">
                    <a:pos x="7" y="39"/>
                  </a:cxn>
                  <a:cxn ang="0">
                    <a:pos x="0" y="0"/>
                  </a:cxn>
                </a:cxnLst>
                <a:rect l="0" t="0" r="r" b="b"/>
                <a:pathLst>
                  <a:path w="451" h="272">
                    <a:moveTo>
                      <a:pt x="0" y="0"/>
                    </a:moveTo>
                    <a:lnTo>
                      <a:pt x="24" y="19"/>
                    </a:lnTo>
                    <a:lnTo>
                      <a:pt x="30" y="48"/>
                    </a:lnTo>
                    <a:lnTo>
                      <a:pt x="38" y="79"/>
                    </a:lnTo>
                    <a:lnTo>
                      <a:pt x="50" y="109"/>
                    </a:lnTo>
                    <a:lnTo>
                      <a:pt x="64" y="136"/>
                    </a:lnTo>
                    <a:lnTo>
                      <a:pt x="83" y="160"/>
                    </a:lnTo>
                    <a:lnTo>
                      <a:pt x="104" y="184"/>
                    </a:lnTo>
                    <a:lnTo>
                      <a:pt x="123" y="201"/>
                    </a:lnTo>
                    <a:lnTo>
                      <a:pt x="144" y="216"/>
                    </a:lnTo>
                    <a:lnTo>
                      <a:pt x="168" y="228"/>
                    </a:lnTo>
                    <a:lnTo>
                      <a:pt x="195" y="240"/>
                    </a:lnTo>
                    <a:lnTo>
                      <a:pt x="224" y="249"/>
                    </a:lnTo>
                    <a:lnTo>
                      <a:pt x="258" y="257"/>
                    </a:lnTo>
                    <a:lnTo>
                      <a:pt x="294" y="263"/>
                    </a:lnTo>
                    <a:lnTo>
                      <a:pt x="332" y="268"/>
                    </a:lnTo>
                    <a:lnTo>
                      <a:pt x="374" y="269"/>
                    </a:lnTo>
                    <a:lnTo>
                      <a:pt x="414" y="268"/>
                    </a:lnTo>
                    <a:lnTo>
                      <a:pt x="451" y="264"/>
                    </a:lnTo>
                    <a:lnTo>
                      <a:pt x="440" y="267"/>
                    </a:lnTo>
                    <a:lnTo>
                      <a:pt x="403" y="271"/>
                    </a:lnTo>
                    <a:lnTo>
                      <a:pt x="362" y="272"/>
                    </a:lnTo>
                    <a:lnTo>
                      <a:pt x="318" y="269"/>
                    </a:lnTo>
                    <a:lnTo>
                      <a:pt x="266" y="263"/>
                    </a:lnTo>
                    <a:lnTo>
                      <a:pt x="219" y="253"/>
                    </a:lnTo>
                    <a:lnTo>
                      <a:pt x="178" y="240"/>
                    </a:lnTo>
                    <a:lnTo>
                      <a:pt x="143" y="224"/>
                    </a:lnTo>
                    <a:lnTo>
                      <a:pt x="111" y="205"/>
                    </a:lnTo>
                    <a:lnTo>
                      <a:pt x="84" y="183"/>
                    </a:lnTo>
                    <a:lnTo>
                      <a:pt x="62" y="159"/>
                    </a:lnTo>
                    <a:lnTo>
                      <a:pt x="43" y="132"/>
                    </a:lnTo>
                    <a:lnTo>
                      <a:pt x="28" y="104"/>
                    </a:lnTo>
                    <a:lnTo>
                      <a:pt x="16" y="73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328"/>
              <p:cNvSpPr>
                <a:spLocks/>
              </p:cNvSpPr>
              <p:nvPr/>
            </p:nvSpPr>
            <p:spPr bwMode="auto">
              <a:xfrm>
                <a:off x="4389439" y="1797051"/>
                <a:ext cx="384175" cy="3810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242" y="18"/>
                  </a:cxn>
                  <a:cxn ang="0">
                    <a:pos x="24" y="24"/>
                  </a:cxn>
                  <a:cxn ang="0">
                    <a:pos x="0" y="5"/>
                  </a:cxn>
                  <a:cxn ang="0">
                    <a:pos x="240" y="0"/>
                  </a:cxn>
                </a:cxnLst>
                <a:rect l="0" t="0" r="r" b="b"/>
                <a:pathLst>
                  <a:path w="242" h="24">
                    <a:moveTo>
                      <a:pt x="240" y="0"/>
                    </a:moveTo>
                    <a:lnTo>
                      <a:pt x="242" y="18"/>
                    </a:lnTo>
                    <a:lnTo>
                      <a:pt x="24" y="24"/>
                    </a:lnTo>
                    <a:lnTo>
                      <a:pt x="0" y="5"/>
                    </a:lnTo>
                    <a:lnTo>
                      <a:pt x="24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329"/>
              <p:cNvSpPr>
                <a:spLocks/>
              </p:cNvSpPr>
              <p:nvPr/>
            </p:nvSpPr>
            <p:spPr bwMode="auto">
              <a:xfrm>
                <a:off x="4946651" y="1130301"/>
                <a:ext cx="601663" cy="555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79" y="33"/>
                  </a:cxn>
                  <a:cxn ang="0">
                    <a:pos x="375" y="35"/>
                  </a:cxn>
                  <a:cxn ang="0">
                    <a:pos x="0" y="3"/>
                  </a:cxn>
                  <a:cxn ang="0">
                    <a:pos x="4" y="0"/>
                  </a:cxn>
                </a:cxnLst>
                <a:rect l="0" t="0" r="r" b="b"/>
                <a:pathLst>
                  <a:path w="379" h="35">
                    <a:moveTo>
                      <a:pt x="4" y="0"/>
                    </a:moveTo>
                    <a:lnTo>
                      <a:pt x="379" y="33"/>
                    </a:lnTo>
                    <a:lnTo>
                      <a:pt x="375" y="35"/>
                    </a:lnTo>
                    <a:lnTo>
                      <a:pt x="0" y="3"/>
                    </a:lnTo>
                    <a:lnTo>
                      <a:pt x="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330"/>
              <p:cNvSpPr>
                <a:spLocks/>
              </p:cNvSpPr>
              <p:nvPr/>
            </p:nvSpPr>
            <p:spPr bwMode="auto">
              <a:xfrm>
                <a:off x="4478339" y="1530351"/>
                <a:ext cx="327025" cy="730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1"/>
                  </a:cxn>
                  <a:cxn ang="0">
                    <a:pos x="206" y="44"/>
                  </a:cxn>
                  <a:cxn ang="0">
                    <a:pos x="195" y="46"/>
                  </a:cxn>
                  <a:cxn ang="0">
                    <a:pos x="0" y="0"/>
                  </a:cxn>
                </a:cxnLst>
                <a:rect l="0" t="0" r="r" b="b"/>
                <a:pathLst>
                  <a:path w="206" h="46">
                    <a:moveTo>
                      <a:pt x="0" y="0"/>
                    </a:moveTo>
                    <a:lnTo>
                      <a:pt x="26" y="1"/>
                    </a:lnTo>
                    <a:lnTo>
                      <a:pt x="206" y="44"/>
                    </a:lnTo>
                    <a:lnTo>
                      <a:pt x="195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331"/>
              <p:cNvSpPr>
                <a:spLocks/>
              </p:cNvSpPr>
              <p:nvPr/>
            </p:nvSpPr>
            <p:spPr bwMode="auto">
              <a:xfrm>
                <a:off x="4395789" y="741363"/>
                <a:ext cx="311150" cy="788988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196" y="40"/>
                  </a:cxn>
                  <a:cxn ang="0">
                    <a:pos x="52" y="497"/>
                  </a:cxn>
                  <a:cxn ang="0">
                    <a:pos x="0" y="457"/>
                  </a:cxn>
                  <a:cxn ang="0">
                    <a:pos x="143" y="0"/>
                  </a:cxn>
                </a:cxnLst>
                <a:rect l="0" t="0" r="r" b="b"/>
                <a:pathLst>
                  <a:path w="196" h="497">
                    <a:moveTo>
                      <a:pt x="143" y="0"/>
                    </a:moveTo>
                    <a:lnTo>
                      <a:pt x="196" y="40"/>
                    </a:lnTo>
                    <a:lnTo>
                      <a:pt x="52" y="497"/>
                    </a:lnTo>
                    <a:lnTo>
                      <a:pt x="0" y="457"/>
                    </a:lnTo>
                    <a:lnTo>
                      <a:pt x="14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332"/>
              <p:cNvSpPr>
                <a:spLocks/>
              </p:cNvSpPr>
              <p:nvPr/>
            </p:nvSpPr>
            <p:spPr bwMode="auto">
              <a:xfrm>
                <a:off x="4622801" y="741363"/>
                <a:ext cx="965200" cy="141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5" y="49"/>
                  </a:cxn>
                  <a:cxn ang="0">
                    <a:pos x="608" y="89"/>
                  </a:cxn>
                  <a:cxn ang="0">
                    <a:pos x="53" y="40"/>
                  </a:cxn>
                  <a:cxn ang="0">
                    <a:pos x="0" y="0"/>
                  </a:cxn>
                </a:cxnLst>
                <a:rect l="0" t="0" r="r" b="b"/>
                <a:pathLst>
                  <a:path w="608" h="89">
                    <a:moveTo>
                      <a:pt x="0" y="0"/>
                    </a:moveTo>
                    <a:lnTo>
                      <a:pt x="555" y="49"/>
                    </a:lnTo>
                    <a:lnTo>
                      <a:pt x="608" y="89"/>
                    </a:lnTo>
                    <a:lnTo>
                      <a:pt x="53" y="4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333"/>
              <p:cNvSpPr>
                <a:spLocks/>
              </p:cNvSpPr>
              <p:nvPr/>
            </p:nvSpPr>
            <p:spPr bwMode="auto">
              <a:xfrm>
                <a:off x="4478339" y="804863"/>
                <a:ext cx="258763" cy="727075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63" y="20"/>
                  </a:cxn>
                  <a:cxn ang="0">
                    <a:pos x="26" y="458"/>
                  </a:cxn>
                  <a:cxn ang="0">
                    <a:pos x="0" y="457"/>
                  </a:cxn>
                  <a:cxn ang="0">
                    <a:pos x="144" y="0"/>
                  </a:cxn>
                </a:cxnLst>
                <a:rect l="0" t="0" r="r" b="b"/>
                <a:pathLst>
                  <a:path w="163" h="458">
                    <a:moveTo>
                      <a:pt x="144" y="0"/>
                    </a:moveTo>
                    <a:lnTo>
                      <a:pt x="163" y="20"/>
                    </a:lnTo>
                    <a:lnTo>
                      <a:pt x="26" y="458"/>
                    </a:lnTo>
                    <a:lnTo>
                      <a:pt x="0" y="457"/>
                    </a:lnTo>
                    <a:lnTo>
                      <a:pt x="14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334"/>
              <p:cNvSpPr>
                <a:spLocks/>
              </p:cNvSpPr>
              <p:nvPr/>
            </p:nvSpPr>
            <p:spPr bwMode="auto">
              <a:xfrm>
                <a:off x="4427539" y="836613"/>
                <a:ext cx="1160463" cy="1395413"/>
              </a:xfrm>
              <a:custGeom>
                <a:avLst/>
                <a:gdLst/>
                <a:ahLst/>
                <a:cxnLst>
                  <a:cxn ang="0">
                    <a:pos x="731" y="48"/>
                  </a:cxn>
                  <a:cxn ang="0">
                    <a:pos x="331" y="185"/>
                  </a:cxn>
                  <a:cxn ang="0">
                    <a:pos x="314" y="330"/>
                  </a:cxn>
                  <a:cxn ang="0">
                    <a:pos x="362" y="317"/>
                  </a:cxn>
                  <a:cxn ang="0">
                    <a:pos x="407" y="310"/>
                  </a:cxn>
                  <a:cxn ang="0">
                    <a:pos x="456" y="310"/>
                  </a:cxn>
                  <a:cxn ang="0">
                    <a:pos x="530" y="326"/>
                  </a:cxn>
                  <a:cxn ang="0">
                    <a:pos x="592" y="357"/>
                  </a:cxn>
                  <a:cxn ang="0">
                    <a:pos x="642" y="402"/>
                  </a:cxn>
                  <a:cxn ang="0">
                    <a:pos x="679" y="474"/>
                  </a:cxn>
                  <a:cxn ang="0">
                    <a:pos x="692" y="555"/>
                  </a:cxn>
                  <a:cxn ang="0">
                    <a:pos x="680" y="639"/>
                  </a:cxn>
                  <a:cxn ang="0">
                    <a:pos x="648" y="715"/>
                  </a:cxn>
                  <a:cxn ang="0">
                    <a:pos x="600" y="783"/>
                  </a:cxn>
                  <a:cxn ang="0">
                    <a:pos x="535" y="835"/>
                  </a:cxn>
                  <a:cxn ang="0">
                    <a:pos x="458" y="869"/>
                  </a:cxn>
                  <a:cxn ang="0">
                    <a:pos x="362" y="879"/>
                  </a:cxn>
                  <a:cxn ang="0">
                    <a:pos x="270" y="873"/>
                  </a:cxn>
                  <a:cxn ang="0">
                    <a:pos x="200" y="859"/>
                  </a:cxn>
                  <a:cxn ang="0">
                    <a:pos x="144" y="838"/>
                  </a:cxn>
                  <a:cxn ang="0">
                    <a:pos x="99" y="811"/>
                  </a:cxn>
                  <a:cxn ang="0">
                    <a:pos x="59" y="770"/>
                  </a:cxn>
                  <a:cxn ang="0">
                    <a:pos x="26" y="719"/>
                  </a:cxn>
                  <a:cxn ang="0">
                    <a:pos x="6" y="658"/>
                  </a:cxn>
                  <a:cxn ang="0">
                    <a:pos x="218" y="623"/>
                  </a:cxn>
                  <a:cxn ang="0">
                    <a:pos x="224" y="671"/>
                  </a:cxn>
                  <a:cxn ang="0">
                    <a:pos x="247" y="713"/>
                  </a:cxn>
                  <a:cxn ang="0">
                    <a:pos x="280" y="742"/>
                  </a:cxn>
                  <a:cxn ang="0">
                    <a:pos x="324" y="753"/>
                  </a:cxn>
                  <a:cxn ang="0">
                    <a:pos x="376" y="749"/>
                  </a:cxn>
                  <a:cxn ang="0">
                    <a:pos x="419" y="719"/>
                  </a:cxn>
                  <a:cxn ang="0">
                    <a:pos x="447" y="682"/>
                  </a:cxn>
                  <a:cxn ang="0">
                    <a:pos x="466" y="633"/>
                  </a:cxn>
                  <a:cxn ang="0">
                    <a:pos x="475" y="570"/>
                  </a:cxn>
                  <a:cxn ang="0">
                    <a:pos x="472" y="518"/>
                  </a:cxn>
                  <a:cxn ang="0">
                    <a:pos x="455" y="478"/>
                  </a:cxn>
                  <a:cxn ang="0">
                    <a:pos x="428" y="450"/>
                  </a:cxn>
                  <a:cxn ang="0">
                    <a:pos x="391" y="434"/>
                  </a:cxn>
                  <a:cxn ang="0">
                    <a:pos x="343" y="430"/>
                  </a:cxn>
                  <a:cxn ang="0">
                    <a:pos x="295" y="443"/>
                  </a:cxn>
                  <a:cxn ang="0">
                    <a:pos x="256" y="465"/>
                  </a:cxn>
                  <a:cxn ang="0">
                    <a:pos x="58" y="438"/>
                  </a:cxn>
                </a:cxnLst>
                <a:rect l="0" t="0" r="r" b="b"/>
                <a:pathLst>
                  <a:path w="731" h="879">
                    <a:moveTo>
                      <a:pt x="195" y="0"/>
                    </a:moveTo>
                    <a:lnTo>
                      <a:pt x="731" y="48"/>
                    </a:lnTo>
                    <a:lnTo>
                      <a:pt x="706" y="218"/>
                    </a:lnTo>
                    <a:lnTo>
                      <a:pt x="331" y="185"/>
                    </a:lnTo>
                    <a:lnTo>
                      <a:pt x="283" y="341"/>
                    </a:lnTo>
                    <a:lnTo>
                      <a:pt x="314" y="330"/>
                    </a:lnTo>
                    <a:lnTo>
                      <a:pt x="340" y="322"/>
                    </a:lnTo>
                    <a:lnTo>
                      <a:pt x="362" y="317"/>
                    </a:lnTo>
                    <a:lnTo>
                      <a:pt x="382" y="313"/>
                    </a:lnTo>
                    <a:lnTo>
                      <a:pt x="407" y="310"/>
                    </a:lnTo>
                    <a:lnTo>
                      <a:pt x="431" y="309"/>
                    </a:lnTo>
                    <a:lnTo>
                      <a:pt x="456" y="310"/>
                    </a:lnTo>
                    <a:lnTo>
                      <a:pt x="494" y="316"/>
                    </a:lnTo>
                    <a:lnTo>
                      <a:pt x="530" y="326"/>
                    </a:lnTo>
                    <a:lnTo>
                      <a:pt x="562" y="340"/>
                    </a:lnTo>
                    <a:lnTo>
                      <a:pt x="592" y="357"/>
                    </a:lnTo>
                    <a:lnTo>
                      <a:pt x="619" y="377"/>
                    </a:lnTo>
                    <a:lnTo>
                      <a:pt x="642" y="402"/>
                    </a:lnTo>
                    <a:lnTo>
                      <a:pt x="663" y="435"/>
                    </a:lnTo>
                    <a:lnTo>
                      <a:pt x="679" y="474"/>
                    </a:lnTo>
                    <a:lnTo>
                      <a:pt x="688" y="514"/>
                    </a:lnTo>
                    <a:lnTo>
                      <a:pt x="692" y="555"/>
                    </a:lnTo>
                    <a:lnTo>
                      <a:pt x="690" y="599"/>
                    </a:lnTo>
                    <a:lnTo>
                      <a:pt x="680" y="639"/>
                    </a:lnTo>
                    <a:lnTo>
                      <a:pt x="667" y="678"/>
                    </a:lnTo>
                    <a:lnTo>
                      <a:pt x="648" y="715"/>
                    </a:lnTo>
                    <a:lnTo>
                      <a:pt x="627" y="751"/>
                    </a:lnTo>
                    <a:lnTo>
                      <a:pt x="600" y="783"/>
                    </a:lnTo>
                    <a:lnTo>
                      <a:pt x="570" y="811"/>
                    </a:lnTo>
                    <a:lnTo>
                      <a:pt x="535" y="835"/>
                    </a:lnTo>
                    <a:lnTo>
                      <a:pt x="499" y="855"/>
                    </a:lnTo>
                    <a:lnTo>
                      <a:pt x="458" y="869"/>
                    </a:lnTo>
                    <a:lnTo>
                      <a:pt x="412" y="877"/>
                    </a:lnTo>
                    <a:lnTo>
                      <a:pt x="362" y="879"/>
                    </a:lnTo>
                    <a:lnTo>
                      <a:pt x="308" y="878"/>
                    </a:lnTo>
                    <a:lnTo>
                      <a:pt x="270" y="873"/>
                    </a:lnTo>
                    <a:lnTo>
                      <a:pt x="234" y="867"/>
                    </a:lnTo>
                    <a:lnTo>
                      <a:pt x="200" y="859"/>
                    </a:lnTo>
                    <a:lnTo>
                      <a:pt x="171" y="850"/>
                    </a:lnTo>
                    <a:lnTo>
                      <a:pt x="144" y="838"/>
                    </a:lnTo>
                    <a:lnTo>
                      <a:pt x="120" y="826"/>
                    </a:lnTo>
                    <a:lnTo>
                      <a:pt x="99" y="811"/>
                    </a:lnTo>
                    <a:lnTo>
                      <a:pt x="80" y="794"/>
                    </a:lnTo>
                    <a:lnTo>
                      <a:pt x="59" y="770"/>
                    </a:lnTo>
                    <a:lnTo>
                      <a:pt x="40" y="746"/>
                    </a:lnTo>
                    <a:lnTo>
                      <a:pt x="26" y="719"/>
                    </a:lnTo>
                    <a:lnTo>
                      <a:pt x="14" y="689"/>
                    </a:lnTo>
                    <a:lnTo>
                      <a:pt x="6" y="658"/>
                    </a:lnTo>
                    <a:lnTo>
                      <a:pt x="0" y="629"/>
                    </a:lnTo>
                    <a:lnTo>
                      <a:pt x="218" y="623"/>
                    </a:lnTo>
                    <a:lnTo>
                      <a:pt x="219" y="649"/>
                    </a:lnTo>
                    <a:lnTo>
                      <a:pt x="224" y="671"/>
                    </a:lnTo>
                    <a:lnTo>
                      <a:pt x="234" y="694"/>
                    </a:lnTo>
                    <a:lnTo>
                      <a:pt x="247" y="713"/>
                    </a:lnTo>
                    <a:lnTo>
                      <a:pt x="263" y="730"/>
                    </a:lnTo>
                    <a:lnTo>
                      <a:pt x="280" y="742"/>
                    </a:lnTo>
                    <a:lnTo>
                      <a:pt x="300" y="749"/>
                    </a:lnTo>
                    <a:lnTo>
                      <a:pt x="324" y="753"/>
                    </a:lnTo>
                    <a:lnTo>
                      <a:pt x="352" y="753"/>
                    </a:lnTo>
                    <a:lnTo>
                      <a:pt x="376" y="749"/>
                    </a:lnTo>
                    <a:lnTo>
                      <a:pt x="398" y="738"/>
                    </a:lnTo>
                    <a:lnTo>
                      <a:pt x="419" y="719"/>
                    </a:lnTo>
                    <a:lnTo>
                      <a:pt x="435" y="702"/>
                    </a:lnTo>
                    <a:lnTo>
                      <a:pt x="447" y="682"/>
                    </a:lnTo>
                    <a:lnTo>
                      <a:pt x="458" y="659"/>
                    </a:lnTo>
                    <a:lnTo>
                      <a:pt x="466" y="633"/>
                    </a:lnTo>
                    <a:lnTo>
                      <a:pt x="471" y="602"/>
                    </a:lnTo>
                    <a:lnTo>
                      <a:pt x="475" y="570"/>
                    </a:lnTo>
                    <a:lnTo>
                      <a:pt x="475" y="542"/>
                    </a:lnTo>
                    <a:lnTo>
                      <a:pt x="472" y="518"/>
                    </a:lnTo>
                    <a:lnTo>
                      <a:pt x="464" y="497"/>
                    </a:lnTo>
                    <a:lnTo>
                      <a:pt x="455" y="478"/>
                    </a:lnTo>
                    <a:lnTo>
                      <a:pt x="442" y="462"/>
                    </a:lnTo>
                    <a:lnTo>
                      <a:pt x="428" y="450"/>
                    </a:lnTo>
                    <a:lnTo>
                      <a:pt x="411" y="441"/>
                    </a:lnTo>
                    <a:lnTo>
                      <a:pt x="391" y="434"/>
                    </a:lnTo>
                    <a:lnTo>
                      <a:pt x="367" y="431"/>
                    </a:lnTo>
                    <a:lnTo>
                      <a:pt x="343" y="430"/>
                    </a:lnTo>
                    <a:lnTo>
                      <a:pt x="319" y="434"/>
                    </a:lnTo>
                    <a:lnTo>
                      <a:pt x="295" y="443"/>
                    </a:lnTo>
                    <a:lnTo>
                      <a:pt x="276" y="453"/>
                    </a:lnTo>
                    <a:lnTo>
                      <a:pt x="256" y="465"/>
                    </a:lnTo>
                    <a:lnTo>
                      <a:pt x="238" y="481"/>
                    </a:lnTo>
                    <a:lnTo>
                      <a:pt x="58" y="438"/>
                    </a:lnTo>
                    <a:lnTo>
                      <a:pt x="19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5400000" scaled="0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335"/>
              <p:cNvSpPr>
                <a:spLocks/>
              </p:cNvSpPr>
              <p:nvPr/>
            </p:nvSpPr>
            <p:spPr bwMode="auto">
              <a:xfrm>
                <a:off x="4706939" y="804863"/>
                <a:ext cx="881063" cy="1079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5" y="49"/>
                  </a:cxn>
                  <a:cxn ang="0">
                    <a:pos x="555" y="68"/>
                  </a:cxn>
                  <a:cxn ang="0">
                    <a:pos x="19" y="20"/>
                  </a:cxn>
                  <a:cxn ang="0">
                    <a:pos x="0" y="0"/>
                  </a:cxn>
                </a:cxnLst>
                <a:rect l="0" t="0" r="r" b="b"/>
                <a:pathLst>
                  <a:path w="555" h="68">
                    <a:moveTo>
                      <a:pt x="0" y="0"/>
                    </a:moveTo>
                    <a:lnTo>
                      <a:pt x="555" y="49"/>
                    </a:lnTo>
                    <a:lnTo>
                      <a:pt x="555" y="68"/>
                    </a:lnTo>
                    <a:lnTo>
                      <a:pt x="19" y="2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2640"/>
            <p:cNvGrpSpPr/>
            <p:nvPr/>
          </p:nvGrpSpPr>
          <p:grpSpPr>
            <a:xfrm>
              <a:off x="3714744" y="1928802"/>
              <a:ext cx="1812932" cy="1393825"/>
              <a:chOff x="4929190" y="4910793"/>
              <a:chExt cx="1812932" cy="1393825"/>
            </a:xfrm>
          </p:grpSpPr>
          <p:grpSp>
            <p:nvGrpSpPr>
              <p:cNvPr id="15" name="Group 2641"/>
              <p:cNvGrpSpPr/>
              <p:nvPr/>
            </p:nvGrpSpPr>
            <p:grpSpPr>
              <a:xfrm>
                <a:off x="5857884" y="5500702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16" name="Group 2660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289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290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4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2642"/>
              <p:cNvGrpSpPr/>
              <p:nvPr/>
            </p:nvGrpSpPr>
            <p:grpSpPr>
              <a:xfrm>
                <a:off x="5286380" y="4910793"/>
                <a:ext cx="1092200" cy="1393825"/>
                <a:chOff x="6365876" y="3775082"/>
                <a:chExt cx="1092200" cy="1393825"/>
              </a:xfrm>
            </p:grpSpPr>
            <p:sp>
              <p:nvSpPr>
                <p:cNvPr id="276" name="Freeform 488"/>
                <p:cNvSpPr>
                  <a:spLocks/>
                </p:cNvSpPr>
                <p:nvPr/>
              </p:nvSpPr>
              <p:spPr bwMode="auto">
                <a:xfrm>
                  <a:off x="7113588" y="3775082"/>
                  <a:ext cx="209550" cy="25400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15" y="16"/>
                    </a:cxn>
                    <a:cxn ang="0">
                      <a:pos x="0" y="16"/>
                    </a:cxn>
                    <a:cxn ang="0">
                      <a:pos x="95" y="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32" h="16">
                      <a:moveTo>
                        <a:pt x="132" y="0"/>
                      </a:moveTo>
                      <a:lnTo>
                        <a:pt x="15" y="16"/>
                      </a:lnTo>
                      <a:lnTo>
                        <a:pt x="0" y="16"/>
                      </a:lnTo>
                      <a:lnTo>
                        <a:pt x="95" y="2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90"/>
                <p:cNvSpPr>
                  <a:spLocks/>
                </p:cNvSpPr>
                <p:nvPr/>
              </p:nvSpPr>
              <p:spPr bwMode="auto">
                <a:xfrm>
                  <a:off x="6365876" y="3800482"/>
                  <a:ext cx="771525" cy="1296988"/>
                </a:xfrm>
                <a:custGeom>
                  <a:avLst/>
                  <a:gdLst/>
                  <a:ahLst/>
                  <a:cxnLst>
                    <a:cxn ang="0">
                      <a:pos x="471" y="0"/>
                    </a:cxn>
                    <a:cxn ang="0">
                      <a:pos x="486" y="0"/>
                    </a:cxn>
                    <a:cxn ang="0">
                      <a:pos x="2" y="817"/>
                    </a:cxn>
                    <a:cxn ang="0">
                      <a:pos x="0" y="793"/>
                    </a:cxn>
                    <a:cxn ang="0">
                      <a:pos x="471" y="0"/>
                    </a:cxn>
                  </a:cxnLst>
                  <a:rect l="0" t="0" r="r" b="b"/>
                  <a:pathLst>
                    <a:path w="486" h="817">
                      <a:moveTo>
                        <a:pt x="471" y="0"/>
                      </a:moveTo>
                      <a:lnTo>
                        <a:pt x="486" y="0"/>
                      </a:lnTo>
                      <a:lnTo>
                        <a:pt x="2" y="817"/>
                      </a:lnTo>
                      <a:lnTo>
                        <a:pt x="0" y="793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98"/>
                <p:cNvSpPr>
                  <a:spLocks/>
                </p:cNvSpPr>
                <p:nvPr/>
              </p:nvSpPr>
              <p:spPr bwMode="auto">
                <a:xfrm>
                  <a:off x="7137401" y="3775082"/>
                  <a:ext cx="320675" cy="98425"/>
                </a:xfrm>
                <a:custGeom>
                  <a:avLst/>
                  <a:gdLst/>
                  <a:ahLst/>
                  <a:cxnLst>
                    <a:cxn ang="0">
                      <a:pos x="117" y="0"/>
                    </a:cxn>
                    <a:cxn ang="0">
                      <a:pos x="202" y="45"/>
                    </a:cxn>
                    <a:cxn ang="0">
                      <a:pos x="84" y="62"/>
                    </a:cxn>
                    <a:cxn ang="0">
                      <a:pos x="0" y="16"/>
                    </a:cxn>
                    <a:cxn ang="0">
                      <a:pos x="117" y="0"/>
                    </a:cxn>
                  </a:cxnLst>
                  <a:rect l="0" t="0" r="r" b="b"/>
                  <a:pathLst>
                    <a:path w="202" h="62">
                      <a:moveTo>
                        <a:pt x="117" y="0"/>
                      </a:moveTo>
                      <a:lnTo>
                        <a:pt x="202" y="45"/>
                      </a:lnTo>
                      <a:lnTo>
                        <a:pt x="84" y="62"/>
                      </a:lnTo>
                      <a:lnTo>
                        <a:pt x="0" y="16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99"/>
                <p:cNvSpPr>
                  <a:spLocks/>
                </p:cNvSpPr>
                <p:nvPr/>
              </p:nvSpPr>
              <p:spPr bwMode="auto">
                <a:xfrm>
                  <a:off x="6369051" y="3800482"/>
                  <a:ext cx="901700" cy="1368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68" y="46"/>
                    </a:cxn>
                    <a:cxn ang="0">
                      <a:pos x="84" y="862"/>
                    </a:cxn>
                    <a:cxn ang="0">
                      <a:pos x="0" y="817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68" h="862">
                      <a:moveTo>
                        <a:pt x="484" y="0"/>
                      </a:moveTo>
                      <a:lnTo>
                        <a:pt x="568" y="46"/>
                      </a:lnTo>
                      <a:lnTo>
                        <a:pt x="84" y="862"/>
                      </a:lnTo>
                      <a:lnTo>
                        <a:pt x="0" y="817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501"/>
                <p:cNvSpPr>
                  <a:spLocks/>
                </p:cNvSpPr>
                <p:nvPr/>
              </p:nvSpPr>
              <p:spPr bwMode="auto">
                <a:xfrm>
                  <a:off x="7270751" y="3846520"/>
                  <a:ext cx="187325" cy="58738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118" y="24"/>
                    </a:cxn>
                    <a:cxn ang="0">
                      <a:pos x="25" y="37"/>
                    </a:cxn>
                    <a:cxn ang="0">
                      <a:pos x="0" y="17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118" h="37">
                      <a:moveTo>
                        <a:pt x="118" y="0"/>
                      </a:moveTo>
                      <a:lnTo>
                        <a:pt x="118" y="24"/>
                      </a:lnTo>
                      <a:lnTo>
                        <a:pt x="25" y="37"/>
                      </a:lnTo>
                      <a:lnTo>
                        <a:pt x="0" y="17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504"/>
                <p:cNvSpPr>
                  <a:spLocks/>
                </p:cNvSpPr>
                <p:nvPr/>
              </p:nvSpPr>
              <p:spPr bwMode="auto">
                <a:xfrm>
                  <a:off x="6561138" y="3884620"/>
                  <a:ext cx="896938" cy="1279525"/>
                </a:xfrm>
                <a:custGeom>
                  <a:avLst/>
                  <a:gdLst/>
                  <a:ahLst/>
                  <a:cxnLst>
                    <a:cxn ang="0">
                      <a:pos x="565" y="0"/>
                    </a:cxn>
                    <a:cxn ang="0">
                      <a:pos x="95" y="793"/>
                    </a:cxn>
                    <a:cxn ang="0">
                      <a:pos x="0" y="806"/>
                    </a:cxn>
                    <a:cxn ang="0">
                      <a:pos x="472" y="13"/>
                    </a:cxn>
                    <a:cxn ang="0">
                      <a:pos x="565" y="0"/>
                    </a:cxn>
                  </a:cxnLst>
                  <a:rect l="0" t="0" r="r" b="b"/>
                  <a:pathLst>
                    <a:path w="565" h="806">
                      <a:moveTo>
                        <a:pt x="565" y="0"/>
                      </a:moveTo>
                      <a:lnTo>
                        <a:pt x="95" y="793"/>
                      </a:lnTo>
                      <a:lnTo>
                        <a:pt x="0" y="806"/>
                      </a:lnTo>
                      <a:lnTo>
                        <a:pt x="472" y="13"/>
                      </a:lnTo>
                      <a:lnTo>
                        <a:pt x="5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505"/>
                <p:cNvSpPr>
                  <a:spLocks/>
                </p:cNvSpPr>
                <p:nvPr/>
              </p:nvSpPr>
              <p:spPr bwMode="auto">
                <a:xfrm>
                  <a:off x="6502401" y="3873507"/>
                  <a:ext cx="808038" cy="1295400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09" y="20"/>
                    </a:cxn>
                    <a:cxn ang="0">
                      <a:pos x="37" y="813"/>
                    </a:cxn>
                    <a:cxn ang="0">
                      <a:pos x="0" y="816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09" h="816">
                      <a:moveTo>
                        <a:pt x="484" y="0"/>
                      </a:moveTo>
                      <a:lnTo>
                        <a:pt x="509" y="20"/>
                      </a:lnTo>
                      <a:lnTo>
                        <a:pt x="37" y="813"/>
                      </a:lnTo>
                      <a:lnTo>
                        <a:pt x="0" y="816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2643"/>
              <p:cNvGrpSpPr/>
              <p:nvPr/>
            </p:nvGrpSpPr>
            <p:grpSpPr>
              <a:xfrm>
                <a:off x="4929190" y="5000636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19" name="Group 2644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273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274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5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8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0" name="Group 321"/>
          <p:cNvGrpSpPr/>
          <p:nvPr/>
        </p:nvGrpSpPr>
        <p:grpSpPr>
          <a:xfrm>
            <a:off x="6009644" y="3481519"/>
            <a:ext cx="2169424" cy="2588256"/>
            <a:chOff x="6066981" y="3912578"/>
            <a:chExt cx="2169424" cy="2588256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1" name="Group 2818"/>
            <p:cNvGrpSpPr/>
            <p:nvPr/>
          </p:nvGrpSpPr>
          <p:grpSpPr>
            <a:xfrm>
              <a:off x="6066982" y="3912581"/>
              <a:ext cx="2169446" cy="1600601"/>
              <a:chOff x="6143636" y="3995510"/>
              <a:chExt cx="2016134" cy="1487488"/>
            </a:xfrm>
          </p:grpSpPr>
          <p:grpSp>
            <p:nvGrpSpPr>
              <p:cNvPr id="22" name="Group 2710"/>
              <p:cNvGrpSpPr/>
              <p:nvPr/>
            </p:nvGrpSpPr>
            <p:grpSpPr>
              <a:xfrm>
                <a:off x="6143636" y="3995510"/>
                <a:ext cx="1241425" cy="1487488"/>
                <a:chOff x="3465514" y="715963"/>
                <a:chExt cx="1241425" cy="1487488"/>
              </a:xfrm>
            </p:grpSpPr>
            <p:sp>
              <p:nvSpPr>
                <p:cNvPr id="375" name="Freeform 256"/>
                <p:cNvSpPr>
                  <a:spLocks/>
                </p:cNvSpPr>
                <p:nvPr/>
              </p:nvSpPr>
              <p:spPr bwMode="auto">
                <a:xfrm>
                  <a:off x="3562351" y="1033463"/>
                  <a:ext cx="557213" cy="1131888"/>
                </a:xfrm>
                <a:custGeom>
                  <a:avLst/>
                  <a:gdLst/>
                  <a:ahLst/>
                  <a:cxnLst>
                    <a:cxn ang="0">
                      <a:pos x="337" y="0"/>
                    </a:cxn>
                    <a:cxn ang="0">
                      <a:pos x="340" y="5"/>
                    </a:cxn>
                    <a:cxn ang="0">
                      <a:pos x="343" y="9"/>
                    </a:cxn>
                    <a:cxn ang="0">
                      <a:pos x="344" y="14"/>
                    </a:cxn>
                    <a:cxn ang="0">
                      <a:pos x="348" y="26"/>
                    </a:cxn>
                    <a:cxn ang="0">
                      <a:pos x="351" y="38"/>
                    </a:cxn>
                    <a:cxn ang="0">
                      <a:pos x="351" y="62"/>
                    </a:cxn>
                    <a:cxn ang="0">
                      <a:pos x="345" y="89"/>
                    </a:cxn>
                    <a:cxn ang="0">
                      <a:pos x="335" y="117"/>
                    </a:cxn>
                    <a:cxn ang="0">
                      <a:pos x="324" y="137"/>
                    </a:cxn>
                    <a:cxn ang="0">
                      <a:pos x="307" y="161"/>
                    </a:cxn>
                    <a:cxn ang="0">
                      <a:pos x="287" y="188"/>
                    </a:cxn>
                    <a:cxn ang="0">
                      <a:pos x="260" y="220"/>
                    </a:cxn>
                    <a:cxn ang="0">
                      <a:pos x="228" y="256"/>
                    </a:cxn>
                    <a:cxn ang="0">
                      <a:pos x="184" y="305"/>
                    </a:cxn>
                    <a:cxn ang="0">
                      <a:pos x="147" y="351"/>
                    </a:cxn>
                    <a:cxn ang="0">
                      <a:pos x="113" y="395"/>
                    </a:cxn>
                    <a:cxn ang="0">
                      <a:pos x="87" y="435"/>
                    </a:cxn>
                    <a:cxn ang="0">
                      <a:pos x="64" y="474"/>
                    </a:cxn>
                    <a:cxn ang="0">
                      <a:pos x="47" y="509"/>
                    </a:cxn>
                    <a:cxn ang="0">
                      <a:pos x="28" y="559"/>
                    </a:cxn>
                    <a:cxn ang="0">
                      <a:pos x="15" y="610"/>
                    </a:cxn>
                    <a:cxn ang="0">
                      <a:pos x="7" y="661"/>
                    </a:cxn>
                    <a:cxn ang="0">
                      <a:pos x="5" y="713"/>
                    </a:cxn>
                    <a:cxn ang="0">
                      <a:pos x="0" y="694"/>
                    </a:cxn>
                    <a:cxn ang="0">
                      <a:pos x="0" y="659"/>
                    </a:cxn>
                    <a:cxn ang="0">
                      <a:pos x="5" y="623"/>
                    </a:cxn>
                    <a:cxn ang="0">
                      <a:pos x="13" y="585"/>
                    </a:cxn>
                    <a:cxn ang="0">
                      <a:pos x="25" y="546"/>
                    </a:cxn>
                    <a:cxn ang="0">
                      <a:pos x="40" y="507"/>
                    </a:cxn>
                    <a:cxn ang="0">
                      <a:pos x="57" y="473"/>
                    </a:cxn>
                    <a:cxn ang="0">
                      <a:pos x="80" y="435"/>
                    </a:cxn>
                    <a:cxn ang="0">
                      <a:pos x="108" y="395"/>
                    </a:cxn>
                    <a:cxn ang="0">
                      <a:pos x="140" y="353"/>
                    </a:cxn>
                    <a:cxn ang="0">
                      <a:pos x="177" y="306"/>
                    </a:cxn>
                    <a:cxn ang="0">
                      <a:pos x="220" y="257"/>
                    </a:cxn>
                    <a:cxn ang="0">
                      <a:pos x="252" y="221"/>
                    </a:cxn>
                    <a:cxn ang="0">
                      <a:pos x="279" y="189"/>
                    </a:cxn>
                    <a:cxn ang="0">
                      <a:pos x="300" y="161"/>
                    </a:cxn>
                    <a:cxn ang="0">
                      <a:pos x="316" y="137"/>
                    </a:cxn>
                    <a:cxn ang="0">
                      <a:pos x="328" y="116"/>
                    </a:cxn>
                    <a:cxn ang="0">
                      <a:pos x="339" y="93"/>
                    </a:cxn>
                    <a:cxn ang="0">
                      <a:pos x="344" y="72"/>
                    </a:cxn>
                    <a:cxn ang="0">
                      <a:pos x="347" y="50"/>
                    </a:cxn>
                    <a:cxn ang="0">
                      <a:pos x="345" y="32"/>
                    </a:cxn>
                    <a:cxn ang="0">
                      <a:pos x="343" y="14"/>
                    </a:cxn>
                    <a:cxn ang="0">
                      <a:pos x="337" y="0"/>
                    </a:cxn>
                  </a:cxnLst>
                  <a:rect l="0" t="0" r="r" b="b"/>
                  <a:pathLst>
                    <a:path w="351" h="713">
                      <a:moveTo>
                        <a:pt x="337" y="0"/>
                      </a:moveTo>
                      <a:lnTo>
                        <a:pt x="340" y="5"/>
                      </a:lnTo>
                      <a:lnTo>
                        <a:pt x="343" y="9"/>
                      </a:lnTo>
                      <a:lnTo>
                        <a:pt x="344" y="14"/>
                      </a:lnTo>
                      <a:lnTo>
                        <a:pt x="348" y="26"/>
                      </a:lnTo>
                      <a:lnTo>
                        <a:pt x="351" y="38"/>
                      </a:lnTo>
                      <a:lnTo>
                        <a:pt x="351" y="62"/>
                      </a:lnTo>
                      <a:lnTo>
                        <a:pt x="345" y="89"/>
                      </a:lnTo>
                      <a:lnTo>
                        <a:pt x="335" y="117"/>
                      </a:lnTo>
                      <a:lnTo>
                        <a:pt x="324" y="137"/>
                      </a:lnTo>
                      <a:lnTo>
                        <a:pt x="307" y="161"/>
                      </a:lnTo>
                      <a:lnTo>
                        <a:pt x="287" y="188"/>
                      </a:lnTo>
                      <a:lnTo>
                        <a:pt x="260" y="220"/>
                      </a:lnTo>
                      <a:lnTo>
                        <a:pt x="228" y="256"/>
                      </a:lnTo>
                      <a:lnTo>
                        <a:pt x="184" y="305"/>
                      </a:lnTo>
                      <a:lnTo>
                        <a:pt x="147" y="351"/>
                      </a:lnTo>
                      <a:lnTo>
                        <a:pt x="113" y="395"/>
                      </a:lnTo>
                      <a:lnTo>
                        <a:pt x="87" y="435"/>
                      </a:lnTo>
                      <a:lnTo>
                        <a:pt x="64" y="474"/>
                      </a:lnTo>
                      <a:lnTo>
                        <a:pt x="47" y="509"/>
                      </a:lnTo>
                      <a:lnTo>
                        <a:pt x="28" y="559"/>
                      </a:lnTo>
                      <a:lnTo>
                        <a:pt x="15" y="610"/>
                      </a:lnTo>
                      <a:lnTo>
                        <a:pt x="7" y="661"/>
                      </a:lnTo>
                      <a:lnTo>
                        <a:pt x="5" y="713"/>
                      </a:lnTo>
                      <a:lnTo>
                        <a:pt x="0" y="694"/>
                      </a:lnTo>
                      <a:lnTo>
                        <a:pt x="0" y="659"/>
                      </a:lnTo>
                      <a:lnTo>
                        <a:pt x="5" y="623"/>
                      </a:lnTo>
                      <a:lnTo>
                        <a:pt x="13" y="585"/>
                      </a:lnTo>
                      <a:lnTo>
                        <a:pt x="25" y="546"/>
                      </a:lnTo>
                      <a:lnTo>
                        <a:pt x="40" y="507"/>
                      </a:lnTo>
                      <a:lnTo>
                        <a:pt x="57" y="473"/>
                      </a:lnTo>
                      <a:lnTo>
                        <a:pt x="80" y="435"/>
                      </a:lnTo>
                      <a:lnTo>
                        <a:pt x="108" y="395"/>
                      </a:lnTo>
                      <a:lnTo>
                        <a:pt x="140" y="353"/>
                      </a:lnTo>
                      <a:lnTo>
                        <a:pt x="177" y="306"/>
                      </a:lnTo>
                      <a:lnTo>
                        <a:pt x="220" y="257"/>
                      </a:lnTo>
                      <a:lnTo>
                        <a:pt x="252" y="221"/>
                      </a:lnTo>
                      <a:lnTo>
                        <a:pt x="279" y="189"/>
                      </a:lnTo>
                      <a:lnTo>
                        <a:pt x="300" y="161"/>
                      </a:lnTo>
                      <a:lnTo>
                        <a:pt x="316" y="137"/>
                      </a:lnTo>
                      <a:lnTo>
                        <a:pt x="328" y="116"/>
                      </a:lnTo>
                      <a:lnTo>
                        <a:pt x="339" y="93"/>
                      </a:lnTo>
                      <a:lnTo>
                        <a:pt x="344" y="72"/>
                      </a:lnTo>
                      <a:lnTo>
                        <a:pt x="347" y="50"/>
                      </a:lnTo>
                      <a:lnTo>
                        <a:pt x="345" y="32"/>
                      </a:lnTo>
                      <a:lnTo>
                        <a:pt x="343" y="14"/>
                      </a:lnTo>
                      <a:lnTo>
                        <a:pt x="337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257"/>
                <p:cNvSpPr>
                  <a:spLocks/>
                </p:cNvSpPr>
                <p:nvPr/>
              </p:nvSpPr>
              <p:spPr bwMode="auto">
                <a:xfrm>
                  <a:off x="3562351" y="1033463"/>
                  <a:ext cx="557213" cy="1131888"/>
                </a:xfrm>
                <a:custGeom>
                  <a:avLst/>
                  <a:gdLst/>
                  <a:ahLst/>
                  <a:cxnLst>
                    <a:cxn ang="0">
                      <a:pos x="337" y="0"/>
                    </a:cxn>
                    <a:cxn ang="0">
                      <a:pos x="341" y="8"/>
                    </a:cxn>
                    <a:cxn ang="0">
                      <a:pos x="343" y="9"/>
                    </a:cxn>
                    <a:cxn ang="0">
                      <a:pos x="344" y="14"/>
                    </a:cxn>
                    <a:cxn ang="0">
                      <a:pos x="347" y="22"/>
                    </a:cxn>
                    <a:cxn ang="0">
                      <a:pos x="351" y="38"/>
                    </a:cxn>
                    <a:cxn ang="0">
                      <a:pos x="351" y="62"/>
                    </a:cxn>
                    <a:cxn ang="0">
                      <a:pos x="345" y="89"/>
                    </a:cxn>
                    <a:cxn ang="0">
                      <a:pos x="335" y="117"/>
                    </a:cxn>
                    <a:cxn ang="0">
                      <a:pos x="324" y="137"/>
                    </a:cxn>
                    <a:cxn ang="0">
                      <a:pos x="307" y="161"/>
                    </a:cxn>
                    <a:cxn ang="0">
                      <a:pos x="287" y="188"/>
                    </a:cxn>
                    <a:cxn ang="0">
                      <a:pos x="260" y="220"/>
                    </a:cxn>
                    <a:cxn ang="0">
                      <a:pos x="228" y="256"/>
                    </a:cxn>
                    <a:cxn ang="0">
                      <a:pos x="184" y="305"/>
                    </a:cxn>
                    <a:cxn ang="0">
                      <a:pos x="147" y="351"/>
                    </a:cxn>
                    <a:cxn ang="0">
                      <a:pos x="113" y="395"/>
                    </a:cxn>
                    <a:cxn ang="0">
                      <a:pos x="87" y="435"/>
                    </a:cxn>
                    <a:cxn ang="0">
                      <a:pos x="64" y="474"/>
                    </a:cxn>
                    <a:cxn ang="0">
                      <a:pos x="47" y="509"/>
                    </a:cxn>
                    <a:cxn ang="0">
                      <a:pos x="28" y="559"/>
                    </a:cxn>
                    <a:cxn ang="0">
                      <a:pos x="15" y="610"/>
                    </a:cxn>
                    <a:cxn ang="0">
                      <a:pos x="7" y="661"/>
                    </a:cxn>
                    <a:cxn ang="0">
                      <a:pos x="5" y="713"/>
                    </a:cxn>
                    <a:cxn ang="0">
                      <a:pos x="0" y="694"/>
                    </a:cxn>
                    <a:cxn ang="0">
                      <a:pos x="0" y="659"/>
                    </a:cxn>
                    <a:cxn ang="0">
                      <a:pos x="5" y="623"/>
                    </a:cxn>
                    <a:cxn ang="0">
                      <a:pos x="13" y="585"/>
                    </a:cxn>
                    <a:cxn ang="0">
                      <a:pos x="25" y="546"/>
                    </a:cxn>
                    <a:cxn ang="0">
                      <a:pos x="40" y="507"/>
                    </a:cxn>
                    <a:cxn ang="0">
                      <a:pos x="57" y="473"/>
                    </a:cxn>
                    <a:cxn ang="0">
                      <a:pos x="80" y="435"/>
                    </a:cxn>
                    <a:cxn ang="0">
                      <a:pos x="108" y="395"/>
                    </a:cxn>
                    <a:cxn ang="0">
                      <a:pos x="140" y="353"/>
                    </a:cxn>
                    <a:cxn ang="0">
                      <a:pos x="177" y="306"/>
                    </a:cxn>
                    <a:cxn ang="0">
                      <a:pos x="220" y="257"/>
                    </a:cxn>
                    <a:cxn ang="0">
                      <a:pos x="252" y="221"/>
                    </a:cxn>
                    <a:cxn ang="0">
                      <a:pos x="279" y="189"/>
                    </a:cxn>
                    <a:cxn ang="0">
                      <a:pos x="300" y="161"/>
                    </a:cxn>
                    <a:cxn ang="0">
                      <a:pos x="316" y="137"/>
                    </a:cxn>
                    <a:cxn ang="0">
                      <a:pos x="328" y="116"/>
                    </a:cxn>
                    <a:cxn ang="0">
                      <a:pos x="339" y="93"/>
                    </a:cxn>
                    <a:cxn ang="0">
                      <a:pos x="344" y="72"/>
                    </a:cxn>
                    <a:cxn ang="0">
                      <a:pos x="347" y="50"/>
                    </a:cxn>
                    <a:cxn ang="0">
                      <a:pos x="345" y="32"/>
                    </a:cxn>
                    <a:cxn ang="0">
                      <a:pos x="343" y="14"/>
                    </a:cxn>
                    <a:cxn ang="0">
                      <a:pos x="337" y="0"/>
                    </a:cxn>
                  </a:cxnLst>
                  <a:rect l="0" t="0" r="r" b="b"/>
                  <a:pathLst>
                    <a:path w="351" h="713">
                      <a:moveTo>
                        <a:pt x="337" y="0"/>
                      </a:moveTo>
                      <a:lnTo>
                        <a:pt x="341" y="8"/>
                      </a:lnTo>
                      <a:lnTo>
                        <a:pt x="343" y="9"/>
                      </a:lnTo>
                      <a:lnTo>
                        <a:pt x="344" y="14"/>
                      </a:lnTo>
                      <a:lnTo>
                        <a:pt x="347" y="22"/>
                      </a:lnTo>
                      <a:lnTo>
                        <a:pt x="351" y="38"/>
                      </a:lnTo>
                      <a:lnTo>
                        <a:pt x="351" y="62"/>
                      </a:lnTo>
                      <a:lnTo>
                        <a:pt x="345" y="89"/>
                      </a:lnTo>
                      <a:lnTo>
                        <a:pt x="335" y="117"/>
                      </a:lnTo>
                      <a:lnTo>
                        <a:pt x="324" y="137"/>
                      </a:lnTo>
                      <a:lnTo>
                        <a:pt x="307" y="161"/>
                      </a:lnTo>
                      <a:lnTo>
                        <a:pt x="287" y="188"/>
                      </a:lnTo>
                      <a:lnTo>
                        <a:pt x="260" y="220"/>
                      </a:lnTo>
                      <a:lnTo>
                        <a:pt x="228" y="256"/>
                      </a:lnTo>
                      <a:lnTo>
                        <a:pt x="184" y="305"/>
                      </a:lnTo>
                      <a:lnTo>
                        <a:pt x="147" y="351"/>
                      </a:lnTo>
                      <a:lnTo>
                        <a:pt x="113" y="395"/>
                      </a:lnTo>
                      <a:lnTo>
                        <a:pt x="87" y="435"/>
                      </a:lnTo>
                      <a:lnTo>
                        <a:pt x="64" y="474"/>
                      </a:lnTo>
                      <a:lnTo>
                        <a:pt x="47" y="509"/>
                      </a:lnTo>
                      <a:lnTo>
                        <a:pt x="28" y="559"/>
                      </a:lnTo>
                      <a:lnTo>
                        <a:pt x="15" y="610"/>
                      </a:lnTo>
                      <a:lnTo>
                        <a:pt x="7" y="661"/>
                      </a:lnTo>
                      <a:lnTo>
                        <a:pt x="5" y="713"/>
                      </a:lnTo>
                      <a:lnTo>
                        <a:pt x="0" y="694"/>
                      </a:lnTo>
                      <a:lnTo>
                        <a:pt x="0" y="659"/>
                      </a:lnTo>
                      <a:lnTo>
                        <a:pt x="5" y="623"/>
                      </a:lnTo>
                      <a:lnTo>
                        <a:pt x="13" y="585"/>
                      </a:lnTo>
                      <a:lnTo>
                        <a:pt x="25" y="546"/>
                      </a:lnTo>
                      <a:lnTo>
                        <a:pt x="40" y="507"/>
                      </a:lnTo>
                      <a:lnTo>
                        <a:pt x="57" y="473"/>
                      </a:lnTo>
                      <a:lnTo>
                        <a:pt x="80" y="435"/>
                      </a:lnTo>
                      <a:lnTo>
                        <a:pt x="108" y="395"/>
                      </a:lnTo>
                      <a:lnTo>
                        <a:pt x="140" y="353"/>
                      </a:lnTo>
                      <a:lnTo>
                        <a:pt x="177" y="306"/>
                      </a:lnTo>
                      <a:lnTo>
                        <a:pt x="220" y="257"/>
                      </a:lnTo>
                      <a:lnTo>
                        <a:pt x="252" y="221"/>
                      </a:lnTo>
                      <a:lnTo>
                        <a:pt x="279" y="189"/>
                      </a:lnTo>
                      <a:lnTo>
                        <a:pt x="300" y="161"/>
                      </a:lnTo>
                      <a:lnTo>
                        <a:pt x="316" y="137"/>
                      </a:lnTo>
                      <a:lnTo>
                        <a:pt x="328" y="116"/>
                      </a:lnTo>
                      <a:lnTo>
                        <a:pt x="339" y="93"/>
                      </a:lnTo>
                      <a:lnTo>
                        <a:pt x="344" y="72"/>
                      </a:lnTo>
                      <a:lnTo>
                        <a:pt x="347" y="50"/>
                      </a:lnTo>
                      <a:lnTo>
                        <a:pt x="345" y="32"/>
                      </a:lnTo>
                      <a:lnTo>
                        <a:pt x="343" y="14"/>
                      </a:lnTo>
                      <a:lnTo>
                        <a:pt x="33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258"/>
                <p:cNvSpPr>
                  <a:spLocks/>
                </p:cNvSpPr>
                <p:nvPr/>
              </p:nvSpPr>
              <p:spPr bwMode="auto">
                <a:xfrm>
                  <a:off x="4021139" y="1657351"/>
                  <a:ext cx="639763" cy="149225"/>
                </a:xfrm>
                <a:custGeom>
                  <a:avLst/>
                  <a:gdLst/>
                  <a:ahLst/>
                  <a:cxnLst>
                    <a:cxn ang="0">
                      <a:pos x="335" y="0"/>
                    </a:cxn>
                    <a:cxn ang="0">
                      <a:pos x="403" y="24"/>
                    </a:cxn>
                    <a:cxn ang="0">
                      <a:pos x="68" y="94"/>
                    </a:cxn>
                    <a:cxn ang="0">
                      <a:pos x="0" y="70"/>
                    </a:cxn>
                    <a:cxn ang="0">
                      <a:pos x="335" y="0"/>
                    </a:cxn>
                  </a:cxnLst>
                  <a:rect l="0" t="0" r="r" b="b"/>
                  <a:pathLst>
                    <a:path w="403" h="94">
                      <a:moveTo>
                        <a:pt x="335" y="0"/>
                      </a:moveTo>
                      <a:lnTo>
                        <a:pt x="403" y="24"/>
                      </a:lnTo>
                      <a:lnTo>
                        <a:pt x="68" y="94"/>
                      </a:lnTo>
                      <a:lnTo>
                        <a:pt x="0" y="70"/>
                      </a:lnTo>
                      <a:lnTo>
                        <a:pt x="33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259"/>
                <p:cNvSpPr>
                  <a:spLocks noEditPoints="1"/>
                </p:cNvSpPr>
                <p:nvPr/>
              </p:nvSpPr>
              <p:spPr bwMode="auto">
                <a:xfrm>
                  <a:off x="3465514" y="785813"/>
                  <a:ext cx="287338" cy="469900"/>
                </a:xfrm>
                <a:custGeom>
                  <a:avLst/>
                  <a:gdLst/>
                  <a:ahLst/>
                  <a:cxnLst>
                    <a:cxn ang="0">
                      <a:pos x="174" y="1"/>
                    </a:cxn>
                    <a:cxn ang="0">
                      <a:pos x="178" y="1"/>
                    </a:cxn>
                    <a:cxn ang="0">
                      <a:pos x="145" y="16"/>
                    </a:cxn>
                    <a:cxn ang="0">
                      <a:pos x="114" y="34"/>
                    </a:cxn>
                    <a:cxn ang="0">
                      <a:pos x="88" y="57"/>
                    </a:cxn>
                    <a:cxn ang="0">
                      <a:pos x="65" y="81"/>
                    </a:cxn>
                    <a:cxn ang="0">
                      <a:pos x="46" y="108"/>
                    </a:cxn>
                    <a:cxn ang="0">
                      <a:pos x="30" y="137"/>
                    </a:cxn>
                    <a:cxn ang="0">
                      <a:pos x="20" y="169"/>
                    </a:cxn>
                    <a:cxn ang="0">
                      <a:pos x="12" y="206"/>
                    </a:cxn>
                    <a:cxn ang="0">
                      <a:pos x="6" y="249"/>
                    </a:cxn>
                    <a:cxn ang="0">
                      <a:pos x="5" y="296"/>
                    </a:cxn>
                    <a:cxn ang="0">
                      <a:pos x="0" y="278"/>
                    </a:cxn>
                    <a:cxn ang="0">
                      <a:pos x="1" y="240"/>
                    </a:cxn>
                    <a:cxn ang="0">
                      <a:pos x="5" y="202"/>
                    </a:cxn>
                    <a:cxn ang="0">
                      <a:pos x="13" y="168"/>
                    </a:cxn>
                    <a:cxn ang="0">
                      <a:pos x="24" y="136"/>
                    </a:cxn>
                    <a:cxn ang="0">
                      <a:pos x="38" y="108"/>
                    </a:cxn>
                    <a:cxn ang="0">
                      <a:pos x="58" y="82"/>
                    </a:cxn>
                    <a:cxn ang="0">
                      <a:pos x="80" y="58"/>
                    </a:cxn>
                    <a:cxn ang="0">
                      <a:pos x="105" y="38"/>
                    </a:cxn>
                    <a:cxn ang="0">
                      <a:pos x="122" y="26"/>
                    </a:cxn>
                    <a:cxn ang="0">
                      <a:pos x="144" y="14"/>
                    </a:cxn>
                    <a:cxn ang="0">
                      <a:pos x="168" y="5"/>
                    </a:cxn>
                    <a:cxn ang="0">
                      <a:pos x="169" y="4"/>
                    </a:cxn>
                    <a:cxn ang="0">
                      <a:pos x="172" y="4"/>
                    </a:cxn>
                    <a:cxn ang="0">
                      <a:pos x="174" y="1"/>
                    </a:cxn>
                    <a:cxn ang="0">
                      <a:pos x="178" y="0"/>
                    </a:cxn>
                    <a:cxn ang="0">
                      <a:pos x="181" y="0"/>
                    </a:cxn>
                    <a:cxn ang="0">
                      <a:pos x="178" y="1"/>
                    </a:cxn>
                    <a:cxn ang="0">
                      <a:pos x="178" y="0"/>
                    </a:cxn>
                  </a:cxnLst>
                  <a:rect l="0" t="0" r="r" b="b"/>
                  <a:pathLst>
                    <a:path w="181" h="296">
                      <a:moveTo>
                        <a:pt x="174" y="1"/>
                      </a:moveTo>
                      <a:lnTo>
                        <a:pt x="178" y="1"/>
                      </a:lnTo>
                      <a:lnTo>
                        <a:pt x="145" y="16"/>
                      </a:lnTo>
                      <a:lnTo>
                        <a:pt x="114" y="34"/>
                      </a:lnTo>
                      <a:lnTo>
                        <a:pt x="88" y="57"/>
                      </a:lnTo>
                      <a:lnTo>
                        <a:pt x="65" y="81"/>
                      </a:lnTo>
                      <a:lnTo>
                        <a:pt x="46" y="108"/>
                      </a:lnTo>
                      <a:lnTo>
                        <a:pt x="30" y="137"/>
                      </a:lnTo>
                      <a:lnTo>
                        <a:pt x="20" y="169"/>
                      </a:lnTo>
                      <a:lnTo>
                        <a:pt x="12" y="206"/>
                      </a:lnTo>
                      <a:lnTo>
                        <a:pt x="6" y="249"/>
                      </a:lnTo>
                      <a:lnTo>
                        <a:pt x="5" y="296"/>
                      </a:lnTo>
                      <a:lnTo>
                        <a:pt x="0" y="278"/>
                      </a:lnTo>
                      <a:lnTo>
                        <a:pt x="1" y="240"/>
                      </a:lnTo>
                      <a:lnTo>
                        <a:pt x="5" y="202"/>
                      </a:lnTo>
                      <a:lnTo>
                        <a:pt x="13" y="168"/>
                      </a:lnTo>
                      <a:lnTo>
                        <a:pt x="24" y="136"/>
                      </a:lnTo>
                      <a:lnTo>
                        <a:pt x="38" y="108"/>
                      </a:lnTo>
                      <a:lnTo>
                        <a:pt x="58" y="82"/>
                      </a:lnTo>
                      <a:lnTo>
                        <a:pt x="80" y="58"/>
                      </a:lnTo>
                      <a:lnTo>
                        <a:pt x="105" y="38"/>
                      </a:lnTo>
                      <a:lnTo>
                        <a:pt x="122" y="26"/>
                      </a:lnTo>
                      <a:lnTo>
                        <a:pt x="144" y="14"/>
                      </a:lnTo>
                      <a:lnTo>
                        <a:pt x="168" y="5"/>
                      </a:lnTo>
                      <a:lnTo>
                        <a:pt x="169" y="4"/>
                      </a:lnTo>
                      <a:lnTo>
                        <a:pt x="172" y="4"/>
                      </a:lnTo>
                      <a:lnTo>
                        <a:pt x="174" y="1"/>
                      </a:lnTo>
                      <a:close/>
                      <a:moveTo>
                        <a:pt x="178" y="0"/>
                      </a:moveTo>
                      <a:lnTo>
                        <a:pt x="181" y="0"/>
                      </a:lnTo>
                      <a:lnTo>
                        <a:pt x="178" y="1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261"/>
                <p:cNvSpPr>
                  <a:spLocks/>
                </p:cNvSpPr>
                <p:nvPr/>
              </p:nvSpPr>
              <p:spPr bwMode="auto">
                <a:xfrm>
                  <a:off x="4116389" y="1695451"/>
                  <a:ext cx="555625" cy="146050"/>
                </a:xfrm>
                <a:custGeom>
                  <a:avLst/>
                  <a:gdLst/>
                  <a:ahLst/>
                  <a:cxnLst>
                    <a:cxn ang="0">
                      <a:pos x="343" y="0"/>
                    </a:cxn>
                    <a:cxn ang="0">
                      <a:pos x="350" y="18"/>
                    </a:cxn>
                    <a:cxn ang="0">
                      <a:pos x="0" y="92"/>
                    </a:cxn>
                    <a:cxn ang="0">
                      <a:pos x="8" y="70"/>
                    </a:cxn>
                    <a:cxn ang="0">
                      <a:pos x="343" y="0"/>
                    </a:cxn>
                  </a:cxnLst>
                  <a:rect l="0" t="0" r="r" b="b"/>
                  <a:pathLst>
                    <a:path w="350" h="92">
                      <a:moveTo>
                        <a:pt x="343" y="0"/>
                      </a:moveTo>
                      <a:lnTo>
                        <a:pt x="350" y="18"/>
                      </a:lnTo>
                      <a:lnTo>
                        <a:pt x="0" y="92"/>
                      </a:lnTo>
                      <a:lnTo>
                        <a:pt x="8" y="70"/>
                      </a:lnTo>
                      <a:lnTo>
                        <a:pt x="34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262"/>
                <p:cNvSpPr>
                  <a:spLocks/>
                </p:cNvSpPr>
                <p:nvPr/>
              </p:nvSpPr>
              <p:spPr bwMode="auto">
                <a:xfrm>
                  <a:off x="3570289" y="985838"/>
                  <a:ext cx="657225" cy="1217613"/>
                </a:xfrm>
                <a:custGeom>
                  <a:avLst/>
                  <a:gdLst/>
                  <a:ahLst/>
                  <a:cxnLst>
                    <a:cxn ang="0">
                      <a:pos x="291" y="0"/>
                    </a:cxn>
                    <a:cxn ang="0">
                      <a:pos x="359" y="24"/>
                    </a:cxn>
                    <a:cxn ang="0">
                      <a:pos x="366" y="27"/>
                    </a:cxn>
                    <a:cxn ang="0">
                      <a:pos x="379" y="35"/>
                    </a:cxn>
                    <a:cxn ang="0">
                      <a:pos x="396" y="51"/>
                    </a:cxn>
                    <a:cxn ang="0">
                      <a:pos x="408" y="70"/>
                    </a:cxn>
                    <a:cxn ang="0">
                      <a:pos x="414" y="92"/>
                    </a:cxn>
                    <a:cxn ang="0">
                      <a:pos x="414" y="116"/>
                    </a:cxn>
                    <a:cxn ang="0">
                      <a:pos x="408" y="143"/>
                    </a:cxn>
                    <a:cxn ang="0">
                      <a:pos x="398" y="171"/>
                    </a:cxn>
                    <a:cxn ang="0">
                      <a:pos x="390" y="187"/>
                    </a:cxn>
                    <a:cxn ang="0">
                      <a:pos x="376" y="206"/>
                    </a:cxn>
                    <a:cxn ang="0">
                      <a:pos x="360" y="227"/>
                    </a:cxn>
                    <a:cxn ang="0">
                      <a:pos x="342" y="252"/>
                    </a:cxn>
                    <a:cxn ang="0">
                      <a:pos x="318" y="279"/>
                    </a:cxn>
                    <a:cxn ang="0">
                      <a:pos x="291" y="309"/>
                    </a:cxn>
                    <a:cxn ang="0">
                      <a:pos x="244" y="364"/>
                    </a:cxn>
                    <a:cxn ang="0">
                      <a:pos x="203" y="415"/>
                    </a:cxn>
                    <a:cxn ang="0">
                      <a:pos x="168" y="461"/>
                    </a:cxn>
                    <a:cxn ang="0">
                      <a:pos x="140" y="505"/>
                    </a:cxn>
                    <a:cxn ang="0">
                      <a:pos x="123" y="535"/>
                    </a:cxn>
                    <a:cxn ang="0">
                      <a:pos x="110" y="563"/>
                    </a:cxn>
                    <a:cxn ang="0">
                      <a:pos x="91" y="613"/>
                    </a:cxn>
                    <a:cxn ang="0">
                      <a:pos x="78" y="664"/>
                    </a:cxn>
                    <a:cxn ang="0">
                      <a:pos x="70" y="715"/>
                    </a:cxn>
                    <a:cxn ang="0">
                      <a:pos x="68" y="767"/>
                    </a:cxn>
                    <a:cxn ang="0">
                      <a:pos x="0" y="743"/>
                    </a:cxn>
                    <a:cxn ang="0">
                      <a:pos x="2" y="691"/>
                    </a:cxn>
                    <a:cxn ang="0">
                      <a:pos x="10" y="640"/>
                    </a:cxn>
                    <a:cxn ang="0">
                      <a:pos x="23" y="589"/>
                    </a:cxn>
                    <a:cxn ang="0">
                      <a:pos x="42" y="539"/>
                    </a:cxn>
                    <a:cxn ang="0">
                      <a:pos x="55" y="511"/>
                    </a:cxn>
                    <a:cxn ang="0">
                      <a:pos x="72" y="481"/>
                    </a:cxn>
                    <a:cxn ang="0">
                      <a:pos x="100" y="437"/>
                    </a:cxn>
                    <a:cxn ang="0">
                      <a:pos x="135" y="391"/>
                    </a:cxn>
                    <a:cxn ang="0">
                      <a:pos x="176" y="340"/>
                    </a:cxn>
                    <a:cxn ang="0">
                      <a:pos x="223" y="286"/>
                    </a:cxn>
                    <a:cxn ang="0">
                      <a:pos x="256" y="248"/>
                    </a:cxn>
                    <a:cxn ang="0">
                      <a:pos x="283" y="215"/>
                    </a:cxn>
                    <a:cxn ang="0">
                      <a:pos x="306" y="186"/>
                    </a:cxn>
                    <a:cxn ang="0">
                      <a:pos x="322" y="162"/>
                    </a:cxn>
                    <a:cxn ang="0">
                      <a:pos x="326" y="154"/>
                    </a:cxn>
                    <a:cxn ang="0">
                      <a:pos x="330" y="147"/>
                    </a:cxn>
                    <a:cxn ang="0">
                      <a:pos x="340" y="119"/>
                    </a:cxn>
                    <a:cxn ang="0">
                      <a:pos x="346" y="92"/>
                    </a:cxn>
                    <a:cxn ang="0">
                      <a:pos x="346" y="68"/>
                    </a:cxn>
                    <a:cxn ang="0">
                      <a:pos x="340" y="46"/>
                    </a:cxn>
                    <a:cxn ang="0">
                      <a:pos x="328" y="27"/>
                    </a:cxn>
                    <a:cxn ang="0">
                      <a:pos x="311" y="11"/>
                    </a:cxn>
                    <a:cxn ang="0">
                      <a:pos x="298" y="3"/>
                    </a:cxn>
                    <a:cxn ang="0">
                      <a:pos x="291" y="0"/>
                    </a:cxn>
                  </a:cxnLst>
                  <a:rect l="0" t="0" r="r" b="b"/>
                  <a:pathLst>
                    <a:path w="414" h="767">
                      <a:moveTo>
                        <a:pt x="291" y="0"/>
                      </a:moveTo>
                      <a:lnTo>
                        <a:pt x="359" y="24"/>
                      </a:lnTo>
                      <a:lnTo>
                        <a:pt x="366" y="27"/>
                      </a:lnTo>
                      <a:lnTo>
                        <a:pt x="379" y="35"/>
                      </a:lnTo>
                      <a:lnTo>
                        <a:pt x="396" y="51"/>
                      </a:lnTo>
                      <a:lnTo>
                        <a:pt x="408" y="70"/>
                      </a:lnTo>
                      <a:lnTo>
                        <a:pt x="414" y="92"/>
                      </a:lnTo>
                      <a:lnTo>
                        <a:pt x="414" y="116"/>
                      </a:lnTo>
                      <a:lnTo>
                        <a:pt x="408" y="143"/>
                      </a:lnTo>
                      <a:lnTo>
                        <a:pt x="398" y="171"/>
                      </a:lnTo>
                      <a:lnTo>
                        <a:pt x="390" y="187"/>
                      </a:lnTo>
                      <a:lnTo>
                        <a:pt x="376" y="206"/>
                      </a:lnTo>
                      <a:lnTo>
                        <a:pt x="360" y="227"/>
                      </a:lnTo>
                      <a:lnTo>
                        <a:pt x="342" y="252"/>
                      </a:lnTo>
                      <a:lnTo>
                        <a:pt x="318" y="279"/>
                      </a:lnTo>
                      <a:lnTo>
                        <a:pt x="291" y="309"/>
                      </a:lnTo>
                      <a:lnTo>
                        <a:pt x="244" y="364"/>
                      </a:lnTo>
                      <a:lnTo>
                        <a:pt x="203" y="415"/>
                      </a:lnTo>
                      <a:lnTo>
                        <a:pt x="168" y="461"/>
                      </a:lnTo>
                      <a:lnTo>
                        <a:pt x="140" y="505"/>
                      </a:lnTo>
                      <a:lnTo>
                        <a:pt x="123" y="535"/>
                      </a:lnTo>
                      <a:lnTo>
                        <a:pt x="110" y="563"/>
                      </a:lnTo>
                      <a:lnTo>
                        <a:pt x="91" y="613"/>
                      </a:lnTo>
                      <a:lnTo>
                        <a:pt x="78" y="664"/>
                      </a:lnTo>
                      <a:lnTo>
                        <a:pt x="70" y="715"/>
                      </a:lnTo>
                      <a:lnTo>
                        <a:pt x="68" y="767"/>
                      </a:lnTo>
                      <a:lnTo>
                        <a:pt x="0" y="743"/>
                      </a:lnTo>
                      <a:lnTo>
                        <a:pt x="2" y="691"/>
                      </a:lnTo>
                      <a:lnTo>
                        <a:pt x="10" y="640"/>
                      </a:lnTo>
                      <a:lnTo>
                        <a:pt x="23" y="589"/>
                      </a:lnTo>
                      <a:lnTo>
                        <a:pt x="42" y="539"/>
                      </a:lnTo>
                      <a:lnTo>
                        <a:pt x="55" y="511"/>
                      </a:lnTo>
                      <a:lnTo>
                        <a:pt x="72" y="481"/>
                      </a:lnTo>
                      <a:lnTo>
                        <a:pt x="100" y="437"/>
                      </a:lnTo>
                      <a:lnTo>
                        <a:pt x="135" y="391"/>
                      </a:lnTo>
                      <a:lnTo>
                        <a:pt x="176" y="340"/>
                      </a:lnTo>
                      <a:lnTo>
                        <a:pt x="223" y="286"/>
                      </a:lnTo>
                      <a:lnTo>
                        <a:pt x="256" y="248"/>
                      </a:lnTo>
                      <a:lnTo>
                        <a:pt x="283" y="215"/>
                      </a:lnTo>
                      <a:lnTo>
                        <a:pt x="306" y="186"/>
                      </a:lnTo>
                      <a:lnTo>
                        <a:pt x="322" y="162"/>
                      </a:lnTo>
                      <a:lnTo>
                        <a:pt x="326" y="154"/>
                      </a:lnTo>
                      <a:lnTo>
                        <a:pt x="330" y="147"/>
                      </a:lnTo>
                      <a:lnTo>
                        <a:pt x="340" y="119"/>
                      </a:lnTo>
                      <a:lnTo>
                        <a:pt x="346" y="92"/>
                      </a:lnTo>
                      <a:lnTo>
                        <a:pt x="346" y="68"/>
                      </a:lnTo>
                      <a:lnTo>
                        <a:pt x="340" y="46"/>
                      </a:lnTo>
                      <a:lnTo>
                        <a:pt x="328" y="27"/>
                      </a:lnTo>
                      <a:lnTo>
                        <a:pt x="311" y="11"/>
                      </a:lnTo>
                      <a:lnTo>
                        <a:pt x="298" y="3"/>
                      </a:lnTo>
                      <a:lnTo>
                        <a:pt x="29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263"/>
                <p:cNvSpPr>
                  <a:spLocks/>
                </p:cNvSpPr>
                <p:nvPr/>
              </p:nvSpPr>
              <p:spPr bwMode="auto">
                <a:xfrm>
                  <a:off x="3678239" y="1984376"/>
                  <a:ext cx="1028700" cy="219075"/>
                </a:xfrm>
                <a:custGeom>
                  <a:avLst/>
                  <a:gdLst/>
                  <a:ahLst/>
                  <a:cxnLst>
                    <a:cxn ang="0">
                      <a:pos x="648" y="0"/>
                    </a:cxn>
                    <a:cxn ang="0">
                      <a:pos x="644" y="3"/>
                    </a:cxn>
                    <a:cxn ang="0">
                      <a:pos x="0" y="138"/>
                    </a:cxn>
                    <a:cxn ang="0">
                      <a:pos x="26" y="130"/>
                    </a:cxn>
                    <a:cxn ang="0">
                      <a:pos x="648" y="0"/>
                    </a:cxn>
                  </a:cxnLst>
                  <a:rect l="0" t="0" r="r" b="b"/>
                  <a:pathLst>
                    <a:path w="648" h="138">
                      <a:moveTo>
                        <a:pt x="648" y="0"/>
                      </a:moveTo>
                      <a:lnTo>
                        <a:pt x="644" y="3"/>
                      </a:lnTo>
                      <a:lnTo>
                        <a:pt x="0" y="138"/>
                      </a:lnTo>
                      <a:lnTo>
                        <a:pt x="26" y="130"/>
                      </a:lnTo>
                      <a:lnTo>
                        <a:pt x="648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264"/>
                <p:cNvSpPr>
                  <a:spLocks/>
                </p:cNvSpPr>
                <p:nvPr/>
              </p:nvSpPr>
              <p:spPr bwMode="auto">
                <a:xfrm>
                  <a:off x="3678239" y="1008063"/>
                  <a:ext cx="590550" cy="1195388"/>
                </a:xfrm>
                <a:custGeom>
                  <a:avLst/>
                  <a:gdLst/>
                  <a:ahLst/>
                  <a:cxnLst>
                    <a:cxn ang="0">
                      <a:pos x="298" y="2"/>
                    </a:cxn>
                    <a:cxn ang="0">
                      <a:pos x="332" y="17"/>
                    </a:cxn>
                    <a:cxn ang="0">
                      <a:pos x="360" y="44"/>
                    </a:cxn>
                    <a:cxn ang="0">
                      <a:pos x="371" y="82"/>
                    </a:cxn>
                    <a:cxn ang="0">
                      <a:pos x="372" y="106"/>
                    </a:cxn>
                    <a:cxn ang="0">
                      <a:pos x="370" y="126"/>
                    </a:cxn>
                    <a:cxn ang="0">
                      <a:pos x="363" y="148"/>
                    </a:cxn>
                    <a:cxn ang="0">
                      <a:pos x="352" y="170"/>
                    </a:cxn>
                    <a:cxn ang="0">
                      <a:pos x="348" y="177"/>
                    </a:cxn>
                    <a:cxn ang="0">
                      <a:pos x="330" y="208"/>
                    </a:cxn>
                    <a:cxn ang="0">
                      <a:pos x="291" y="257"/>
                    </a:cxn>
                    <a:cxn ang="0">
                      <a:pos x="260" y="291"/>
                    </a:cxn>
                    <a:cxn ang="0">
                      <a:pos x="251" y="303"/>
                    </a:cxn>
                    <a:cxn ang="0">
                      <a:pos x="246" y="307"/>
                    </a:cxn>
                    <a:cxn ang="0">
                      <a:pos x="159" y="413"/>
                    </a:cxn>
                    <a:cxn ang="0">
                      <a:pos x="103" y="490"/>
                    </a:cxn>
                    <a:cxn ang="0">
                      <a:pos x="75" y="539"/>
                    </a:cxn>
                    <a:cxn ang="0">
                      <a:pos x="63" y="566"/>
                    </a:cxn>
                    <a:cxn ang="0">
                      <a:pos x="40" y="637"/>
                    </a:cxn>
                    <a:cxn ang="0">
                      <a:pos x="28" y="698"/>
                    </a:cxn>
                    <a:cxn ang="0">
                      <a:pos x="26" y="745"/>
                    </a:cxn>
                    <a:cxn ang="0">
                      <a:pos x="2" y="697"/>
                    </a:cxn>
                    <a:cxn ang="0">
                      <a:pos x="14" y="630"/>
                    </a:cxn>
                    <a:cxn ang="0">
                      <a:pos x="38" y="557"/>
                    </a:cxn>
                    <a:cxn ang="0">
                      <a:pos x="62" y="510"/>
                    </a:cxn>
                    <a:cxn ang="0">
                      <a:pos x="100" y="447"/>
                    </a:cxn>
                    <a:cxn ang="0">
                      <a:pos x="155" y="375"/>
                    </a:cxn>
                    <a:cxn ang="0">
                      <a:pos x="223" y="295"/>
                    </a:cxn>
                    <a:cxn ang="0">
                      <a:pos x="243" y="274"/>
                    </a:cxn>
                    <a:cxn ang="0">
                      <a:pos x="288" y="218"/>
                    </a:cxn>
                    <a:cxn ang="0">
                      <a:pos x="316" y="181"/>
                    </a:cxn>
                    <a:cxn ang="0">
                      <a:pos x="326" y="164"/>
                    </a:cxn>
                    <a:cxn ang="0">
                      <a:pos x="330" y="157"/>
                    </a:cxn>
                    <a:cxn ang="0">
                      <a:pos x="336" y="140"/>
                    </a:cxn>
                    <a:cxn ang="0">
                      <a:pos x="343" y="120"/>
                    </a:cxn>
                    <a:cxn ang="0">
                      <a:pos x="347" y="101"/>
                    </a:cxn>
                    <a:cxn ang="0">
                      <a:pos x="346" y="78"/>
                    </a:cxn>
                    <a:cxn ang="0">
                      <a:pos x="328" y="37"/>
                    </a:cxn>
                    <a:cxn ang="0">
                      <a:pos x="290" y="10"/>
                    </a:cxn>
                    <a:cxn ang="0">
                      <a:pos x="242" y="8"/>
                    </a:cxn>
                    <a:cxn ang="0">
                      <a:pos x="220" y="14"/>
                    </a:cxn>
                    <a:cxn ang="0">
                      <a:pos x="242" y="6"/>
                    </a:cxn>
                    <a:cxn ang="0">
                      <a:pos x="279" y="0"/>
                    </a:cxn>
                  </a:cxnLst>
                  <a:rect l="0" t="0" r="r" b="b"/>
                  <a:pathLst>
                    <a:path w="372" h="753">
                      <a:moveTo>
                        <a:pt x="279" y="0"/>
                      </a:moveTo>
                      <a:lnTo>
                        <a:pt x="298" y="2"/>
                      </a:lnTo>
                      <a:lnTo>
                        <a:pt x="316" y="8"/>
                      </a:lnTo>
                      <a:lnTo>
                        <a:pt x="332" y="17"/>
                      </a:lnTo>
                      <a:lnTo>
                        <a:pt x="350" y="30"/>
                      </a:lnTo>
                      <a:lnTo>
                        <a:pt x="360" y="44"/>
                      </a:lnTo>
                      <a:lnTo>
                        <a:pt x="367" y="61"/>
                      </a:lnTo>
                      <a:lnTo>
                        <a:pt x="371" y="82"/>
                      </a:lnTo>
                      <a:lnTo>
                        <a:pt x="372" y="94"/>
                      </a:lnTo>
                      <a:lnTo>
                        <a:pt x="372" y="106"/>
                      </a:lnTo>
                      <a:lnTo>
                        <a:pt x="371" y="116"/>
                      </a:lnTo>
                      <a:lnTo>
                        <a:pt x="370" y="126"/>
                      </a:lnTo>
                      <a:lnTo>
                        <a:pt x="367" y="137"/>
                      </a:lnTo>
                      <a:lnTo>
                        <a:pt x="363" y="148"/>
                      </a:lnTo>
                      <a:lnTo>
                        <a:pt x="359" y="157"/>
                      </a:lnTo>
                      <a:lnTo>
                        <a:pt x="352" y="170"/>
                      </a:lnTo>
                      <a:lnTo>
                        <a:pt x="351" y="174"/>
                      </a:lnTo>
                      <a:lnTo>
                        <a:pt x="348" y="177"/>
                      </a:lnTo>
                      <a:lnTo>
                        <a:pt x="340" y="192"/>
                      </a:lnTo>
                      <a:lnTo>
                        <a:pt x="330" y="208"/>
                      </a:lnTo>
                      <a:lnTo>
                        <a:pt x="312" y="230"/>
                      </a:lnTo>
                      <a:lnTo>
                        <a:pt x="291" y="257"/>
                      </a:lnTo>
                      <a:lnTo>
                        <a:pt x="266" y="286"/>
                      </a:lnTo>
                      <a:lnTo>
                        <a:pt x="260" y="291"/>
                      </a:lnTo>
                      <a:lnTo>
                        <a:pt x="255" y="298"/>
                      </a:lnTo>
                      <a:lnTo>
                        <a:pt x="251" y="303"/>
                      </a:lnTo>
                      <a:lnTo>
                        <a:pt x="248" y="305"/>
                      </a:lnTo>
                      <a:lnTo>
                        <a:pt x="246" y="307"/>
                      </a:lnTo>
                      <a:lnTo>
                        <a:pt x="199" y="362"/>
                      </a:lnTo>
                      <a:lnTo>
                        <a:pt x="159" y="413"/>
                      </a:lnTo>
                      <a:lnTo>
                        <a:pt x="124" y="459"/>
                      </a:lnTo>
                      <a:lnTo>
                        <a:pt x="103" y="490"/>
                      </a:lnTo>
                      <a:lnTo>
                        <a:pt x="86" y="519"/>
                      </a:lnTo>
                      <a:lnTo>
                        <a:pt x="75" y="539"/>
                      </a:lnTo>
                      <a:lnTo>
                        <a:pt x="66" y="558"/>
                      </a:lnTo>
                      <a:lnTo>
                        <a:pt x="63" y="566"/>
                      </a:lnTo>
                      <a:lnTo>
                        <a:pt x="50" y="602"/>
                      </a:lnTo>
                      <a:lnTo>
                        <a:pt x="40" y="637"/>
                      </a:lnTo>
                      <a:lnTo>
                        <a:pt x="32" y="667"/>
                      </a:lnTo>
                      <a:lnTo>
                        <a:pt x="28" y="698"/>
                      </a:lnTo>
                      <a:lnTo>
                        <a:pt x="26" y="722"/>
                      </a:lnTo>
                      <a:lnTo>
                        <a:pt x="26" y="745"/>
                      </a:lnTo>
                      <a:lnTo>
                        <a:pt x="0" y="753"/>
                      </a:lnTo>
                      <a:lnTo>
                        <a:pt x="2" y="697"/>
                      </a:lnTo>
                      <a:lnTo>
                        <a:pt x="7" y="663"/>
                      </a:lnTo>
                      <a:lnTo>
                        <a:pt x="14" y="630"/>
                      </a:lnTo>
                      <a:lnTo>
                        <a:pt x="24" y="593"/>
                      </a:lnTo>
                      <a:lnTo>
                        <a:pt x="38" y="557"/>
                      </a:lnTo>
                      <a:lnTo>
                        <a:pt x="51" y="530"/>
                      </a:lnTo>
                      <a:lnTo>
                        <a:pt x="62" y="510"/>
                      </a:lnTo>
                      <a:lnTo>
                        <a:pt x="79" y="479"/>
                      </a:lnTo>
                      <a:lnTo>
                        <a:pt x="100" y="447"/>
                      </a:lnTo>
                      <a:lnTo>
                        <a:pt x="126" y="413"/>
                      </a:lnTo>
                      <a:lnTo>
                        <a:pt x="155" y="375"/>
                      </a:lnTo>
                      <a:lnTo>
                        <a:pt x="187" y="337"/>
                      </a:lnTo>
                      <a:lnTo>
                        <a:pt x="223" y="295"/>
                      </a:lnTo>
                      <a:lnTo>
                        <a:pt x="224" y="293"/>
                      </a:lnTo>
                      <a:lnTo>
                        <a:pt x="243" y="274"/>
                      </a:lnTo>
                      <a:lnTo>
                        <a:pt x="268" y="245"/>
                      </a:lnTo>
                      <a:lnTo>
                        <a:pt x="288" y="218"/>
                      </a:lnTo>
                      <a:lnTo>
                        <a:pt x="306" y="196"/>
                      </a:lnTo>
                      <a:lnTo>
                        <a:pt x="316" y="181"/>
                      </a:lnTo>
                      <a:lnTo>
                        <a:pt x="324" y="168"/>
                      </a:lnTo>
                      <a:lnTo>
                        <a:pt x="326" y="164"/>
                      </a:lnTo>
                      <a:lnTo>
                        <a:pt x="328" y="161"/>
                      </a:lnTo>
                      <a:lnTo>
                        <a:pt x="330" y="157"/>
                      </a:lnTo>
                      <a:lnTo>
                        <a:pt x="335" y="146"/>
                      </a:lnTo>
                      <a:lnTo>
                        <a:pt x="336" y="140"/>
                      </a:lnTo>
                      <a:lnTo>
                        <a:pt x="340" y="129"/>
                      </a:lnTo>
                      <a:lnTo>
                        <a:pt x="343" y="120"/>
                      </a:lnTo>
                      <a:lnTo>
                        <a:pt x="344" y="110"/>
                      </a:lnTo>
                      <a:lnTo>
                        <a:pt x="347" y="101"/>
                      </a:lnTo>
                      <a:lnTo>
                        <a:pt x="347" y="89"/>
                      </a:lnTo>
                      <a:lnTo>
                        <a:pt x="346" y="78"/>
                      </a:lnTo>
                      <a:lnTo>
                        <a:pt x="340" y="56"/>
                      </a:lnTo>
                      <a:lnTo>
                        <a:pt x="328" y="37"/>
                      </a:lnTo>
                      <a:lnTo>
                        <a:pt x="311" y="21"/>
                      </a:lnTo>
                      <a:lnTo>
                        <a:pt x="290" y="10"/>
                      </a:lnTo>
                      <a:lnTo>
                        <a:pt x="267" y="5"/>
                      </a:lnTo>
                      <a:lnTo>
                        <a:pt x="242" y="8"/>
                      </a:lnTo>
                      <a:lnTo>
                        <a:pt x="231" y="10"/>
                      </a:lnTo>
                      <a:lnTo>
                        <a:pt x="220" y="14"/>
                      </a:lnTo>
                      <a:lnTo>
                        <a:pt x="230" y="10"/>
                      </a:lnTo>
                      <a:lnTo>
                        <a:pt x="242" y="6"/>
                      </a:lnTo>
                      <a:lnTo>
                        <a:pt x="256" y="4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265"/>
                <p:cNvSpPr>
                  <a:spLocks/>
                </p:cNvSpPr>
                <p:nvPr/>
              </p:nvSpPr>
              <p:spPr bwMode="auto">
                <a:xfrm>
                  <a:off x="3473451" y="715963"/>
                  <a:ext cx="876300" cy="579438"/>
                </a:xfrm>
                <a:custGeom>
                  <a:avLst/>
                  <a:gdLst/>
                  <a:ahLst/>
                  <a:cxnLst>
                    <a:cxn ang="0">
                      <a:pos x="387" y="0"/>
                    </a:cxn>
                    <a:cxn ang="0">
                      <a:pos x="424" y="0"/>
                    </a:cxn>
                    <a:cxn ang="0">
                      <a:pos x="456" y="5"/>
                    </a:cxn>
                    <a:cxn ang="0">
                      <a:pos x="484" y="13"/>
                    </a:cxn>
                    <a:cxn ang="0">
                      <a:pos x="552" y="37"/>
                    </a:cxn>
                    <a:cxn ang="0">
                      <a:pos x="524" y="29"/>
                    </a:cxn>
                    <a:cxn ang="0">
                      <a:pos x="492" y="25"/>
                    </a:cxn>
                    <a:cxn ang="0">
                      <a:pos x="455" y="24"/>
                    </a:cxn>
                    <a:cxn ang="0">
                      <a:pos x="412" y="28"/>
                    </a:cxn>
                    <a:cxn ang="0">
                      <a:pos x="365" y="34"/>
                    </a:cxn>
                    <a:cxn ang="0">
                      <a:pos x="344" y="38"/>
                    </a:cxn>
                    <a:cxn ang="0">
                      <a:pos x="296" y="50"/>
                    </a:cxn>
                    <a:cxn ang="0">
                      <a:pos x="255" y="64"/>
                    </a:cxn>
                    <a:cxn ang="0">
                      <a:pos x="217" y="80"/>
                    </a:cxn>
                    <a:cxn ang="0">
                      <a:pos x="196" y="90"/>
                    </a:cxn>
                    <a:cxn ang="0">
                      <a:pos x="177" y="102"/>
                    </a:cxn>
                    <a:cxn ang="0">
                      <a:pos x="176" y="104"/>
                    </a:cxn>
                    <a:cxn ang="0">
                      <a:pos x="173" y="105"/>
                    </a:cxn>
                    <a:cxn ang="0">
                      <a:pos x="172" y="108"/>
                    </a:cxn>
                    <a:cxn ang="0">
                      <a:pos x="153" y="122"/>
                    </a:cxn>
                    <a:cxn ang="0">
                      <a:pos x="136" y="140"/>
                    </a:cxn>
                    <a:cxn ang="0">
                      <a:pos x="121" y="157"/>
                    </a:cxn>
                    <a:cxn ang="0">
                      <a:pos x="108" y="177"/>
                    </a:cxn>
                    <a:cxn ang="0">
                      <a:pos x="93" y="205"/>
                    </a:cxn>
                    <a:cxn ang="0">
                      <a:pos x="83" y="237"/>
                    </a:cxn>
                    <a:cxn ang="0">
                      <a:pos x="75" y="274"/>
                    </a:cxn>
                    <a:cxn ang="0">
                      <a:pos x="69" y="317"/>
                    </a:cxn>
                    <a:cxn ang="0">
                      <a:pos x="68" y="365"/>
                    </a:cxn>
                    <a:cxn ang="0">
                      <a:pos x="0" y="340"/>
                    </a:cxn>
                    <a:cxn ang="0">
                      <a:pos x="1" y="293"/>
                    </a:cxn>
                    <a:cxn ang="0">
                      <a:pos x="7" y="250"/>
                    </a:cxn>
                    <a:cxn ang="0">
                      <a:pos x="15" y="213"/>
                    </a:cxn>
                    <a:cxn ang="0">
                      <a:pos x="25" y="181"/>
                    </a:cxn>
                    <a:cxn ang="0">
                      <a:pos x="32" y="166"/>
                    </a:cxn>
                    <a:cxn ang="0">
                      <a:pos x="40" y="153"/>
                    </a:cxn>
                    <a:cxn ang="0">
                      <a:pos x="53" y="133"/>
                    </a:cxn>
                    <a:cxn ang="0">
                      <a:pos x="68" y="114"/>
                    </a:cxn>
                    <a:cxn ang="0">
                      <a:pos x="104" y="82"/>
                    </a:cxn>
                    <a:cxn ang="0">
                      <a:pos x="107" y="80"/>
                    </a:cxn>
                    <a:cxn ang="0">
                      <a:pos x="109" y="78"/>
                    </a:cxn>
                    <a:cxn ang="0">
                      <a:pos x="149" y="54"/>
                    </a:cxn>
                    <a:cxn ang="0">
                      <a:pos x="187" y="40"/>
                    </a:cxn>
                    <a:cxn ang="0">
                      <a:pos x="228" y="26"/>
                    </a:cxn>
                    <a:cxn ang="0">
                      <a:pos x="276" y="14"/>
                    </a:cxn>
                    <a:cxn ang="0">
                      <a:pos x="297" y="10"/>
                    </a:cxn>
                    <a:cxn ang="0">
                      <a:pos x="344" y="4"/>
                    </a:cxn>
                    <a:cxn ang="0">
                      <a:pos x="387" y="0"/>
                    </a:cxn>
                  </a:cxnLst>
                  <a:rect l="0" t="0" r="r" b="b"/>
                  <a:pathLst>
                    <a:path w="552" h="365">
                      <a:moveTo>
                        <a:pt x="387" y="0"/>
                      </a:moveTo>
                      <a:lnTo>
                        <a:pt x="424" y="0"/>
                      </a:lnTo>
                      <a:lnTo>
                        <a:pt x="456" y="5"/>
                      </a:lnTo>
                      <a:lnTo>
                        <a:pt x="484" y="13"/>
                      </a:lnTo>
                      <a:lnTo>
                        <a:pt x="552" y="37"/>
                      </a:lnTo>
                      <a:lnTo>
                        <a:pt x="524" y="29"/>
                      </a:lnTo>
                      <a:lnTo>
                        <a:pt x="492" y="25"/>
                      </a:lnTo>
                      <a:lnTo>
                        <a:pt x="455" y="24"/>
                      </a:lnTo>
                      <a:lnTo>
                        <a:pt x="412" y="28"/>
                      </a:lnTo>
                      <a:lnTo>
                        <a:pt x="365" y="34"/>
                      </a:lnTo>
                      <a:lnTo>
                        <a:pt x="344" y="38"/>
                      </a:lnTo>
                      <a:lnTo>
                        <a:pt x="296" y="50"/>
                      </a:lnTo>
                      <a:lnTo>
                        <a:pt x="255" y="64"/>
                      </a:lnTo>
                      <a:lnTo>
                        <a:pt x="217" y="80"/>
                      </a:lnTo>
                      <a:lnTo>
                        <a:pt x="196" y="90"/>
                      </a:lnTo>
                      <a:lnTo>
                        <a:pt x="177" y="102"/>
                      </a:lnTo>
                      <a:lnTo>
                        <a:pt x="176" y="104"/>
                      </a:lnTo>
                      <a:lnTo>
                        <a:pt x="173" y="105"/>
                      </a:lnTo>
                      <a:lnTo>
                        <a:pt x="172" y="108"/>
                      </a:lnTo>
                      <a:lnTo>
                        <a:pt x="153" y="122"/>
                      </a:lnTo>
                      <a:lnTo>
                        <a:pt x="136" y="140"/>
                      </a:lnTo>
                      <a:lnTo>
                        <a:pt x="121" y="157"/>
                      </a:lnTo>
                      <a:lnTo>
                        <a:pt x="108" y="177"/>
                      </a:lnTo>
                      <a:lnTo>
                        <a:pt x="93" y="205"/>
                      </a:lnTo>
                      <a:lnTo>
                        <a:pt x="83" y="237"/>
                      </a:lnTo>
                      <a:lnTo>
                        <a:pt x="75" y="274"/>
                      </a:lnTo>
                      <a:lnTo>
                        <a:pt x="69" y="317"/>
                      </a:lnTo>
                      <a:lnTo>
                        <a:pt x="68" y="365"/>
                      </a:lnTo>
                      <a:lnTo>
                        <a:pt x="0" y="340"/>
                      </a:lnTo>
                      <a:lnTo>
                        <a:pt x="1" y="293"/>
                      </a:lnTo>
                      <a:lnTo>
                        <a:pt x="7" y="250"/>
                      </a:lnTo>
                      <a:lnTo>
                        <a:pt x="15" y="213"/>
                      </a:lnTo>
                      <a:lnTo>
                        <a:pt x="25" y="181"/>
                      </a:lnTo>
                      <a:lnTo>
                        <a:pt x="32" y="166"/>
                      </a:lnTo>
                      <a:lnTo>
                        <a:pt x="40" y="153"/>
                      </a:lnTo>
                      <a:lnTo>
                        <a:pt x="53" y="133"/>
                      </a:lnTo>
                      <a:lnTo>
                        <a:pt x="68" y="114"/>
                      </a:lnTo>
                      <a:lnTo>
                        <a:pt x="104" y="82"/>
                      </a:lnTo>
                      <a:lnTo>
                        <a:pt x="107" y="80"/>
                      </a:lnTo>
                      <a:lnTo>
                        <a:pt x="109" y="78"/>
                      </a:lnTo>
                      <a:lnTo>
                        <a:pt x="149" y="54"/>
                      </a:lnTo>
                      <a:lnTo>
                        <a:pt x="187" y="40"/>
                      </a:lnTo>
                      <a:lnTo>
                        <a:pt x="228" y="26"/>
                      </a:lnTo>
                      <a:lnTo>
                        <a:pt x="276" y="14"/>
                      </a:lnTo>
                      <a:lnTo>
                        <a:pt x="297" y="10"/>
                      </a:lnTo>
                      <a:lnTo>
                        <a:pt x="344" y="4"/>
                      </a:lnTo>
                      <a:lnTo>
                        <a:pt x="38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266"/>
                <p:cNvSpPr>
                  <a:spLocks/>
                </p:cNvSpPr>
                <p:nvPr/>
              </p:nvSpPr>
              <p:spPr bwMode="auto">
                <a:xfrm>
                  <a:off x="3581401" y="1246188"/>
                  <a:ext cx="354013" cy="49213"/>
                </a:xfrm>
                <a:custGeom>
                  <a:avLst/>
                  <a:gdLst/>
                  <a:ahLst/>
                  <a:cxnLst>
                    <a:cxn ang="0">
                      <a:pos x="223" y="0"/>
                    </a:cxn>
                    <a:cxn ang="0">
                      <a:pos x="217" y="4"/>
                    </a:cxn>
                    <a:cxn ang="0">
                      <a:pos x="0" y="31"/>
                    </a:cxn>
                    <a:cxn ang="0">
                      <a:pos x="25" y="24"/>
                    </a:cxn>
                    <a:cxn ang="0">
                      <a:pos x="223" y="0"/>
                    </a:cxn>
                  </a:cxnLst>
                  <a:rect l="0" t="0" r="r" b="b"/>
                  <a:pathLst>
                    <a:path w="223" h="31">
                      <a:moveTo>
                        <a:pt x="223" y="0"/>
                      </a:moveTo>
                      <a:lnTo>
                        <a:pt x="217" y="4"/>
                      </a:lnTo>
                      <a:lnTo>
                        <a:pt x="0" y="31"/>
                      </a:lnTo>
                      <a:lnTo>
                        <a:pt x="25" y="24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267"/>
                <p:cNvSpPr>
                  <a:spLocks/>
                </p:cNvSpPr>
                <p:nvPr/>
              </p:nvSpPr>
              <p:spPr bwMode="auto">
                <a:xfrm>
                  <a:off x="3621089" y="781051"/>
                  <a:ext cx="1085850" cy="1409700"/>
                </a:xfrm>
                <a:custGeom>
                  <a:avLst/>
                  <a:gdLst/>
                  <a:ahLst/>
                  <a:cxnLst>
                    <a:cxn ang="0">
                      <a:pos x="416" y="0"/>
                    </a:cxn>
                    <a:cxn ang="0">
                      <a:pos x="474" y="13"/>
                    </a:cxn>
                    <a:cxn ang="0">
                      <a:pos x="527" y="43"/>
                    </a:cxn>
                    <a:cxn ang="0">
                      <a:pos x="567" y="88"/>
                    </a:cxn>
                    <a:cxn ang="0">
                      <a:pos x="594" y="147"/>
                    </a:cxn>
                    <a:cxn ang="0">
                      <a:pos x="603" y="213"/>
                    </a:cxn>
                    <a:cxn ang="0">
                      <a:pos x="591" y="287"/>
                    </a:cxn>
                    <a:cxn ang="0">
                      <a:pos x="563" y="353"/>
                    </a:cxn>
                    <a:cxn ang="0">
                      <a:pos x="516" y="422"/>
                    </a:cxn>
                    <a:cxn ang="0">
                      <a:pos x="451" y="500"/>
                    </a:cxn>
                    <a:cxn ang="0">
                      <a:pos x="402" y="552"/>
                    </a:cxn>
                    <a:cxn ang="0">
                      <a:pos x="372" y="585"/>
                    </a:cxn>
                    <a:cxn ang="0">
                      <a:pos x="355" y="608"/>
                    </a:cxn>
                    <a:cxn ang="0">
                      <a:pos x="330" y="642"/>
                    </a:cxn>
                    <a:cxn ang="0">
                      <a:pos x="662" y="594"/>
                    </a:cxn>
                    <a:cxn ang="0">
                      <a:pos x="62" y="888"/>
                    </a:cxn>
                    <a:cxn ang="0">
                      <a:pos x="67" y="817"/>
                    </a:cxn>
                    <a:cxn ang="0">
                      <a:pos x="87" y="740"/>
                    </a:cxn>
                    <a:cxn ang="0">
                      <a:pos x="119" y="666"/>
                    </a:cxn>
                    <a:cxn ang="0">
                      <a:pos x="170" y="589"/>
                    </a:cxn>
                    <a:cxn ang="0">
                      <a:pos x="239" y="500"/>
                    </a:cxn>
                    <a:cxn ang="0">
                      <a:pos x="314" y="415"/>
                    </a:cxn>
                    <a:cxn ang="0">
                      <a:pos x="362" y="355"/>
                    </a:cxn>
                    <a:cxn ang="0">
                      <a:pos x="390" y="311"/>
                    </a:cxn>
                    <a:cxn ang="0">
                      <a:pos x="406" y="265"/>
                    </a:cxn>
                    <a:cxn ang="0">
                      <a:pos x="407" y="225"/>
                    </a:cxn>
                    <a:cxn ang="0">
                      <a:pos x="396" y="187"/>
                    </a:cxn>
                    <a:cxn ang="0">
                      <a:pos x="368" y="160"/>
                    </a:cxn>
                    <a:cxn ang="0">
                      <a:pos x="334" y="145"/>
                    </a:cxn>
                    <a:cxn ang="0">
                      <a:pos x="292" y="147"/>
                    </a:cxn>
                    <a:cxn ang="0">
                      <a:pos x="250" y="163"/>
                    </a:cxn>
                    <a:cxn ang="0">
                      <a:pos x="222" y="192"/>
                    </a:cxn>
                    <a:cxn ang="0">
                      <a:pos x="203" y="236"/>
                    </a:cxn>
                    <a:cxn ang="0">
                      <a:pos x="198" y="293"/>
                    </a:cxn>
                    <a:cxn ang="0">
                      <a:pos x="3" y="279"/>
                    </a:cxn>
                    <a:cxn ang="0">
                      <a:pos x="15" y="205"/>
                    </a:cxn>
                    <a:cxn ang="0">
                      <a:pos x="40" y="145"/>
                    </a:cxn>
                    <a:cxn ang="0">
                      <a:pos x="80" y="97"/>
                    </a:cxn>
                    <a:cxn ang="0">
                      <a:pos x="136" y="57"/>
                    </a:cxn>
                    <a:cxn ang="0">
                      <a:pos x="219" y="27"/>
                    </a:cxn>
                    <a:cxn ang="0">
                      <a:pos x="311" y="7"/>
                    </a:cxn>
                    <a:cxn ang="0">
                      <a:pos x="384" y="0"/>
                    </a:cxn>
                  </a:cxnLst>
                  <a:rect l="0" t="0" r="r" b="b"/>
                  <a:pathLst>
                    <a:path w="684" h="888">
                      <a:moveTo>
                        <a:pt x="384" y="0"/>
                      </a:moveTo>
                      <a:lnTo>
                        <a:pt x="416" y="0"/>
                      </a:lnTo>
                      <a:lnTo>
                        <a:pt x="444" y="4"/>
                      </a:lnTo>
                      <a:lnTo>
                        <a:pt x="474" y="13"/>
                      </a:lnTo>
                      <a:lnTo>
                        <a:pt x="500" y="25"/>
                      </a:lnTo>
                      <a:lnTo>
                        <a:pt x="527" y="43"/>
                      </a:lnTo>
                      <a:lnTo>
                        <a:pt x="550" y="64"/>
                      </a:lnTo>
                      <a:lnTo>
                        <a:pt x="567" y="88"/>
                      </a:lnTo>
                      <a:lnTo>
                        <a:pt x="582" y="116"/>
                      </a:lnTo>
                      <a:lnTo>
                        <a:pt x="594" y="147"/>
                      </a:lnTo>
                      <a:lnTo>
                        <a:pt x="600" y="177"/>
                      </a:lnTo>
                      <a:lnTo>
                        <a:pt x="603" y="213"/>
                      </a:lnTo>
                      <a:lnTo>
                        <a:pt x="599" y="251"/>
                      </a:lnTo>
                      <a:lnTo>
                        <a:pt x="591" y="287"/>
                      </a:lnTo>
                      <a:lnTo>
                        <a:pt x="579" y="323"/>
                      </a:lnTo>
                      <a:lnTo>
                        <a:pt x="563" y="353"/>
                      </a:lnTo>
                      <a:lnTo>
                        <a:pt x="543" y="387"/>
                      </a:lnTo>
                      <a:lnTo>
                        <a:pt x="516" y="422"/>
                      </a:lnTo>
                      <a:lnTo>
                        <a:pt x="486" y="460"/>
                      </a:lnTo>
                      <a:lnTo>
                        <a:pt x="451" y="500"/>
                      </a:lnTo>
                      <a:lnTo>
                        <a:pt x="424" y="528"/>
                      </a:lnTo>
                      <a:lnTo>
                        <a:pt x="402" y="552"/>
                      </a:lnTo>
                      <a:lnTo>
                        <a:pt x="384" y="570"/>
                      </a:lnTo>
                      <a:lnTo>
                        <a:pt x="372" y="585"/>
                      </a:lnTo>
                      <a:lnTo>
                        <a:pt x="364" y="596"/>
                      </a:lnTo>
                      <a:lnTo>
                        <a:pt x="355" y="608"/>
                      </a:lnTo>
                      <a:lnTo>
                        <a:pt x="344" y="624"/>
                      </a:lnTo>
                      <a:lnTo>
                        <a:pt x="330" y="642"/>
                      </a:lnTo>
                      <a:lnTo>
                        <a:pt x="312" y="668"/>
                      </a:lnTo>
                      <a:lnTo>
                        <a:pt x="662" y="594"/>
                      </a:lnTo>
                      <a:lnTo>
                        <a:pt x="684" y="758"/>
                      </a:lnTo>
                      <a:lnTo>
                        <a:pt x="62" y="888"/>
                      </a:lnTo>
                      <a:lnTo>
                        <a:pt x="63" y="853"/>
                      </a:lnTo>
                      <a:lnTo>
                        <a:pt x="67" y="817"/>
                      </a:lnTo>
                      <a:lnTo>
                        <a:pt x="76" y="778"/>
                      </a:lnTo>
                      <a:lnTo>
                        <a:pt x="87" y="740"/>
                      </a:lnTo>
                      <a:lnTo>
                        <a:pt x="102" y="701"/>
                      </a:lnTo>
                      <a:lnTo>
                        <a:pt x="119" y="666"/>
                      </a:lnTo>
                      <a:lnTo>
                        <a:pt x="142" y="629"/>
                      </a:lnTo>
                      <a:lnTo>
                        <a:pt x="170" y="589"/>
                      </a:lnTo>
                      <a:lnTo>
                        <a:pt x="202" y="546"/>
                      </a:lnTo>
                      <a:lnTo>
                        <a:pt x="239" y="500"/>
                      </a:lnTo>
                      <a:lnTo>
                        <a:pt x="282" y="450"/>
                      </a:lnTo>
                      <a:lnTo>
                        <a:pt x="314" y="415"/>
                      </a:lnTo>
                      <a:lnTo>
                        <a:pt x="340" y="383"/>
                      </a:lnTo>
                      <a:lnTo>
                        <a:pt x="362" y="355"/>
                      </a:lnTo>
                      <a:lnTo>
                        <a:pt x="379" y="331"/>
                      </a:lnTo>
                      <a:lnTo>
                        <a:pt x="390" y="311"/>
                      </a:lnTo>
                      <a:lnTo>
                        <a:pt x="400" y="287"/>
                      </a:lnTo>
                      <a:lnTo>
                        <a:pt x="406" y="265"/>
                      </a:lnTo>
                      <a:lnTo>
                        <a:pt x="408" y="244"/>
                      </a:lnTo>
                      <a:lnTo>
                        <a:pt x="407" y="225"/>
                      </a:lnTo>
                      <a:lnTo>
                        <a:pt x="403" y="204"/>
                      </a:lnTo>
                      <a:lnTo>
                        <a:pt x="396" y="187"/>
                      </a:lnTo>
                      <a:lnTo>
                        <a:pt x="386" y="173"/>
                      </a:lnTo>
                      <a:lnTo>
                        <a:pt x="368" y="160"/>
                      </a:lnTo>
                      <a:lnTo>
                        <a:pt x="352" y="151"/>
                      </a:lnTo>
                      <a:lnTo>
                        <a:pt x="334" y="145"/>
                      </a:lnTo>
                      <a:lnTo>
                        <a:pt x="315" y="143"/>
                      </a:lnTo>
                      <a:lnTo>
                        <a:pt x="292" y="147"/>
                      </a:lnTo>
                      <a:lnTo>
                        <a:pt x="268" y="152"/>
                      </a:lnTo>
                      <a:lnTo>
                        <a:pt x="250" y="163"/>
                      </a:lnTo>
                      <a:lnTo>
                        <a:pt x="235" y="176"/>
                      </a:lnTo>
                      <a:lnTo>
                        <a:pt x="222" y="192"/>
                      </a:lnTo>
                      <a:lnTo>
                        <a:pt x="211" y="212"/>
                      </a:lnTo>
                      <a:lnTo>
                        <a:pt x="203" y="236"/>
                      </a:lnTo>
                      <a:lnTo>
                        <a:pt x="199" y="263"/>
                      </a:lnTo>
                      <a:lnTo>
                        <a:pt x="198" y="293"/>
                      </a:lnTo>
                      <a:lnTo>
                        <a:pt x="0" y="317"/>
                      </a:lnTo>
                      <a:lnTo>
                        <a:pt x="3" y="279"/>
                      </a:lnTo>
                      <a:lnTo>
                        <a:pt x="7" y="240"/>
                      </a:lnTo>
                      <a:lnTo>
                        <a:pt x="15" y="205"/>
                      </a:lnTo>
                      <a:lnTo>
                        <a:pt x="26" y="173"/>
                      </a:lnTo>
                      <a:lnTo>
                        <a:pt x="40" y="145"/>
                      </a:lnTo>
                      <a:lnTo>
                        <a:pt x="59" y="120"/>
                      </a:lnTo>
                      <a:lnTo>
                        <a:pt x="80" y="97"/>
                      </a:lnTo>
                      <a:lnTo>
                        <a:pt x="106" y="76"/>
                      </a:lnTo>
                      <a:lnTo>
                        <a:pt x="136" y="57"/>
                      </a:lnTo>
                      <a:lnTo>
                        <a:pt x="175" y="40"/>
                      </a:lnTo>
                      <a:lnTo>
                        <a:pt x="219" y="27"/>
                      </a:lnTo>
                      <a:lnTo>
                        <a:pt x="268" y="13"/>
                      </a:lnTo>
                      <a:lnTo>
                        <a:pt x="311" y="7"/>
                      </a:lnTo>
                      <a:lnTo>
                        <a:pt x="350" y="1"/>
                      </a:lnTo>
                      <a:lnTo>
                        <a:pt x="3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268"/>
                <p:cNvSpPr>
                  <a:spLocks/>
                </p:cNvSpPr>
                <p:nvPr/>
              </p:nvSpPr>
              <p:spPr bwMode="auto">
                <a:xfrm>
                  <a:off x="3581401" y="754063"/>
                  <a:ext cx="960438" cy="541338"/>
                </a:xfrm>
                <a:custGeom>
                  <a:avLst/>
                  <a:gdLst/>
                  <a:ahLst/>
                  <a:cxnLst>
                    <a:cxn ang="0">
                      <a:pos x="428" y="1"/>
                    </a:cxn>
                    <a:cxn ang="0">
                      <a:pos x="473" y="9"/>
                    </a:cxn>
                    <a:cxn ang="0">
                      <a:pos x="528" y="34"/>
                    </a:cxn>
                    <a:cxn ang="0">
                      <a:pos x="556" y="58"/>
                    </a:cxn>
                    <a:cxn ang="0">
                      <a:pos x="565" y="68"/>
                    </a:cxn>
                    <a:cxn ang="0">
                      <a:pos x="587" y="94"/>
                    </a:cxn>
                    <a:cxn ang="0">
                      <a:pos x="605" y="130"/>
                    </a:cxn>
                    <a:cxn ang="0">
                      <a:pos x="575" y="81"/>
                    </a:cxn>
                    <a:cxn ang="0">
                      <a:pos x="573" y="80"/>
                    </a:cxn>
                    <a:cxn ang="0">
                      <a:pos x="547" y="56"/>
                    </a:cxn>
                    <a:cxn ang="0">
                      <a:pos x="519" y="40"/>
                    </a:cxn>
                    <a:cxn ang="0">
                      <a:pos x="469" y="21"/>
                    </a:cxn>
                    <a:cxn ang="0">
                      <a:pos x="411" y="17"/>
                    </a:cxn>
                    <a:cxn ang="0">
                      <a:pos x="339" y="22"/>
                    </a:cxn>
                    <a:cxn ang="0">
                      <a:pos x="243" y="44"/>
                    </a:cxn>
                    <a:cxn ang="0">
                      <a:pos x="176" y="68"/>
                    </a:cxn>
                    <a:cxn ang="0">
                      <a:pos x="133" y="90"/>
                    </a:cxn>
                    <a:cxn ang="0">
                      <a:pos x="132" y="92"/>
                    </a:cxn>
                    <a:cxn ang="0">
                      <a:pos x="104" y="116"/>
                    </a:cxn>
                    <a:cxn ang="0">
                      <a:pos x="85" y="136"/>
                    </a:cxn>
                    <a:cxn ang="0">
                      <a:pos x="76" y="148"/>
                    </a:cxn>
                    <a:cxn ang="0">
                      <a:pos x="65" y="162"/>
                    </a:cxn>
                    <a:cxn ang="0">
                      <a:pos x="56" y="178"/>
                    </a:cxn>
                    <a:cxn ang="0">
                      <a:pos x="51" y="190"/>
                    </a:cxn>
                    <a:cxn ang="0">
                      <a:pos x="49" y="192"/>
                    </a:cxn>
                    <a:cxn ang="0">
                      <a:pos x="44" y="209"/>
                    </a:cxn>
                    <a:cxn ang="0">
                      <a:pos x="32" y="258"/>
                    </a:cxn>
                    <a:cxn ang="0">
                      <a:pos x="25" y="334"/>
                    </a:cxn>
                    <a:cxn ang="0">
                      <a:pos x="0" y="314"/>
                    </a:cxn>
                    <a:cxn ang="0">
                      <a:pos x="7" y="252"/>
                    </a:cxn>
                    <a:cxn ang="0">
                      <a:pos x="19" y="201"/>
                    </a:cxn>
                    <a:cxn ang="0">
                      <a:pos x="25" y="181"/>
                    </a:cxn>
                    <a:cxn ang="0">
                      <a:pos x="47" y="142"/>
                    </a:cxn>
                    <a:cxn ang="0">
                      <a:pos x="56" y="129"/>
                    </a:cxn>
                    <a:cxn ang="0">
                      <a:pos x="71" y="113"/>
                    </a:cxn>
                    <a:cxn ang="0">
                      <a:pos x="95" y="90"/>
                    </a:cxn>
                    <a:cxn ang="0">
                      <a:pos x="111" y="77"/>
                    </a:cxn>
                    <a:cxn ang="0">
                      <a:pos x="137" y="61"/>
                    </a:cxn>
                    <a:cxn ang="0">
                      <a:pos x="179" y="42"/>
                    </a:cxn>
                    <a:cxn ang="0">
                      <a:pos x="276" y="14"/>
                    </a:cxn>
                    <a:cxn ang="0">
                      <a:pos x="323" y="6"/>
                    </a:cxn>
                    <a:cxn ang="0">
                      <a:pos x="396" y="0"/>
                    </a:cxn>
                  </a:cxnLst>
                  <a:rect l="0" t="0" r="r" b="b"/>
                  <a:pathLst>
                    <a:path w="605" h="341">
                      <a:moveTo>
                        <a:pt x="396" y="0"/>
                      </a:moveTo>
                      <a:lnTo>
                        <a:pt x="428" y="1"/>
                      </a:lnTo>
                      <a:lnTo>
                        <a:pt x="456" y="5"/>
                      </a:lnTo>
                      <a:lnTo>
                        <a:pt x="473" y="9"/>
                      </a:lnTo>
                      <a:lnTo>
                        <a:pt x="491" y="16"/>
                      </a:lnTo>
                      <a:lnTo>
                        <a:pt x="528" y="34"/>
                      </a:lnTo>
                      <a:lnTo>
                        <a:pt x="548" y="50"/>
                      </a:lnTo>
                      <a:lnTo>
                        <a:pt x="556" y="58"/>
                      </a:lnTo>
                      <a:lnTo>
                        <a:pt x="565" y="66"/>
                      </a:lnTo>
                      <a:lnTo>
                        <a:pt x="565" y="68"/>
                      </a:lnTo>
                      <a:lnTo>
                        <a:pt x="567" y="68"/>
                      </a:lnTo>
                      <a:lnTo>
                        <a:pt x="587" y="94"/>
                      </a:lnTo>
                      <a:lnTo>
                        <a:pt x="600" y="118"/>
                      </a:lnTo>
                      <a:lnTo>
                        <a:pt x="605" y="130"/>
                      </a:lnTo>
                      <a:lnTo>
                        <a:pt x="592" y="106"/>
                      </a:lnTo>
                      <a:lnTo>
                        <a:pt x="575" y="81"/>
                      </a:lnTo>
                      <a:lnTo>
                        <a:pt x="573" y="81"/>
                      </a:lnTo>
                      <a:lnTo>
                        <a:pt x="573" y="80"/>
                      </a:lnTo>
                      <a:lnTo>
                        <a:pt x="557" y="64"/>
                      </a:lnTo>
                      <a:lnTo>
                        <a:pt x="547" y="56"/>
                      </a:lnTo>
                      <a:lnTo>
                        <a:pt x="537" y="49"/>
                      </a:lnTo>
                      <a:lnTo>
                        <a:pt x="519" y="40"/>
                      </a:lnTo>
                      <a:lnTo>
                        <a:pt x="501" y="32"/>
                      </a:lnTo>
                      <a:lnTo>
                        <a:pt x="469" y="21"/>
                      </a:lnTo>
                      <a:lnTo>
                        <a:pt x="441" y="17"/>
                      </a:lnTo>
                      <a:lnTo>
                        <a:pt x="411" y="17"/>
                      </a:lnTo>
                      <a:lnTo>
                        <a:pt x="376" y="18"/>
                      </a:lnTo>
                      <a:lnTo>
                        <a:pt x="339" y="22"/>
                      </a:lnTo>
                      <a:lnTo>
                        <a:pt x="293" y="30"/>
                      </a:lnTo>
                      <a:lnTo>
                        <a:pt x="243" y="44"/>
                      </a:lnTo>
                      <a:lnTo>
                        <a:pt x="197" y="58"/>
                      </a:lnTo>
                      <a:lnTo>
                        <a:pt x="176" y="68"/>
                      </a:lnTo>
                      <a:lnTo>
                        <a:pt x="157" y="77"/>
                      </a:lnTo>
                      <a:lnTo>
                        <a:pt x="133" y="90"/>
                      </a:lnTo>
                      <a:lnTo>
                        <a:pt x="133" y="92"/>
                      </a:lnTo>
                      <a:lnTo>
                        <a:pt x="132" y="92"/>
                      </a:lnTo>
                      <a:lnTo>
                        <a:pt x="131" y="93"/>
                      </a:lnTo>
                      <a:lnTo>
                        <a:pt x="104" y="116"/>
                      </a:lnTo>
                      <a:lnTo>
                        <a:pt x="95" y="125"/>
                      </a:lnTo>
                      <a:lnTo>
                        <a:pt x="85" y="136"/>
                      </a:lnTo>
                      <a:lnTo>
                        <a:pt x="80" y="141"/>
                      </a:lnTo>
                      <a:lnTo>
                        <a:pt x="76" y="148"/>
                      </a:lnTo>
                      <a:lnTo>
                        <a:pt x="72" y="153"/>
                      </a:lnTo>
                      <a:lnTo>
                        <a:pt x="65" y="162"/>
                      </a:lnTo>
                      <a:lnTo>
                        <a:pt x="60" y="172"/>
                      </a:lnTo>
                      <a:lnTo>
                        <a:pt x="56" y="178"/>
                      </a:lnTo>
                      <a:lnTo>
                        <a:pt x="53" y="184"/>
                      </a:lnTo>
                      <a:lnTo>
                        <a:pt x="51" y="190"/>
                      </a:lnTo>
                      <a:lnTo>
                        <a:pt x="51" y="192"/>
                      </a:lnTo>
                      <a:lnTo>
                        <a:pt x="49" y="192"/>
                      </a:lnTo>
                      <a:lnTo>
                        <a:pt x="49" y="193"/>
                      </a:lnTo>
                      <a:lnTo>
                        <a:pt x="44" y="209"/>
                      </a:lnTo>
                      <a:lnTo>
                        <a:pt x="39" y="226"/>
                      </a:lnTo>
                      <a:lnTo>
                        <a:pt x="32" y="258"/>
                      </a:lnTo>
                      <a:lnTo>
                        <a:pt x="28" y="292"/>
                      </a:lnTo>
                      <a:lnTo>
                        <a:pt x="25" y="334"/>
                      </a:lnTo>
                      <a:lnTo>
                        <a:pt x="0" y="341"/>
                      </a:lnTo>
                      <a:lnTo>
                        <a:pt x="0" y="314"/>
                      </a:lnTo>
                      <a:lnTo>
                        <a:pt x="1" y="289"/>
                      </a:lnTo>
                      <a:lnTo>
                        <a:pt x="7" y="252"/>
                      </a:lnTo>
                      <a:lnTo>
                        <a:pt x="13" y="218"/>
                      </a:lnTo>
                      <a:lnTo>
                        <a:pt x="19" y="201"/>
                      </a:lnTo>
                      <a:lnTo>
                        <a:pt x="25" y="184"/>
                      </a:lnTo>
                      <a:lnTo>
                        <a:pt x="25" y="181"/>
                      </a:lnTo>
                      <a:lnTo>
                        <a:pt x="31" y="170"/>
                      </a:lnTo>
                      <a:lnTo>
                        <a:pt x="47" y="142"/>
                      </a:lnTo>
                      <a:lnTo>
                        <a:pt x="52" y="136"/>
                      </a:lnTo>
                      <a:lnTo>
                        <a:pt x="56" y="129"/>
                      </a:lnTo>
                      <a:lnTo>
                        <a:pt x="61" y="124"/>
                      </a:lnTo>
                      <a:lnTo>
                        <a:pt x="71" y="113"/>
                      </a:lnTo>
                      <a:lnTo>
                        <a:pt x="81" y="102"/>
                      </a:lnTo>
                      <a:lnTo>
                        <a:pt x="95" y="90"/>
                      </a:lnTo>
                      <a:lnTo>
                        <a:pt x="109" y="78"/>
                      </a:lnTo>
                      <a:lnTo>
                        <a:pt x="111" y="77"/>
                      </a:lnTo>
                      <a:lnTo>
                        <a:pt x="113" y="77"/>
                      </a:lnTo>
                      <a:lnTo>
                        <a:pt x="137" y="61"/>
                      </a:lnTo>
                      <a:lnTo>
                        <a:pt x="157" y="52"/>
                      </a:lnTo>
                      <a:lnTo>
                        <a:pt x="179" y="42"/>
                      </a:lnTo>
                      <a:lnTo>
                        <a:pt x="224" y="28"/>
                      </a:lnTo>
                      <a:lnTo>
                        <a:pt x="276" y="14"/>
                      </a:lnTo>
                      <a:lnTo>
                        <a:pt x="300" y="10"/>
                      </a:lnTo>
                      <a:lnTo>
                        <a:pt x="323" y="6"/>
                      </a:lnTo>
                      <a:lnTo>
                        <a:pt x="361" y="1"/>
                      </a:lnTo>
                      <a:lnTo>
                        <a:pt x="39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723"/>
              <p:cNvGrpSpPr/>
              <p:nvPr/>
            </p:nvGrpSpPr>
            <p:grpSpPr>
              <a:xfrm rot="470338">
                <a:off x="6978025" y="4002831"/>
                <a:ext cx="1181745" cy="1460709"/>
                <a:chOff x="6867526" y="839788"/>
                <a:chExt cx="1144326" cy="1414463"/>
              </a:xfrm>
            </p:grpSpPr>
            <p:sp>
              <p:nvSpPr>
                <p:cNvPr id="370" name="Freeform 465"/>
                <p:cNvSpPr>
                  <a:spLocks/>
                </p:cNvSpPr>
                <p:nvPr/>
              </p:nvSpPr>
              <p:spPr bwMode="auto">
                <a:xfrm>
                  <a:off x="7227888" y="1085850"/>
                  <a:ext cx="347663" cy="917575"/>
                </a:xfrm>
                <a:custGeom>
                  <a:avLst/>
                  <a:gdLst/>
                  <a:ahLst/>
                  <a:cxnLst>
                    <a:cxn ang="0">
                      <a:pos x="99" y="8"/>
                    </a:cxn>
                    <a:cxn ang="0">
                      <a:pos x="89" y="19"/>
                    </a:cxn>
                    <a:cxn ang="0">
                      <a:pos x="85" y="25"/>
                    </a:cxn>
                    <a:cxn ang="0">
                      <a:pos x="81" y="33"/>
                    </a:cxn>
                    <a:cxn ang="0">
                      <a:pos x="77" y="40"/>
                    </a:cxn>
                    <a:cxn ang="0">
                      <a:pos x="75" y="47"/>
                    </a:cxn>
                    <a:cxn ang="0">
                      <a:pos x="73" y="51"/>
                    </a:cxn>
                    <a:cxn ang="0">
                      <a:pos x="69" y="64"/>
                    </a:cxn>
                    <a:cxn ang="0">
                      <a:pos x="65" y="81"/>
                    </a:cxn>
                    <a:cxn ang="0">
                      <a:pos x="61" y="108"/>
                    </a:cxn>
                    <a:cxn ang="0">
                      <a:pos x="57" y="151"/>
                    </a:cxn>
                    <a:cxn ang="0">
                      <a:pos x="56" y="228"/>
                    </a:cxn>
                    <a:cxn ang="0">
                      <a:pos x="57" y="261"/>
                    </a:cxn>
                    <a:cxn ang="0">
                      <a:pos x="61" y="334"/>
                    </a:cxn>
                    <a:cxn ang="0">
                      <a:pos x="68" y="394"/>
                    </a:cxn>
                    <a:cxn ang="0">
                      <a:pos x="75" y="432"/>
                    </a:cxn>
                    <a:cxn ang="0">
                      <a:pos x="85" y="468"/>
                    </a:cxn>
                    <a:cxn ang="0">
                      <a:pos x="91" y="478"/>
                    </a:cxn>
                    <a:cxn ang="0">
                      <a:pos x="105" y="505"/>
                    </a:cxn>
                    <a:cxn ang="0">
                      <a:pos x="127" y="525"/>
                    </a:cxn>
                    <a:cxn ang="0">
                      <a:pos x="133" y="530"/>
                    </a:cxn>
                    <a:cxn ang="0">
                      <a:pos x="137" y="532"/>
                    </a:cxn>
                    <a:cxn ang="0">
                      <a:pos x="141" y="534"/>
                    </a:cxn>
                    <a:cxn ang="0">
                      <a:pos x="144" y="536"/>
                    </a:cxn>
                    <a:cxn ang="0">
                      <a:pos x="148" y="537"/>
                    </a:cxn>
                    <a:cxn ang="0">
                      <a:pos x="152" y="538"/>
                    </a:cxn>
                    <a:cxn ang="0">
                      <a:pos x="157" y="540"/>
                    </a:cxn>
                    <a:cxn ang="0">
                      <a:pos x="163" y="541"/>
                    </a:cxn>
                    <a:cxn ang="0">
                      <a:pos x="191" y="540"/>
                    </a:cxn>
                    <a:cxn ang="0">
                      <a:pos x="200" y="537"/>
                    </a:cxn>
                    <a:cxn ang="0">
                      <a:pos x="207" y="536"/>
                    </a:cxn>
                    <a:cxn ang="0">
                      <a:pos x="219" y="529"/>
                    </a:cxn>
                    <a:cxn ang="0">
                      <a:pos x="149" y="573"/>
                    </a:cxn>
                    <a:cxn ang="0">
                      <a:pos x="139" y="576"/>
                    </a:cxn>
                    <a:cxn ang="0">
                      <a:pos x="131" y="577"/>
                    </a:cxn>
                    <a:cxn ang="0">
                      <a:pos x="109" y="578"/>
                    </a:cxn>
                    <a:cxn ang="0">
                      <a:pos x="100" y="577"/>
                    </a:cxn>
                    <a:cxn ang="0">
                      <a:pos x="97" y="576"/>
                    </a:cxn>
                    <a:cxn ang="0">
                      <a:pos x="92" y="574"/>
                    </a:cxn>
                    <a:cxn ang="0">
                      <a:pos x="88" y="573"/>
                    </a:cxn>
                    <a:cxn ang="0">
                      <a:pos x="84" y="572"/>
                    </a:cxn>
                    <a:cxn ang="0">
                      <a:pos x="80" y="569"/>
                    </a:cxn>
                    <a:cxn ang="0">
                      <a:pos x="75" y="565"/>
                    </a:cxn>
                    <a:cxn ang="0">
                      <a:pos x="49" y="541"/>
                    </a:cxn>
                    <a:cxn ang="0">
                      <a:pos x="35" y="516"/>
                    </a:cxn>
                    <a:cxn ang="0">
                      <a:pos x="29" y="505"/>
                    </a:cxn>
                    <a:cxn ang="0">
                      <a:pos x="23" y="482"/>
                    </a:cxn>
                    <a:cxn ang="0">
                      <a:pos x="15" y="452"/>
                    </a:cxn>
                    <a:cxn ang="0">
                      <a:pos x="8" y="404"/>
                    </a:cxn>
                    <a:cxn ang="0">
                      <a:pos x="3" y="337"/>
                    </a:cxn>
                    <a:cxn ang="0">
                      <a:pos x="0" y="281"/>
                    </a:cxn>
                    <a:cxn ang="0">
                      <a:pos x="1" y="187"/>
                    </a:cxn>
                    <a:cxn ang="0">
                      <a:pos x="9" y="119"/>
                    </a:cxn>
                    <a:cxn ang="0">
                      <a:pos x="13" y="100"/>
                    </a:cxn>
                    <a:cxn ang="0">
                      <a:pos x="17" y="85"/>
                    </a:cxn>
                    <a:cxn ang="0">
                      <a:pos x="19" y="81"/>
                    </a:cxn>
                    <a:cxn ang="0">
                      <a:pos x="21" y="77"/>
                    </a:cxn>
                    <a:cxn ang="0">
                      <a:pos x="27" y="67"/>
                    </a:cxn>
                    <a:cxn ang="0">
                      <a:pos x="31" y="60"/>
                    </a:cxn>
                    <a:cxn ang="0">
                      <a:pos x="45" y="41"/>
                    </a:cxn>
                    <a:cxn ang="0">
                      <a:pos x="109" y="0"/>
                    </a:cxn>
                  </a:cxnLst>
                  <a:rect l="0" t="0" r="r" b="b"/>
                  <a:pathLst>
                    <a:path w="219" h="578">
                      <a:moveTo>
                        <a:pt x="109" y="0"/>
                      </a:moveTo>
                      <a:lnTo>
                        <a:pt x="99" y="8"/>
                      </a:lnTo>
                      <a:lnTo>
                        <a:pt x="93" y="13"/>
                      </a:lnTo>
                      <a:lnTo>
                        <a:pt x="89" y="19"/>
                      </a:lnTo>
                      <a:lnTo>
                        <a:pt x="87" y="23"/>
                      </a:lnTo>
                      <a:lnTo>
                        <a:pt x="85" y="25"/>
                      </a:lnTo>
                      <a:lnTo>
                        <a:pt x="83" y="29"/>
                      </a:lnTo>
                      <a:lnTo>
                        <a:pt x="81" y="33"/>
                      </a:lnTo>
                      <a:lnTo>
                        <a:pt x="79" y="36"/>
                      </a:lnTo>
                      <a:lnTo>
                        <a:pt x="77" y="40"/>
                      </a:lnTo>
                      <a:lnTo>
                        <a:pt x="77" y="41"/>
                      </a:lnTo>
                      <a:lnTo>
                        <a:pt x="75" y="47"/>
                      </a:lnTo>
                      <a:lnTo>
                        <a:pt x="75" y="48"/>
                      </a:lnTo>
                      <a:lnTo>
                        <a:pt x="73" y="51"/>
                      </a:lnTo>
                      <a:lnTo>
                        <a:pt x="72" y="57"/>
                      </a:lnTo>
                      <a:lnTo>
                        <a:pt x="69" y="64"/>
                      </a:lnTo>
                      <a:lnTo>
                        <a:pt x="68" y="72"/>
                      </a:lnTo>
                      <a:lnTo>
                        <a:pt x="65" y="81"/>
                      </a:lnTo>
                      <a:lnTo>
                        <a:pt x="64" y="93"/>
                      </a:lnTo>
                      <a:lnTo>
                        <a:pt x="61" y="108"/>
                      </a:lnTo>
                      <a:lnTo>
                        <a:pt x="60" y="128"/>
                      </a:lnTo>
                      <a:lnTo>
                        <a:pt x="57" y="151"/>
                      </a:lnTo>
                      <a:lnTo>
                        <a:pt x="56" y="187"/>
                      </a:lnTo>
                      <a:lnTo>
                        <a:pt x="56" y="228"/>
                      </a:lnTo>
                      <a:lnTo>
                        <a:pt x="57" y="244"/>
                      </a:lnTo>
                      <a:lnTo>
                        <a:pt x="57" y="261"/>
                      </a:lnTo>
                      <a:lnTo>
                        <a:pt x="59" y="300"/>
                      </a:lnTo>
                      <a:lnTo>
                        <a:pt x="61" y="334"/>
                      </a:lnTo>
                      <a:lnTo>
                        <a:pt x="64" y="366"/>
                      </a:lnTo>
                      <a:lnTo>
                        <a:pt x="68" y="394"/>
                      </a:lnTo>
                      <a:lnTo>
                        <a:pt x="71" y="414"/>
                      </a:lnTo>
                      <a:lnTo>
                        <a:pt x="75" y="432"/>
                      </a:lnTo>
                      <a:lnTo>
                        <a:pt x="83" y="458"/>
                      </a:lnTo>
                      <a:lnTo>
                        <a:pt x="85" y="468"/>
                      </a:lnTo>
                      <a:lnTo>
                        <a:pt x="89" y="477"/>
                      </a:lnTo>
                      <a:lnTo>
                        <a:pt x="91" y="478"/>
                      </a:lnTo>
                      <a:lnTo>
                        <a:pt x="91" y="481"/>
                      </a:lnTo>
                      <a:lnTo>
                        <a:pt x="105" y="505"/>
                      </a:lnTo>
                      <a:lnTo>
                        <a:pt x="123" y="522"/>
                      </a:lnTo>
                      <a:lnTo>
                        <a:pt x="127" y="525"/>
                      </a:lnTo>
                      <a:lnTo>
                        <a:pt x="131" y="529"/>
                      </a:lnTo>
                      <a:lnTo>
                        <a:pt x="133" y="530"/>
                      </a:lnTo>
                      <a:lnTo>
                        <a:pt x="135" y="532"/>
                      </a:lnTo>
                      <a:lnTo>
                        <a:pt x="137" y="532"/>
                      </a:lnTo>
                      <a:lnTo>
                        <a:pt x="139" y="533"/>
                      </a:lnTo>
                      <a:lnTo>
                        <a:pt x="141" y="534"/>
                      </a:lnTo>
                      <a:lnTo>
                        <a:pt x="143" y="534"/>
                      </a:lnTo>
                      <a:lnTo>
                        <a:pt x="144" y="536"/>
                      </a:lnTo>
                      <a:lnTo>
                        <a:pt x="147" y="536"/>
                      </a:lnTo>
                      <a:lnTo>
                        <a:pt x="148" y="537"/>
                      </a:lnTo>
                      <a:lnTo>
                        <a:pt x="149" y="537"/>
                      </a:lnTo>
                      <a:lnTo>
                        <a:pt x="152" y="538"/>
                      </a:lnTo>
                      <a:lnTo>
                        <a:pt x="155" y="538"/>
                      </a:lnTo>
                      <a:lnTo>
                        <a:pt x="157" y="540"/>
                      </a:lnTo>
                      <a:lnTo>
                        <a:pt x="160" y="540"/>
                      </a:lnTo>
                      <a:lnTo>
                        <a:pt x="163" y="541"/>
                      </a:lnTo>
                      <a:lnTo>
                        <a:pt x="187" y="541"/>
                      </a:lnTo>
                      <a:lnTo>
                        <a:pt x="191" y="540"/>
                      </a:lnTo>
                      <a:lnTo>
                        <a:pt x="195" y="540"/>
                      </a:lnTo>
                      <a:lnTo>
                        <a:pt x="200" y="537"/>
                      </a:lnTo>
                      <a:lnTo>
                        <a:pt x="204" y="537"/>
                      </a:lnTo>
                      <a:lnTo>
                        <a:pt x="207" y="536"/>
                      </a:lnTo>
                      <a:lnTo>
                        <a:pt x="213" y="532"/>
                      </a:lnTo>
                      <a:lnTo>
                        <a:pt x="219" y="529"/>
                      </a:lnTo>
                      <a:lnTo>
                        <a:pt x="163" y="565"/>
                      </a:lnTo>
                      <a:lnTo>
                        <a:pt x="149" y="573"/>
                      </a:lnTo>
                      <a:lnTo>
                        <a:pt x="141" y="576"/>
                      </a:lnTo>
                      <a:lnTo>
                        <a:pt x="139" y="576"/>
                      </a:lnTo>
                      <a:lnTo>
                        <a:pt x="136" y="577"/>
                      </a:lnTo>
                      <a:lnTo>
                        <a:pt x="131" y="577"/>
                      </a:lnTo>
                      <a:lnTo>
                        <a:pt x="127" y="578"/>
                      </a:lnTo>
                      <a:lnTo>
                        <a:pt x="109" y="578"/>
                      </a:lnTo>
                      <a:lnTo>
                        <a:pt x="108" y="577"/>
                      </a:lnTo>
                      <a:lnTo>
                        <a:pt x="100" y="577"/>
                      </a:lnTo>
                      <a:lnTo>
                        <a:pt x="99" y="576"/>
                      </a:lnTo>
                      <a:lnTo>
                        <a:pt x="97" y="576"/>
                      </a:lnTo>
                      <a:lnTo>
                        <a:pt x="95" y="574"/>
                      </a:lnTo>
                      <a:lnTo>
                        <a:pt x="92" y="574"/>
                      </a:lnTo>
                      <a:lnTo>
                        <a:pt x="89" y="573"/>
                      </a:lnTo>
                      <a:lnTo>
                        <a:pt x="88" y="573"/>
                      </a:lnTo>
                      <a:lnTo>
                        <a:pt x="87" y="572"/>
                      </a:lnTo>
                      <a:lnTo>
                        <a:pt x="84" y="572"/>
                      </a:lnTo>
                      <a:lnTo>
                        <a:pt x="83" y="570"/>
                      </a:lnTo>
                      <a:lnTo>
                        <a:pt x="80" y="569"/>
                      </a:lnTo>
                      <a:lnTo>
                        <a:pt x="77" y="566"/>
                      </a:lnTo>
                      <a:lnTo>
                        <a:pt x="75" y="565"/>
                      </a:lnTo>
                      <a:lnTo>
                        <a:pt x="67" y="560"/>
                      </a:lnTo>
                      <a:lnTo>
                        <a:pt x="49" y="541"/>
                      </a:lnTo>
                      <a:lnTo>
                        <a:pt x="35" y="518"/>
                      </a:lnTo>
                      <a:lnTo>
                        <a:pt x="35" y="516"/>
                      </a:lnTo>
                      <a:lnTo>
                        <a:pt x="33" y="514"/>
                      </a:lnTo>
                      <a:lnTo>
                        <a:pt x="29" y="505"/>
                      </a:lnTo>
                      <a:lnTo>
                        <a:pt x="25" y="494"/>
                      </a:lnTo>
                      <a:lnTo>
                        <a:pt x="23" y="482"/>
                      </a:lnTo>
                      <a:lnTo>
                        <a:pt x="19" y="469"/>
                      </a:lnTo>
                      <a:lnTo>
                        <a:pt x="15" y="452"/>
                      </a:lnTo>
                      <a:lnTo>
                        <a:pt x="12" y="432"/>
                      </a:lnTo>
                      <a:lnTo>
                        <a:pt x="8" y="404"/>
                      </a:lnTo>
                      <a:lnTo>
                        <a:pt x="4" y="372"/>
                      </a:lnTo>
                      <a:lnTo>
                        <a:pt x="3" y="337"/>
                      </a:lnTo>
                      <a:lnTo>
                        <a:pt x="1" y="298"/>
                      </a:lnTo>
                      <a:lnTo>
                        <a:pt x="0" y="281"/>
                      </a:lnTo>
                      <a:lnTo>
                        <a:pt x="0" y="224"/>
                      </a:lnTo>
                      <a:lnTo>
                        <a:pt x="1" y="187"/>
                      </a:lnTo>
                      <a:lnTo>
                        <a:pt x="5" y="144"/>
                      </a:lnTo>
                      <a:lnTo>
                        <a:pt x="9" y="119"/>
                      </a:lnTo>
                      <a:lnTo>
                        <a:pt x="12" y="109"/>
                      </a:lnTo>
                      <a:lnTo>
                        <a:pt x="13" y="100"/>
                      </a:lnTo>
                      <a:lnTo>
                        <a:pt x="17" y="88"/>
                      </a:lnTo>
                      <a:lnTo>
                        <a:pt x="17" y="85"/>
                      </a:lnTo>
                      <a:lnTo>
                        <a:pt x="19" y="84"/>
                      </a:lnTo>
                      <a:lnTo>
                        <a:pt x="19" y="81"/>
                      </a:lnTo>
                      <a:lnTo>
                        <a:pt x="20" y="79"/>
                      </a:lnTo>
                      <a:lnTo>
                        <a:pt x="21" y="77"/>
                      </a:lnTo>
                      <a:lnTo>
                        <a:pt x="24" y="69"/>
                      </a:lnTo>
                      <a:lnTo>
                        <a:pt x="27" y="67"/>
                      </a:lnTo>
                      <a:lnTo>
                        <a:pt x="28" y="63"/>
                      </a:lnTo>
                      <a:lnTo>
                        <a:pt x="31" y="60"/>
                      </a:lnTo>
                      <a:lnTo>
                        <a:pt x="39" y="48"/>
                      </a:lnTo>
                      <a:lnTo>
                        <a:pt x="45" y="41"/>
                      </a:lnTo>
                      <a:lnTo>
                        <a:pt x="53" y="36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468"/>
                <p:cNvSpPr>
                  <a:spLocks/>
                </p:cNvSpPr>
                <p:nvPr/>
              </p:nvSpPr>
              <p:spPr bwMode="auto">
                <a:xfrm>
                  <a:off x="7188201" y="1119188"/>
                  <a:ext cx="374650" cy="915988"/>
                </a:xfrm>
                <a:custGeom>
                  <a:avLst/>
                  <a:gdLst/>
                  <a:ahLst/>
                  <a:cxnLst>
                    <a:cxn ang="0">
                      <a:pos x="149" y="6"/>
                    </a:cxn>
                    <a:cxn ang="0">
                      <a:pos x="148" y="7"/>
                    </a:cxn>
                    <a:cxn ang="0">
                      <a:pos x="88" y="10"/>
                    </a:cxn>
                    <a:cxn ang="0">
                      <a:pos x="62" y="28"/>
                    </a:cxn>
                    <a:cxn ang="0">
                      <a:pos x="54" y="39"/>
                    </a:cxn>
                    <a:cxn ang="0">
                      <a:pos x="46" y="56"/>
                    </a:cxn>
                    <a:cxn ang="0">
                      <a:pos x="42" y="67"/>
                    </a:cxn>
                    <a:cxn ang="0">
                      <a:pos x="38" y="79"/>
                    </a:cxn>
                    <a:cxn ang="0">
                      <a:pos x="34" y="92"/>
                    </a:cxn>
                    <a:cxn ang="0">
                      <a:pos x="30" y="116"/>
                    </a:cxn>
                    <a:cxn ang="0">
                      <a:pos x="25" y="183"/>
                    </a:cxn>
                    <a:cxn ang="0">
                      <a:pos x="26" y="287"/>
                    </a:cxn>
                    <a:cxn ang="0">
                      <a:pos x="32" y="375"/>
                    </a:cxn>
                    <a:cxn ang="0">
                      <a:pos x="41" y="437"/>
                    </a:cxn>
                    <a:cxn ang="0">
                      <a:pos x="52" y="475"/>
                    </a:cxn>
                    <a:cxn ang="0">
                      <a:pos x="60" y="497"/>
                    </a:cxn>
                    <a:cxn ang="0">
                      <a:pos x="77" y="523"/>
                    </a:cxn>
                    <a:cxn ang="0">
                      <a:pos x="97" y="543"/>
                    </a:cxn>
                    <a:cxn ang="0">
                      <a:pos x="105" y="548"/>
                    </a:cxn>
                    <a:cxn ang="0">
                      <a:pos x="112" y="551"/>
                    </a:cxn>
                    <a:cxn ang="0">
                      <a:pos x="118" y="553"/>
                    </a:cxn>
                    <a:cxn ang="0">
                      <a:pos x="126" y="555"/>
                    </a:cxn>
                    <a:cxn ang="0">
                      <a:pos x="136" y="557"/>
                    </a:cxn>
                    <a:cxn ang="0">
                      <a:pos x="162" y="556"/>
                    </a:cxn>
                    <a:cxn ang="0">
                      <a:pos x="168" y="553"/>
                    </a:cxn>
                    <a:cxn ang="0">
                      <a:pos x="177" y="551"/>
                    </a:cxn>
                    <a:cxn ang="0">
                      <a:pos x="182" y="548"/>
                    </a:cxn>
                    <a:cxn ang="0">
                      <a:pos x="196" y="539"/>
                    </a:cxn>
                    <a:cxn ang="0">
                      <a:pos x="222" y="503"/>
                    </a:cxn>
                    <a:cxn ang="0">
                      <a:pos x="234" y="467"/>
                    </a:cxn>
                    <a:cxn ang="0">
                      <a:pos x="209" y="536"/>
                    </a:cxn>
                    <a:cxn ang="0">
                      <a:pos x="186" y="560"/>
                    </a:cxn>
                    <a:cxn ang="0">
                      <a:pos x="176" y="569"/>
                    </a:cxn>
                    <a:cxn ang="0">
                      <a:pos x="169" y="572"/>
                    </a:cxn>
                    <a:cxn ang="0">
                      <a:pos x="164" y="575"/>
                    </a:cxn>
                    <a:cxn ang="0">
                      <a:pos x="153" y="576"/>
                    </a:cxn>
                    <a:cxn ang="0">
                      <a:pos x="117" y="576"/>
                    </a:cxn>
                    <a:cxn ang="0">
                      <a:pos x="104" y="575"/>
                    </a:cxn>
                    <a:cxn ang="0">
                      <a:pos x="97" y="572"/>
                    </a:cxn>
                    <a:cxn ang="0">
                      <a:pos x="90" y="569"/>
                    </a:cxn>
                    <a:cxn ang="0">
                      <a:pos x="85" y="567"/>
                    </a:cxn>
                    <a:cxn ang="0">
                      <a:pos x="80" y="564"/>
                    </a:cxn>
                    <a:cxn ang="0">
                      <a:pos x="52" y="535"/>
                    </a:cxn>
                    <a:cxn ang="0">
                      <a:pos x="36" y="507"/>
                    </a:cxn>
                    <a:cxn ang="0">
                      <a:pos x="24" y="476"/>
                    </a:cxn>
                    <a:cxn ang="0">
                      <a:pos x="13" y="429"/>
                    </a:cxn>
                    <a:cxn ang="0">
                      <a:pos x="5" y="359"/>
                    </a:cxn>
                    <a:cxn ang="0">
                      <a:pos x="0" y="235"/>
                    </a:cxn>
                    <a:cxn ang="0">
                      <a:pos x="4" y="148"/>
                    </a:cxn>
                    <a:cxn ang="0">
                      <a:pos x="10" y="103"/>
                    </a:cxn>
                    <a:cxn ang="0">
                      <a:pos x="17" y="76"/>
                    </a:cxn>
                    <a:cxn ang="0">
                      <a:pos x="20" y="67"/>
                    </a:cxn>
                    <a:cxn ang="0">
                      <a:pos x="24" y="59"/>
                    </a:cxn>
                    <a:cxn ang="0">
                      <a:pos x="29" y="44"/>
                    </a:cxn>
                    <a:cxn ang="0">
                      <a:pos x="44" y="24"/>
                    </a:cxn>
                    <a:cxn ang="0">
                      <a:pos x="52" y="16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236" h="577">
                      <a:moveTo>
                        <a:pt x="110" y="0"/>
                      </a:moveTo>
                      <a:lnTo>
                        <a:pt x="132" y="2"/>
                      </a:lnTo>
                      <a:lnTo>
                        <a:pt x="149" y="6"/>
                      </a:lnTo>
                      <a:lnTo>
                        <a:pt x="164" y="14"/>
                      </a:lnTo>
                      <a:lnTo>
                        <a:pt x="169" y="16"/>
                      </a:lnTo>
                      <a:lnTo>
                        <a:pt x="148" y="7"/>
                      </a:lnTo>
                      <a:lnTo>
                        <a:pt x="124" y="3"/>
                      </a:lnTo>
                      <a:lnTo>
                        <a:pt x="105" y="4"/>
                      </a:lnTo>
                      <a:lnTo>
                        <a:pt x="88" y="10"/>
                      </a:lnTo>
                      <a:lnTo>
                        <a:pt x="73" y="19"/>
                      </a:lnTo>
                      <a:lnTo>
                        <a:pt x="65" y="27"/>
                      </a:lnTo>
                      <a:lnTo>
                        <a:pt x="62" y="28"/>
                      </a:lnTo>
                      <a:lnTo>
                        <a:pt x="60" y="34"/>
                      </a:lnTo>
                      <a:lnTo>
                        <a:pt x="57" y="38"/>
                      </a:lnTo>
                      <a:lnTo>
                        <a:pt x="54" y="39"/>
                      </a:lnTo>
                      <a:lnTo>
                        <a:pt x="52" y="44"/>
                      </a:lnTo>
                      <a:lnTo>
                        <a:pt x="50" y="48"/>
                      </a:lnTo>
                      <a:lnTo>
                        <a:pt x="46" y="56"/>
                      </a:lnTo>
                      <a:lnTo>
                        <a:pt x="44" y="60"/>
                      </a:lnTo>
                      <a:lnTo>
                        <a:pt x="44" y="63"/>
                      </a:lnTo>
                      <a:lnTo>
                        <a:pt x="42" y="67"/>
                      </a:lnTo>
                      <a:lnTo>
                        <a:pt x="40" y="72"/>
                      </a:lnTo>
                      <a:lnTo>
                        <a:pt x="40" y="76"/>
                      </a:lnTo>
                      <a:lnTo>
                        <a:pt x="38" y="79"/>
                      </a:lnTo>
                      <a:lnTo>
                        <a:pt x="37" y="83"/>
                      </a:lnTo>
                      <a:lnTo>
                        <a:pt x="36" y="88"/>
                      </a:lnTo>
                      <a:lnTo>
                        <a:pt x="34" y="92"/>
                      </a:lnTo>
                      <a:lnTo>
                        <a:pt x="34" y="98"/>
                      </a:lnTo>
                      <a:lnTo>
                        <a:pt x="33" y="107"/>
                      </a:lnTo>
                      <a:lnTo>
                        <a:pt x="30" y="116"/>
                      </a:lnTo>
                      <a:lnTo>
                        <a:pt x="28" y="143"/>
                      </a:lnTo>
                      <a:lnTo>
                        <a:pt x="26" y="162"/>
                      </a:lnTo>
                      <a:lnTo>
                        <a:pt x="25" y="183"/>
                      </a:lnTo>
                      <a:lnTo>
                        <a:pt x="25" y="227"/>
                      </a:lnTo>
                      <a:lnTo>
                        <a:pt x="26" y="277"/>
                      </a:lnTo>
                      <a:lnTo>
                        <a:pt x="26" y="287"/>
                      </a:lnTo>
                      <a:lnTo>
                        <a:pt x="28" y="319"/>
                      </a:lnTo>
                      <a:lnTo>
                        <a:pt x="29" y="348"/>
                      </a:lnTo>
                      <a:lnTo>
                        <a:pt x="32" y="375"/>
                      </a:lnTo>
                      <a:lnTo>
                        <a:pt x="34" y="399"/>
                      </a:lnTo>
                      <a:lnTo>
                        <a:pt x="38" y="419"/>
                      </a:lnTo>
                      <a:lnTo>
                        <a:pt x="41" y="437"/>
                      </a:lnTo>
                      <a:lnTo>
                        <a:pt x="45" y="451"/>
                      </a:lnTo>
                      <a:lnTo>
                        <a:pt x="48" y="464"/>
                      </a:lnTo>
                      <a:lnTo>
                        <a:pt x="52" y="475"/>
                      </a:lnTo>
                      <a:lnTo>
                        <a:pt x="54" y="485"/>
                      </a:lnTo>
                      <a:lnTo>
                        <a:pt x="57" y="491"/>
                      </a:lnTo>
                      <a:lnTo>
                        <a:pt x="60" y="497"/>
                      </a:lnTo>
                      <a:lnTo>
                        <a:pt x="62" y="500"/>
                      </a:lnTo>
                      <a:lnTo>
                        <a:pt x="64" y="504"/>
                      </a:lnTo>
                      <a:lnTo>
                        <a:pt x="77" y="523"/>
                      </a:lnTo>
                      <a:lnTo>
                        <a:pt x="92" y="539"/>
                      </a:lnTo>
                      <a:lnTo>
                        <a:pt x="94" y="540"/>
                      </a:lnTo>
                      <a:lnTo>
                        <a:pt x="97" y="543"/>
                      </a:lnTo>
                      <a:lnTo>
                        <a:pt x="100" y="544"/>
                      </a:lnTo>
                      <a:lnTo>
                        <a:pt x="104" y="548"/>
                      </a:lnTo>
                      <a:lnTo>
                        <a:pt x="105" y="548"/>
                      </a:lnTo>
                      <a:lnTo>
                        <a:pt x="108" y="549"/>
                      </a:lnTo>
                      <a:lnTo>
                        <a:pt x="110" y="549"/>
                      </a:lnTo>
                      <a:lnTo>
                        <a:pt x="112" y="551"/>
                      </a:lnTo>
                      <a:lnTo>
                        <a:pt x="114" y="552"/>
                      </a:lnTo>
                      <a:lnTo>
                        <a:pt x="116" y="552"/>
                      </a:lnTo>
                      <a:lnTo>
                        <a:pt x="118" y="553"/>
                      </a:lnTo>
                      <a:lnTo>
                        <a:pt x="120" y="553"/>
                      </a:lnTo>
                      <a:lnTo>
                        <a:pt x="122" y="555"/>
                      </a:lnTo>
                      <a:lnTo>
                        <a:pt x="126" y="555"/>
                      </a:lnTo>
                      <a:lnTo>
                        <a:pt x="128" y="556"/>
                      </a:lnTo>
                      <a:lnTo>
                        <a:pt x="133" y="556"/>
                      </a:lnTo>
                      <a:lnTo>
                        <a:pt x="136" y="557"/>
                      </a:lnTo>
                      <a:lnTo>
                        <a:pt x="153" y="557"/>
                      </a:lnTo>
                      <a:lnTo>
                        <a:pt x="156" y="556"/>
                      </a:lnTo>
                      <a:lnTo>
                        <a:pt x="162" y="556"/>
                      </a:lnTo>
                      <a:lnTo>
                        <a:pt x="164" y="555"/>
                      </a:lnTo>
                      <a:lnTo>
                        <a:pt x="166" y="555"/>
                      </a:lnTo>
                      <a:lnTo>
                        <a:pt x="168" y="553"/>
                      </a:lnTo>
                      <a:lnTo>
                        <a:pt x="170" y="553"/>
                      </a:lnTo>
                      <a:lnTo>
                        <a:pt x="176" y="551"/>
                      </a:lnTo>
                      <a:lnTo>
                        <a:pt x="177" y="551"/>
                      </a:lnTo>
                      <a:lnTo>
                        <a:pt x="178" y="549"/>
                      </a:lnTo>
                      <a:lnTo>
                        <a:pt x="181" y="549"/>
                      </a:lnTo>
                      <a:lnTo>
                        <a:pt x="182" y="548"/>
                      </a:lnTo>
                      <a:lnTo>
                        <a:pt x="186" y="545"/>
                      </a:lnTo>
                      <a:lnTo>
                        <a:pt x="189" y="544"/>
                      </a:lnTo>
                      <a:lnTo>
                        <a:pt x="196" y="539"/>
                      </a:lnTo>
                      <a:lnTo>
                        <a:pt x="201" y="533"/>
                      </a:lnTo>
                      <a:lnTo>
                        <a:pt x="212" y="520"/>
                      </a:lnTo>
                      <a:lnTo>
                        <a:pt x="222" y="503"/>
                      </a:lnTo>
                      <a:lnTo>
                        <a:pt x="230" y="481"/>
                      </a:lnTo>
                      <a:lnTo>
                        <a:pt x="236" y="456"/>
                      </a:lnTo>
                      <a:lnTo>
                        <a:pt x="234" y="467"/>
                      </a:lnTo>
                      <a:lnTo>
                        <a:pt x="228" y="495"/>
                      </a:lnTo>
                      <a:lnTo>
                        <a:pt x="220" y="517"/>
                      </a:lnTo>
                      <a:lnTo>
                        <a:pt x="209" y="536"/>
                      </a:lnTo>
                      <a:lnTo>
                        <a:pt x="196" y="551"/>
                      </a:lnTo>
                      <a:lnTo>
                        <a:pt x="192" y="556"/>
                      </a:lnTo>
                      <a:lnTo>
                        <a:pt x="186" y="560"/>
                      </a:lnTo>
                      <a:lnTo>
                        <a:pt x="182" y="564"/>
                      </a:lnTo>
                      <a:lnTo>
                        <a:pt x="180" y="565"/>
                      </a:lnTo>
                      <a:lnTo>
                        <a:pt x="176" y="569"/>
                      </a:lnTo>
                      <a:lnTo>
                        <a:pt x="173" y="569"/>
                      </a:lnTo>
                      <a:lnTo>
                        <a:pt x="172" y="571"/>
                      </a:lnTo>
                      <a:lnTo>
                        <a:pt x="169" y="572"/>
                      </a:lnTo>
                      <a:lnTo>
                        <a:pt x="168" y="572"/>
                      </a:lnTo>
                      <a:lnTo>
                        <a:pt x="165" y="573"/>
                      </a:lnTo>
                      <a:lnTo>
                        <a:pt x="164" y="575"/>
                      </a:lnTo>
                      <a:lnTo>
                        <a:pt x="160" y="575"/>
                      </a:lnTo>
                      <a:lnTo>
                        <a:pt x="157" y="576"/>
                      </a:lnTo>
                      <a:lnTo>
                        <a:pt x="153" y="576"/>
                      </a:lnTo>
                      <a:lnTo>
                        <a:pt x="152" y="577"/>
                      </a:lnTo>
                      <a:lnTo>
                        <a:pt x="120" y="577"/>
                      </a:lnTo>
                      <a:lnTo>
                        <a:pt x="117" y="576"/>
                      </a:lnTo>
                      <a:lnTo>
                        <a:pt x="112" y="576"/>
                      </a:lnTo>
                      <a:lnTo>
                        <a:pt x="109" y="575"/>
                      </a:lnTo>
                      <a:lnTo>
                        <a:pt x="104" y="575"/>
                      </a:lnTo>
                      <a:lnTo>
                        <a:pt x="102" y="573"/>
                      </a:lnTo>
                      <a:lnTo>
                        <a:pt x="100" y="573"/>
                      </a:lnTo>
                      <a:lnTo>
                        <a:pt x="97" y="572"/>
                      </a:lnTo>
                      <a:lnTo>
                        <a:pt x="94" y="572"/>
                      </a:lnTo>
                      <a:lnTo>
                        <a:pt x="93" y="571"/>
                      </a:lnTo>
                      <a:lnTo>
                        <a:pt x="90" y="569"/>
                      </a:lnTo>
                      <a:lnTo>
                        <a:pt x="89" y="569"/>
                      </a:lnTo>
                      <a:lnTo>
                        <a:pt x="86" y="568"/>
                      </a:lnTo>
                      <a:lnTo>
                        <a:pt x="85" y="567"/>
                      </a:lnTo>
                      <a:lnTo>
                        <a:pt x="84" y="567"/>
                      </a:lnTo>
                      <a:lnTo>
                        <a:pt x="81" y="565"/>
                      </a:lnTo>
                      <a:lnTo>
                        <a:pt x="80" y="564"/>
                      </a:lnTo>
                      <a:lnTo>
                        <a:pt x="77" y="563"/>
                      </a:lnTo>
                      <a:lnTo>
                        <a:pt x="62" y="548"/>
                      </a:lnTo>
                      <a:lnTo>
                        <a:pt x="52" y="535"/>
                      </a:lnTo>
                      <a:lnTo>
                        <a:pt x="41" y="519"/>
                      </a:lnTo>
                      <a:lnTo>
                        <a:pt x="40" y="515"/>
                      </a:lnTo>
                      <a:lnTo>
                        <a:pt x="36" y="507"/>
                      </a:lnTo>
                      <a:lnTo>
                        <a:pt x="33" y="503"/>
                      </a:lnTo>
                      <a:lnTo>
                        <a:pt x="32" y="497"/>
                      </a:lnTo>
                      <a:lnTo>
                        <a:pt x="24" y="476"/>
                      </a:lnTo>
                      <a:lnTo>
                        <a:pt x="21" y="463"/>
                      </a:lnTo>
                      <a:lnTo>
                        <a:pt x="17" y="448"/>
                      </a:lnTo>
                      <a:lnTo>
                        <a:pt x="13" y="429"/>
                      </a:lnTo>
                      <a:lnTo>
                        <a:pt x="10" y="409"/>
                      </a:lnTo>
                      <a:lnTo>
                        <a:pt x="8" y="385"/>
                      </a:lnTo>
                      <a:lnTo>
                        <a:pt x="5" y="359"/>
                      </a:lnTo>
                      <a:lnTo>
                        <a:pt x="1" y="295"/>
                      </a:lnTo>
                      <a:lnTo>
                        <a:pt x="1" y="285"/>
                      </a:lnTo>
                      <a:lnTo>
                        <a:pt x="0" y="235"/>
                      </a:lnTo>
                      <a:lnTo>
                        <a:pt x="1" y="190"/>
                      </a:lnTo>
                      <a:lnTo>
                        <a:pt x="2" y="168"/>
                      </a:lnTo>
                      <a:lnTo>
                        <a:pt x="4" y="148"/>
                      </a:lnTo>
                      <a:lnTo>
                        <a:pt x="6" y="122"/>
                      </a:lnTo>
                      <a:lnTo>
                        <a:pt x="9" y="112"/>
                      </a:lnTo>
                      <a:lnTo>
                        <a:pt x="10" y="103"/>
                      </a:lnTo>
                      <a:lnTo>
                        <a:pt x="12" y="95"/>
                      </a:lnTo>
                      <a:lnTo>
                        <a:pt x="13" y="88"/>
                      </a:lnTo>
                      <a:lnTo>
                        <a:pt x="17" y="76"/>
                      </a:lnTo>
                      <a:lnTo>
                        <a:pt x="17" y="74"/>
                      </a:lnTo>
                      <a:lnTo>
                        <a:pt x="18" y="70"/>
                      </a:lnTo>
                      <a:lnTo>
                        <a:pt x="20" y="67"/>
                      </a:lnTo>
                      <a:lnTo>
                        <a:pt x="20" y="66"/>
                      </a:lnTo>
                      <a:lnTo>
                        <a:pt x="21" y="64"/>
                      </a:lnTo>
                      <a:lnTo>
                        <a:pt x="24" y="59"/>
                      </a:lnTo>
                      <a:lnTo>
                        <a:pt x="25" y="55"/>
                      </a:lnTo>
                      <a:lnTo>
                        <a:pt x="28" y="50"/>
                      </a:lnTo>
                      <a:lnTo>
                        <a:pt x="29" y="44"/>
                      </a:lnTo>
                      <a:lnTo>
                        <a:pt x="40" y="28"/>
                      </a:lnTo>
                      <a:lnTo>
                        <a:pt x="41" y="26"/>
                      </a:lnTo>
                      <a:lnTo>
                        <a:pt x="44" y="24"/>
                      </a:lnTo>
                      <a:lnTo>
                        <a:pt x="45" y="22"/>
                      </a:lnTo>
                      <a:lnTo>
                        <a:pt x="49" y="18"/>
                      </a:lnTo>
                      <a:lnTo>
                        <a:pt x="52" y="16"/>
                      </a:lnTo>
                      <a:lnTo>
                        <a:pt x="68" y="7"/>
                      </a:lnTo>
                      <a:lnTo>
                        <a:pt x="86" y="2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469"/>
                <p:cNvSpPr>
                  <a:spLocks/>
                </p:cNvSpPr>
                <p:nvPr/>
              </p:nvSpPr>
              <p:spPr bwMode="auto">
                <a:xfrm>
                  <a:off x="7077338" y="839788"/>
                  <a:ext cx="934514" cy="1325562"/>
                </a:xfrm>
                <a:custGeom>
                  <a:avLst/>
                  <a:gdLst/>
                  <a:ahLst/>
                  <a:cxnLst>
                    <a:cxn ang="0">
                      <a:pos x="273" y="0"/>
                    </a:cxn>
                    <a:cxn ang="0">
                      <a:pos x="317" y="4"/>
                    </a:cxn>
                    <a:cxn ang="0">
                      <a:pos x="377" y="16"/>
                    </a:cxn>
                    <a:cxn ang="0">
                      <a:pos x="400" y="24"/>
                    </a:cxn>
                    <a:cxn ang="0">
                      <a:pos x="404" y="27"/>
                    </a:cxn>
                    <a:cxn ang="0">
                      <a:pos x="449" y="51"/>
                    </a:cxn>
                    <a:cxn ang="0">
                      <a:pos x="488" y="81"/>
                    </a:cxn>
                    <a:cxn ang="0">
                      <a:pos x="543" y="153"/>
                    </a:cxn>
                    <a:cxn ang="0">
                      <a:pos x="549" y="165"/>
                    </a:cxn>
                    <a:cxn ang="0">
                      <a:pos x="561" y="191"/>
                    </a:cxn>
                    <a:cxn ang="0">
                      <a:pos x="577" y="240"/>
                    </a:cxn>
                    <a:cxn ang="0">
                      <a:pos x="596" y="331"/>
                    </a:cxn>
                    <a:cxn ang="0">
                      <a:pos x="603" y="392"/>
                    </a:cxn>
                    <a:cxn ang="0">
                      <a:pos x="607" y="460"/>
                    </a:cxn>
                    <a:cxn ang="0">
                      <a:pos x="604" y="533"/>
                    </a:cxn>
                    <a:cxn ang="0">
                      <a:pos x="600" y="588"/>
                    </a:cxn>
                    <a:cxn ang="0">
                      <a:pos x="593" y="632"/>
                    </a:cxn>
                    <a:cxn ang="0">
                      <a:pos x="581" y="682"/>
                    </a:cxn>
                    <a:cxn ang="0">
                      <a:pos x="565" y="724"/>
                    </a:cxn>
                    <a:cxn ang="0">
                      <a:pos x="553" y="748"/>
                    </a:cxn>
                    <a:cxn ang="0">
                      <a:pos x="539" y="770"/>
                    </a:cxn>
                    <a:cxn ang="0">
                      <a:pos x="521" y="792"/>
                    </a:cxn>
                    <a:cxn ang="0">
                      <a:pos x="484" y="824"/>
                    </a:cxn>
                    <a:cxn ang="0">
                      <a:pos x="457" y="837"/>
                    </a:cxn>
                    <a:cxn ang="0">
                      <a:pos x="483" y="808"/>
                    </a:cxn>
                    <a:cxn ang="0">
                      <a:pos x="497" y="785"/>
                    </a:cxn>
                    <a:cxn ang="0">
                      <a:pos x="520" y="734"/>
                    </a:cxn>
                    <a:cxn ang="0">
                      <a:pos x="533" y="686"/>
                    </a:cxn>
                    <a:cxn ang="0">
                      <a:pos x="541" y="646"/>
                    </a:cxn>
                    <a:cxn ang="0">
                      <a:pos x="548" y="570"/>
                    </a:cxn>
                    <a:cxn ang="0">
                      <a:pos x="549" y="473"/>
                    </a:cxn>
                    <a:cxn ang="0">
                      <a:pos x="540" y="368"/>
                    </a:cxn>
                    <a:cxn ang="0">
                      <a:pos x="520" y="277"/>
                    </a:cxn>
                    <a:cxn ang="0">
                      <a:pos x="512" y="249"/>
                    </a:cxn>
                    <a:cxn ang="0">
                      <a:pos x="493" y="201"/>
                    </a:cxn>
                    <a:cxn ang="0">
                      <a:pos x="487" y="189"/>
                    </a:cxn>
                    <a:cxn ang="0">
                      <a:pos x="432" y="117"/>
                    </a:cxn>
                    <a:cxn ang="0">
                      <a:pos x="405" y="95"/>
                    </a:cxn>
                    <a:cxn ang="0">
                      <a:pos x="348" y="63"/>
                    </a:cxn>
                    <a:cxn ang="0">
                      <a:pos x="344" y="61"/>
                    </a:cxn>
                    <a:cxn ang="0">
                      <a:pos x="339" y="60"/>
                    </a:cxn>
                    <a:cxn ang="0">
                      <a:pos x="324" y="55"/>
                    </a:cxn>
                    <a:cxn ang="0">
                      <a:pos x="311" y="51"/>
                    </a:cxn>
                    <a:cxn ang="0">
                      <a:pos x="261" y="41"/>
                    </a:cxn>
                    <a:cxn ang="0">
                      <a:pos x="164" y="37"/>
                    </a:cxn>
                    <a:cxn ang="0">
                      <a:pos x="111" y="44"/>
                    </a:cxn>
                    <a:cxn ang="0">
                      <a:pos x="77" y="51"/>
                    </a:cxn>
                    <a:cxn ang="0">
                      <a:pos x="21" y="73"/>
                    </a:cxn>
                    <a:cxn ang="0">
                      <a:pos x="57" y="48"/>
                    </a:cxn>
                    <a:cxn ang="0">
                      <a:pos x="135" y="15"/>
                    </a:cxn>
                    <a:cxn ang="0">
                      <a:pos x="184" y="4"/>
                    </a:cxn>
                    <a:cxn ang="0">
                      <a:pos x="240" y="0"/>
                    </a:cxn>
                  </a:cxnLst>
                  <a:rect l="0" t="0" r="r" b="b"/>
                  <a:pathLst>
                    <a:path w="607" h="861">
                      <a:moveTo>
                        <a:pt x="240" y="0"/>
                      </a:moveTo>
                      <a:lnTo>
                        <a:pt x="273" y="0"/>
                      </a:lnTo>
                      <a:lnTo>
                        <a:pt x="283" y="1"/>
                      </a:lnTo>
                      <a:lnTo>
                        <a:pt x="317" y="4"/>
                      </a:lnTo>
                      <a:lnTo>
                        <a:pt x="345" y="8"/>
                      </a:lnTo>
                      <a:lnTo>
                        <a:pt x="377" y="16"/>
                      </a:lnTo>
                      <a:lnTo>
                        <a:pt x="387" y="19"/>
                      </a:lnTo>
                      <a:lnTo>
                        <a:pt x="400" y="24"/>
                      </a:lnTo>
                      <a:lnTo>
                        <a:pt x="403" y="25"/>
                      </a:lnTo>
                      <a:lnTo>
                        <a:pt x="404" y="27"/>
                      </a:lnTo>
                      <a:lnTo>
                        <a:pt x="428" y="37"/>
                      </a:lnTo>
                      <a:lnTo>
                        <a:pt x="449" y="51"/>
                      </a:lnTo>
                      <a:lnTo>
                        <a:pt x="473" y="67"/>
                      </a:lnTo>
                      <a:lnTo>
                        <a:pt x="488" y="81"/>
                      </a:lnTo>
                      <a:lnTo>
                        <a:pt x="519" y="116"/>
                      </a:lnTo>
                      <a:lnTo>
                        <a:pt x="543" y="153"/>
                      </a:lnTo>
                      <a:lnTo>
                        <a:pt x="547" y="159"/>
                      </a:lnTo>
                      <a:lnTo>
                        <a:pt x="549" y="165"/>
                      </a:lnTo>
                      <a:lnTo>
                        <a:pt x="552" y="171"/>
                      </a:lnTo>
                      <a:lnTo>
                        <a:pt x="561" y="191"/>
                      </a:lnTo>
                      <a:lnTo>
                        <a:pt x="568" y="212"/>
                      </a:lnTo>
                      <a:lnTo>
                        <a:pt x="577" y="240"/>
                      </a:lnTo>
                      <a:lnTo>
                        <a:pt x="584" y="267"/>
                      </a:lnTo>
                      <a:lnTo>
                        <a:pt x="596" y="331"/>
                      </a:lnTo>
                      <a:lnTo>
                        <a:pt x="600" y="361"/>
                      </a:lnTo>
                      <a:lnTo>
                        <a:pt x="603" y="392"/>
                      </a:lnTo>
                      <a:lnTo>
                        <a:pt x="605" y="436"/>
                      </a:lnTo>
                      <a:lnTo>
                        <a:pt x="607" y="460"/>
                      </a:lnTo>
                      <a:lnTo>
                        <a:pt x="605" y="497"/>
                      </a:lnTo>
                      <a:lnTo>
                        <a:pt x="604" y="533"/>
                      </a:lnTo>
                      <a:lnTo>
                        <a:pt x="603" y="561"/>
                      </a:lnTo>
                      <a:lnTo>
                        <a:pt x="600" y="588"/>
                      </a:lnTo>
                      <a:lnTo>
                        <a:pt x="597" y="610"/>
                      </a:lnTo>
                      <a:lnTo>
                        <a:pt x="593" y="632"/>
                      </a:lnTo>
                      <a:lnTo>
                        <a:pt x="585" y="666"/>
                      </a:lnTo>
                      <a:lnTo>
                        <a:pt x="581" y="682"/>
                      </a:lnTo>
                      <a:lnTo>
                        <a:pt x="576" y="697"/>
                      </a:lnTo>
                      <a:lnTo>
                        <a:pt x="565" y="724"/>
                      </a:lnTo>
                      <a:lnTo>
                        <a:pt x="560" y="736"/>
                      </a:lnTo>
                      <a:lnTo>
                        <a:pt x="553" y="748"/>
                      </a:lnTo>
                      <a:lnTo>
                        <a:pt x="540" y="769"/>
                      </a:lnTo>
                      <a:lnTo>
                        <a:pt x="539" y="770"/>
                      </a:lnTo>
                      <a:lnTo>
                        <a:pt x="537" y="773"/>
                      </a:lnTo>
                      <a:lnTo>
                        <a:pt x="521" y="792"/>
                      </a:lnTo>
                      <a:lnTo>
                        <a:pt x="504" y="809"/>
                      </a:lnTo>
                      <a:lnTo>
                        <a:pt x="484" y="824"/>
                      </a:lnTo>
                      <a:lnTo>
                        <a:pt x="428" y="861"/>
                      </a:lnTo>
                      <a:lnTo>
                        <a:pt x="457" y="837"/>
                      </a:lnTo>
                      <a:lnTo>
                        <a:pt x="481" y="810"/>
                      </a:lnTo>
                      <a:lnTo>
                        <a:pt x="483" y="808"/>
                      </a:lnTo>
                      <a:lnTo>
                        <a:pt x="484" y="806"/>
                      </a:lnTo>
                      <a:lnTo>
                        <a:pt x="497" y="785"/>
                      </a:lnTo>
                      <a:lnTo>
                        <a:pt x="509" y="761"/>
                      </a:lnTo>
                      <a:lnTo>
                        <a:pt x="520" y="734"/>
                      </a:lnTo>
                      <a:lnTo>
                        <a:pt x="528" y="704"/>
                      </a:lnTo>
                      <a:lnTo>
                        <a:pt x="533" y="686"/>
                      </a:lnTo>
                      <a:lnTo>
                        <a:pt x="537" y="668"/>
                      </a:lnTo>
                      <a:lnTo>
                        <a:pt x="541" y="646"/>
                      </a:lnTo>
                      <a:lnTo>
                        <a:pt x="544" y="625"/>
                      </a:lnTo>
                      <a:lnTo>
                        <a:pt x="548" y="570"/>
                      </a:lnTo>
                      <a:lnTo>
                        <a:pt x="549" y="497"/>
                      </a:lnTo>
                      <a:lnTo>
                        <a:pt x="549" y="473"/>
                      </a:lnTo>
                      <a:lnTo>
                        <a:pt x="547" y="428"/>
                      </a:lnTo>
                      <a:lnTo>
                        <a:pt x="540" y="368"/>
                      </a:lnTo>
                      <a:lnTo>
                        <a:pt x="527" y="304"/>
                      </a:lnTo>
                      <a:lnTo>
                        <a:pt x="520" y="277"/>
                      </a:lnTo>
                      <a:lnTo>
                        <a:pt x="516" y="263"/>
                      </a:lnTo>
                      <a:lnTo>
                        <a:pt x="512" y="249"/>
                      </a:lnTo>
                      <a:lnTo>
                        <a:pt x="496" y="208"/>
                      </a:lnTo>
                      <a:lnTo>
                        <a:pt x="493" y="201"/>
                      </a:lnTo>
                      <a:lnTo>
                        <a:pt x="489" y="196"/>
                      </a:lnTo>
                      <a:lnTo>
                        <a:pt x="487" y="189"/>
                      </a:lnTo>
                      <a:lnTo>
                        <a:pt x="463" y="153"/>
                      </a:lnTo>
                      <a:lnTo>
                        <a:pt x="432" y="117"/>
                      </a:lnTo>
                      <a:lnTo>
                        <a:pt x="416" y="104"/>
                      </a:lnTo>
                      <a:lnTo>
                        <a:pt x="405" y="95"/>
                      </a:lnTo>
                      <a:lnTo>
                        <a:pt x="393" y="87"/>
                      </a:lnTo>
                      <a:lnTo>
                        <a:pt x="348" y="63"/>
                      </a:lnTo>
                      <a:lnTo>
                        <a:pt x="347" y="63"/>
                      </a:lnTo>
                      <a:lnTo>
                        <a:pt x="344" y="61"/>
                      </a:lnTo>
                      <a:lnTo>
                        <a:pt x="343" y="61"/>
                      </a:lnTo>
                      <a:lnTo>
                        <a:pt x="339" y="60"/>
                      </a:lnTo>
                      <a:lnTo>
                        <a:pt x="335" y="57"/>
                      </a:lnTo>
                      <a:lnTo>
                        <a:pt x="324" y="55"/>
                      </a:lnTo>
                      <a:lnTo>
                        <a:pt x="317" y="52"/>
                      </a:lnTo>
                      <a:lnTo>
                        <a:pt x="311" y="51"/>
                      </a:lnTo>
                      <a:lnTo>
                        <a:pt x="289" y="45"/>
                      </a:lnTo>
                      <a:lnTo>
                        <a:pt x="261" y="41"/>
                      </a:lnTo>
                      <a:lnTo>
                        <a:pt x="227" y="37"/>
                      </a:lnTo>
                      <a:lnTo>
                        <a:pt x="164" y="37"/>
                      </a:lnTo>
                      <a:lnTo>
                        <a:pt x="145" y="39"/>
                      </a:lnTo>
                      <a:lnTo>
                        <a:pt x="111" y="44"/>
                      </a:lnTo>
                      <a:lnTo>
                        <a:pt x="95" y="47"/>
                      </a:lnTo>
                      <a:lnTo>
                        <a:pt x="77" y="51"/>
                      </a:lnTo>
                      <a:lnTo>
                        <a:pt x="44" y="63"/>
                      </a:lnTo>
                      <a:lnTo>
                        <a:pt x="21" y="73"/>
                      </a:lnTo>
                      <a:lnTo>
                        <a:pt x="0" y="85"/>
                      </a:lnTo>
                      <a:lnTo>
                        <a:pt x="57" y="48"/>
                      </a:lnTo>
                      <a:lnTo>
                        <a:pt x="100" y="25"/>
                      </a:lnTo>
                      <a:lnTo>
                        <a:pt x="135" y="15"/>
                      </a:lnTo>
                      <a:lnTo>
                        <a:pt x="167" y="7"/>
                      </a:lnTo>
                      <a:lnTo>
                        <a:pt x="184" y="4"/>
                      </a:lnTo>
                      <a:lnTo>
                        <a:pt x="201" y="3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470"/>
                <p:cNvSpPr>
                  <a:spLocks/>
                </p:cNvSpPr>
                <p:nvPr/>
              </p:nvSpPr>
              <p:spPr bwMode="auto">
                <a:xfrm>
                  <a:off x="7050365" y="890589"/>
                  <a:ext cx="875748" cy="1354136"/>
                </a:xfrm>
                <a:custGeom>
                  <a:avLst/>
                  <a:gdLst/>
                  <a:ahLst/>
                  <a:cxnLst>
                    <a:cxn ang="0">
                      <a:pos x="249" y="2"/>
                    </a:cxn>
                    <a:cxn ang="0">
                      <a:pos x="289" y="6"/>
                    </a:cxn>
                    <a:cxn ang="0">
                      <a:pos x="321" y="12"/>
                    </a:cxn>
                    <a:cxn ang="0">
                      <a:pos x="352" y="22"/>
                    </a:cxn>
                    <a:cxn ang="0">
                      <a:pos x="396" y="44"/>
                    </a:cxn>
                    <a:cxn ang="0">
                      <a:pos x="445" y="80"/>
                    </a:cxn>
                    <a:cxn ang="0">
                      <a:pos x="500" y="152"/>
                    </a:cxn>
                    <a:cxn ang="0">
                      <a:pos x="525" y="211"/>
                    </a:cxn>
                    <a:cxn ang="0">
                      <a:pos x="533" y="240"/>
                    </a:cxn>
                    <a:cxn ang="0">
                      <a:pos x="560" y="391"/>
                    </a:cxn>
                    <a:cxn ang="0">
                      <a:pos x="558" y="568"/>
                    </a:cxn>
                    <a:cxn ang="0">
                      <a:pos x="550" y="625"/>
                    </a:cxn>
                    <a:cxn ang="0">
                      <a:pos x="534" y="689"/>
                    </a:cxn>
                    <a:cxn ang="0">
                      <a:pos x="524" y="719"/>
                    </a:cxn>
                    <a:cxn ang="0">
                      <a:pos x="516" y="739"/>
                    </a:cxn>
                    <a:cxn ang="0">
                      <a:pos x="504" y="759"/>
                    </a:cxn>
                    <a:cxn ang="0">
                      <a:pos x="493" y="773"/>
                    </a:cxn>
                    <a:cxn ang="0">
                      <a:pos x="470" y="800"/>
                    </a:cxn>
                    <a:cxn ang="0">
                      <a:pos x="406" y="843"/>
                    </a:cxn>
                    <a:cxn ang="0">
                      <a:pos x="288" y="868"/>
                    </a:cxn>
                    <a:cxn ang="0">
                      <a:pos x="154" y="861"/>
                    </a:cxn>
                    <a:cxn ang="0">
                      <a:pos x="145" y="857"/>
                    </a:cxn>
                    <a:cxn ang="0">
                      <a:pos x="272" y="865"/>
                    </a:cxn>
                    <a:cxn ang="0">
                      <a:pos x="386" y="840"/>
                    </a:cxn>
                    <a:cxn ang="0">
                      <a:pos x="456" y="793"/>
                    </a:cxn>
                    <a:cxn ang="0">
                      <a:pos x="472" y="775"/>
                    </a:cxn>
                    <a:cxn ang="0">
                      <a:pos x="478" y="764"/>
                    </a:cxn>
                    <a:cxn ang="0">
                      <a:pos x="493" y="739"/>
                    </a:cxn>
                    <a:cxn ang="0">
                      <a:pos x="504" y="712"/>
                    </a:cxn>
                    <a:cxn ang="0">
                      <a:pos x="517" y="671"/>
                    </a:cxn>
                    <a:cxn ang="0">
                      <a:pos x="526" y="629"/>
                    </a:cxn>
                    <a:cxn ang="0">
                      <a:pos x="537" y="519"/>
                    </a:cxn>
                    <a:cxn ang="0">
                      <a:pos x="536" y="400"/>
                    </a:cxn>
                    <a:cxn ang="0">
                      <a:pos x="524" y="316"/>
                    </a:cxn>
                    <a:cxn ang="0">
                      <a:pos x="508" y="247"/>
                    </a:cxn>
                    <a:cxn ang="0">
                      <a:pos x="486" y="184"/>
                    </a:cxn>
                    <a:cxn ang="0">
                      <a:pos x="476" y="166"/>
                    </a:cxn>
                    <a:cxn ang="0">
                      <a:pos x="424" y="98"/>
                    </a:cxn>
                    <a:cxn ang="0">
                      <a:pos x="421" y="95"/>
                    </a:cxn>
                    <a:cxn ang="0">
                      <a:pos x="368" y="58"/>
                    </a:cxn>
                    <a:cxn ang="0">
                      <a:pos x="340" y="43"/>
                    </a:cxn>
                    <a:cxn ang="0">
                      <a:pos x="329" y="40"/>
                    </a:cxn>
                    <a:cxn ang="0">
                      <a:pos x="306" y="32"/>
                    </a:cxn>
                    <a:cxn ang="0">
                      <a:pos x="249" y="23"/>
                    </a:cxn>
                    <a:cxn ang="0">
                      <a:pos x="161" y="22"/>
                    </a:cxn>
                    <a:cxn ang="0">
                      <a:pos x="85" y="34"/>
                    </a:cxn>
                    <a:cxn ang="0">
                      <a:pos x="44" y="48"/>
                    </a:cxn>
                    <a:cxn ang="0">
                      <a:pos x="12" y="64"/>
                    </a:cxn>
                    <a:cxn ang="0">
                      <a:pos x="29" y="39"/>
                    </a:cxn>
                    <a:cxn ang="0">
                      <a:pos x="81" y="16"/>
                    </a:cxn>
                    <a:cxn ang="0">
                      <a:pos x="141" y="4"/>
                    </a:cxn>
                  </a:cxnLst>
                  <a:rect l="0" t="0" r="r" b="b"/>
                  <a:pathLst>
                    <a:path w="562" h="869">
                      <a:moveTo>
                        <a:pt x="189" y="0"/>
                      </a:moveTo>
                      <a:lnTo>
                        <a:pt x="233" y="0"/>
                      </a:lnTo>
                      <a:lnTo>
                        <a:pt x="249" y="2"/>
                      </a:lnTo>
                      <a:lnTo>
                        <a:pt x="264" y="3"/>
                      </a:lnTo>
                      <a:lnTo>
                        <a:pt x="277" y="4"/>
                      </a:lnTo>
                      <a:lnTo>
                        <a:pt x="289" y="6"/>
                      </a:lnTo>
                      <a:lnTo>
                        <a:pt x="301" y="8"/>
                      </a:lnTo>
                      <a:lnTo>
                        <a:pt x="312" y="11"/>
                      </a:lnTo>
                      <a:lnTo>
                        <a:pt x="321" y="12"/>
                      </a:lnTo>
                      <a:lnTo>
                        <a:pt x="330" y="15"/>
                      </a:lnTo>
                      <a:lnTo>
                        <a:pt x="346" y="20"/>
                      </a:lnTo>
                      <a:lnTo>
                        <a:pt x="352" y="22"/>
                      </a:lnTo>
                      <a:lnTo>
                        <a:pt x="356" y="24"/>
                      </a:lnTo>
                      <a:lnTo>
                        <a:pt x="376" y="32"/>
                      </a:lnTo>
                      <a:lnTo>
                        <a:pt x="396" y="44"/>
                      </a:lnTo>
                      <a:lnTo>
                        <a:pt x="418" y="59"/>
                      </a:lnTo>
                      <a:lnTo>
                        <a:pt x="442" y="78"/>
                      </a:lnTo>
                      <a:lnTo>
                        <a:pt x="445" y="80"/>
                      </a:lnTo>
                      <a:lnTo>
                        <a:pt x="476" y="115"/>
                      </a:lnTo>
                      <a:lnTo>
                        <a:pt x="498" y="151"/>
                      </a:lnTo>
                      <a:lnTo>
                        <a:pt x="500" y="152"/>
                      </a:lnTo>
                      <a:lnTo>
                        <a:pt x="509" y="171"/>
                      </a:lnTo>
                      <a:lnTo>
                        <a:pt x="518" y="192"/>
                      </a:lnTo>
                      <a:lnTo>
                        <a:pt x="525" y="211"/>
                      </a:lnTo>
                      <a:lnTo>
                        <a:pt x="530" y="231"/>
                      </a:lnTo>
                      <a:lnTo>
                        <a:pt x="533" y="236"/>
                      </a:lnTo>
                      <a:lnTo>
                        <a:pt x="533" y="240"/>
                      </a:lnTo>
                      <a:lnTo>
                        <a:pt x="542" y="278"/>
                      </a:lnTo>
                      <a:lnTo>
                        <a:pt x="553" y="336"/>
                      </a:lnTo>
                      <a:lnTo>
                        <a:pt x="560" y="391"/>
                      </a:lnTo>
                      <a:lnTo>
                        <a:pt x="562" y="433"/>
                      </a:lnTo>
                      <a:lnTo>
                        <a:pt x="562" y="513"/>
                      </a:lnTo>
                      <a:lnTo>
                        <a:pt x="558" y="568"/>
                      </a:lnTo>
                      <a:lnTo>
                        <a:pt x="556" y="589"/>
                      </a:lnTo>
                      <a:lnTo>
                        <a:pt x="553" y="608"/>
                      </a:lnTo>
                      <a:lnTo>
                        <a:pt x="550" y="625"/>
                      </a:lnTo>
                      <a:lnTo>
                        <a:pt x="548" y="640"/>
                      </a:lnTo>
                      <a:lnTo>
                        <a:pt x="541" y="667"/>
                      </a:lnTo>
                      <a:lnTo>
                        <a:pt x="534" y="689"/>
                      </a:lnTo>
                      <a:lnTo>
                        <a:pt x="532" y="699"/>
                      </a:lnTo>
                      <a:lnTo>
                        <a:pt x="528" y="709"/>
                      </a:lnTo>
                      <a:lnTo>
                        <a:pt x="524" y="719"/>
                      </a:lnTo>
                      <a:lnTo>
                        <a:pt x="520" y="727"/>
                      </a:lnTo>
                      <a:lnTo>
                        <a:pt x="518" y="733"/>
                      </a:lnTo>
                      <a:lnTo>
                        <a:pt x="516" y="739"/>
                      </a:lnTo>
                      <a:lnTo>
                        <a:pt x="512" y="744"/>
                      </a:lnTo>
                      <a:lnTo>
                        <a:pt x="508" y="752"/>
                      </a:lnTo>
                      <a:lnTo>
                        <a:pt x="504" y="759"/>
                      </a:lnTo>
                      <a:lnTo>
                        <a:pt x="498" y="767"/>
                      </a:lnTo>
                      <a:lnTo>
                        <a:pt x="497" y="769"/>
                      </a:lnTo>
                      <a:lnTo>
                        <a:pt x="493" y="773"/>
                      </a:lnTo>
                      <a:lnTo>
                        <a:pt x="488" y="781"/>
                      </a:lnTo>
                      <a:lnTo>
                        <a:pt x="477" y="795"/>
                      </a:lnTo>
                      <a:lnTo>
                        <a:pt x="470" y="800"/>
                      </a:lnTo>
                      <a:lnTo>
                        <a:pt x="465" y="805"/>
                      </a:lnTo>
                      <a:lnTo>
                        <a:pt x="437" y="825"/>
                      </a:lnTo>
                      <a:lnTo>
                        <a:pt x="406" y="843"/>
                      </a:lnTo>
                      <a:lnTo>
                        <a:pt x="370" y="855"/>
                      </a:lnTo>
                      <a:lnTo>
                        <a:pt x="332" y="864"/>
                      </a:lnTo>
                      <a:lnTo>
                        <a:pt x="288" y="868"/>
                      </a:lnTo>
                      <a:lnTo>
                        <a:pt x="240" y="869"/>
                      </a:lnTo>
                      <a:lnTo>
                        <a:pt x="196" y="867"/>
                      </a:lnTo>
                      <a:lnTo>
                        <a:pt x="154" y="861"/>
                      </a:lnTo>
                      <a:lnTo>
                        <a:pt x="118" y="852"/>
                      </a:lnTo>
                      <a:lnTo>
                        <a:pt x="109" y="848"/>
                      </a:lnTo>
                      <a:lnTo>
                        <a:pt x="145" y="857"/>
                      </a:lnTo>
                      <a:lnTo>
                        <a:pt x="184" y="863"/>
                      </a:lnTo>
                      <a:lnTo>
                        <a:pt x="226" y="867"/>
                      </a:lnTo>
                      <a:lnTo>
                        <a:pt x="272" y="865"/>
                      </a:lnTo>
                      <a:lnTo>
                        <a:pt x="313" y="860"/>
                      </a:lnTo>
                      <a:lnTo>
                        <a:pt x="352" y="852"/>
                      </a:lnTo>
                      <a:lnTo>
                        <a:pt x="386" y="840"/>
                      </a:lnTo>
                      <a:lnTo>
                        <a:pt x="417" y="824"/>
                      </a:lnTo>
                      <a:lnTo>
                        <a:pt x="444" y="805"/>
                      </a:lnTo>
                      <a:lnTo>
                        <a:pt x="456" y="793"/>
                      </a:lnTo>
                      <a:lnTo>
                        <a:pt x="460" y="788"/>
                      </a:lnTo>
                      <a:lnTo>
                        <a:pt x="466" y="781"/>
                      </a:lnTo>
                      <a:lnTo>
                        <a:pt x="472" y="775"/>
                      </a:lnTo>
                      <a:lnTo>
                        <a:pt x="473" y="772"/>
                      </a:lnTo>
                      <a:lnTo>
                        <a:pt x="477" y="768"/>
                      </a:lnTo>
                      <a:lnTo>
                        <a:pt x="478" y="764"/>
                      </a:lnTo>
                      <a:lnTo>
                        <a:pt x="481" y="761"/>
                      </a:lnTo>
                      <a:lnTo>
                        <a:pt x="489" y="745"/>
                      </a:lnTo>
                      <a:lnTo>
                        <a:pt x="493" y="739"/>
                      </a:lnTo>
                      <a:lnTo>
                        <a:pt x="497" y="729"/>
                      </a:lnTo>
                      <a:lnTo>
                        <a:pt x="502" y="719"/>
                      </a:lnTo>
                      <a:lnTo>
                        <a:pt x="504" y="712"/>
                      </a:lnTo>
                      <a:lnTo>
                        <a:pt x="512" y="693"/>
                      </a:lnTo>
                      <a:lnTo>
                        <a:pt x="514" y="681"/>
                      </a:lnTo>
                      <a:lnTo>
                        <a:pt x="517" y="671"/>
                      </a:lnTo>
                      <a:lnTo>
                        <a:pt x="521" y="657"/>
                      </a:lnTo>
                      <a:lnTo>
                        <a:pt x="524" y="644"/>
                      </a:lnTo>
                      <a:lnTo>
                        <a:pt x="526" y="629"/>
                      </a:lnTo>
                      <a:lnTo>
                        <a:pt x="529" y="613"/>
                      </a:lnTo>
                      <a:lnTo>
                        <a:pt x="536" y="547"/>
                      </a:lnTo>
                      <a:lnTo>
                        <a:pt x="537" y="519"/>
                      </a:lnTo>
                      <a:lnTo>
                        <a:pt x="538" y="483"/>
                      </a:lnTo>
                      <a:lnTo>
                        <a:pt x="538" y="441"/>
                      </a:lnTo>
                      <a:lnTo>
                        <a:pt x="536" y="400"/>
                      </a:lnTo>
                      <a:lnTo>
                        <a:pt x="533" y="372"/>
                      </a:lnTo>
                      <a:lnTo>
                        <a:pt x="529" y="346"/>
                      </a:lnTo>
                      <a:lnTo>
                        <a:pt x="524" y="316"/>
                      </a:lnTo>
                      <a:lnTo>
                        <a:pt x="518" y="288"/>
                      </a:lnTo>
                      <a:lnTo>
                        <a:pt x="509" y="251"/>
                      </a:lnTo>
                      <a:lnTo>
                        <a:pt x="508" y="247"/>
                      </a:lnTo>
                      <a:lnTo>
                        <a:pt x="506" y="242"/>
                      </a:lnTo>
                      <a:lnTo>
                        <a:pt x="494" y="204"/>
                      </a:lnTo>
                      <a:lnTo>
                        <a:pt x="486" y="184"/>
                      </a:lnTo>
                      <a:lnTo>
                        <a:pt x="477" y="167"/>
                      </a:lnTo>
                      <a:lnTo>
                        <a:pt x="477" y="166"/>
                      </a:lnTo>
                      <a:lnTo>
                        <a:pt x="476" y="166"/>
                      </a:lnTo>
                      <a:lnTo>
                        <a:pt x="476" y="164"/>
                      </a:lnTo>
                      <a:lnTo>
                        <a:pt x="452" y="131"/>
                      </a:lnTo>
                      <a:lnTo>
                        <a:pt x="424" y="98"/>
                      </a:lnTo>
                      <a:lnTo>
                        <a:pt x="424" y="96"/>
                      </a:lnTo>
                      <a:lnTo>
                        <a:pt x="422" y="96"/>
                      </a:lnTo>
                      <a:lnTo>
                        <a:pt x="421" y="95"/>
                      </a:lnTo>
                      <a:lnTo>
                        <a:pt x="398" y="76"/>
                      </a:lnTo>
                      <a:lnTo>
                        <a:pt x="377" y="63"/>
                      </a:lnTo>
                      <a:lnTo>
                        <a:pt x="368" y="58"/>
                      </a:lnTo>
                      <a:lnTo>
                        <a:pt x="352" y="50"/>
                      </a:lnTo>
                      <a:lnTo>
                        <a:pt x="345" y="46"/>
                      </a:lnTo>
                      <a:lnTo>
                        <a:pt x="340" y="43"/>
                      </a:lnTo>
                      <a:lnTo>
                        <a:pt x="336" y="42"/>
                      </a:lnTo>
                      <a:lnTo>
                        <a:pt x="333" y="40"/>
                      </a:lnTo>
                      <a:lnTo>
                        <a:pt x="329" y="40"/>
                      </a:lnTo>
                      <a:lnTo>
                        <a:pt x="325" y="38"/>
                      </a:lnTo>
                      <a:lnTo>
                        <a:pt x="314" y="35"/>
                      </a:lnTo>
                      <a:lnTo>
                        <a:pt x="306" y="32"/>
                      </a:lnTo>
                      <a:lnTo>
                        <a:pt x="297" y="31"/>
                      </a:lnTo>
                      <a:lnTo>
                        <a:pt x="274" y="27"/>
                      </a:lnTo>
                      <a:lnTo>
                        <a:pt x="249" y="23"/>
                      </a:lnTo>
                      <a:lnTo>
                        <a:pt x="220" y="20"/>
                      </a:lnTo>
                      <a:lnTo>
                        <a:pt x="194" y="20"/>
                      </a:lnTo>
                      <a:lnTo>
                        <a:pt x="161" y="22"/>
                      </a:lnTo>
                      <a:lnTo>
                        <a:pt x="133" y="24"/>
                      </a:lnTo>
                      <a:lnTo>
                        <a:pt x="108" y="28"/>
                      </a:lnTo>
                      <a:lnTo>
                        <a:pt x="85" y="34"/>
                      </a:lnTo>
                      <a:lnTo>
                        <a:pt x="74" y="36"/>
                      </a:lnTo>
                      <a:lnTo>
                        <a:pt x="64" y="40"/>
                      </a:lnTo>
                      <a:lnTo>
                        <a:pt x="44" y="48"/>
                      </a:lnTo>
                      <a:lnTo>
                        <a:pt x="33" y="52"/>
                      </a:lnTo>
                      <a:lnTo>
                        <a:pt x="22" y="58"/>
                      </a:lnTo>
                      <a:lnTo>
                        <a:pt x="12" y="64"/>
                      </a:lnTo>
                      <a:lnTo>
                        <a:pt x="0" y="72"/>
                      </a:lnTo>
                      <a:lnTo>
                        <a:pt x="5" y="54"/>
                      </a:lnTo>
                      <a:lnTo>
                        <a:pt x="29" y="39"/>
                      </a:lnTo>
                      <a:lnTo>
                        <a:pt x="40" y="34"/>
                      </a:lnTo>
                      <a:lnTo>
                        <a:pt x="49" y="28"/>
                      </a:lnTo>
                      <a:lnTo>
                        <a:pt x="81" y="16"/>
                      </a:lnTo>
                      <a:lnTo>
                        <a:pt x="92" y="14"/>
                      </a:lnTo>
                      <a:lnTo>
                        <a:pt x="116" y="8"/>
                      </a:lnTo>
                      <a:lnTo>
                        <a:pt x="141" y="4"/>
                      </a:lnTo>
                      <a:lnTo>
                        <a:pt x="172" y="2"/>
                      </a:lnTo>
                      <a:lnTo>
                        <a:pt x="189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471"/>
                <p:cNvSpPr>
                  <a:spLocks noEditPoints="1"/>
                </p:cNvSpPr>
                <p:nvPr/>
              </p:nvSpPr>
              <p:spPr bwMode="auto">
                <a:xfrm>
                  <a:off x="6867526" y="909638"/>
                  <a:ext cx="1028700" cy="1344613"/>
                </a:xfrm>
                <a:custGeom>
                  <a:avLst/>
                  <a:gdLst/>
                  <a:ahLst/>
                  <a:cxnLst>
                    <a:cxn ang="0">
                      <a:pos x="286" y="134"/>
                    </a:cxn>
                    <a:cxn ang="0">
                      <a:pos x="248" y="152"/>
                    </a:cxn>
                    <a:cxn ang="0">
                      <a:pos x="223" y="196"/>
                    </a:cxn>
                    <a:cxn ang="0">
                      <a:pos x="210" y="247"/>
                    </a:cxn>
                    <a:cxn ang="0">
                      <a:pos x="203" y="322"/>
                    </a:cxn>
                    <a:cxn ang="0">
                      <a:pos x="203" y="417"/>
                    </a:cxn>
                    <a:cxn ang="0">
                      <a:pos x="208" y="515"/>
                    </a:cxn>
                    <a:cxn ang="0">
                      <a:pos x="220" y="589"/>
                    </a:cxn>
                    <a:cxn ang="0">
                      <a:pos x="239" y="641"/>
                    </a:cxn>
                    <a:cxn ang="0">
                      <a:pos x="270" y="687"/>
                    </a:cxn>
                    <a:cxn ang="0">
                      <a:pos x="308" y="707"/>
                    </a:cxn>
                    <a:cxn ang="0">
                      <a:pos x="351" y="709"/>
                    </a:cxn>
                    <a:cxn ang="0">
                      <a:pos x="383" y="696"/>
                    </a:cxn>
                    <a:cxn ang="0">
                      <a:pos x="411" y="668"/>
                    </a:cxn>
                    <a:cxn ang="0">
                      <a:pos x="430" y="627"/>
                    </a:cxn>
                    <a:cxn ang="0">
                      <a:pos x="440" y="575"/>
                    </a:cxn>
                    <a:cxn ang="0">
                      <a:pos x="444" y="512"/>
                    </a:cxn>
                    <a:cxn ang="0">
                      <a:pos x="443" y="429"/>
                    </a:cxn>
                    <a:cxn ang="0">
                      <a:pos x="438" y="328"/>
                    </a:cxn>
                    <a:cxn ang="0">
                      <a:pos x="426" y="252"/>
                    </a:cxn>
                    <a:cxn ang="0">
                      <a:pos x="408" y="199"/>
                    </a:cxn>
                    <a:cxn ang="0">
                      <a:pos x="379" y="155"/>
                    </a:cxn>
                    <a:cxn ang="0">
                      <a:pos x="339" y="135"/>
                    </a:cxn>
                    <a:cxn ang="0">
                      <a:pos x="318" y="0"/>
                    </a:cxn>
                    <a:cxn ang="0">
                      <a:pos x="390" y="7"/>
                    </a:cxn>
                    <a:cxn ang="0">
                      <a:pos x="450" y="23"/>
                    </a:cxn>
                    <a:cxn ang="0">
                      <a:pos x="510" y="58"/>
                    </a:cxn>
                    <a:cxn ang="0">
                      <a:pos x="563" y="111"/>
                    </a:cxn>
                    <a:cxn ang="0">
                      <a:pos x="599" y="172"/>
                    </a:cxn>
                    <a:cxn ang="0">
                      <a:pos x="619" y="231"/>
                    </a:cxn>
                    <a:cxn ang="0">
                      <a:pos x="643" y="359"/>
                    </a:cxn>
                    <a:cxn ang="0">
                      <a:pos x="648" y="485"/>
                    </a:cxn>
                    <a:cxn ang="0">
                      <a:pos x="639" y="593"/>
                    </a:cxn>
                    <a:cxn ang="0">
                      <a:pos x="618" y="683"/>
                    </a:cxn>
                    <a:cxn ang="0">
                      <a:pos x="584" y="751"/>
                    </a:cxn>
                    <a:cxn ang="0">
                      <a:pos x="535" y="799"/>
                    </a:cxn>
                    <a:cxn ang="0">
                      <a:pos x="468" y="831"/>
                    </a:cxn>
                    <a:cxn ang="0">
                      <a:pos x="384" y="845"/>
                    </a:cxn>
                    <a:cxn ang="0">
                      <a:pos x="290" y="843"/>
                    </a:cxn>
                    <a:cxn ang="0">
                      <a:pos x="207" y="824"/>
                    </a:cxn>
                    <a:cxn ang="0">
                      <a:pos x="144" y="791"/>
                    </a:cxn>
                    <a:cxn ang="0">
                      <a:pos x="92" y="741"/>
                    </a:cxn>
                    <a:cxn ang="0">
                      <a:pos x="55" y="688"/>
                    </a:cxn>
                    <a:cxn ang="0">
                      <a:pos x="32" y="624"/>
                    </a:cxn>
                    <a:cxn ang="0">
                      <a:pos x="11" y="533"/>
                    </a:cxn>
                    <a:cxn ang="0">
                      <a:pos x="0" y="412"/>
                    </a:cxn>
                    <a:cxn ang="0">
                      <a:pos x="4" y="291"/>
                    </a:cxn>
                    <a:cxn ang="0">
                      <a:pos x="22" y="191"/>
                    </a:cxn>
                    <a:cxn ang="0">
                      <a:pos x="52" y="115"/>
                    </a:cxn>
                    <a:cxn ang="0">
                      <a:pos x="96" y="63"/>
                    </a:cxn>
                    <a:cxn ang="0">
                      <a:pos x="156" y="27"/>
                    </a:cxn>
                    <a:cxn ang="0">
                      <a:pos x="231" y="7"/>
                    </a:cxn>
                    <a:cxn ang="0">
                      <a:pos x="318" y="0"/>
                    </a:cxn>
                  </a:cxnLst>
                  <a:rect l="0" t="0" r="r" b="b"/>
                  <a:pathLst>
                    <a:path w="648" h="847">
                      <a:moveTo>
                        <a:pt x="312" y="132"/>
                      </a:moveTo>
                      <a:lnTo>
                        <a:pt x="286" y="134"/>
                      </a:lnTo>
                      <a:lnTo>
                        <a:pt x="264" y="140"/>
                      </a:lnTo>
                      <a:lnTo>
                        <a:pt x="248" y="152"/>
                      </a:lnTo>
                      <a:lnTo>
                        <a:pt x="235" y="171"/>
                      </a:lnTo>
                      <a:lnTo>
                        <a:pt x="223" y="196"/>
                      </a:lnTo>
                      <a:lnTo>
                        <a:pt x="216" y="219"/>
                      </a:lnTo>
                      <a:lnTo>
                        <a:pt x="210" y="247"/>
                      </a:lnTo>
                      <a:lnTo>
                        <a:pt x="206" y="282"/>
                      </a:lnTo>
                      <a:lnTo>
                        <a:pt x="203" y="322"/>
                      </a:lnTo>
                      <a:lnTo>
                        <a:pt x="202" y="367"/>
                      </a:lnTo>
                      <a:lnTo>
                        <a:pt x="203" y="417"/>
                      </a:lnTo>
                      <a:lnTo>
                        <a:pt x="206" y="469"/>
                      </a:lnTo>
                      <a:lnTo>
                        <a:pt x="208" y="515"/>
                      </a:lnTo>
                      <a:lnTo>
                        <a:pt x="214" y="555"/>
                      </a:lnTo>
                      <a:lnTo>
                        <a:pt x="220" y="589"/>
                      </a:lnTo>
                      <a:lnTo>
                        <a:pt x="230" y="617"/>
                      </a:lnTo>
                      <a:lnTo>
                        <a:pt x="239" y="641"/>
                      </a:lnTo>
                      <a:lnTo>
                        <a:pt x="254" y="668"/>
                      </a:lnTo>
                      <a:lnTo>
                        <a:pt x="270" y="687"/>
                      </a:lnTo>
                      <a:lnTo>
                        <a:pt x="288" y="700"/>
                      </a:lnTo>
                      <a:lnTo>
                        <a:pt x="308" y="707"/>
                      </a:lnTo>
                      <a:lnTo>
                        <a:pt x="331" y="709"/>
                      </a:lnTo>
                      <a:lnTo>
                        <a:pt x="351" y="709"/>
                      </a:lnTo>
                      <a:lnTo>
                        <a:pt x="368" y="705"/>
                      </a:lnTo>
                      <a:lnTo>
                        <a:pt x="383" y="696"/>
                      </a:lnTo>
                      <a:lnTo>
                        <a:pt x="398" y="683"/>
                      </a:lnTo>
                      <a:lnTo>
                        <a:pt x="411" y="668"/>
                      </a:lnTo>
                      <a:lnTo>
                        <a:pt x="422" y="649"/>
                      </a:lnTo>
                      <a:lnTo>
                        <a:pt x="430" y="627"/>
                      </a:lnTo>
                      <a:lnTo>
                        <a:pt x="436" y="599"/>
                      </a:lnTo>
                      <a:lnTo>
                        <a:pt x="440" y="575"/>
                      </a:lnTo>
                      <a:lnTo>
                        <a:pt x="443" y="545"/>
                      </a:lnTo>
                      <a:lnTo>
                        <a:pt x="444" y="512"/>
                      </a:lnTo>
                      <a:lnTo>
                        <a:pt x="444" y="473"/>
                      </a:lnTo>
                      <a:lnTo>
                        <a:pt x="443" y="429"/>
                      </a:lnTo>
                      <a:lnTo>
                        <a:pt x="442" y="375"/>
                      </a:lnTo>
                      <a:lnTo>
                        <a:pt x="438" y="328"/>
                      </a:lnTo>
                      <a:lnTo>
                        <a:pt x="432" y="287"/>
                      </a:lnTo>
                      <a:lnTo>
                        <a:pt x="426" y="252"/>
                      </a:lnTo>
                      <a:lnTo>
                        <a:pt x="418" y="223"/>
                      </a:lnTo>
                      <a:lnTo>
                        <a:pt x="408" y="199"/>
                      </a:lnTo>
                      <a:lnTo>
                        <a:pt x="394" y="174"/>
                      </a:lnTo>
                      <a:lnTo>
                        <a:pt x="379" y="155"/>
                      </a:lnTo>
                      <a:lnTo>
                        <a:pt x="360" y="142"/>
                      </a:lnTo>
                      <a:lnTo>
                        <a:pt x="339" y="135"/>
                      </a:lnTo>
                      <a:lnTo>
                        <a:pt x="312" y="132"/>
                      </a:lnTo>
                      <a:close/>
                      <a:moveTo>
                        <a:pt x="318" y="0"/>
                      </a:moveTo>
                      <a:lnTo>
                        <a:pt x="355" y="3"/>
                      </a:lnTo>
                      <a:lnTo>
                        <a:pt x="390" y="7"/>
                      </a:lnTo>
                      <a:lnTo>
                        <a:pt x="422" y="14"/>
                      </a:lnTo>
                      <a:lnTo>
                        <a:pt x="450" y="23"/>
                      </a:lnTo>
                      <a:lnTo>
                        <a:pt x="480" y="39"/>
                      </a:lnTo>
                      <a:lnTo>
                        <a:pt x="510" y="58"/>
                      </a:lnTo>
                      <a:lnTo>
                        <a:pt x="534" y="78"/>
                      </a:lnTo>
                      <a:lnTo>
                        <a:pt x="563" y="111"/>
                      </a:lnTo>
                      <a:lnTo>
                        <a:pt x="587" y="147"/>
                      </a:lnTo>
                      <a:lnTo>
                        <a:pt x="599" y="172"/>
                      </a:lnTo>
                      <a:lnTo>
                        <a:pt x="610" y="200"/>
                      </a:lnTo>
                      <a:lnTo>
                        <a:pt x="619" y="231"/>
                      </a:lnTo>
                      <a:lnTo>
                        <a:pt x="634" y="294"/>
                      </a:lnTo>
                      <a:lnTo>
                        <a:pt x="643" y="359"/>
                      </a:lnTo>
                      <a:lnTo>
                        <a:pt x="648" y="424"/>
                      </a:lnTo>
                      <a:lnTo>
                        <a:pt x="648" y="485"/>
                      </a:lnTo>
                      <a:lnTo>
                        <a:pt x="644" y="541"/>
                      </a:lnTo>
                      <a:lnTo>
                        <a:pt x="639" y="593"/>
                      </a:lnTo>
                      <a:lnTo>
                        <a:pt x="630" y="641"/>
                      </a:lnTo>
                      <a:lnTo>
                        <a:pt x="618" y="683"/>
                      </a:lnTo>
                      <a:lnTo>
                        <a:pt x="603" y="720"/>
                      </a:lnTo>
                      <a:lnTo>
                        <a:pt x="584" y="751"/>
                      </a:lnTo>
                      <a:lnTo>
                        <a:pt x="563" y="777"/>
                      </a:lnTo>
                      <a:lnTo>
                        <a:pt x="535" y="799"/>
                      </a:lnTo>
                      <a:lnTo>
                        <a:pt x="504" y="817"/>
                      </a:lnTo>
                      <a:lnTo>
                        <a:pt x="468" y="831"/>
                      </a:lnTo>
                      <a:lnTo>
                        <a:pt x="428" y="840"/>
                      </a:lnTo>
                      <a:lnTo>
                        <a:pt x="384" y="845"/>
                      </a:lnTo>
                      <a:lnTo>
                        <a:pt x="336" y="847"/>
                      </a:lnTo>
                      <a:lnTo>
                        <a:pt x="290" y="843"/>
                      </a:lnTo>
                      <a:lnTo>
                        <a:pt x="246" y="835"/>
                      </a:lnTo>
                      <a:lnTo>
                        <a:pt x="207" y="824"/>
                      </a:lnTo>
                      <a:lnTo>
                        <a:pt x="174" y="809"/>
                      </a:lnTo>
                      <a:lnTo>
                        <a:pt x="144" y="791"/>
                      </a:lnTo>
                      <a:lnTo>
                        <a:pt x="116" y="767"/>
                      </a:lnTo>
                      <a:lnTo>
                        <a:pt x="92" y="741"/>
                      </a:lnTo>
                      <a:lnTo>
                        <a:pt x="70" y="712"/>
                      </a:lnTo>
                      <a:lnTo>
                        <a:pt x="55" y="688"/>
                      </a:lnTo>
                      <a:lnTo>
                        <a:pt x="43" y="657"/>
                      </a:lnTo>
                      <a:lnTo>
                        <a:pt x="32" y="624"/>
                      </a:lnTo>
                      <a:lnTo>
                        <a:pt x="22" y="588"/>
                      </a:lnTo>
                      <a:lnTo>
                        <a:pt x="11" y="533"/>
                      </a:lnTo>
                      <a:lnTo>
                        <a:pt x="4" y="475"/>
                      </a:lnTo>
                      <a:lnTo>
                        <a:pt x="0" y="412"/>
                      </a:lnTo>
                      <a:lnTo>
                        <a:pt x="0" y="348"/>
                      </a:lnTo>
                      <a:lnTo>
                        <a:pt x="4" y="291"/>
                      </a:lnTo>
                      <a:lnTo>
                        <a:pt x="11" y="238"/>
                      </a:lnTo>
                      <a:lnTo>
                        <a:pt x="22" y="191"/>
                      </a:lnTo>
                      <a:lnTo>
                        <a:pt x="35" y="150"/>
                      </a:lnTo>
                      <a:lnTo>
                        <a:pt x="52" y="115"/>
                      </a:lnTo>
                      <a:lnTo>
                        <a:pt x="72" y="87"/>
                      </a:lnTo>
                      <a:lnTo>
                        <a:pt x="96" y="63"/>
                      </a:lnTo>
                      <a:lnTo>
                        <a:pt x="124" y="43"/>
                      </a:lnTo>
                      <a:lnTo>
                        <a:pt x="156" y="27"/>
                      </a:lnTo>
                      <a:lnTo>
                        <a:pt x="192" y="15"/>
                      </a:lnTo>
                      <a:lnTo>
                        <a:pt x="231" y="7"/>
                      </a:lnTo>
                      <a:lnTo>
                        <a:pt x="272" y="2"/>
                      </a:lnTo>
                      <a:lnTo>
                        <a:pt x="3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4" name="Group 2788"/>
            <p:cNvGrpSpPr/>
            <p:nvPr/>
          </p:nvGrpSpPr>
          <p:grpSpPr>
            <a:xfrm>
              <a:off x="6143636" y="5107009"/>
              <a:ext cx="1812932" cy="1393825"/>
              <a:chOff x="4929190" y="4910793"/>
              <a:chExt cx="1812932" cy="1393825"/>
            </a:xfrm>
          </p:grpSpPr>
          <p:grpSp>
            <p:nvGrpSpPr>
              <p:cNvPr id="25" name="Group 2789"/>
              <p:cNvGrpSpPr/>
              <p:nvPr/>
            </p:nvGrpSpPr>
            <p:grpSpPr>
              <a:xfrm>
                <a:off x="5857884" y="5500702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26" name="Group 2808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365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366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7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60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790"/>
              <p:cNvGrpSpPr/>
              <p:nvPr/>
            </p:nvGrpSpPr>
            <p:grpSpPr>
              <a:xfrm>
                <a:off x="5286380" y="4910793"/>
                <a:ext cx="1092200" cy="1393825"/>
                <a:chOff x="6365876" y="3775082"/>
                <a:chExt cx="1092200" cy="1393825"/>
              </a:xfrm>
            </p:grpSpPr>
            <p:sp>
              <p:nvSpPr>
                <p:cNvPr id="337" name="Freeform 488"/>
                <p:cNvSpPr>
                  <a:spLocks/>
                </p:cNvSpPr>
                <p:nvPr/>
              </p:nvSpPr>
              <p:spPr bwMode="auto">
                <a:xfrm>
                  <a:off x="7113588" y="3775082"/>
                  <a:ext cx="209550" cy="25400"/>
                </a:xfrm>
                <a:custGeom>
                  <a:avLst/>
                  <a:gdLst/>
                  <a:ahLst/>
                  <a:cxnLst>
                    <a:cxn ang="0">
                      <a:pos x="132" y="0"/>
                    </a:cxn>
                    <a:cxn ang="0">
                      <a:pos x="15" y="16"/>
                    </a:cxn>
                    <a:cxn ang="0">
                      <a:pos x="0" y="16"/>
                    </a:cxn>
                    <a:cxn ang="0">
                      <a:pos x="95" y="2"/>
                    </a:cxn>
                    <a:cxn ang="0">
                      <a:pos x="132" y="0"/>
                    </a:cxn>
                  </a:cxnLst>
                  <a:rect l="0" t="0" r="r" b="b"/>
                  <a:pathLst>
                    <a:path w="132" h="16">
                      <a:moveTo>
                        <a:pt x="132" y="0"/>
                      </a:moveTo>
                      <a:lnTo>
                        <a:pt x="15" y="16"/>
                      </a:lnTo>
                      <a:lnTo>
                        <a:pt x="0" y="16"/>
                      </a:lnTo>
                      <a:lnTo>
                        <a:pt x="95" y="2"/>
                      </a:lnTo>
                      <a:lnTo>
                        <a:pt x="132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490"/>
                <p:cNvSpPr>
                  <a:spLocks/>
                </p:cNvSpPr>
                <p:nvPr/>
              </p:nvSpPr>
              <p:spPr bwMode="auto">
                <a:xfrm>
                  <a:off x="6365876" y="3800482"/>
                  <a:ext cx="771525" cy="1296988"/>
                </a:xfrm>
                <a:custGeom>
                  <a:avLst/>
                  <a:gdLst/>
                  <a:ahLst/>
                  <a:cxnLst>
                    <a:cxn ang="0">
                      <a:pos x="471" y="0"/>
                    </a:cxn>
                    <a:cxn ang="0">
                      <a:pos x="486" y="0"/>
                    </a:cxn>
                    <a:cxn ang="0">
                      <a:pos x="2" y="817"/>
                    </a:cxn>
                    <a:cxn ang="0">
                      <a:pos x="0" y="793"/>
                    </a:cxn>
                    <a:cxn ang="0">
                      <a:pos x="471" y="0"/>
                    </a:cxn>
                  </a:cxnLst>
                  <a:rect l="0" t="0" r="r" b="b"/>
                  <a:pathLst>
                    <a:path w="486" h="817">
                      <a:moveTo>
                        <a:pt x="471" y="0"/>
                      </a:moveTo>
                      <a:lnTo>
                        <a:pt x="486" y="0"/>
                      </a:lnTo>
                      <a:lnTo>
                        <a:pt x="2" y="817"/>
                      </a:lnTo>
                      <a:lnTo>
                        <a:pt x="0" y="793"/>
                      </a:lnTo>
                      <a:lnTo>
                        <a:pt x="47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498"/>
                <p:cNvSpPr>
                  <a:spLocks/>
                </p:cNvSpPr>
                <p:nvPr/>
              </p:nvSpPr>
              <p:spPr bwMode="auto">
                <a:xfrm>
                  <a:off x="7137401" y="3775082"/>
                  <a:ext cx="320675" cy="98425"/>
                </a:xfrm>
                <a:custGeom>
                  <a:avLst/>
                  <a:gdLst/>
                  <a:ahLst/>
                  <a:cxnLst>
                    <a:cxn ang="0">
                      <a:pos x="117" y="0"/>
                    </a:cxn>
                    <a:cxn ang="0">
                      <a:pos x="202" y="45"/>
                    </a:cxn>
                    <a:cxn ang="0">
                      <a:pos x="84" y="62"/>
                    </a:cxn>
                    <a:cxn ang="0">
                      <a:pos x="0" y="16"/>
                    </a:cxn>
                    <a:cxn ang="0">
                      <a:pos x="117" y="0"/>
                    </a:cxn>
                  </a:cxnLst>
                  <a:rect l="0" t="0" r="r" b="b"/>
                  <a:pathLst>
                    <a:path w="202" h="62">
                      <a:moveTo>
                        <a:pt x="117" y="0"/>
                      </a:moveTo>
                      <a:lnTo>
                        <a:pt x="202" y="45"/>
                      </a:lnTo>
                      <a:lnTo>
                        <a:pt x="84" y="62"/>
                      </a:lnTo>
                      <a:lnTo>
                        <a:pt x="0" y="16"/>
                      </a:lnTo>
                      <a:lnTo>
                        <a:pt x="117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499"/>
                <p:cNvSpPr>
                  <a:spLocks/>
                </p:cNvSpPr>
                <p:nvPr/>
              </p:nvSpPr>
              <p:spPr bwMode="auto">
                <a:xfrm>
                  <a:off x="6369051" y="3800482"/>
                  <a:ext cx="901700" cy="1368425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68" y="46"/>
                    </a:cxn>
                    <a:cxn ang="0">
                      <a:pos x="84" y="862"/>
                    </a:cxn>
                    <a:cxn ang="0">
                      <a:pos x="0" y="817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68" h="862">
                      <a:moveTo>
                        <a:pt x="484" y="0"/>
                      </a:moveTo>
                      <a:lnTo>
                        <a:pt x="568" y="46"/>
                      </a:lnTo>
                      <a:lnTo>
                        <a:pt x="84" y="862"/>
                      </a:lnTo>
                      <a:lnTo>
                        <a:pt x="0" y="817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01"/>
                <p:cNvSpPr>
                  <a:spLocks/>
                </p:cNvSpPr>
                <p:nvPr/>
              </p:nvSpPr>
              <p:spPr bwMode="auto">
                <a:xfrm>
                  <a:off x="7270751" y="3846520"/>
                  <a:ext cx="187325" cy="58738"/>
                </a:xfrm>
                <a:custGeom>
                  <a:avLst/>
                  <a:gdLst/>
                  <a:ahLst/>
                  <a:cxnLst>
                    <a:cxn ang="0">
                      <a:pos x="118" y="0"/>
                    </a:cxn>
                    <a:cxn ang="0">
                      <a:pos x="118" y="24"/>
                    </a:cxn>
                    <a:cxn ang="0">
                      <a:pos x="25" y="37"/>
                    </a:cxn>
                    <a:cxn ang="0">
                      <a:pos x="0" y="17"/>
                    </a:cxn>
                    <a:cxn ang="0">
                      <a:pos x="118" y="0"/>
                    </a:cxn>
                  </a:cxnLst>
                  <a:rect l="0" t="0" r="r" b="b"/>
                  <a:pathLst>
                    <a:path w="118" h="37">
                      <a:moveTo>
                        <a:pt x="118" y="0"/>
                      </a:moveTo>
                      <a:lnTo>
                        <a:pt x="118" y="24"/>
                      </a:lnTo>
                      <a:lnTo>
                        <a:pt x="25" y="37"/>
                      </a:lnTo>
                      <a:lnTo>
                        <a:pt x="0" y="17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04"/>
                <p:cNvSpPr>
                  <a:spLocks/>
                </p:cNvSpPr>
                <p:nvPr/>
              </p:nvSpPr>
              <p:spPr bwMode="auto">
                <a:xfrm>
                  <a:off x="6561138" y="3884620"/>
                  <a:ext cx="896938" cy="1279525"/>
                </a:xfrm>
                <a:custGeom>
                  <a:avLst/>
                  <a:gdLst/>
                  <a:ahLst/>
                  <a:cxnLst>
                    <a:cxn ang="0">
                      <a:pos x="565" y="0"/>
                    </a:cxn>
                    <a:cxn ang="0">
                      <a:pos x="95" y="793"/>
                    </a:cxn>
                    <a:cxn ang="0">
                      <a:pos x="0" y="806"/>
                    </a:cxn>
                    <a:cxn ang="0">
                      <a:pos x="472" y="13"/>
                    </a:cxn>
                    <a:cxn ang="0">
                      <a:pos x="565" y="0"/>
                    </a:cxn>
                  </a:cxnLst>
                  <a:rect l="0" t="0" r="r" b="b"/>
                  <a:pathLst>
                    <a:path w="565" h="806">
                      <a:moveTo>
                        <a:pt x="565" y="0"/>
                      </a:moveTo>
                      <a:lnTo>
                        <a:pt x="95" y="793"/>
                      </a:lnTo>
                      <a:lnTo>
                        <a:pt x="0" y="806"/>
                      </a:lnTo>
                      <a:lnTo>
                        <a:pt x="472" y="13"/>
                      </a:lnTo>
                      <a:lnTo>
                        <a:pt x="565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05"/>
                <p:cNvSpPr>
                  <a:spLocks/>
                </p:cNvSpPr>
                <p:nvPr/>
              </p:nvSpPr>
              <p:spPr bwMode="auto">
                <a:xfrm>
                  <a:off x="6502401" y="3873507"/>
                  <a:ext cx="808038" cy="1295400"/>
                </a:xfrm>
                <a:custGeom>
                  <a:avLst/>
                  <a:gdLst/>
                  <a:ahLst/>
                  <a:cxnLst>
                    <a:cxn ang="0">
                      <a:pos x="484" y="0"/>
                    </a:cxn>
                    <a:cxn ang="0">
                      <a:pos x="509" y="20"/>
                    </a:cxn>
                    <a:cxn ang="0">
                      <a:pos x="37" y="813"/>
                    </a:cxn>
                    <a:cxn ang="0">
                      <a:pos x="0" y="816"/>
                    </a:cxn>
                    <a:cxn ang="0">
                      <a:pos x="484" y="0"/>
                    </a:cxn>
                  </a:cxnLst>
                  <a:rect l="0" t="0" r="r" b="b"/>
                  <a:pathLst>
                    <a:path w="509" h="816">
                      <a:moveTo>
                        <a:pt x="484" y="0"/>
                      </a:moveTo>
                      <a:lnTo>
                        <a:pt x="509" y="20"/>
                      </a:lnTo>
                      <a:lnTo>
                        <a:pt x="37" y="813"/>
                      </a:lnTo>
                      <a:lnTo>
                        <a:pt x="0" y="816"/>
                      </a:lnTo>
                      <a:lnTo>
                        <a:pt x="484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91"/>
              <p:cNvGrpSpPr/>
              <p:nvPr/>
            </p:nvGrpSpPr>
            <p:grpSpPr>
              <a:xfrm>
                <a:off x="4929190" y="5000636"/>
                <a:ext cx="884238" cy="717550"/>
                <a:chOff x="6015038" y="3895732"/>
                <a:chExt cx="884238" cy="717550"/>
              </a:xfrm>
            </p:grpSpPr>
            <p:grpSp>
              <p:nvGrpSpPr>
                <p:cNvPr id="29" name="Group 2792"/>
                <p:cNvGrpSpPr/>
                <p:nvPr/>
              </p:nvGrpSpPr>
              <p:grpSpPr>
                <a:xfrm>
                  <a:off x="6015038" y="3895732"/>
                  <a:ext cx="495300" cy="579438"/>
                  <a:chOff x="6015038" y="3895732"/>
                  <a:chExt cx="495300" cy="579438"/>
                </a:xfr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</p:grpSpPr>
              <p:sp>
                <p:nvSpPr>
                  <p:cNvPr id="334" name="Freeform 506"/>
                  <p:cNvSpPr>
                    <a:spLocks/>
                  </p:cNvSpPr>
                  <p:nvPr/>
                </p:nvSpPr>
                <p:spPr bwMode="auto">
                  <a:xfrm>
                    <a:off x="6015038" y="4359282"/>
                    <a:ext cx="38100" cy="1158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" y="12"/>
                      </a:cxn>
                      <a:cxn ang="0">
                        <a:pos x="11" y="36"/>
                      </a:cxn>
                      <a:cxn ang="0">
                        <a:pos x="16" y="57"/>
                      </a:cxn>
                      <a:cxn ang="0">
                        <a:pos x="24" y="73"/>
                      </a:cxn>
                      <a:cxn ang="0">
                        <a:pos x="14" y="57"/>
                      </a:cxn>
                      <a:cxn ang="0">
                        <a:pos x="7" y="41"/>
                      </a:cxn>
                      <a:cxn ang="0">
                        <a:pos x="3" y="2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" h="73">
                        <a:moveTo>
                          <a:pt x="0" y="0"/>
                        </a:moveTo>
                        <a:lnTo>
                          <a:pt x="10" y="12"/>
                        </a:lnTo>
                        <a:lnTo>
                          <a:pt x="11" y="36"/>
                        </a:lnTo>
                        <a:lnTo>
                          <a:pt x="16" y="57"/>
                        </a:lnTo>
                        <a:lnTo>
                          <a:pt x="24" y="73"/>
                        </a:lnTo>
                        <a:lnTo>
                          <a:pt x="14" y="57"/>
                        </a:lnTo>
                        <a:lnTo>
                          <a:pt x="7" y="41"/>
                        </a:lnTo>
                        <a:lnTo>
                          <a:pt x="3" y="2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dirty="0" smtClean="0"/>
                      <a:t>  </a:t>
                    </a:r>
                    <a:endParaRPr lang="en-US" dirty="0"/>
                  </a:p>
                </p:txBody>
              </p:sp>
              <p:sp>
                <p:nvSpPr>
                  <p:cNvPr id="335" name="Freeform 508"/>
                  <p:cNvSpPr>
                    <a:spLocks/>
                  </p:cNvSpPr>
                  <p:nvPr/>
                </p:nvSpPr>
                <p:spPr bwMode="auto">
                  <a:xfrm>
                    <a:off x="6015038" y="4152907"/>
                    <a:ext cx="17463" cy="2254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12"/>
                      </a:cxn>
                      <a:cxn ang="0">
                        <a:pos x="10" y="142"/>
                      </a:cxn>
                      <a:cxn ang="0">
                        <a:pos x="0" y="13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142">
                        <a:moveTo>
                          <a:pt x="0" y="0"/>
                        </a:moveTo>
                        <a:lnTo>
                          <a:pt x="11" y="12"/>
                        </a:lnTo>
                        <a:lnTo>
                          <a:pt x="10" y="142"/>
                        </a:lnTo>
                        <a:lnTo>
                          <a:pt x="0" y="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6" name="Freeform 509"/>
                  <p:cNvSpPr>
                    <a:spLocks noEditPoints="1"/>
                  </p:cNvSpPr>
                  <p:nvPr/>
                </p:nvSpPr>
                <p:spPr bwMode="auto">
                  <a:xfrm>
                    <a:off x="6015038" y="3895732"/>
                    <a:ext cx="495300" cy="276225"/>
                  </a:xfrm>
                  <a:custGeom>
                    <a:avLst/>
                    <a:gdLst/>
                    <a:ahLst/>
                    <a:cxnLst>
                      <a:cxn ang="0">
                        <a:pos x="275" y="1"/>
                      </a:cxn>
                      <a:cxn ang="0">
                        <a:pos x="232" y="6"/>
                      </a:cxn>
                      <a:cxn ang="0">
                        <a:pos x="183" y="16"/>
                      </a:cxn>
                      <a:cxn ang="0">
                        <a:pos x="139" y="26"/>
                      </a:cxn>
                      <a:cxn ang="0">
                        <a:pos x="102" y="41"/>
                      </a:cxn>
                      <a:cxn ang="0">
                        <a:pos x="70" y="57"/>
                      </a:cxn>
                      <a:cxn ang="0">
                        <a:pos x="46" y="74"/>
                      </a:cxn>
                      <a:cxn ang="0">
                        <a:pos x="30" y="93"/>
                      </a:cxn>
                      <a:cxn ang="0">
                        <a:pos x="22" y="109"/>
                      </a:cxn>
                      <a:cxn ang="0">
                        <a:pos x="15" y="128"/>
                      </a:cxn>
                      <a:cxn ang="0">
                        <a:pos x="12" y="149"/>
                      </a:cxn>
                      <a:cxn ang="0">
                        <a:pos x="11" y="174"/>
                      </a:cxn>
                      <a:cxn ang="0">
                        <a:pos x="0" y="162"/>
                      </a:cxn>
                      <a:cxn ang="0">
                        <a:pos x="2" y="140"/>
                      </a:cxn>
                      <a:cxn ang="0">
                        <a:pos x="6" y="120"/>
                      </a:cxn>
                      <a:cxn ang="0">
                        <a:pos x="11" y="102"/>
                      </a:cxn>
                      <a:cxn ang="0">
                        <a:pos x="18" y="88"/>
                      </a:cxn>
                      <a:cxn ang="0">
                        <a:pos x="32" y="72"/>
                      </a:cxn>
                      <a:cxn ang="0">
                        <a:pos x="55" y="56"/>
                      </a:cxn>
                      <a:cxn ang="0">
                        <a:pos x="84" y="40"/>
                      </a:cxn>
                      <a:cxn ang="0">
                        <a:pos x="122" y="26"/>
                      </a:cxn>
                      <a:cxn ang="0">
                        <a:pos x="166" y="16"/>
                      </a:cxn>
                      <a:cxn ang="0">
                        <a:pos x="213" y="6"/>
                      </a:cxn>
                      <a:cxn ang="0">
                        <a:pos x="256" y="2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  <a:cxn ang="0">
                        <a:pos x="312" y="0"/>
                      </a:cxn>
                      <a:cxn ang="0">
                        <a:pos x="275" y="1"/>
                      </a:cxn>
                      <a:cxn ang="0">
                        <a:pos x="293" y="0"/>
                      </a:cxn>
                    </a:cxnLst>
                    <a:rect l="0" t="0" r="r" b="b"/>
                    <a:pathLst>
                      <a:path w="312" h="174">
                        <a:moveTo>
                          <a:pt x="275" y="1"/>
                        </a:moveTo>
                        <a:lnTo>
                          <a:pt x="232" y="6"/>
                        </a:lnTo>
                        <a:lnTo>
                          <a:pt x="183" y="16"/>
                        </a:lnTo>
                        <a:lnTo>
                          <a:pt x="139" y="26"/>
                        </a:lnTo>
                        <a:lnTo>
                          <a:pt x="102" y="41"/>
                        </a:lnTo>
                        <a:lnTo>
                          <a:pt x="70" y="57"/>
                        </a:lnTo>
                        <a:lnTo>
                          <a:pt x="46" y="74"/>
                        </a:lnTo>
                        <a:lnTo>
                          <a:pt x="30" y="93"/>
                        </a:lnTo>
                        <a:lnTo>
                          <a:pt x="22" y="109"/>
                        </a:lnTo>
                        <a:lnTo>
                          <a:pt x="15" y="128"/>
                        </a:lnTo>
                        <a:lnTo>
                          <a:pt x="12" y="149"/>
                        </a:lnTo>
                        <a:lnTo>
                          <a:pt x="11" y="174"/>
                        </a:lnTo>
                        <a:lnTo>
                          <a:pt x="0" y="162"/>
                        </a:lnTo>
                        <a:lnTo>
                          <a:pt x="2" y="140"/>
                        </a:lnTo>
                        <a:lnTo>
                          <a:pt x="6" y="120"/>
                        </a:lnTo>
                        <a:lnTo>
                          <a:pt x="11" y="102"/>
                        </a:lnTo>
                        <a:lnTo>
                          <a:pt x="18" y="88"/>
                        </a:lnTo>
                        <a:lnTo>
                          <a:pt x="32" y="72"/>
                        </a:lnTo>
                        <a:lnTo>
                          <a:pt x="55" y="56"/>
                        </a:lnTo>
                        <a:lnTo>
                          <a:pt x="84" y="40"/>
                        </a:lnTo>
                        <a:lnTo>
                          <a:pt x="122" y="26"/>
                        </a:lnTo>
                        <a:lnTo>
                          <a:pt x="166" y="16"/>
                        </a:lnTo>
                        <a:lnTo>
                          <a:pt x="213" y="6"/>
                        </a:lnTo>
                        <a:lnTo>
                          <a:pt x="256" y="2"/>
                        </a:lnTo>
                        <a:lnTo>
                          <a:pt x="275" y="1"/>
                        </a:lnTo>
                        <a:close/>
                        <a:moveTo>
                          <a:pt x="293" y="0"/>
                        </a:moveTo>
                        <a:lnTo>
                          <a:pt x="312" y="0"/>
                        </a:lnTo>
                        <a:lnTo>
                          <a:pt x="275" y="1"/>
                        </a:lnTo>
                        <a:lnTo>
                          <a:pt x="29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9" name="Freeform 517"/>
                <p:cNvSpPr>
                  <a:spLocks/>
                </p:cNvSpPr>
                <p:nvPr/>
              </p:nvSpPr>
              <p:spPr bwMode="auto">
                <a:xfrm>
                  <a:off x="6350001" y="4005270"/>
                  <a:ext cx="225425" cy="501650"/>
                </a:xfrm>
                <a:custGeom>
                  <a:avLst/>
                  <a:gdLst/>
                  <a:ahLst/>
                  <a:cxnLst>
                    <a:cxn ang="0">
                      <a:pos x="52" y="0"/>
                    </a:cxn>
                    <a:cxn ang="0">
                      <a:pos x="136" y="45"/>
                    </a:cxn>
                    <a:cxn ang="0">
                      <a:pos x="136" y="47"/>
                    </a:cxn>
                    <a:cxn ang="0">
                      <a:pos x="137" y="47"/>
                    </a:cxn>
                    <a:cxn ang="0">
                      <a:pos x="137" y="48"/>
                    </a:cxn>
                    <a:cxn ang="0">
                      <a:pos x="140" y="55"/>
                    </a:cxn>
                    <a:cxn ang="0">
                      <a:pos x="142" y="67"/>
                    </a:cxn>
                    <a:cxn ang="0">
                      <a:pos x="142" y="269"/>
                    </a:cxn>
                    <a:cxn ang="0">
                      <a:pos x="141" y="287"/>
                    </a:cxn>
                    <a:cxn ang="0">
                      <a:pos x="138" y="299"/>
                    </a:cxn>
                    <a:cxn ang="0">
                      <a:pos x="138" y="301"/>
                    </a:cxn>
                    <a:cxn ang="0">
                      <a:pos x="137" y="301"/>
                    </a:cxn>
                    <a:cxn ang="0">
                      <a:pos x="137" y="304"/>
                    </a:cxn>
                    <a:cxn ang="0">
                      <a:pos x="136" y="304"/>
                    </a:cxn>
                    <a:cxn ang="0">
                      <a:pos x="136" y="305"/>
                    </a:cxn>
                    <a:cxn ang="0">
                      <a:pos x="134" y="305"/>
                    </a:cxn>
                    <a:cxn ang="0">
                      <a:pos x="134" y="307"/>
                    </a:cxn>
                    <a:cxn ang="0">
                      <a:pos x="132" y="307"/>
                    </a:cxn>
                    <a:cxn ang="0">
                      <a:pos x="129" y="309"/>
                    </a:cxn>
                    <a:cxn ang="0">
                      <a:pos x="124" y="312"/>
                    </a:cxn>
                    <a:cxn ang="0">
                      <a:pos x="110" y="315"/>
                    </a:cxn>
                    <a:cxn ang="0">
                      <a:pos x="97" y="316"/>
                    </a:cxn>
                    <a:cxn ang="0">
                      <a:pos x="88" y="315"/>
                    </a:cxn>
                    <a:cxn ang="0">
                      <a:pos x="86" y="315"/>
                    </a:cxn>
                    <a:cxn ang="0">
                      <a:pos x="86" y="313"/>
                    </a:cxn>
                    <a:cxn ang="0">
                      <a:pos x="85" y="313"/>
                    </a:cxn>
                    <a:cxn ang="0">
                      <a:pos x="0" y="268"/>
                    </a:cxn>
                    <a:cxn ang="0">
                      <a:pos x="4" y="268"/>
                    </a:cxn>
                    <a:cxn ang="0">
                      <a:pos x="13" y="269"/>
                    </a:cxn>
                    <a:cxn ang="0">
                      <a:pos x="26" y="268"/>
                    </a:cxn>
                    <a:cxn ang="0">
                      <a:pos x="40" y="265"/>
                    </a:cxn>
                    <a:cxn ang="0">
                      <a:pos x="44" y="264"/>
                    </a:cxn>
                    <a:cxn ang="0">
                      <a:pos x="45" y="263"/>
                    </a:cxn>
                    <a:cxn ang="0">
                      <a:pos x="46" y="263"/>
                    </a:cxn>
                    <a:cxn ang="0">
                      <a:pos x="48" y="261"/>
                    </a:cxn>
                    <a:cxn ang="0">
                      <a:pos x="49" y="261"/>
                    </a:cxn>
                    <a:cxn ang="0">
                      <a:pos x="49" y="260"/>
                    </a:cxn>
                    <a:cxn ang="0">
                      <a:pos x="50" y="260"/>
                    </a:cxn>
                    <a:cxn ang="0">
                      <a:pos x="50" y="259"/>
                    </a:cxn>
                    <a:cxn ang="0">
                      <a:pos x="52" y="259"/>
                    </a:cxn>
                    <a:cxn ang="0">
                      <a:pos x="52" y="257"/>
                    </a:cxn>
                    <a:cxn ang="0">
                      <a:pos x="53" y="257"/>
                    </a:cxn>
                    <a:cxn ang="0">
                      <a:pos x="53" y="255"/>
                    </a:cxn>
                    <a:cxn ang="0">
                      <a:pos x="54" y="255"/>
                    </a:cxn>
                    <a:cxn ang="0">
                      <a:pos x="54" y="253"/>
                    </a:cxn>
                    <a:cxn ang="0">
                      <a:pos x="57" y="241"/>
                    </a:cxn>
                    <a:cxn ang="0">
                      <a:pos x="58" y="223"/>
                    </a:cxn>
                    <a:cxn ang="0">
                      <a:pos x="58" y="20"/>
                    </a:cxn>
                    <a:cxn ang="0">
                      <a:pos x="56" y="9"/>
                    </a:cxn>
                    <a:cxn ang="0">
                      <a:pos x="53" y="3"/>
                    </a:cxn>
                    <a:cxn ang="0">
                      <a:pos x="53" y="1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142" h="316">
                      <a:moveTo>
                        <a:pt x="52" y="0"/>
                      </a:moveTo>
                      <a:lnTo>
                        <a:pt x="136" y="45"/>
                      </a:lnTo>
                      <a:lnTo>
                        <a:pt x="136" y="47"/>
                      </a:lnTo>
                      <a:lnTo>
                        <a:pt x="137" y="47"/>
                      </a:lnTo>
                      <a:lnTo>
                        <a:pt x="137" y="48"/>
                      </a:lnTo>
                      <a:lnTo>
                        <a:pt x="140" y="55"/>
                      </a:lnTo>
                      <a:lnTo>
                        <a:pt x="142" y="67"/>
                      </a:lnTo>
                      <a:lnTo>
                        <a:pt x="142" y="269"/>
                      </a:lnTo>
                      <a:lnTo>
                        <a:pt x="141" y="287"/>
                      </a:lnTo>
                      <a:lnTo>
                        <a:pt x="138" y="299"/>
                      </a:lnTo>
                      <a:lnTo>
                        <a:pt x="138" y="301"/>
                      </a:lnTo>
                      <a:lnTo>
                        <a:pt x="137" y="301"/>
                      </a:lnTo>
                      <a:lnTo>
                        <a:pt x="137" y="304"/>
                      </a:lnTo>
                      <a:lnTo>
                        <a:pt x="136" y="304"/>
                      </a:lnTo>
                      <a:lnTo>
                        <a:pt x="136" y="305"/>
                      </a:lnTo>
                      <a:lnTo>
                        <a:pt x="134" y="305"/>
                      </a:lnTo>
                      <a:lnTo>
                        <a:pt x="134" y="307"/>
                      </a:lnTo>
                      <a:lnTo>
                        <a:pt x="132" y="307"/>
                      </a:lnTo>
                      <a:lnTo>
                        <a:pt x="129" y="309"/>
                      </a:lnTo>
                      <a:lnTo>
                        <a:pt x="124" y="312"/>
                      </a:lnTo>
                      <a:lnTo>
                        <a:pt x="110" y="315"/>
                      </a:lnTo>
                      <a:lnTo>
                        <a:pt x="97" y="316"/>
                      </a:lnTo>
                      <a:lnTo>
                        <a:pt x="88" y="315"/>
                      </a:lnTo>
                      <a:lnTo>
                        <a:pt x="86" y="315"/>
                      </a:lnTo>
                      <a:lnTo>
                        <a:pt x="86" y="313"/>
                      </a:lnTo>
                      <a:lnTo>
                        <a:pt x="85" y="313"/>
                      </a:lnTo>
                      <a:lnTo>
                        <a:pt x="0" y="268"/>
                      </a:lnTo>
                      <a:lnTo>
                        <a:pt x="4" y="268"/>
                      </a:lnTo>
                      <a:lnTo>
                        <a:pt x="13" y="269"/>
                      </a:lnTo>
                      <a:lnTo>
                        <a:pt x="26" y="268"/>
                      </a:lnTo>
                      <a:lnTo>
                        <a:pt x="40" y="265"/>
                      </a:lnTo>
                      <a:lnTo>
                        <a:pt x="44" y="264"/>
                      </a:lnTo>
                      <a:lnTo>
                        <a:pt x="45" y="263"/>
                      </a:lnTo>
                      <a:lnTo>
                        <a:pt x="46" y="263"/>
                      </a:lnTo>
                      <a:lnTo>
                        <a:pt x="48" y="261"/>
                      </a:lnTo>
                      <a:lnTo>
                        <a:pt x="49" y="261"/>
                      </a:lnTo>
                      <a:lnTo>
                        <a:pt x="49" y="260"/>
                      </a:lnTo>
                      <a:lnTo>
                        <a:pt x="50" y="260"/>
                      </a:lnTo>
                      <a:lnTo>
                        <a:pt x="50" y="259"/>
                      </a:lnTo>
                      <a:lnTo>
                        <a:pt x="52" y="259"/>
                      </a:lnTo>
                      <a:lnTo>
                        <a:pt x="52" y="257"/>
                      </a:lnTo>
                      <a:lnTo>
                        <a:pt x="53" y="257"/>
                      </a:lnTo>
                      <a:lnTo>
                        <a:pt x="53" y="255"/>
                      </a:lnTo>
                      <a:lnTo>
                        <a:pt x="54" y="255"/>
                      </a:lnTo>
                      <a:lnTo>
                        <a:pt x="54" y="253"/>
                      </a:lnTo>
                      <a:lnTo>
                        <a:pt x="57" y="241"/>
                      </a:lnTo>
                      <a:lnTo>
                        <a:pt x="58" y="223"/>
                      </a:lnTo>
                      <a:lnTo>
                        <a:pt x="58" y="20"/>
                      </a:lnTo>
                      <a:lnTo>
                        <a:pt x="56" y="9"/>
                      </a:lnTo>
                      <a:lnTo>
                        <a:pt x="53" y="3"/>
                      </a:lnTo>
                      <a:lnTo>
                        <a:pt x="53" y="1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18"/>
                <p:cNvSpPr>
                  <a:spLocks/>
                </p:cNvSpPr>
                <p:nvPr/>
              </p:nvSpPr>
              <p:spPr bwMode="auto">
                <a:xfrm>
                  <a:off x="6480176" y="4073532"/>
                  <a:ext cx="142875" cy="466725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4" y="1"/>
                    </a:cxn>
                    <a:cxn ang="0">
                      <a:pos x="76" y="2"/>
                    </a:cxn>
                    <a:cxn ang="0">
                      <a:pos x="79" y="4"/>
                    </a:cxn>
                    <a:cxn ang="0">
                      <a:pos x="80" y="5"/>
                    </a:cxn>
                    <a:cxn ang="0">
                      <a:pos x="82" y="6"/>
                    </a:cxn>
                    <a:cxn ang="0">
                      <a:pos x="83" y="8"/>
                    </a:cxn>
                    <a:cxn ang="0">
                      <a:pos x="84" y="9"/>
                    </a:cxn>
                    <a:cxn ang="0">
                      <a:pos x="86" y="12"/>
                    </a:cxn>
                    <a:cxn ang="0">
                      <a:pos x="87" y="16"/>
                    </a:cxn>
                    <a:cxn ang="0">
                      <a:pos x="88" y="18"/>
                    </a:cxn>
                    <a:cxn ang="0">
                      <a:pos x="90" y="25"/>
                    </a:cxn>
                    <a:cxn ang="0">
                      <a:pos x="88" y="256"/>
                    </a:cxn>
                    <a:cxn ang="0">
                      <a:pos x="87" y="264"/>
                    </a:cxn>
                    <a:cxn ang="0">
                      <a:pos x="86" y="268"/>
                    </a:cxn>
                    <a:cxn ang="0">
                      <a:pos x="84" y="272"/>
                    </a:cxn>
                    <a:cxn ang="0">
                      <a:pos x="83" y="274"/>
                    </a:cxn>
                    <a:cxn ang="0">
                      <a:pos x="82" y="277"/>
                    </a:cxn>
                    <a:cxn ang="0">
                      <a:pos x="80" y="278"/>
                    </a:cxn>
                    <a:cxn ang="0">
                      <a:pos x="79" y="280"/>
                    </a:cxn>
                    <a:cxn ang="0">
                      <a:pos x="78" y="281"/>
                    </a:cxn>
                    <a:cxn ang="0">
                      <a:pos x="75" y="282"/>
                    </a:cxn>
                    <a:cxn ang="0">
                      <a:pos x="74" y="284"/>
                    </a:cxn>
                    <a:cxn ang="0">
                      <a:pos x="72" y="285"/>
                    </a:cxn>
                    <a:cxn ang="0">
                      <a:pos x="68" y="288"/>
                    </a:cxn>
                    <a:cxn ang="0">
                      <a:pos x="66" y="289"/>
                    </a:cxn>
                    <a:cxn ang="0">
                      <a:pos x="56" y="292"/>
                    </a:cxn>
                    <a:cxn ang="0">
                      <a:pos x="47" y="293"/>
                    </a:cxn>
                    <a:cxn ang="0">
                      <a:pos x="38" y="294"/>
                    </a:cxn>
                    <a:cxn ang="0">
                      <a:pos x="23" y="293"/>
                    </a:cxn>
                    <a:cxn ang="0">
                      <a:pos x="20" y="292"/>
                    </a:cxn>
                    <a:cxn ang="0">
                      <a:pos x="18" y="290"/>
                    </a:cxn>
                    <a:cxn ang="0">
                      <a:pos x="15" y="289"/>
                    </a:cxn>
                    <a:cxn ang="0">
                      <a:pos x="14" y="288"/>
                    </a:cxn>
                    <a:cxn ang="0">
                      <a:pos x="0" y="269"/>
                    </a:cxn>
                    <a:cxn ang="0">
                      <a:pos x="2" y="270"/>
                    </a:cxn>
                    <a:cxn ang="0">
                      <a:pos x="4" y="272"/>
                    </a:cxn>
                    <a:cxn ang="0">
                      <a:pos x="30" y="270"/>
                    </a:cxn>
                    <a:cxn ang="0">
                      <a:pos x="39" y="269"/>
                    </a:cxn>
                    <a:cxn ang="0">
                      <a:pos x="44" y="268"/>
                    </a:cxn>
                    <a:cxn ang="0">
                      <a:pos x="48" y="265"/>
                    </a:cxn>
                    <a:cxn ang="0">
                      <a:pos x="51" y="264"/>
                    </a:cxn>
                    <a:cxn ang="0">
                      <a:pos x="52" y="262"/>
                    </a:cxn>
                    <a:cxn ang="0">
                      <a:pos x="54" y="261"/>
                    </a:cxn>
                    <a:cxn ang="0">
                      <a:pos x="55" y="258"/>
                    </a:cxn>
                    <a:cxn ang="0">
                      <a:pos x="56" y="256"/>
                    </a:cxn>
                    <a:cxn ang="0">
                      <a:pos x="58" y="250"/>
                    </a:cxn>
                    <a:cxn ang="0">
                      <a:pos x="59" y="244"/>
                    </a:cxn>
                    <a:cxn ang="0">
                      <a:pos x="60" y="20"/>
                    </a:cxn>
                    <a:cxn ang="0">
                      <a:pos x="59" y="12"/>
                    </a:cxn>
                    <a:cxn ang="0">
                      <a:pos x="58" y="8"/>
                    </a:cxn>
                    <a:cxn ang="0">
                      <a:pos x="56" y="5"/>
                    </a:cxn>
                    <a:cxn ang="0">
                      <a:pos x="54" y="4"/>
                    </a:cxn>
                    <a:cxn ang="0">
                      <a:pos x="44" y="1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90" h="294">
                      <a:moveTo>
                        <a:pt x="50" y="0"/>
                      </a:moveTo>
                      <a:lnTo>
                        <a:pt x="70" y="0"/>
                      </a:lnTo>
                      <a:lnTo>
                        <a:pt x="70" y="1"/>
                      </a:lnTo>
                      <a:lnTo>
                        <a:pt x="74" y="1"/>
                      </a:lnTo>
                      <a:lnTo>
                        <a:pt x="75" y="2"/>
                      </a:lnTo>
                      <a:lnTo>
                        <a:pt x="76" y="2"/>
                      </a:lnTo>
                      <a:lnTo>
                        <a:pt x="76" y="4"/>
                      </a:lnTo>
                      <a:lnTo>
                        <a:pt x="79" y="4"/>
                      </a:lnTo>
                      <a:lnTo>
                        <a:pt x="79" y="5"/>
                      </a:lnTo>
                      <a:lnTo>
                        <a:pt x="80" y="5"/>
                      </a:lnTo>
                      <a:lnTo>
                        <a:pt x="80" y="6"/>
                      </a:lnTo>
                      <a:lnTo>
                        <a:pt x="82" y="6"/>
                      </a:lnTo>
                      <a:lnTo>
                        <a:pt x="82" y="8"/>
                      </a:lnTo>
                      <a:lnTo>
                        <a:pt x="83" y="8"/>
                      </a:lnTo>
                      <a:lnTo>
                        <a:pt x="83" y="9"/>
                      </a:lnTo>
                      <a:lnTo>
                        <a:pt x="84" y="9"/>
                      </a:lnTo>
                      <a:lnTo>
                        <a:pt x="84" y="12"/>
                      </a:lnTo>
                      <a:lnTo>
                        <a:pt x="86" y="12"/>
                      </a:lnTo>
                      <a:lnTo>
                        <a:pt x="86" y="14"/>
                      </a:lnTo>
                      <a:lnTo>
                        <a:pt x="87" y="16"/>
                      </a:lnTo>
                      <a:lnTo>
                        <a:pt x="87" y="18"/>
                      </a:lnTo>
                      <a:lnTo>
                        <a:pt x="88" y="18"/>
                      </a:lnTo>
                      <a:lnTo>
                        <a:pt x="88" y="25"/>
                      </a:lnTo>
                      <a:lnTo>
                        <a:pt x="90" y="25"/>
                      </a:lnTo>
                      <a:lnTo>
                        <a:pt x="90" y="249"/>
                      </a:lnTo>
                      <a:lnTo>
                        <a:pt x="88" y="256"/>
                      </a:lnTo>
                      <a:lnTo>
                        <a:pt x="88" y="260"/>
                      </a:lnTo>
                      <a:lnTo>
                        <a:pt x="87" y="264"/>
                      </a:lnTo>
                      <a:lnTo>
                        <a:pt x="87" y="265"/>
                      </a:lnTo>
                      <a:lnTo>
                        <a:pt x="86" y="268"/>
                      </a:lnTo>
                      <a:lnTo>
                        <a:pt x="86" y="269"/>
                      </a:lnTo>
                      <a:lnTo>
                        <a:pt x="84" y="272"/>
                      </a:lnTo>
                      <a:lnTo>
                        <a:pt x="83" y="273"/>
                      </a:lnTo>
                      <a:lnTo>
                        <a:pt x="83" y="274"/>
                      </a:lnTo>
                      <a:lnTo>
                        <a:pt x="82" y="276"/>
                      </a:lnTo>
                      <a:lnTo>
                        <a:pt x="82" y="277"/>
                      </a:lnTo>
                      <a:lnTo>
                        <a:pt x="80" y="277"/>
                      </a:lnTo>
                      <a:lnTo>
                        <a:pt x="80" y="278"/>
                      </a:lnTo>
                      <a:lnTo>
                        <a:pt x="79" y="278"/>
                      </a:lnTo>
                      <a:lnTo>
                        <a:pt x="79" y="280"/>
                      </a:lnTo>
                      <a:lnTo>
                        <a:pt x="78" y="280"/>
                      </a:lnTo>
                      <a:lnTo>
                        <a:pt x="78" y="281"/>
                      </a:lnTo>
                      <a:lnTo>
                        <a:pt x="76" y="282"/>
                      </a:lnTo>
                      <a:lnTo>
                        <a:pt x="75" y="282"/>
                      </a:lnTo>
                      <a:lnTo>
                        <a:pt x="75" y="284"/>
                      </a:lnTo>
                      <a:lnTo>
                        <a:pt x="74" y="284"/>
                      </a:lnTo>
                      <a:lnTo>
                        <a:pt x="74" y="285"/>
                      </a:lnTo>
                      <a:lnTo>
                        <a:pt x="72" y="285"/>
                      </a:lnTo>
                      <a:lnTo>
                        <a:pt x="71" y="286"/>
                      </a:lnTo>
                      <a:lnTo>
                        <a:pt x="68" y="288"/>
                      </a:lnTo>
                      <a:lnTo>
                        <a:pt x="67" y="288"/>
                      </a:lnTo>
                      <a:lnTo>
                        <a:pt x="66" y="289"/>
                      </a:lnTo>
                      <a:lnTo>
                        <a:pt x="62" y="290"/>
                      </a:lnTo>
                      <a:lnTo>
                        <a:pt x="56" y="292"/>
                      </a:lnTo>
                      <a:lnTo>
                        <a:pt x="47" y="292"/>
                      </a:lnTo>
                      <a:lnTo>
                        <a:pt x="47" y="293"/>
                      </a:lnTo>
                      <a:lnTo>
                        <a:pt x="46" y="293"/>
                      </a:lnTo>
                      <a:lnTo>
                        <a:pt x="38" y="294"/>
                      </a:lnTo>
                      <a:lnTo>
                        <a:pt x="26" y="294"/>
                      </a:lnTo>
                      <a:lnTo>
                        <a:pt x="23" y="293"/>
                      </a:lnTo>
                      <a:lnTo>
                        <a:pt x="20" y="293"/>
                      </a:lnTo>
                      <a:lnTo>
                        <a:pt x="20" y="292"/>
                      </a:lnTo>
                      <a:lnTo>
                        <a:pt x="18" y="292"/>
                      </a:lnTo>
                      <a:lnTo>
                        <a:pt x="18" y="290"/>
                      </a:lnTo>
                      <a:lnTo>
                        <a:pt x="16" y="290"/>
                      </a:lnTo>
                      <a:lnTo>
                        <a:pt x="15" y="289"/>
                      </a:lnTo>
                      <a:lnTo>
                        <a:pt x="14" y="289"/>
                      </a:lnTo>
                      <a:lnTo>
                        <a:pt x="14" y="288"/>
                      </a:lnTo>
                      <a:lnTo>
                        <a:pt x="12" y="288"/>
                      </a:lnTo>
                      <a:lnTo>
                        <a:pt x="0" y="269"/>
                      </a:lnTo>
                      <a:lnTo>
                        <a:pt x="2" y="269"/>
                      </a:lnTo>
                      <a:lnTo>
                        <a:pt x="2" y="270"/>
                      </a:lnTo>
                      <a:lnTo>
                        <a:pt x="4" y="270"/>
                      </a:lnTo>
                      <a:lnTo>
                        <a:pt x="4" y="272"/>
                      </a:lnTo>
                      <a:lnTo>
                        <a:pt x="30" y="272"/>
                      </a:lnTo>
                      <a:lnTo>
                        <a:pt x="30" y="270"/>
                      </a:lnTo>
                      <a:lnTo>
                        <a:pt x="35" y="270"/>
                      </a:lnTo>
                      <a:lnTo>
                        <a:pt x="39" y="269"/>
                      </a:lnTo>
                      <a:lnTo>
                        <a:pt x="42" y="268"/>
                      </a:lnTo>
                      <a:lnTo>
                        <a:pt x="44" y="268"/>
                      </a:lnTo>
                      <a:lnTo>
                        <a:pt x="47" y="266"/>
                      </a:lnTo>
                      <a:lnTo>
                        <a:pt x="48" y="265"/>
                      </a:lnTo>
                      <a:lnTo>
                        <a:pt x="50" y="265"/>
                      </a:lnTo>
                      <a:lnTo>
                        <a:pt x="51" y="264"/>
                      </a:lnTo>
                      <a:lnTo>
                        <a:pt x="52" y="264"/>
                      </a:lnTo>
                      <a:lnTo>
                        <a:pt x="52" y="262"/>
                      </a:lnTo>
                      <a:lnTo>
                        <a:pt x="54" y="262"/>
                      </a:lnTo>
                      <a:lnTo>
                        <a:pt x="54" y="261"/>
                      </a:lnTo>
                      <a:lnTo>
                        <a:pt x="55" y="261"/>
                      </a:lnTo>
                      <a:lnTo>
                        <a:pt x="55" y="258"/>
                      </a:lnTo>
                      <a:lnTo>
                        <a:pt x="56" y="258"/>
                      </a:lnTo>
                      <a:lnTo>
                        <a:pt x="56" y="256"/>
                      </a:lnTo>
                      <a:lnTo>
                        <a:pt x="58" y="254"/>
                      </a:lnTo>
                      <a:lnTo>
                        <a:pt x="58" y="250"/>
                      </a:lnTo>
                      <a:lnTo>
                        <a:pt x="59" y="248"/>
                      </a:lnTo>
                      <a:lnTo>
                        <a:pt x="59" y="244"/>
                      </a:lnTo>
                      <a:lnTo>
                        <a:pt x="60" y="241"/>
                      </a:lnTo>
                      <a:lnTo>
                        <a:pt x="60" y="20"/>
                      </a:lnTo>
                      <a:lnTo>
                        <a:pt x="59" y="20"/>
                      </a:lnTo>
                      <a:lnTo>
                        <a:pt x="59" y="12"/>
                      </a:lnTo>
                      <a:lnTo>
                        <a:pt x="58" y="10"/>
                      </a:lnTo>
                      <a:lnTo>
                        <a:pt x="58" y="8"/>
                      </a:lnTo>
                      <a:lnTo>
                        <a:pt x="56" y="8"/>
                      </a:lnTo>
                      <a:lnTo>
                        <a:pt x="56" y="5"/>
                      </a:lnTo>
                      <a:lnTo>
                        <a:pt x="55" y="5"/>
                      </a:lnTo>
                      <a:lnTo>
                        <a:pt x="54" y="4"/>
                      </a:lnTo>
                      <a:lnTo>
                        <a:pt x="50" y="2"/>
                      </a:lnTo>
                      <a:lnTo>
                        <a:pt x="44" y="1"/>
                      </a:lnTo>
                      <a:lnTo>
                        <a:pt x="39" y="1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19"/>
                <p:cNvSpPr>
                  <a:spLocks noEditPoints="1"/>
                </p:cNvSpPr>
                <p:nvPr/>
              </p:nvSpPr>
              <p:spPr bwMode="auto">
                <a:xfrm>
                  <a:off x="6030913" y="3895732"/>
                  <a:ext cx="795338" cy="685800"/>
                </a:xfrm>
                <a:custGeom>
                  <a:avLst/>
                  <a:gdLst/>
                  <a:ahLst/>
                  <a:cxnLst>
                    <a:cxn ang="0">
                      <a:pos x="122" y="432"/>
                    </a:cxn>
                    <a:cxn ang="0">
                      <a:pos x="112" y="426"/>
                    </a:cxn>
                    <a:cxn ang="0">
                      <a:pos x="499" y="66"/>
                    </a:cxn>
                    <a:cxn ang="0">
                      <a:pos x="494" y="64"/>
                    </a:cxn>
                    <a:cxn ang="0">
                      <a:pos x="334" y="1"/>
                    </a:cxn>
                    <a:cxn ang="0">
                      <a:pos x="377" y="8"/>
                    </a:cxn>
                    <a:cxn ang="0">
                      <a:pos x="398" y="14"/>
                    </a:cxn>
                    <a:cxn ang="0">
                      <a:pos x="414" y="20"/>
                    </a:cxn>
                    <a:cxn ang="0">
                      <a:pos x="415" y="21"/>
                    </a:cxn>
                    <a:cxn ang="0">
                      <a:pos x="466" y="54"/>
                    </a:cxn>
                    <a:cxn ang="0">
                      <a:pos x="447" y="50"/>
                    </a:cxn>
                    <a:cxn ang="0">
                      <a:pos x="386" y="45"/>
                    </a:cxn>
                    <a:cxn ang="0">
                      <a:pos x="307" y="53"/>
                    </a:cxn>
                    <a:cxn ang="0">
                      <a:pos x="213" y="73"/>
                    </a:cxn>
                    <a:cxn ang="0">
                      <a:pos x="149" y="100"/>
                    </a:cxn>
                    <a:cxn ang="0">
                      <a:pos x="128" y="113"/>
                    </a:cxn>
                    <a:cxn ang="0">
                      <a:pos x="118" y="121"/>
                    </a:cxn>
                    <a:cxn ang="0">
                      <a:pos x="110" y="130"/>
                    </a:cxn>
                    <a:cxn ang="0">
                      <a:pos x="105" y="137"/>
                    </a:cxn>
                    <a:cxn ang="0">
                      <a:pos x="104" y="138"/>
                    </a:cxn>
                    <a:cxn ang="0">
                      <a:pos x="100" y="145"/>
                    </a:cxn>
                    <a:cxn ang="0">
                      <a:pos x="89" y="176"/>
                    </a:cxn>
                    <a:cxn ang="0">
                      <a:pos x="85" y="221"/>
                    </a:cxn>
                    <a:cxn ang="0">
                      <a:pos x="86" y="377"/>
                    </a:cxn>
                    <a:cxn ang="0">
                      <a:pos x="102" y="417"/>
                    </a:cxn>
                    <a:cxn ang="0">
                      <a:pos x="37" y="386"/>
                    </a:cxn>
                    <a:cxn ang="0">
                      <a:pos x="18" y="370"/>
                    </a:cxn>
                    <a:cxn ang="0">
                      <a:pos x="5" y="342"/>
                    </a:cxn>
                    <a:cxn ang="0">
                      <a:pos x="0" y="304"/>
                    </a:cxn>
                    <a:cxn ang="0">
                      <a:pos x="2" y="150"/>
                    </a:cxn>
                    <a:cxn ang="0">
                      <a:pos x="10" y="112"/>
                    </a:cxn>
                    <a:cxn ang="0">
                      <a:pos x="16" y="100"/>
                    </a:cxn>
                    <a:cxn ang="0">
                      <a:pos x="20" y="93"/>
                    </a:cxn>
                    <a:cxn ang="0">
                      <a:pos x="24" y="88"/>
                    </a:cxn>
                    <a:cxn ang="0">
                      <a:pos x="41" y="69"/>
                    </a:cxn>
                    <a:cxn ang="0">
                      <a:pos x="65" y="54"/>
                    </a:cxn>
                    <a:cxn ang="0">
                      <a:pos x="129" y="26"/>
                    </a:cxn>
                    <a:cxn ang="0">
                      <a:pos x="222" y="6"/>
                    </a:cxn>
                    <a:cxn ang="0">
                      <a:pos x="301" y="0"/>
                    </a:cxn>
                  </a:cxnLst>
                  <a:rect l="0" t="0" r="r" b="b"/>
                  <a:pathLst>
                    <a:path w="501" h="432">
                      <a:moveTo>
                        <a:pt x="112" y="426"/>
                      </a:moveTo>
                      <a:lnTo>
                        <a:pt x="122" y="432"/>
                      </a:lnTo>
                      <a:lnTo>
                        <a:pt x="116" y="429"/>
                      </a:lnTo>
                      <a:lnTo>
                        <a:pt x="112" y="426"/>
                      </a:lnTo>
                      <a:close/>
                      <a:moveTo>
                        <a:pt x="494" y="64"/>
                      </a:moveTo>
                      <a:lnTo>
                        <a:pt x="499" y="66"/>
                      </a:lnTo>
                      <a:lnTo>
                        <a:pt x="501" y="68"/>
                      </a:lnTo>
                      <a:lnTo>
                        <a:pt x="494" y="64"/>
                      </a:lnTo>
                      <a:close/>
                      <a:moveTo>
                        <a:pt x="301" y="0"/>
                      </a:moveTo>
                      <a:lnTo>
                        <a:pt x="334" y="1"/>
                      </a:lnTo>
                      <a:lnTo>
                        <a:pt x="363" y="5"/>
                      </a:lnTo>
                      <a:lnTo>
                        <a:pt x="377" y="8"/>
                      </a:lnTo>
                      <a:lnTo>
                        <a:pt x="382" y="9"/>
                      </a:lnTo>
                      <a:lnTo>
                        <a:pt x="398" y="14"/>
                      </a:lnTo>
                      <a:lnTo>
                        <a:pt x="413" y="20"/>
                      </a:lnTo>
                      <a:lnTo>
                        <a:pt x="414" y="20"/>
                      </a:lnTo>
                      <a:lnTo>
                        <a:pt x="414" y="21"/>
                      </a:lnTo>
                      <a:lnTo>
                        <a:pt x="415" y="21"/>
                      </a:lnTo>
                      <a:lnTo>
                        <a:pt x="494" y="64"/>
                      </a:lnTo>
                      <a:lnTo>
                        <a:pt x="466" y="54"/>
                      </a:lnTo>
                      <a:lnTo>
                        <a:pt x="457" y="52"/>
                      </a:lnTo>
                      <a:lnTo>
                        <a:pt x="447" y="50"/>
                      </a:lnTo>
                      <a:lnTo>
                        <a:pt x="418" y="46"/>
                      </a:lnTo>
                      <a:lnTo>
                        <a:pt x="386" y="45"/>
                      </a:lnTo>
                      <a:lnTo>
                        <a:pt x="349" y="48"/>
                      </a:lnTo>
                      <a:lnTo>
                        <a:pt x="307" y="53"/>
                      </a:lnTo>
                      <a:lnTo>
                        <a:pt x="257" y="61"/>
                      </a:lnTo>
                      <a:lnTo>
                        <a:pt x="213" y="73"/>
                      </a:lnTo>
                      <a:lnTo>
                        <a:pt x="175" y="86"/>
                      </a:lnTo>
                      <a:lnTo>
                        <a:pt x="149" y="100"/>
                      </a:lnTo>
                      <a:lnTo>
                        <a:pt x="133" y="110"/>
                      </a:lnTo>
                      <a:lnTo>
                        <a:pt x="128" y="113"/>
                      </a:lnTo>
                      <a:lnTo>
                        <a:pt x="124" y="117"/>
                      </a:lnTo>
                      <a:lnTo>
                        <a:pt x="118" y="121"/>
                      </a:lnTo>
                      <a:lnTo>
                        <a:pt x="114" y="125"/>
                      </a:lnTo>
                      <a:lnTo>
                        <a:pt x="110" y="130"/>
                      </a:lnTo>
                      <a:lnTo>
                        <a:pt x="108" y="132"/>
                      </a:lnTo>
                      <a:lnTo>
                        <a:pt x="105" y="137"/>
                      </a:lnTo>
                      <a:lnTo>
                        <a:pt x="104" y="137"/>
                      </a:lnTo>
                      <a:lnTo>
                        <a:pt x="104" y="138"/>
                      </a:lnTo>
                      <a:lnTo>
                        <a:pt x="102" y="141"/>
                      </a:lnTo>
                      <a:lnTo>
                        <a:pt x="100" y="145"/>
                      </a:lnTo>
                      <a:lnTo>
                        <a:pt x="94" y="158"/>
                      </a:lnTo>
                      <a:lnTo>
                        <a:pt x="89" y="176"/>
                      </a:lnTo>
                      <a:lnTo>
                        <a:pt x="86" y="197"/>
                      </a:lnTo>
                      <a:lnTo>
                        <a:pt x="85" y="221"/>
                      </a:lnTo>
                      <a:lnTo>
                        <a:pt x="85" y="350"/>
                      </a:lnTo>
                      <a:lnTo>
                        <a:pt x="86" y="377"/>
                      </a:lnTo>
                      <a:lnTo>
                        <a:pt x="93" y="400"/>
                      </a:lnTo>
                      <a:lnTo>
                        <a:pt x="102" y="417"/>
                      </a:lnTo>
                      <a:lnTo>
                        <a:pt x="112" y="426"/>
                      </a:lnTo>
                      <a:lnTo>
                        <a:pt x="37" y="386"/>
                      </a:lnTo>
                      <a:lnTo>
                        <a:pt x="26" y="378"/>
                      </a:lnTo>
                      <a:lnTo>
                        <a:pt x="18" y="370"/>
                      </a:lnTo>
                      <a:lnTo>
                        <a:pt x="10" y="358"/>
                      </a:lnTo>
                      <a:lnTo>
                        <a:pt x="5" y="342"/>
                      </a:lnTo>
                      <a:lnTo>
                        <a:pt x="1" y="325"/>
                      </a:lnTo>
                      <a:lnTo>
                        <a:pt x="0" y="304"/>
                      </a:lnTo>
                      <a:lnTo>
                        <a:pt x="1" y="174"/>
                      </a:lnTo>
                      <a:lnTo>
                        <a:pt x="2" y="150"/>
                      </a:lnTo>
                      <a:lnTo>
                        <a:pt x="5" y="130"/>
                      </a:lnTo>
                      <a:lnTo>
                        <a:pt x="10" y="112"/>
                      </a:lnTo>
                      <a:lnTo>
                        <a:pt x="13" y="105"/>
                      </a:lnTo>
                      <a:lnTo>
                        <a:pt x="16" y="100"/>
                      </a:lnTo>
                      <a:lnTo>
                        <a:pt x="18" y="96"/>
                      </a:lnTo>
                      <a:lnTo>
                        <a:pt x="20" y="93"/>
                      </a:lnTo>
                      <a:lnTo>
                        <a:pt x="20" y="92"/>
                      </a:lnTo>
                      <a:lnTo>
                        <a:pt x="24" y="88"/>
                      </a:lnTo>
                      <a:lnTo>
                        <a:pt x="26" y="84"/>
                      </a:lnTo>
                      <a:lnTo>
                        <a:pt x="41" y="69"/>
                      </a:lnTo>
                      <a:lnTo>
                        <a:pt x="49" y="64"/>
                      </a:lnTo>
                      <a:lnTo>
                        <a:pt x="65" y="54"/>
                      </a:lnTo>
                      <a:lnTo>
                        <a:pt x="92" y="41"/>
                      </a:lnTo>
                      <a:lnTo>
                        <a:pt x="129" y="26"/>
                      </a:lnTo>
                      <a:lnTo>
                        <a:pt x="173" y="16"/>
                      </a:lnTo>
                      <a:lnTo>
                        <a:pt x="222" y="6"/>
                      </a:lnTo>
                      <a:lnTo>
                        <a:pt x="263" y="2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20"/>
                <p:cNvSpPr>
                  <a:spLocks noEditPoints="1"/>
                </p:cNvSpPr>
                <p:nvPr/>
              </p:nvSpPr>
              <p:spPr bwMode="auto">
                <a:xfrm>
                  <a:off x="6210301" y="4003682"/>
                  <a:ext cx="688975" cy="609600"/>
                </a:xfrm>
                <a:custGeom>
                  <a:avLst/>
                  <a:gdLst/>
                  <a:ahLst/>
                  <a:cxnLst>
                    <a:cxn ang="0">
                      <a:pos x="218" y="46"/>
                    </a:cxn>
                    <a:cxn ang="0">
                      <a:pos x="197" y="50"/>
                    </a:cxn>
                    <a:cxn ang="0">
                      <a:pos x="184" y="61"/>
                    </a:cxn>
                    <a:cxn ang="0">
                      <a:pos x="176" y="85"/>
                    </a:cxn>
                    <a:cxn ang="0">
                      <a:pos x="174" y="304"/>
                    </a:cxn>
                    <a:cxn ang="0">
                      <a:pos x="178" y="325"/>
                    </a:cxn>
                    <a:cxn ang="0">
                      <a:pos x="188" y="336"/>
                    </a:cxn>
                    <a:cxn ang="0">
                      <a:pos x="205" y="338"/>
                    </a:cxn>
                    <a:cxn ang="0">
                      <a:pos x="233" y="333"/>
                    </a:cxn>
                    <a:cxn ang="0">
                      <a:pos x="250" y="321"/>
                    </a:cxn>
                    <a:cxn ang="0">
                      <a:pos x="260" y="297"/>
                    </a:cxn>
                    <a:cxn ang="0">
                      <a:pos x="257" y="60"/>
                    </a:cxn>
                    <a:cxn ang="0">
                      <a:pos x="248" y="48"/>
                    </a:cxn>
                    <a:cxn ang="0">
                      <a:pos x="230" y="44"/>
                    </a:cxn>
                    <a:cxn ang="0">
                      <a:pos x="322" y="0"/>
                    </a:cxn>
                    <a:cxn ang="0">
                      <a:pos x="374" y="9"/>
                    </a:cxn>
                    <a:cxn ang="0">
                      <a:pos x="408" y="24"/>
                    </a:cxn>
                    <a:cxn ang="0">
                      <a:pos x="425" y="45"/>
                    </a:cxn>
                    <a:cxn ang="0">
                      <a:pos x="433" y="80"/>
                    </a:cxn>
                    <a:cxn ang="0">
                      <a:pos x="434" y="224"/>
                    </a:cxn>
                    <a:cxn ang="0">
                      <a:pos x="428" y="276"/>
                    </a:cxn>
                    <a:cxn ang="0">
                      <a:pos x="408" y="308"/>
                    </a:cxn>
                    <a:cxn ang="0">
                      <a:pos x="358" y="340"/>
                    </a:cxn>
                    <a:cxn ang="0">
                      <a:pos x="300" y="361"/>
                    </a:cxn>
                    <a:cxn ang="0">
                      <a:pos x="225" y="377"/>
                    </a:cxn>
                    <a:cxn ang="0">
                      <a:pos x="141" y="384"/>
                    </a:cxn>
                    <a:cxn ang="0">
                      <a:pos x="80" y="380"/>
                    </a:cxn>
                    <a:cxn ang="0">
                      <a:pos x="31" y="362"/>
                    </a:cxn>
                    <a:cxn ang="0">
                      <a:pos x="9" y="341"/>
                    </a:cxn>
                    <a:cxn ang="0">
                      <a:pos x="1" y="309"/>
                    </a:cxn>
                    <a:cxn ang="0">
                      <a:pos x="0" y="161"/>
                    </a:cxn>
                    <a:cxn ang="0">
                      <a:pos x="5" y="118"/>
                    </a:cxn>
                    <a:cxn ang="0">
                      <a:pos x="17" y="86"/>
                    </a:cxn>
                    <a:cxn ang="0">
                      <a:pos x="56" y="54"/>
                    </a:cxn>
                    <a:cxn ang="0">
                      <a:pos x="121" y="25"/>
                    </a:cxn>
                    <a:cxn ang="0">
                      <a:pos x="213" y="5"/>
                    </a:cxn>
                    <a:cxn ang="0">
                      <a:pos x="290" y="0"/>
                    </a:cxn>
                  </a:cxnLst>
                  <a:rect l="0" t="0" r="r" b="b"/>
                  <a:pathLst>
                    <a:path w="434" h="384">
                      <a:moveTo>
                        <a:pt x="230" y="44"/>
                      </a:moveTo>
                      <a:lnTo>
                        <a:pt x="218" y="46"/>
                      </a:lnTo>
                      <a:lnTo>
                        <a:pt x="206" y="48"/>
                      </a:lnTo>
                      <a:lnTo>
                        <a:pt x="197" y="50"/>
                      </a:lnTo>
                      <a:lnTo>
                        <a:pt x="189" y="56"/>
                      </a:lnTo>
                      <a:lnTo>
                        <a:pt x="184" y="61"/>
                      </a:lnTo>
                      <a:lnTo>
                        <a:pt x="178" y="72"/>
                      </a:lnTo>
                      <a:lnTo>
                        <a:pt x="176" y="85"/>
                      </a:lnTo>
                      <a:lnTo>
                        <a:pt x="176" y="288"/>
                      </a:lnTo>
                      <a:lnTo>
                        <a:pt x="174" y="304"/>
                      </a:lnTo>
                      <a:lnTo>
                        <a:pt x="176" y="316"/>
                      </a:lnTo>
                      <a:lnTo>
                        <a:pt x="178" y="325"/>
                      </a:lnTo>
                      <a:lnTo>
                        <a:pt x="182" y="332"/>
                      </a:lnTo>
                      <a:lnTo>
                        <a:pt x="188" y="336"/>
                      </a:lnTo>
                      <a:lnTo>
                        <a:pt x="196" y="338"/>
                      </a:lnTo>
                      <a:lnTo>
                        <a:pt x="205" y="338"/>
                      </a:lnTo>
                      <a:lnTo>
                        <a:pt x="218" y="336"/>
                      </a:lnTo>
                      <a:lnTo>
                        <a:pt x="233" y="333"/>
                      </a:lnTo>
                      <a:lnTo>
                        <a:pt x="244" y="329"/>
                      </a:lnTo>
                      <a:lnTo>
                        <a:pt x="250" y="321"/>
                      </a:lnTo>
                      <a:lnTo>
                        <a:pt x="256" y="310"/>
                      </a:lnTo>
                      <a:lnTo>
                        <a:pt x="260" y="297"/>
                      </a:lnTo>
                      <a:lnTo>
                        <a:pt x="260" y="74"/>
                      </a:lnTo>
                      <a:lnTo>
                        <a:pt x="257" y="60"/>
                      </a:lnTo>
                      <a:lnTo>
                        <a:pt x="253" y="52"/>
                      </a:lnTo>
                      <a:lnTo>
                        <a:pt x="248" y="48"/>
                      </a:lnTo>
                      <a:lnTo>
                        <a:pt x="240" y="45"/>
                      </a:lnTo>
                      <a:lnTo>
                        <a:pt x="230" y="44"/>
                      </a:lnTo>
                      <a:close/>
                      <a:moveTo>
                        <a:pt x="290" y="0"/>
                      </a:moveTo>
                      <a:lnTo>
                        <a:pt x="322" y="0"/>
                      </a:lnTo>
                      <a:lnTo>
                        <a:pt x="352" y="4"/>
                      </a:lnTo>
                      <a:lnTo>
                        <a:pt x="374" y="9"/>
                      </a:lnTo>
                      <a:lnTo>
                        <a:pt x="393" y="16"/>
                      </a:lnTo>
                      <a:lnTo>
                        <a:pt x="408" y="24"/>
                      </a:lnTo>
                      <a:lnTo>
                        <a:pt x="418" y="33"/>
                      </a:lnTo>
                      <a:lnTo>
                        <a:pt x="425" y="45"/>
                      </a:lnTo>
                      <a:lnTo>
                        <a:pt x="430" y="60"/>
                      </a:lnTo>
                      <a:lnTo>
                        <a:pt x="433" y="80"/>
                      </a:lnTo>
                      <a:lnTo>
                        <a:pt x="434" y="101"/>
                      </a:lnTo>
                      <a:lnTo>
                        <a:pt x="434" y="224"/>
                      </a:lnTo>
                      <a:lnTo>
                        <a:pt x="432" y="252"/>
                      </a:lnTo>
                      <a:lnTo>
                        <a:pt x="428" y="276"/>
                      </a:lnTo>
                      <a:lnTo>
                        <a:pt x="421" y="293"/>
                      </a:lnTo>
                      <a:lnTo>
                        <a:pt x="408" y="308"/>
                      </a:lnTo>
                      <a:lnTo>
                        <a:pt x="386" y="324"/>
                      </a:lnTo>
                      <a:lnTo>
                        <a:pt x="358" y="340"/>
                      </a:lnTo>
                      <a:lnTo>
                        <a:pt x="332" y="352"/>
                      </a:lnTo>
                      <a:lnTo>
                        <a:pt x="300" y="361"/>
                      </a:lnTo>
                      <a:lnTo>
                        <a:pt x="264" y="369"/>
                      </a:lnTo>
                      <a:lnTo>
                        <a:pt x="225" y="377"/>
                      </a:lnTo>
                      <a:lnTo>
                        <a:pt x="181" y="382"/>
                      </a:lnTo>
                      <a:lnTo>
                        <a:pt x="141" y="384"/>
                      </a:lnTo>
                      <a:lnTo>
                        <a:pt x="108" y="384"/>
                      </a:lnTo>
                      <a:lnTo>
                        <a:pt x="80" y="380"/>
                      </a:lnTo>
                      <a:lnTo>
                        <a:pt x="52" y="372"/>
                      </a:lnTo>
                      <a:lnTo>
                        <a:pt x="31" y="362"/>
                      </a:lnTo>
                      <a:lnTo>
                        <a:pt x="16" y="352"/>
                      </a:lnTo>
                      <a:lnTo>
                        <a:pt x="9" y="341"/>
                      </a:lnTo>
                      <a:lnTo>
                        <a:pt x="4" y="326"/>
                      </a:lnTo>
                      <a:lnTo>
                        <a:pt x="1" y="309"/>
                      </a:lnTo>
                      <a:lnTo>
                        <a:pt x="0" y="292"/>
                      </a:lnTo>
                      <a:lnTo>
                        <a:pt x="0" y="161"/>
                      </a:lnTo>
                      <a:lnTo>
                        <a:pt x="3" y="138"/>
                      </a:lnTo>
                      <a:lnTo>
                        <a:pt x="5" y="118"/>
                      </a:lnTo>
                      <a:lnTo>
                        <a:pt x="11" y="101"/>
                      </a:lnTo>
                      <a:lnTo>
                        <a:pt x="17" y="86"/>
                      </a:lnTo>
                      <a:lnTo>
                        <a:pt x="32" y="70"/>
                      </a:lnTo>
                      <a:lnTo>
                        <a:pt x="56" y="54"/>
                      </a:lnTo>
                      <a:lnTo>
                        <a:pt x="84" y="40"/>
                      </a:lnTo>
                      <a:lnTo>
                        <a:pt x="121" y="25"/>
                      </a:lnTo>
                      <a:lnTo>
                        <a:pt x="165" y="14"/>
                      </a:lnTo>
                      <a:lnTo>
                        <a:pt x="213" y="5"/>
                      </a:lnTo>
                      <a:lnTo>
                        <a:pt x="253" y="1"/>
                      </a:lnTo>
                      <a:lnTo>
                        <a:pt x="29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21"/>
                <p:cNvSpPr>
                  <a:spLocks noEditPoints="1"/>
                </p:cNvSpPr>
                <p:nvPr/>
              </p:nvSpPr>
              <p:spPr bwMode="auto">
                <a:xfrm>
                  <a:off x="6165851" y="3968757"/>
                  <a:ext cx="712788" cy="644525"/>
                </a:xfrm>
                <a:custGeom>
                  <a:avLst/>
                  <a:gdLst/>
                  <a:ahLst/>
                  <a:cxnLst>
                    <a:cxn ang="0">
                      <a:pos x="448" y="55"/>
                    </a:cxn>
                    <a:cxn ang="0">
                      <a:pos x="449" y="58"/>
                    </a:cxn>
                    <a:cxn ang="0">
                      <a:pos x="446" y="55"/>
                    </a:cxn>
                    <a:cxn ang="0">
                      <a:pos x="446" y="55"/>
                    </a:cxn>
                    <a:cxn ang="0">
                      <a:pos x="306" y="0"/>
                    </a:cxn>
                    <a:cxn ang="0">
                      <a:pos x="362" y="4"/>
                    </a:cxn>
                    <a:cxn ang="0">
                      <a:pos x="390" y="11"/>
                    </a:cxn>
                    <a:cxn ang="0">
                      <a:pos x="414" y="20"/>
                    </a:cxn>
                    <a:cxn ang="0">
                      <a:pos x="421" y="24"/>
                    </a:cxn>
                    <a:cxn ang="0">
                      <a:pos x="430" y="32"/>
                    </a:cxn>
                    <a:cxn ang="0">
                      <a:pos x="434" y="35"/>
                    </a:cxn>
                    <a:cxn ang="0">
                      <a:pos x="437" y="39"/>
                    </a:cxn>
                    <a:cxn ang="0">
                      <a:pos x="438" y="42"/>
                    </a:cxn>
                    <a:cxn ang="0">
                      <a:pos x="445" y="54"/>
                    </a:cxn>
                    <a:cxn ang="0">
                      <a:pos x="436" y="46"/>
                    </a:cxn>
                    <a:cxn ang="0">
                      <a:pos x="425" y="39"/>
                    </a:cxn>
                    <a:cxn ang="0">
                      <a:pos x="405" y="32"/>
                    </a:cxn>
                    <a:cxn ang="0">
                      <a:pos x="380" y="26"/>
                    </a:cxn>
                    <a:cxn ang="0">
                      <a:pos x="324" y="22"/>
                    </a:cxn>
                    <a:cxn ang="0">
                      <a:pos x="253" y="26"/>
                    </a:cxn>
                    <a:cxn ang="0">
                      <a:pos x="241" y="27"/>
                    </a:cxn>
                    <a:cxn ang="0">
                      <a:pos x="205" y="34"/>
                    </a:cxn>
                    <a:cxn ang="0">
                      <a:pos x="148" y="48"/>
                    </a:cxn>
                    <a:cxn ang="0">
                      <a:pos x="113" y="60"/>
                    </a:cxn>
                    <a:cxn ang="0">
                      <a:pos x="90" y="72"/>
                    </a:cxn>
                    <a:cxn ang="0">
                      <a:pos x="63" y="91"/>
                    </a:cxn>
                    <a:cxn ang="0">
                      <a:pos x="47" y="106"/>
                    </a:cxn>
                    <a:cxn ang="0">
                      <a:pos x="44" y="110"/>
                    </a:cxn>
                    <a:cxn ang="0">
                      <a:pos x="43" y="114"/>
                    </a:cxn>
                    <a:cxn ang="0">
                      <a:pos x="40" y="118"/>
                    </a:cxn>
                    <a:cxn ang="0">
                      <a:pos x="35" y="136"/>
                    </a:cxn>
                    <a:cxn ang="0">
                      <a:pos x="31" y="155"/>
                    </a:cxn>
                    <a:cxn ang="0">
                      <a:pos x="28" y="183"/>
                    </a:cxn>
                    <a:cxn ang="0">
                      <a:pos x="29" y="331"/>
                    </a:cxn>
                    <a:cxn ang="0">
                      <a:pos x="37" y="363"/>
                    </a:cxn>
                    <a:cxn ang="0">
                      <a:pos x="59" y="384"/>
                    </a:cxn>
                    <a:cxn ang="0">
                      <a:pos x="108" y="402"/>
                    </a:cxn>
                    <a:cxn ang="0">
                      <a:pos x="114" y="403"/>
                    </a:cxn>
                    <a:cxn ang="0">
                      <a:pos x="125" y="404"/>
                    </a:cxn>
                    <a:cxn ang="0">
                      <a:pos x="112" y="406"/>
                    </a:cxn>
                    <a:cxn ang="0">
                      <a:pos x="56" y="394"/>
                    </a:cxn>
                    <a:cxn ang="0">
                      <a:pos x="17" y="371"/>
                    </a:cxn>
                    <a:cxn ang="0">
                      <a:pos x="1" y="331"/>
                    </a:cxn>
                    <a:cxn ang="0">
                      <a:pos x="0" y="175"/>
                    </a:cxn>
                    <a:cxn ang="0">
                      <a:pos x="4" y="132"/>
                    </a:cxn>
                    <a:cxn ang="0">
                      <a:pos x="12" y="103"/>
                    </a:cxn>
                    <a:cxn ang="0">
                      <a:pos x="16" y="98"/>
                    </a:cxn>
                    <a:cxn ang="0">
                      <a:pos x="19" y="92"/>
                    </a:cxn>
                    <a:cxn ang="0">
                      <a:pos x="31" y="79"/>
                    </a:cxn>
                    <a:cxn ang="0">
                      <a:pos x="35" y="75"/>
                    </a:cxn>
                    <a:cxn ang="0">
                      <a:pos x="48" y="64"/>
                    </a:cxn>
                    <a:cxn ang="0">
                      <a:pos x="90" y="40"/>
                    </a:cxn>
                    <a:cxn ang="0">
                      <a:pos x="126" y="27"/>
                    </a:cxn>
                    <a:cxn ang="0">
                      <a:pos x="184" y="12"/>
                    </a:cxn>
                    <a:cxn ang="0">
                      <a:pos x="216" y="7"/>
                    </a:cxn>
                    <a:cxn ang="0">
                      <a:pos x="229" y="6"/>
                    </a:cxn>
                    <a:cxn ang="0">
                      <a:pos x="273" y="2"/>
                    </a:cxn>
                  </a:cxnLst>
                  <a:rect l="0" t="0" r="r" b="b"/>
                  <a:pathLst>
                    <a:path w="449" h="406">
                      <a:moveTo>
                        <a:pt x="446" y="55"/>
                      </a:moveTo>
                      <a:lnTo>
                        <a:pt x="448" y="55"/>
                      </a:lnTo>
                      <a:lnTo>
                        <a:pt x="448" y="56"/>
                      </a:lnTo>
                      <a:lnTo>
                        <a:pt x="449" y="58"/>
                      </a:lnTo>
                      <a:lnTo>
                        <a:pt x="449" y="59"/>
                      </a:lnTo>
                      <a:lnTo>
                        <a:pt x="446" y="55"/>
                      </a:lnTo>
                      <a:close/>
                      <a:moveTo>
                        <a:pt x="446" y="54"/>
                      </a:moveTo>
                      <a:lnTo>
                        <a:pt x="446" y="55"/>
                      </a:lnTo>
                      <a:lnTo>
                        <a:pt x="446" y="54"/>
                      </a:lnTo>
                      <a:close/>
                      <a:moveTo>
                        <a:pt x="306" y="0"/>
                      </a:moveTo>
                      <a:lnTo>
                        <a:pt x="337" y="2"/>
                      </a:lnTo>
                      <a:lnTo>
                        <a:pt x="362" y="4"/>
                      </a:lnTo>
                      <a:lnTo>
                        <a:pt x="377" y="7"/>
                      </a:lnTo>
                      <a:lnTo>
                        <a:pt x="390" y="11"/>
                      </a:lnTo>
                      <a:lnTo>
                        <a:pt x="412" y="19"/>
                      </a:lnTo>
                      <a:lnTo>
                        <a:pt x="414" y="20"/>
                      </a:lnTo>
                      <a:lnTo>
                        <a:pt x="417" y="23"/>
                      </a:lnTo>
                      <a:lnTo>
                        <a:pt x="421" y="24"/>
                      </a:lnTo>
                      <a:lnTo>
                        <a:pt x="424" y="26"/>
                      </a:lnTo>
                      <a:lnTo>
                        <a:pt x="430" y="32"/>
                      </a:lnTo>
                      <a:lnTo>
                        <a:pt x="433" y="34"/>
                      </a:lnTo>
                      <a:lnTo>
                        <a:pt x="434" y="35"/>
                      </a:lnTo>
                      <a:lnTo>
                        <a:pt x="434" y="36"/>
                      </a:lnTo>
                      <a:lnTo>
                        <a:pt x="437" y="39"/>
                      </a:lnTo>
                      <a:lnTo>
                        <a:pt x="437" y="40"/>
                      </a:lnTo>
                      <a:lnTo>
                        <a:pt x="438" y="42"/>
                      </a:lnTo>
                      <a:lnTo>
                        <a:pt x="446" y="54"/>
                      </a:lnTo>
                      <a:lnTo>
                        <a:pt x="445" y="54"/>
                      </a:lnTo>
                      <a:lnTo>
                        <a:pt x="437" y="46"/>
                      </a:lnTo>
                      <a:lnTo>
                        <a:pt x="436" y="46"/>
                      </a:lnTo>
                      <a:lnTo>
                        <a:pt x="433" y="44"/>
                      </a:lnTo>
                      <a:lnTo>
                        <a:pt x="425" y="39"/>
                      </a:lnTo>
                      <a:lnTo>
                        <a:pt x="416" y="35"/>
                      </a:lnTo>
                      <a:lnTo>
                        <a:pt x="405" y="32"/>
                      </a:lnTo>
                      <a:lnTo>
                        <a:pt x="393" y="28"/>
                      </a:lnTo>
                      <a:lnTo>
                        <a:pt x="380" y="26"/>
                      </a:lnTo>
                      <a:lnTo>
                        <a:pt x="354" y="22"/>
                      </a:lnTo>
                      <a:lnTo>
                        <a:pt x="324" y="22"/>
                      </a:lnTo>
                      <a:lnTo>
                        <a:pt x="290" y="23"/>
                      </a:lnTo>
                      <a:lnTo>
                        <a:pt x="253" y="26"/>
                      </a:lnTo>
                      <a:lnTo>
                        <a:pt x="248" y="26"/>
                      </a:lnTo>
                      <a:lnTo>
                        <a:pt x="241" y="27"/>
                      </a:lnTo>
                      <a:lnTo>
                        <a:pt x="225" y="30"/>
                      </a:lnTo>
                      <a:lnTo>
                        <a:pt x="205" y="34"/>
                      </a:lnTo>
                      <a:lnTo>
                        <a:pt x="186" y="38"/>
                      </a:lnTo>
                      <a:lnTo>
                        <a:pt x="148" y="48"/>
                      </a:lnTo>
                      <a:lnTo>
                        <a:pt x="114" y="60"/>
                      </a:lnTo>
                      <a:lnTo>
                        <a:pt x="113" y="60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73" y="83"/>
                      </a:lnTo>
                      <a:lnTo>
                        <a:pt x="63" y="91"/>
                      </a:lnTo>
                      <a:lnTo>
                        <a:pt x="60" y="92"/>
                      </a:lnTo>
                      <a:lnTo>
                        <a:pt x="47" y="106"/>
                      </a:lnTo>
                      <a:lnTo>
                        <a:pt x="45" y="108"/>
                      </a:lnTo>
                      <a:lnTo>
                        <a:pt x="44" y="110"/>
                      </a:lnTo>
                      <a:lnTo>
                        <a:pt x="43" y="112"/>
                      </a:lnTo>
                      <a:lnTo>
                        <a:pt x="43" y="114"/>
                      </a:lnTo>
                      <a:lnTo>
                        <a:pt x="41" y="116"/>
                      </a:lnTo>
                      <a:lnTo>
                        <a:pt x="40" y="118"/>
                      </a:lnTo>
                      <a:lnTo>
                        <a:pt x="37" y="126"/>
                      </a:lnTo>
                      <a:lnTo>
                        <a:pt x="35" y="136"/>
                      </a:lnTo>
                      <a:lnTo>
                        <a:pt x="33" y="146"/>
                      </a:lnTo>
                      <a:lnTo>
                        <a:pt x="31" y="155"/>
                      </a:lnTo>
                      <a:lnTo>
                        <a:pt x="29" y="168"/>
                      </a:lnTo>
                      <a:lnTo>
                        <a:pt x="28" y="183"/>
                      </a:lnTo>
                      <a:lnTo>
                        <a:pt x="28" y="314"/>
                      </a:lnTo>
                      <a:lnTo>
                        <a:pt x="29" y="331"/>
                      </a:lnTo>
                      <a:lnTo>
                        <a:pt x="32" y="348"/>
                      </a:lnTo>
                      <a:lnTo>
                        <a:pt x="37" y="363"/>
                      </a:lnTo>
                      <a:lnTo>
                        <a:pt x="44" y="374"/>
                      </a:lnTo>
                      <a:lnTo>
                        <a:pt x="59" y="384"/>
                      </a:lnTo>
                      <a:lnTo>
                        <a:pt x="80" y="394"/>
                      </a:lnTo>
                      <a:lnTo>
                        <a:pt x="108" y="402"/>
                      </a:lnTo>
                      <a:lnTo>
                        <a:pt x="112" y="403"/>
                      </a:lnTo>
                      <a:lnTo>
                        <a:pt x="114" y="403"/>
                      </a:lnTo>
                      <a:lnTo>
                        <a:pt x="118" y="404"/>
                      </a:lnTo>
                      <a:lnTo>
                        <a:pt x="125" y="404"/>
                      </a:lnTo>
                      <a:lnTo>
                        <a:pt x="130" y="406"/>
                      </a:lnTo>
                      <a:lnTo>
                        <a:pt x="112" y="406"/>
                      </a:lnTo>
                      <a:lnTo>
                        <a:pt x="85" y="402"/>
                      </a:lnTo>
                      <a:lnTo>
                        <a:pt x="56" y="394"/>
                      </a:lnTo>
                      <a:lnTo>
                        <a:pt x="33" y="383"/>
                      </a:lnTo>
                      <a:lnTo>
                        <a:pt x="17" y="371"/>
                      </a:lnTo>
                      <a:lnTo>
                        <a:pt x="8" y="354"/>
                      </a:lnTo>
                      <a:lnTo>
                        <a:pt x="1" y="331"/>
                      </a:lnTo>
                      <a:lnTo>
                        <a:pt x="0" y="304"/>
                      </a:lnTo>
                      <a:lnTo>
                        <a:pt x="0" y="175"/>
                      </a:lnTo>
                      <a:lnTo>
                        <a:pt x="1" y="142"/>
                      </a:lnTo>
                      <a:lnTo>
                        <a:pt x="4" y="132"/>
                      </a:lnTo>
                      <a:lnTo>
                        <a:pt x="5" y="123"/>
                      </a:lnTo>
                      <a:lnTo>
                        <a:pt x="12" y="103"/>
                      </a:lnTo>
                      <a:lnTo>
                        <a:pt x="15" y="100"/>
                      </a:lnTo>
                      <a:lnTo>
                        <a:pt x="16" y="98"/>
                      </a:lnTo>
                      <a:lnTo>
                        <a:pt x="16" y="95"/>
                      </a:lnTo>
                      <a:lnTo>
                        <a:pt x="19" y="92"/>
                      </a:lnTo>
                      <a:lnTo>
                        <a:pt x="20" y="90"/>
                      </a:lnTo>
                      <a:lnTo>
                        <a:pt x="31" y="79"/>
                      </a:lnTo>
                      <a:lnTo>
                        <a:pt x="32" y="76"/>
                      </a:lnTo>
                      <a:lnTo>
                        <a:pt x="35" y="75"/>
                      </a:lnTo>
                      <a:lnTo>
                        <a:pt x="37" y="72"/>
                      </a:lnTo>
                      <a:lnTo>
                        <a:pt x="48" y="64"/>
                      </a:lnTo>
                      <a:lnTo>
                        <a:pt x="68" y="52"/>
                      </a:lnTo>
                      <a:lnTo>
                        <a:pt x="90" y="40"/>
                      </a:lnTo>
                      <a:lnTo>
                        <a:pt x="92" y="40"/>
                      </a:lnTo>
                      <a:lnTo>
                        <a:pt x="126" y="27"/>
                      </a:lnTo>
                      <a:lnTo>
                        <a:pt x="165" y="16"/>
                      </a:lnTo>
                      <a:lnTo>
                        <a:pt x="184" y="12"/>
                      </a:lnTo>
                      <a:lnTo>
                        <a:pt x="205" y="10"/>
                      </a:lnTo>
                      <a:lnTo>
                        <a:pt x="216" y="7"/>
                      </a:lnTo>
                      <a:lnTo>
                        <a:pt x="222" y="7"/>
                      </a:lnTo>
                      <a:lnTo>
                        <a:pt x="229" y="6"/>
                      </a:lnTo>
                      <a:lnTo>
                        <a:pt x="234" y="4"/>
                      </a:lnTo>
                      <a:lnTo>
                        <a:pt x="273" y="2"/>
                      </a:lnTo>
                      <a:lnTo>
                        <a:pt x="306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accent2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162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0813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159</Words>
  <Application>Microsoft Office PowerPoint</Application>
  <PresentationFormat>全屏显示(4:3)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演示文稿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dc:description/>
  <cp:lastModifiedBy>Shiqing Tian</cp:lastModifiedBy>
  <cp:revision>30</cp:revision>
  <dcterms:created xsi:type="dcterms:W3CDTF">2010-11-26T09:48:13Z</dcterms:created>
  <dcterms:modified xsi:type="dcterms:W3CDTF">2013-08-26T08:09:43Z</dcterms:modified>
  <dc:subject>DG-形象指代</dc:subject>
  <cp:keywords>TZ-手动增减;XG-细微;KJ-3D;DH-静态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