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660066"/>
    <a:srgbClr val="660033"/>
    <a:srgbClr val="003366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 showGuides="1">
      <p:cViewPr varScale="1">
        <p:scale>
          <a:sx n="73" d="100"/>
          <a:sy n="73" d="100"/>
        </p:scale>
        <p:origin x="-10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549AD-CCF6-4450-B16A-3929F5AA8877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932033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6CAA5-4AFB-46FA-81F3-292FF87AE6EF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27780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8B85B-2FED-4ED8-8CC8-6E7A909DFBED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59885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2431D-F8DA-4D9A-B1C0-D3978C42DE63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327381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474229-8CC4-4D16-B3B1-FC95F4962D79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894549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CA75C-8EB8-4EE9-8F37-1F52379D63F6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603184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AE7B09-D567-4681-B71E-9D6361E09F25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331883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67543A-F722-4488-BFED-06378E8B835B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1051153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FB8D8-57AB-4ADF-9860-7C7CCD0AB6D4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689037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BB901-C255-45E6-87BF-750A4C183C4F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3936927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220A2-1C8F-4648-A820-D7CB8EFFBA47}" type="slidenum">
              <a:rPr lang="es-ES" altLang="zh-CN"/>
              <a:pPr/>
              <a:t>‹#›</a:t>
            </a:fld>
            <a:endParaRPr lang="es-ES" altLang="zh-CN"/>
          </a:p>
        </p:txBody>
      </p:sp>
    </p:spTree>
    <p:extLst>
      <p:ext uri="{BB962C8B-B14F-4D97-AF65-F5344CB8AC3E}">
        <p14:creationId xmlns:p14="http://schemas.microsoft.com/office/powerpoint/2010/main" val="403954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CN" smtClean="0"/>
              <a:t>Haga clic para modificar el estilo de texto del patrón</a:t>
            </a:r>
          </a:p>
          <a:p>
            <a:pPr lvl="1"/>
            <a:r>
              <a:rPr lang="es-ES" altLang="zh-CN" smtClean="0"/>
              <a:t>Segundo nivel</a:t>
            </a:r>
          </a:p>
          <a:p>
            <a:pPr lvl="2"/>
            <a:r>
              <a:rPr lang="es-ES" altLang="zh-CN" smtClean="0"/>
              <a:t>Tercer nivel</a:t>
            </a:r>
          </a:p>
          <a:p>
            <a:pPr lvl="3"/>
            <a:r>
              <a:rPr lang="es-ES" altLang="zh-CN" smtClean="0"/>
              <a:t>Cuarto nivel</a:t>
            </a:r>
          </a:p>
          <a:p>
            <a:pPr lvl="4"/>
            <a:r>
              <a:rPr lang="es-ES" altLang="zh-CN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ea typeface="宋体" panose="02010600030101010101" pitchFamily="2" charset="-122"/>
              </a:defRPr>
            </a:lvl1pPr>
          </a:lstStyle>
          <a:p>
            <a:endParaRPr lang="es-E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ea typeface="宋体" panose="02010600030101010101" pitchFamily="2" charset="-122"/>
              </a:defRPr>
            </a:lvl1pPr>
          </a:lstStyle>
          <a:p>
            <a:fld id="{F991BC12-4BB8-40CB-AADC-EA319A3750AD}" type="slidenum">
              <a:rPr lang="es-ES" altLang="zh-CN"/>
              <a:pPr/>
              <a:t>‹#›</a:t>
            </a:fld>
            <a:endParaRPr lang="es-E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547813" y="4797425"/>
            <a:ext cx="7345362" cy="647700"/>
          </a:xfrm>
        </p:spPr>
        <p:txBody>
          <a:bodyPr anchor="ctr"/>
          <a:lstStyle/>
          <a:p>
            <a:pPr algn="l"/>
            <a:r>
              <a:rPr lang="es-UY" sz="4400">
                <a:solidFill>
                  <a:srgbClr val="1C1C1C"/>
                </a:solidFill>
              </a:rPr>
              <a:t>Presentation Title</a:t>
            </a:r>
            <a:endParaRPr lang="es-ES" altLang="zh-CN" sz="4400">
              <a:solidFill>
                <a:srgbClr val="1C1C1C"/>
              </a:solidFill>
              <a:ea typeface="宋体" panose="02010600030101010101" pitchFamily="2" charset="-122"/>
            </a:endParaRPr>
          </a:p>
        </p:txBody>
      </p:sp>
      <p:sp>
        <p:nvSpPr>
          <p:cNvPr id="2217" name="Rectangle 169"/>
          <p:cNvSpPr>
            <a:spLocks noChangeArrowheads="1"/>
          </p:cNvSpPr>
          <p:nvPr/>
        </p:nvSpPr>
        <p:spPr bwMode="auto">
          <a:xfrm>
            <a:off x="1620838" y="5373688"/>
            <a:ext cx="51117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s-UY" sz="2000">
                <a:solidFill>
                  <a:srgbClr val="1C1C1C"/>
                </a:solidFill>
              </a:rPr>
              <a:t>Your contact information</a:t>
            </a:r>
            <a:endParaRPr lang="es-ES" altLang="zh-CN" sz="2000">
              <a:solidFill>
                <a:srgbClr val="1C1C1C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229600" cy="4525962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229600" cy="4525962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229600" cy="4525962"/>
          </a:xfrm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5217</TotalTime>
  <Words>5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Arial</vt:lpstr>
      <vt:lpstr>Diseño predeterminado</vt:lpstr>
      <vt:lpstr>Presentation Title</vt:lpstr>
      <vt:lpstr>PowerPoint 演示文稿</vt:lpstr>
      <vt:lpstr>PowerPoint 演示文稿</vt:lpstr>
      <vt:lpstr>PowerPoint 演示文稿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subject>TP-通用纹理</dc:subject>
  <dc:creator>Mariajose; P2</dc:creator>
  <cp:keywords>XS-普屏 4：3;SC-淡蓝色;BG-浅色;DH-静态</cp:keywords>
  <dc:description/>
  <cp:lastModifiedBy>Shiqing Tian</cp:lastModifiedBy>
  <cp:revision>727</cp:revision>
  <dcterms:created xsi:type="dcterms:W3CDTF">2010-05-23T14:28:12Z</dcterms:created>
  <dcterms:modified xsi:type="dcterms:W3CDTF">2013-05-09T08:12:15Z</dcterms:modified>
  <cp:category>UDi-主题模板</cp:category>
</cp:coreProperties>
</file>