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660066"/>
    <a:srgbClr val="5F5F5F"/>
    <a:srgbClr val="663300"/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780A0-022C-4C3C-81A9-1CD94FE11A4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380197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57C20-D3AF-41FC-83EE-6CA9DD6B2A1B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31958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6624A-B840-41BE-A247-76066F98AC8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31324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4B9BB-B8A8-4C65-A73C-D383AAAE07EB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45925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DF9EE-C05A-418D-AE73-BA29B1ECF9D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752202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F9421-1990-494B-A3FF-7D3DF548E44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03058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7CACF-1B30-4DEA-A2D1-D6A51F6A7F2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044291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137F7-5378-4C48-9670-C6A0F21BE1BA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19193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2F641-6FA5-4A74-8590-A4B544E1007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22293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E4155-181F-4016-945C-2A913B73A580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10372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B7D4-2CD6-404C-8C10-F2B1864D4E42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21485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7B5847E1-E682-4494-980C-12B85336D846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4" name="Rectangle 166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806700"/>
            <a:ext cx="7561262" cy="5508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altLang="zh-CN" sz="4800">
                <a:solidFill>
                  <a:schemeClr val="bg1"/>
                </a:solidFill>
                <a:latin typeface="Lucida Handwriting" panose="03010101010101010101" pitchFamily="66" charset="0"/>
                <a:ea typeface="宋体" panose="02010600030101010101" pitchFamily="2" charset="-122"/>
              </a:rPr>
              <a:t>Presentation Title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14338"/>
            <a:ext cx="8229600" cy="1143000"/>
          </a:xfrm>
        </p:spPr>
        <p:txBody>
          <a:bodyPr/>
          <a:lstStyle/>
          <a:p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43075"/>
            <a:ext cx="8229600" cy="4781550"/>
          </a:xfrm>
        </p:spPr>
        <p:txBody>
          <a:bodyPr/>
          <a:lstStyle/>
          <a:p>
            <a:endParaRPr lang="zh-CN" altLang="zh-CN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4939</TotalTime>
  <Words>2</Words>
  <Application>Microsoft Office PowerPoint</Application>
  <PresentationFormat>全屏显示(4:3)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Arial</vt:lpstr>
      <vt:lpstr>Lucida Handwriting</vt:lpstr>
      <vt:lpstr>Diseño predeterminado</vt:lpstr>
      <vt:lpstr>PowerPoint 演示文稿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4：3;SC-深灰色;BG-浅色;DH-静态</cp:keywords>
  <dc:description/>
  <cp:lastModifiedBy>Shiqing Tian</cp:lastModifiedBy>
  <cp:revision>731</cp:revision>
  <dcterms:created xsi:type="dcterms:W3CDTF">2010-05-23T14:28:12Z</dcterms:created>
  <dcterms:modified xsi:type="dcterms:W3CDTF">2013-05-09T08:15:20Z</dcterms:modified>
  <cp:category>UDi-主题模板</cp:category>
</cp:coreProperties>
</file>