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E0C0A0"/>
    <a:srgbClr val="DDDDDD"/>
    <a:srgbClr val="0B7FC7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5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70747-0331-4658-B70B-EF6DBED3799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45009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F1C90-9C33-445C-8FEC-2950078F667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18389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B6F86-A919-437E-A3FC-2CFD711ECE0C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3926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7D25A-8124-4FC1-B151-2A0536E07E0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68227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9D2F9-F4EB-4759-9C40-D7637CD8F5F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00859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E264-88F4-4A35-9F31-34D6948E40F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91209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81582-20F6-4A4C-8051-C0D79EB80E2E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14892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02E3D-E29C-418A-99D3-F95DC3366E6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78261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9B579-40E6-4E96-9E16-DCB17D4EFA0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89572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C1DED-563D-46CB-A348-E23C0E33DD1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83694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85362-27A6-453D-9BC5-08BC13EFE79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72776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BAE23271-5C46-4766-B8E4-608164EF4687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901700" y="4221163"/>
            <a:ext cx="5254625" cy="647700"/>
          </a:xfrm>
        </p:spPr>
        <p:txBody>
          <a:bodyPr anchor="ctr"/>
          <a:lstStyle/>
          <a:p>
            <a:pPr algn="l"/>
            <a:r>
              <a:rPr lang="es-UY" sz="4400" b="1">
                <a:solidFill>
                  <a:schemeClr val="bg1"/>
                </a:solidFill>
              </a:rPr>
              <a:t>Presentation Title</a:t>
            </a:r>
            <a:endParaRPr lang="es-ES" altLang="zh-CN" sz="44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223" name="Rectangle 175"/>
          <p:cNvSpPr>
            <a:spLocks noChangeArrowheads="1"/>
          </p:cNvSpPr>
          <p:nvPr/>
        </p:nvSpPr>
        <p:spPr bwMode="auto">
          <a:xfrm>
            <a:off x="971550" y="4797425"/>
            <a:ext cx="52546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s-UY" sz="2000" b="1">
                <a:solidFill>
                  <a:schemeClr val="bg1"/>
                </a:solidFill>
              </a:rPr>
              <a:t>Your company information</a:t>
            </a:r>
            <a:endParaRPr lang="es-ES" altLang="zh-CN" sz="20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5524</TotalTime>
  <Words>5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Arial</vt:lpstr>
      <vt:lpstr>Diseño predeterminado</vt:lpstr>
      <vt:lpstr>Presentation Title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4：3;SC-淡红色;BG-浅色;DH-静态</cp:keywords>
  <dc:description/>
  <cp:lastModifiedBy>Shiqing Tian</cp:lastModifiedBy>
  <cp:revision>750</cp:revision>
  <dcterms:created xsi:type="dcterms:W3CDTF">2010-05-23T14:28:12Z</dcterms:created>
  <dcterms:modified xsi:type="dcterms:W3CDTF">2013-05-09T08:20:48Z</dcterms:modified>
  <cp:category>UDi-主题模板</cp:category>
</cp:coreProperties>
</file>