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3366CC"/>
    <a:srgbClr val="660033"/>
    <a:srgbClr val="003399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5382D-0E5E-4824-8A05-E36D0F886631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25051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529DD-4946-4E24-95F5-8B412142B97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426636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379FA-0A6B-42AD-9B56-CB446230D28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46723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C0685-90BC-4D4E-9D09-75EFD0B988F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90345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D2B97-CE05-4060-9213-86E3F2BF371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192995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6C13E-ED17-469D-9EE0-A04836B6831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55838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4126A-CE80-4313-859F-79583DAB677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63437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5AE7B-CBDB-444D-882E-16C8B25E57E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695957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CE847-E95B-41CF-8BA9-1E88F9A7B61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528225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0A5AF-90F4-46A7-8350-5F4889B3239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715187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A6857-FC14-4752-A656-BE612F19E4D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918254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99C94C68-07D2-4239-9190-0D5A7ED2DD93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611188" y="4437063"/>
            <a:ext cx="4537075" cy="647700"/>
          </a:xfrm>
        </p:spPr>
        <p:txBody>
          <a:bodyPr anchor="ctr"/>
          <a:lstStyle/>
          <a:p>
            <a:pPr algn="l"/>
            <a:r>
              <a:rPr lang="es-UY" sz="4000" b="1">
                <a:solidFill>
                  <a:schemeClr val="tx1"/>
                </a:solidFill>
              </a:rPr>
              <a:t>Presentation Title</a:t>
            </a:r>
            <a:endParaRPr lang="es-ES" altLang="zh-CN" sz="40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214" name="Rectangle 166"/>
          <p:cNvSpPr>
            <a:spLocks noChangeArrowheads="1"/>
          </p:cNvSpPr>
          <p:nvPr/>
        </p:nvSpPr>
        <p:spPr bwMode="auto">
          <a:xfrm>
            <a:off x="611188" y="4941888"/>
            <a:ext cx="45370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s-UY" sz="1800" b="1">
                <a:solidFill>
                  <a:schemeClr val="tx1"/>
                </a:solidFill>
              </a:rPr>
              <a:t>Your company information</a:t>
            </a:r>
            <a:endParaRPr lang="es-ES" altLang="zh-CN" sz="1800" b="1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4910</TotalTime>
  <Words>5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Diseño predeterminado</vt:lpstr>
      <vt:lpstr>Presentation Title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4：3;SC-淡灰色;BG-浅色;DH-静态</cp:keywords>
  <dc:description/>
  <cp:lastModifiedBy>Shiqing Tian</cp:lastModifiedBy>
  <cp:revision>712</cp:revision>
  <dcterms:created xsi:type="dcterms:W3CDTF">2010-05-23T14:28:12Z</dcterms:created>
  <dcterms:modified xsi:type="dcterms:W3CDTF">2013-05-09T08:16:37Z</dcterms:modified>
  <cp:category>UDi-主题模板</cp:category>
</cp:coreProperties>
</file>