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660066"/>
    <a:srgbClr val="003300"/>
    <a:srgbClr val="A50021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 showGuides="1">
      <p:cViewPr varScale="1">
        <p:scale>
          <a:sx n="73" d="100"/>
          <a:sy n="73" d="100"/>
        </p:scale>
        <p:origin x="-10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D46BA-EEAE-43CE-83FE-165E50BED9AD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86992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76C118-0D4D-490F-9F8E-69F44FF76A85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645510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9A35B7-7556-4AA7-A199-3EBAD14B77E0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78829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A421B-5D78-4BAC-91CF-055EC01E628B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071763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ECD60-B686-41C1-B7A1-5FE86B83700E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362512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48FA8-9475-4F05-8E9F-C71CFE5E13F2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4261364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9358F8-FB47-478C-806E-E8FF6A69A188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953607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26E80-C0B1-424E-9D34-D2201E3511B2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760639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0B7CE6-963C-42B7-B2CD-BF2B6BFD7109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190110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3181C-A5DE-4115-A95F-ABD4DA8EE7AA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806961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89B66-BA3F-4561-BC8A-539F6B1B2F8A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367495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fld id="{E7241B00-DC20-46DA-BA0B-6AEA95027B7D}" type="slidenum">
              <a:rPr lang="es-ES" altLang="zh-CN"/>
              <a:pPr/>
              <a:t>‹#›</a:t>
            </a:fld>
            <a:endParaRPr lang="es-E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395288" y="3357563"/>
            <a:ext cx="4105275" cy="647700"/>
          </a:xfrm>
        </p:spPr>
        <p:txBody>
          <a:bodyPr anchor="ctr"/>
          <a:lstStyle/>
          <a:p>
            <a:pPr algn="l"/>
            <a:r>
              <a:rPr lang="es-UY" sz="3600" b="1">
                <a:solidFill>
                  <a:srgbClr val="333333"/>
                </a:solidFill>
              </a:rPr>
              <a:t>Presentation Title</a:t>
            </a:r>
            <a:endParaRPr lang="es-ES" altLang="zh-CN" sz="3600" b="1">
              <a:solidFill>
                <a:srgbClr val="333333"/>
              </a:solidFill>
              <a:ea typeface="宋体" panose="02010600030101010101" pitchFamily="2" charset="-122"/>
            </a:endParaRPr>
          </a:p>
        </p:txBody>
      </p:sp>
      <p:sp>
        <p:nvSpPr>
          <p:cNvPr id="2215" name="Rectangle 167"/>
          <p:cNvSpPr>
            <a:spLocks noChangeArrowheads="1"/>
          </p:cNvSpPr>
          <p:nvPr/>
        </p:nvSpPr>
        <p:spPr bwMode="auto">
          <a:xfrm>
            <a:off x="395288" y="4005263"/>
            <a:ext cx="39608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r>
              <a:rPr lang="en-US" sz="2000" b="1">
                <a:solidFill>
                  <a:srgbClr val="333333"/>
                </a:solidFill>
              </a:rPr>
              <a:t>My company information</a:t>
            </a:r>
            <a:endParaRPr lang="es-ES" altLang="zh-CN" sz="2000" b="1">
              <a:solidFill>
                <a:srgbClr val="333333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>
              <a:solidFill>
                <a:srgbClr val="333333"/>
              </a:solidFill>
            </a:endParaRP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5360</TotalTime>
  <Words>5</Words>
  <Application>Microsoft Office PowerPoint</Application>
  <PresentationFormat>全屏显示(4:3)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Arial</vt:lpstr>
      <vt:lpstr>Diseño predeterminado</vt:lpstr>
      <vt:lpstr>Presentation Title</vt:lpstr>
      <vt:lpstr>PowerPoint 演示文稿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subject>TP-通用纹理</dc:subject>
  <dc:creator>Mariajose; P2</dc:creator>
  <cp:keywords>XS-普屏 4：3;SC-淡蓝色;BG-浅色;DH-静态</cp:keywords>
  <dc:description/>
  <cp:lastModifiedBy>Shiqing Tian</cp:lastModifiedBy>
  <cp:revision>734</cp:revision>
  <dcterms:created xsi:type="dcterms:W3CDTF">2010-05-23T14:28:12Z</dcterms:created>
  <dcterms:modified xsi:type="dcterms:W3CDTF">2013-05-09T08:33:31Z</dcterms:modified>
  <cp:category>UDi-主题模板</cp:category>
</cp:coreProperties>
</file>