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54381C"/>
    <a:srgbClr val="A50021"/>
    <a:srgbClr val="FFFFA3"/>
    <a:srgbClr val="E6E6C4"/>
    <a:srgbClr val="4E34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 showGuides="1">
      <p:cViewPr varScale="1">
        <p:scale>
          <a:sx n="73" d="100"/>
          <a:sy n="73" d="100"/>
        </p:scale>
        <p:origin x="-10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1C6098-7569-4E83-8B6A-8DA1408E84DF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08605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D7D76-A3A1-4FF4-B550-C5ED308328A9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614882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BA902F-63F2-4F4B-BBB6-D88520FF3A5C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994770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DB24F-D6A4-4CAD-B951-1AA586178CE7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041720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06419-9A01-440D-B3F0-086E8B68813E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072185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1716D5-BF7F-4B2A-BB71-10E2AE4AB71A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112151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CC21FD-4BAF-4EB7-9DA4-D7EDF1A79919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75751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8F044-67E2-4D45-9FC5-458A4B51C7D5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962601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D3467-263B-4980-9EAE-05636DF01812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925351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E67C4-552E-4A63-B23A-39021870C666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992723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D989A4-2EEB-45C8-94E7-0CDAD569FA0C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28405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fld id="{ACC881EB-5D7A-4D0D-8D00-AEEA69705FE0}" type="slidenum">
              <a:rPr lang="es-ES" altLang="zh-CN"/>
              <a:pPr/>
              <a:t>‹#›</a:t>
            </a:fld>
            <a:endParaRPr lang="es-E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250825" y="4868863"/>
            <a:ext cx="4392613" cy="647700"/>
          </a:xfrm>
        </p:spPr>
        <p:txBody>
          <a:bodyPr anchor="ctr"/>
          <a:lstStyle/>
          <a:p>
            <a:pPr algn="l"/>
            <a:r>
              <a:rPr lang="es-UY" sz="3600" b="1">
                <a:solidFill>
                  <a:schemeClr val="bg1"/>
                </a:solidFill>
              </a:rPr>
              <a:t>Presentation Title</a:t>
            </a:r>
            <a:endParaRPr lang="es-ES" altLang="zh-CN" sz="3600" b="1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2216" name="Rectangle 168"/>
          <p:cNvSpPr>
            <a:spLocks noChangeArrowheads="1"/>
          </p:cNvSpPr>
          <p:nvPr/>
        </p:nvSpPr>
        <p:spPr bwMode="auto">
          <a:xfrm>
            <a:off x="250825" y="5734050"/>
            <a:ext cx="51847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r>
              <a:rPr lang="en-US" sz="1800" b="1">
                <a:solidFill>
                  <a:schemeClr val="bg1"/>
                </a:solidFill>
              </a:rPr>
              <a:t>My name</a:t>
            </a:r>
            <a:br>
              <a:rPr lang="en-US" sz="1800" b="1">
                <a:solidFill>
                  <a:schemeClr val="bg1"/>
                </a:solidFill>
              </a:rPr>
            </a:br>
            <a:r>
              <a:rPr lang="en-US" sz="1800" b="1">
                <a:solidFill>
                  <a:schemeClr val="bg1"/>
                </a:solidFill>
              </a:rPr>
              <a:t>My position, contact information</a:t>
            </a:r>
            <a:br>
              <a:rPr lang="en-US" sz="1800" b="1">
                <a:solidFill>
                  <a:schemeClr val="bg1"/>
                </a:solidFill>
              </a:rPr>
            </a:br>
            <a:r>
              <a:rPr lang="en-US" sz="1800" b="1">
                <a:solidFill>
                  <a:schemeClr val="bg1"/>
                </a:solidFill>
              </a:rPr>
              <a:t>or project description</a:t>
            </a:r>
            <a:endParaRPr lang="es-ES" altLang="zh-CN" sz="1800" b="1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229600" cy="782638"/>
          </a:xfrm>
        </p:spPr>
        <p:txBody>
          <a:bodyPr/>
          <a:lstStyle/>
          <a:p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5998</TotalTime>
  <Words>4</Words>
  <Application>Microsoft Office PowerPoint</Application>
  <PresentationFormat>全屏显示(4:3)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Arial</vt:lpstr>
      <vt:lpstr>Diseño predeterminado</vt:lpstr>
      <vt:lpstr>Presentation Title</vt:lpstr>
      <vt:lpstr>PowerPoint 演示文稿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subject>TP-通用纹理</dc:subject>
  <dc:creator>Mariajose; P2</dc:creator>
  <cp:keywords>XS-普屏 4：3;SC-淡棕色;BG-浅色;DH-静态</cp:keywords>
  <dc:description/>
  <cp:lastModifiedBy>Shiqing Tian</cp:lastModifiedBy>
  <cp:revision>778</cp:revision>
  <dcterms:created xsi:type="dcterms:W3CDTF">2010-05-23T14:28:12Z</dcterms:created>
  <dcterms:modified xsi:type="dcterms:W3CDTF">2013-05-09T08:31:48Z</dcterms:modified>
  <cp:category>UDi-主题模板</cp:category>
</cp:coreProperties>
</file>