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3366FF"/>
    <a:srgbClr val="5F5F5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5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8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06030-52A4-4F04-A442-3BFB73CC831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64248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95548-88DB-4293-B248-4DEBF4D3E98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32317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46BF0-93F1-4EC8-9090-612371B7D80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698520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D4A11-D76F-42C1-ADD9-8333A40A372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1983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2996E-3847-4898-9136-0D78F6834386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83049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F6546-4EFA-4FCB-88E6-593BA450EED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834356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34140-D352-4DB6-99E1-79ACA63135AB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35478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86DF7-6644-4274-BA77-8B76B8742B8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40887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49C11-E4B4-4539-8CA3-C71DD6C2193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75848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3E9DA-682C-48F8-91A7-49E5B916C43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11113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E4F53-BD60-48C3-BE71-C07A2256466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7232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4640F4DB-18B7-4F65-8D60-3347F4783BAC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323850" y="3068638"/>
            <a:ext cx="5400675" cy="544512"/>
          </a:xfrm>
          <a:noFill/>
          <a:ln/>
        </p:spPr>
        <p:txBody>
          <a:bodyPr anchor="ctr"/>
          <a:lstStyle/>
          <a:p>
            <a:pPr algn="l"/>
            <a:r>
              <a:rPr lang="es-UY" sz="4400">
                <a:solidFill>
                  <a:srgbClr val="5F5F5F"/>
                </a:solidFill>
              </a:rPr>
              <a:t>Presentation Title</a:t>
            </a:r>
            <a:endParaRPr lang="es-ES" altLang="zh-CN" sz="4400">
              <a:solidFill>
                <a:srgbClr val="5F5F5F"/>
              </a:solidFill>
              <a:ea typeface="宋体" panose="02010600030101010101" pitchFamily="2" charset="-122"/>
            </a:endParaRPr>
          </a:p>
        </p:txBody>
      </p:sp>
      <p:sp>
        <p:nvSpPr>
          <p:cNvPr id="2166" name="Rectangle 118"/>
          <p:cNvSpPr>
            <a:spLocks noChangeArrowheads="1"/>
          </p:cNvSpPr>
          <p:nvPr/>
        </p:nvSpPr>
        <p:spPr bwMode="auto">
          <a:xfrm>
            <a:off x="323850" y="3644900"/>
            <a:ext cx="5400675" cy="54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s-UY" sz="2400">
                <a:solidFill>
                  <a:srgbClr val="5F5F5F"/>
                </a:solidFill>
              </a:rPr>
              <a:t>Subtitle</a:t>
            </a:r>
            <a:endParaRPr lang="es-ES" altLang="zh-CN" sz="2400">
              <a:solidFill>
                <a:srgbClr val="5F5F5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4351</TotalTime>
  <Words>3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4：3;SC-淡蓝色;BG-浅色;DH-静态</cp:keywords>
  <dc:description/>
  <cp:lastModifiedBy>Shiqing Tian</cp:lastModifiedBy>
  <cp:revision>590</cp:revision>
  <dcterms:created xsi:type="dcterms:W3CDTF">2010-05-23T14:28:12Z</dcterms:created>
  <dcterms:modified xsi:type="dcterms:W3CDTF">2013-05-09T09:01:11Z</dcterms:modified>
  <cp:category>UDi-主题模板</cp:category>
</cp:coreProperties>
</file>