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25198"/>
    <a:srgbClr val="000099"/>
    <a:srgbClr val="1C1C1C"/>
    <a:srgbClr val="3366FF"/>
    <a:srgbClr val="9900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75" autoAdjust="0"/>
    <p:restoredTop sz="94652" autoAdjust="0"/>
  </p:normalViewPr>
  <p:slideViewPr>
    <p:cSldViewPr showGuides="1">
      <p:cViewPr varScale="1">
        <p:scale>
          <a:sx n="73" d="100"/>
          <a:sy n="73" d="100"/>
        </p:scale>
        <p:origin x="-8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71832-FE3C-4E35-BB4E-E91A55695356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817334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CDD650-FE4B-483B-8256-30B246495929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293313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B38FF5-8FA1-44A2-AE73-A2AC631757C9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411050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7E6A70-0A1E-4397-ADB8-0EE7ADDA7CFC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223389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A2A9B-8D51-49E9-9EC1-DE610FD388E1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913924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3BB4A0-FEB5-475F-A0A4-5B9871A012CC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318276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99C8F-DFF1-4054-A1B7-B0E3DE9DF8DE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775574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0964AC-30E2-4147-81BF-242FED779A4E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4259235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0D3431-BC94-4BA5-A772-3963734261FF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71521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146E7F-E670-4E90-B7DD-D783BFD80DE5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562931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AE5A7E-8587-4727-836A-28A4E21E6097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718342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CN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CN" smtClean="0"/>
              <a:t>Haga clic para modificar el estilo de texto del patrón</a:t>
            </a:r>
          </a:p>
          <a:p>
            <a:pPr lvl="1"/>
            <a:r>
              <a:rPr lang="es-ES" altLang="zh-CN" smtClean="0"/>
              <a:t>Segundo nivel</a:t>
            </a:r>
          </a:p>
          <a:p>
            <a:pPr lvl="2"/>
            <a:r>
              <a:rPr lang="es-ES" altLang="zh-CN" smtClean="0"/>
              <a:t>Tercer nivel</a:t>
            </a:r>
          </a:p>
          <a:p>
            <a:pPr lvl="3"/>
            <a:r>
              <a:rPr lang="es-ES" altLang="zh-CN" smtClean="0"/>
              <a:t>Cuarto nivel</a:t>
            </a:r>
          </a:p>
          <a:p>
            <a:pPr lvl="4"/>
            <a:r>
              <a:rPr lang="es-ES" altLang="zh-CN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anose="02010600030101010101" pitchFamily="2" charset="-122"/>
              </a:defRPr>
            </a:lvl1pPr>
          </a:lstStyle>
          <a:p>
            <a:endParaRPr lang="es-E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anose="02010600030101010101" pitchFamily="2" charset="-122"/>
              </a:defRPr>
            </a:lvl1pPr>
          </a:lstStyle>
          <a:p>
            <a:endParaRPr lang="es-E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fld id="{A92D6CB5-0761-4227-A4F0-18E0BE0D111B}" type="slidenum">
              <a:rPr lang="es-ES" altLang="zh-CN"/>
              <a:pPr/>
              <a:t>‹#›</a:t>
            </a:fld>
            <a:endParaRPr lang="es-E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971550" y="4221163"/>
            <a:ext cx="4537075" cy="544512"/>
          </a:xfrm>
          <a:noFill/>
          <a:ln/>
        </p:spPr>
        <p:txBody>
          <a:bodyPr anchor="ctr"/>
          <a:lstStyle/>
          <a:p>
            <a:pPr algn="l"/>
            <a:r>
              <a:rPr lang="es-UY" sz="3600" b="1">
                <a:solidFill>
                  <a:schemeClr val="bg1"/>
                </a:solidFill>
              </a:rPr>
              <a:t>Presentation Title</a:t>
            </a:r>
            <a:endParaRPr lang="es-ES" altLang="zh-CN" sz="3600" b="1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2163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971550" y="4941888"/>
            <a:ext cx="3992563" cy="479425"/>
          </a:xfrm>
        </p:spPr>
        <p:txBody>
          <a:bodyPr/>
          <a:lstStyle/>
          <a:p>
            <a:pPr algn="l"/>
            <a:r>
              <a:rPr lang="es-ES" altLang="zh-CN" sz="1800">
                <a:solidFill>
                  <a:schemeClr val="bg1"/>
                </a:solidFill>
                <a:ea typeface="宋体" panose="02010600030101010101" pitchFamily="2" charset="-122"/>
              </a:rPr>
              <a:t>Your company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endParaRPr lang="zh-CN" altLang="zh-CN">
              <a:solidFill>
                <a:schemeClr val="tx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endParaRPr lang="zh-CN" altLang="zh-CN">
              <a:solidFill>
                <a:schemeClr val="tx1"/>
              </a:solidFill>
            </a:endParaRP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4035</TotalTime>
  <Words>5</Words>
  <Application>Microsoft Office PowerPoint</Application>
  <PresentationFormat>全屏显示(4:3)</PresentationFormat>
  <Paragraphs>2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Arial</vt:lpstr>
      <vt:lpstr>Diseño predeterminado</vt:lpstr>
      <vt:lpstr>Presentation Title</vt:lpstr>
      <vt:lpstr>PowerPoint 演示文稿</vt:lpstr>
      <vt:lpstr>PowerPoint 演示文稿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subject>TP-通用纹理</dc:subject>
  <dc:creator>Mariajose; P2</dc:creator>
  <cp:keywords>XS-普屏 4：3;SC-淡绿色;BG-浅色;DH-静态</cp:keywords>
  <dc:description/>
  <cp:lastModifiedBy>Shiqing Tian</cp:lastModifiedBy>
  <cp:revision>576</cp:revision>
  <dcterms:created xsi:type="dcterms:W3CDTF">2010-05-23T14:28:12Z</dcterms:created>
  <dcterms:modified xsi:type="dcterms:W3CDTF">2013-05-09T09:01:27Z</dcterms:modified>
  <cp:category>UDi-主题模板</cp:category>
</cp:coreProperties>
</file>